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docProps/app.xml" ContentType="application/vnd.openxmlformats-officedocument.extended-properties+xml"/>
  <Override PartName="/docProps/core.xml" ContentType="application/vnd.openxmlformats-package.core-properties+xml"/>
  <Override PartName="/ppt/theme/theme1.xml" ContentType="application/vnd.openxmlformats-officedocument.them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Default Extension="png" ContentType="image/png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docProps/custom.xml" ContentType="application/vnd.openxmlformats-officedocument.custom-properties+xml"/>
</Types>
</file>

<file path=_rels/.rels><?xml version="1.0" encoding="UTF-8" standalone="yes"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officeDocument/2006/relationships/extended-properties" Target="docProps/app.xml"/><Relationship Id="rId3" Type="http://schemas.openxmlformats.org/package/2006/relationships/metadata/core-properties" Target="docProps/core.xml"/><Relationship Id="rId4" Type="http://schemas.openxmlformats.org/officeDocument/2006/relationships/custom-properties" Target="docProps/custom.xml"/></Relationships>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08" r:id="rId58"/>
    <p:sldId id="309" r:id="rId59"/>
    <p:sldId id="310" r:id="rId60"/>
    <p:sldId id="311" r:id="rId61"/>
    <p:sldId id="312" r:id="rId62"/>
    <p:sldId id="313" r:id="rId63"/>
    <p:sldId id="314" r:id="rId64"/>
    <p:sldId id="315" r:id="rId65"/>
    <p:sldId id="316" r:id="rId66"/>
    <p:sldId id="317" r:id="rId67"/>
    <p:sldId id="318" r:id="rId68"/>
    <p:sldId id="319" r:id="rId69"/>
    <p:sldId id="320" r:id="rId70"/>
    <p:sldId id="321" r:id="rId71"/>
    <p:sldId id="322" r:id="rId72"/>
    <p:sldId id="323" r:id="rId73"/>
    <p:sldId id="324" r:id="rId74"/>
    <p:sldId id="325" r:id="rId75"/>
    <p:sldId id="326" r:id="rId76"/>
    <p:sldId id="327" r:id="rId77"/>
    <p:sldId id="328" r:id="rId78"/>
    <p:sldId id="329" r:id="rId79"/>
    <p:sldId id="330" r:id="rId80"/>
    <p:sldId id="331" r:id="rId81"/>
    <p:sldId id="332" r:id="rId82"/>
    <p:sldId id="333" r:id="rId83"/>
    <p:sldId id="334" r:id="rId84"/>
    <p:sldId id="335" r:id="rId85"/>
    <p:sldId id="336" r:id="rId86"/>
    <p:sldId id="337" r:id="rId87"/>
    <p:sldId id="338" r:id="rId88"/>
    <p:sldId id="339" r:id="rId89"/>
    <p:sldId id="340" r:id="rId90"/>
    <p:sldId id="341" r:id="rId91"/>
    <p:sldId id="342" r:id="rId92"/>
    <p:sldId id="343" r:id="rId93"/>
    <p:sldId id="344" r:id="rId94"/>
    <p:sldId id="345" r:id="rId95"/>
    <p:sldId id="346" r:id="rId96"/>
    <p:sldId id="347" r:id="rId97"/>
    <p:sldId id="348" r:id="rId98"/>
    <p:sldId id="349" r:id="rId99"/>
    <p:sldId id="350" r:id="rId100"/>
    <p:sldId id="351" r:id="rId101"/>
    <p:sldId id="352" r:id="rId102"/>
    <p:sldId id="353" r:id="rId103"/>
    <p:sldId id="354" r:id="rId104"/>
    <p:sldId id="355" r:id="rId105"/>
    <p:sldId id="356" r:id="rId106"/>
    <p:sldId id="357" r:id="rId107"/>
    <p:sldId id="358" r:id="rId108"/>
    <p:sldId id="359" r:id="rId109"/>
    <p:sldId id="360" r:id="rId110"/>
    <p:sldId id="361" r:id="rId111"/>
    <p:sldId id="362" r:id="rId112"/>
    <p:sldId id="363" r:id="rId113"/>
    <p:sldId id="364" r:id="rId114"/>
    <p:sldId id="365" r:id="rId115"/>
    <p:sldId id="366" r:id="rId116"/>
    <p:sldId id="367" r:id="rId117"/>
    <p:sldId id="368" r:id="rId118"/>
    <p:sldId id="369" r:id="rId119"/>
    <p:sldId id="370" r:id="rId120"/>
    <p:sldId id="371" r:id="rId121"/>
    <p:sldId id="372" r:id="rId122"/>
    <p:sldId id="373" r:id="rId123"/>
    <p:sldId id="374" r:id="rId124"/>
    <p:sldId id="375" r:id="rId125"/>
    <p:sldId id="376" r:id="rId126"/>
    <p:sldId id="377" r:id="rId127"/>
    <p:sldId id="378" r:id="rId128"/>
    <p:sldId id="379" r:id="rId129"/>
    <p:sldId id="380" r:id="rId130"/>
    <p:sldId id="381" r:id="rId131"/>
    <p:sldId id="382" r:id="rId132"/>
    <p:sldId id="383" r:id="rId133"/>
    <p:sldId id="384" r:id="rId134"/>
    <p:sldId id="385" r:id="rId135"/>
    <p:sldId id="386" r:id="rId136"/>
    <p:sldId id="387" r:id="rId137"/>
    <p:sldId id="388" r:id="rId138"/>
    <p:sldId id="389" r:id="rId139"/>
    <p:sldId id="390" r:id="rId140"/>
    <p:sldId id="391" r:id="rId141"/>
    <p:sldId id="392" r:id="rId142"/>
    <p:sldId id="393" r:id="rId143"/>
    <p:sldId id="394" r:id="rId144"/>
    <p:sldId id="395" r:id="rId145"/>
    <p:sldId id="396" r:id="rId146"/>
    <p:sldId id="397" r:id="rId147"/>
    <p:sldId id="398" r:id="rId148"/>
    <p:sldId id="399" r:id="rId149"/>
    <p:sldId id="400" r:id="rId150"/>
    <p:sldId id="401" r:id="rId151"/>
    <p:sldId id="402" r:id="rId152"/>
    <p:sldId id="403" r:id="rId153"/>
    <p:sldId id="404" r:id="rId154"/>
    <p:sldId id="405" r:id="rId155"/>
    <p:sldId id="406" r:id="rId156"/>
    <p:sldId id="407" r:id="rId157"/>
    <p:sldId id="408" r:id="rId158"/>
    <p:sldId id="409" r:id="rId159"/>
    <p:sldId id="410" r:id="rId160"/>
    <p:sldId id="411" r:id="rId161"/>
    <p:sldId id="412" r:id="rId162"/>
    <p:sldId id="413" r:id="rId163"/>
    <p:sldId id="414" r:id="rId164"/>
    <p:sldId id="415" r:id="rId165"/>
    <p:sldId id="416" r:id="rId166"/>
    <p:sldId id="417" r:id="rId167"/>
    <p:sldId id="418" r:id="rId168"/>
    <p:sldId id="419" r:id="rId169"/>
    <p:sldId id="420" r:id="rId170"/>
    <p:sldId id="421" r:id="rId171"/>
    <p:sldId id="422" r:id="rId172"/>
    <p:sldId id="423" r:id="rId173"/>
    <p:sldId id="424" r:id="rId174"/>
    <p:sldId id="425" r:id="rId175"/>
    <p:sldId id="426" r:id="rId176"/>
  </p:sldIdLst>
  <p:sldSz cx="7772400" cy="10058400"/>
  <p:notesSz cx="7772400" cy="10058400"/>
  <p:defaultTextStyle>
    <a:defPPr>
      <a:defRPr kern="0"/>
    </a:def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8" d="100"/>
          <a:sy n="78" d="100"/>
        </p:scale>
        <p:origin x="-1536" y="-84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8028800" cy="78028800"/>
</p:viewPr>
</file>

<file path=ppt/_rels/presentation.xml.rels><?xml version="1.0" encoding="UTF-8" standalone="yes"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theme" Target="theme/theme1.xml"/><Relationship Id="rId3" Type="http://schemas.openxmlformats.org/officeDocument/2006/relationships/viewProps" Target="viewProps.xml"/><Relationship Id="rId4" Type="http://schemas.openxmlformats.org/officeDocument/2006/relationships/presProps" Target="presProps.xml"/><Relationship Id="rId5" Type="http://schemas.openxmlformats.org/officeDocument/2006/relationships/tableStyles" Target="tableStyles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9" Type="http://schemas.openxmlformats.org/officeDocument/2006/relationships/slide" Target="slides/slide4.xml"/><Relationship Id="rId10" Type="http://schemas.openxmlformats.org/officeDocument/2006/relationships/slide" Target="slides/slide5.xml"/><Relationship Id="rId11" Type="http://schemas.openxmlformats.org/officeDocument/2006/relationships/slide" Target="slides/slide6.xml"/><Relationship Id="rId12" Type="http://schemas.openxmlformats.org/officeDocument/2006/relationships/slide" Target="slides/slide7.xml"/><Relationship Id="rId13" Type="http://schemas.openxmlformats.org/officeDocument/2006/relationships/slide" Target="slides/slide8.xml"/><Relationship Id="rId14" Type="http://schemas.openxmlformats.org/officeDocument/2006/relationships/slide" Target="slides/slide9.xml"/><Relationship Id="rId15" Type="http://schemas.openxmlformats.org/officeDocument/2006/relationships/slide" Target="slides/slide10.xml"/><Relationship Id="rId16" Type="http://schemas.openxmlformats.org/officeDocument/2006/relationships/slide" Target="slides/slide11.xml"/><Relationship Id="rId17" Type="http://schemas.openxmlformats.org/officeDocument/2006/relationships/slide" Target="slides/slide12.xml"/><Relationship Id="rId18" Type="http://schemas.openxmlformats.org/officeDocument/2006/relationships/slide" Target="slides/slide13.xml"/><Relationship Id="rId19" Type="http://schemas.openxmlformats.org/officeDocument/2006/relationships/slide" Target="slides/slide14.xml"/><Relationship Id="rId20" Type="http://schemas.openxmlformats.org/officeDocument/2006/relationships/slide" Target="slides/slide15.xml"/><Relationship Id="rId21" Type="http://schemas.openxmlformats.org/officeDocument/2006/relationships/slide" Target="slides/slide16.xml"/><Relationship Id="rId22" Type="http://schemas.openxmlformats.org/officeDocument/2006/relationships/slide" Target="slides/slide17.xml"/><Relationship Id="rId23" Type="http://schemas.openxmlformats.org/officeDocument/2006/relationships/slide" Target="slides/slide18.xml"/><Relationship Id="rId24" Type="http://schemas.openxmlformats.org/officeDocument/2006/relationships/slide" Target="slides/slide19.xml"/><Relationship Id="rId25" Type="http://schemas.openxmlformats.org/officeDocument/2006/relationships/slide" Target="slides/slide20.xml"/><Relationship Id="rId26" Type="http://schemas.openxmlformats.org/officeDocument/2006/relationships/slide" Target="slides/slide21.xml"/><Relationship Id="rId27" Type="http://schemas.openxmlformats.org/officeDocument/2006/relationships/slide" Target="slides/slide22.xml"/><Relationship Id="rId28" Type="http://schemas.openxmlformats.org/officeDocument/2006/relationships/slide" Target="slides/slide23.xml"/><Relationship Id="rId29" Type="http://schemas.openxmlformats.org/officeDocument/2006/relationships/slide" Target="slides/slide24.xml"/><Relationship Id="rId30" Type="http://schemas.openxmlformats.org/officeDocument/2006/relationships/slide" Target="slides/slide25.xml"/><Relationship Id="rId31" Type="http://schemas.openxmlformats.org/officeDocument/2006/relationships/slide" Target="slides/slide26.xml"/><Relationship Id="rId32" Type="http://schemas.openxmlformats.org/officeDocument/2006/relationships/slide" Target="slides/slide27.xml"/><Relationship Id="rId33" Type="http://schemas.openxmlformats.org/officeDocument/2006/relationships/slide" Target="slides/slide28.xml"/><Relationship Id="rId34" Type="http://schemas.openxmlformats.org/officeDocument/2006/relationships/slide" Target="slides/slide29.xml"/><Relationship Id="rId35" Type="http://schemas.openxmlformats.org/officeDocument/2006/relationships/slide" Target="slides/slide30.xml"/><Relationship Id="rId36" Type="http://schemas.openxmlformats.org/officeDocument/2006/relationships/slide" Target="slides/slide31.xml"/><Relationship Id="rId37" Type="http://schemas.openxmlformats.org/officeDocument/2006/relationships/slide" Target="slides/slide32.xml"/><Relationship Id="rId38" Type="http://schemas.openxmlformats.org/officeDocument/2006/relationships/slide" Target="slides/slide33.xml"/><Relationship Id="rId39" Type="http://schemas.openxmlformats.org/officeDocument/2006/relationships/slide" Target="slides/slide34.xml"/><Relationship Id="rId40" Type="http://schemas.openxmlformats.org/officeDocument/2006/relationships/slide" Target="slides/slide35.xml"/><Relationship Id="rId41" Type="http://schemas.openxmlformats.org/officeDocument/2006/relationships/slide" Target="slides/slide36.xml"/><Relationship Id="rId42" Type="http://schemas.openxmlformats.org/officeDocument/2006/relationships/slide" Target="slides/slide37.xml"/><Relationship Id="rId43" Type="http://schemas.openxmlformats.org/officeDocument/2006/relationships/slide" Target="slides/slide38.xml"/><Relationship Id="rId44" Type="http://schemas.openxmlformats.org/officeDocument/2006/relationships/slide" Target="slides/slide39.xml"/><Relationship Id="rId45" Type="http://schemas.openxmlformats.org/officeDocument/2006/relationships/slide" Target="slides/slide40.xml"/><Relationship Id="rId46" Type="http://schemas.openxmlformats.org/officeDocument/2006/relationships/slide" Target="slides/slide41.xml"/><Relationship Id="rId47" Type="http://schemas.openxmlformats.org/officeDocument/2006/relationships/slide" Target="slides/slide42.xml"/><Relationship Id="rId48" Type="http://schemas.openxmlformats.org/officeDocument/2006/relationships/slide" Target="slides/slide43.xml"/><Relationship Id="rId49" Type="http://schemas.openxmlformats.org/officeDocument/2006/relationships/slide" Target="slides/slide44.xml"/><Relationship Id="rId50" Type="http://schemas.openxmlformats.org/officeDocument/2006/relationships/slide" Target="slides/slide45.xml"/><Relationship Id="rId51" Type="http://schemas.openxmlformats.org/officeDocument/2006/relationships/slide" Target="slides/slide46.xml"/><Relationship Id="rId52" Type="http://schemas.openxmlformats.org/officeDocument/2006/relationships/slide" Target="slides/slide47.xml"/><Relationship Id="rId53" Type="http://schemas.openxmlformats.org/officeDocument/2006/relationships/slide" Target="slides/slide48.xml"/><Relationship Id="rId54" Type="http://schemas.openxmlformats.org/officeDocument/2006/relationships/slide" Target="slides/slide49.xml"/><Relationship Id="rId55" Type="http://schemas.openxmlformats.org/officeDocument/2006/relationships/slide" Target="slides/slide50.xml"/><Relationship Id="rId56" Type="http://schemas.openxmlformats.org/officeDocument/2006/relationships/slide" Target="slides/slide51.xml"/><Relationship Id="rId57" Type="http://schemas.openxmlformats.org/officeDocument/2006/relationships/slide" Target="slides/slide52.xml"/><Relationship Id="rId58" Type="http://schemas.openxmlformats.org/officeDocument/2006/relationships/slide" Target="slides/slide53.xml"/><Relationship Id="rId59" Type="http://schemas.openxmlformats.org/officeDocument/2006/relationships/slide" Target="slides/slide54.xml"/><Relationship Id="rId60" Type="http://schemas.openxmlformats.org/officeDocument/2006/relationships/slide" Target="slides/slide55.xml"/><Relationship Id="rId61" Type="http://schemas.openxmlformats.org/officeDocument/2006/relationships/slide" Target="slides/slide56.xml"/><Relationship Id="rId62" Type="http://schemas.openxmlformats.org/officeDocument/2006/relationships/slide" Target="slides/slide57.xml"/><Relationship Id="rId63" Type="http://schemas.openxmlformats.org/officeDocument/2006/relationships/slide" Target="slides/slide58.xml"/><Relationship Id="rId64" Type="http://schemas.openxmlformats.org/officeDocument/2006/relationships/slide" Target="slides/slide59.xml"/><Relationship Id="rId65" Type="http://schemas.openxmlformats.org/officeDocument/2006/relationships/slide" Target="slides/slide60.xml"/><Relationship Id="rId66" Type="http://schemas.openxmlformats.org/officeDocument/2006/relationships/slide" Target="slides/slide61.xml"/><Relationship Id="rId67" Type="http://schemas.openxmlformats.org/officeDocument/2006/relationships/slide" Target="slides/slide62.xml"/><Relationship Id="rId68" Type="http://schemas.openxmlformats.org/officeDocument/2006/relationships/slide" Target="slides/slide63.xml"/><Relationship Id="rId69" Type="http://schemas.openxmlformats.org/officeDocument/2006/relationships/slide" Target="slides/slide64.xml"/><Relationship Id="rId70" Type="http://schemas.openxmlformats.org/officeDocument/2006/relationships/slide" Target="slides/slide65.xml"/><Relationship Id="rId71" Type="http://schemas.openxmlformats.org/officeDocument/2006/relationships/slide" Target="slides/slide66.xml"/><Relationship Id="rId72" Type="http://schemas.openxmlformats.org/officeDocument/2006/relationships/slide" Target="slides/slide67.xml"/><Relationship Id="rId73" Type="http://schemas.openxmlformats.org/officeDocument/2006/relationships/slide" Target="slides/slide68.xml"/><Relationship Id="rId74" Type="http://schemas.openxmlformats.org/officeDocument/2006/relationships/slide" Target="slides/slide69.xml"/><Relationship Id="rId75" Type="http://schemas.openxmlformats.org/officeDocument/2006/relationships/slide" Target="slides/slide70.xml"/><Relationship Id="rId76" Type="http://schemas.openxmlformats.org/officeDocument/2006/relationships/slide" Target="slides/slide71.xml"/><Relationship Id="rId77" Type="http://schemas.openxmlformats.org/officeDocument/2006/relationships/slide" Target="slides/slide72.xml"/><Relationship Id="rId78" Type="http://schemas.openxmlformats.org/officeDocument/2006/relationships/slide" Target="slides/slide73.xml"/><Relationship Id="rId79" Type="http://schemas.openxmlformats.org/officeDocument/2006/relationships/slide" Target="slides/slide74.xml"/><Relationship Id="rId80" Type="http://schemas.openxmlformats.org/officeDocument/2006/relationships/slide" Target="slides/slide75.xml"/><Relationship Id="rId81" Type="http://schemas.openxmlformats.org/officeDocument/2006/relationships/slide" Target="slides/slide76.xml"/><Relationship Id="rId82" Type="http://schemas.openxmlformats.org/officeDocument/2006/relationships/slide" Target="slides/slide77.xml"/><Relationship Id="rId83" Type="http://schemas.openxmlformats.org/officeDocument/2006/relationships/slide" Target="slides/slide78.xml"/><Relationship Id="rId84" Type="http://schemas.openxmlformats.org/officeDocument/2006/relationships/slide" Target="slides/slide79.xml"/><Relationship Id="rId85" Type="http://schemas.openxmlformats.org/officeDocument/2006/relationships/slide" Target="slides/slide80.xml"/><Relationship Id="rId86" Type="http://schemas.openxmlformats.org/officeDocument/2006/relationships/slide" Target="slides/slide81.xml"/><Relationship Id="rId87" Type="http://schemas.openxmlformats.org/officeDocument/2006/relationships/slide" Target="slides/slide82.xml"/><Relationship Id="rId88" Type="http://schemas.openxmlformats.org/officeDocument/2006/relationships/slide" Target="slides/slide83.xml"/><Relationship Id="rId89" Type="http://schemas.openxmlformats.org/officeDocument/2006/relationships/slide" Target="slides/slide84.xml"/><Relationship Id="rId90" Type="http://schemas.openxmlformats.org/officeDocument/2006/relationships/slide" Target="slides/slide85.xml"/><Relationship Id="rId91" Type="http://schemas.openxmlformats.org/officeDocument/2006/relationships/slide" Target="slides/slide86.xml"/><Relationship Id="rId92" Type="http://schemas.openxmlformats.org/officeDocument/2006/relationships/slide" Target="slides/slide87.xml"/><Relationship Id="rId93" Type="http://schemas.openxmlformats.org/officeDocument/2006/relationships/slide" Target="slides/slide88.xml"/><Relationship Id="rId94" Type="http://schemas.openxmlformats.org/officeDocument/2006/relationships/slide" Target="slides/slide89.xml"/><Relationship Id="rId95" Type="http://schemas.openxmlformats.org/officeDocument/2006/relationships/slide" Target="slides/slide90.xml"/><Relationship Id="rId96" Type="http://schemas.openxmlformats.org/officeDocument/2006/relationships/slide" Target="slides/slide91.xml"/><Relationship Id="rId97" Type="http://schemas.openxmlformats.org/officeDocument/2006/relationships/slide" Target="slides/slide92.xml"/><Relationship Id="rId98" Type="http://schemas.openxmlformats.org/officeDocument/2006/relationships/slide" Target="slides/slide93.xml"/><Relationship Id="rId99" Type="http://schemas.openxmlformats.org/officeDocument/2006/relationships/slide" Target="slides/slide94.xml"/><Relationship Id="rId100" Type="http://schemas.openxmlformats.org/officeDocument/2006/relationships/slide" Target="slides/slide95.xml"/><Relationship Id="rId101" Type="http://schemas.openxmlformats.org/officeDocument/2006/relationships/slide" Target="slides/slide96.xml"/><Relationship Id="rId102" Type="http://schemas.openxmlformats.org/officeDocument/2006/relationships/slide" Target="slides/slide97.xml"/><Relationship Id="rId103" Type="http://schemas.openxmlformats.org/officeDocument/2006/relationships/slide" Target="slides/slide98.xml"/><Relationship Id="rId104" Type="http://schemas.openxmlformats.org/officeDocument/2006/relationships/slide" Target="slides/slide99.xml"/><Relationship Id="rId105" Type="http://schemas.openxmlformats.org/officeDocument/2006/relationships/slide" Target="slides/slide100.xml"/><Relationship Id="rId106" Type="http://schemas.openxmlformats.org/officeDocument/2006/relationships/slide" Target="slides/slide101.xml"/><Relationship Id="rId107" Type="http://schemas.openxmlformats.org/officeDocument/2006/relationships/slide" Target="slides/slide102.xml"/><Relationship Id="rId108" Type="http://schemas.openxmlformats.org/officeDocument/2006/relationships/slide" Target="slides/slide103.xml"/><Relationship Id="rId109" Type="http://schemas.openxmlformats.org/officeDocument/2006/relationships/slide" Target="slides/slide104.xml"/><Relationship Id="rId110" Type="http://schemas.openxmlformats.org/officeDocument/2006/relationships/slide" Target="slides/slide105.xml"/><Relationship Id="rId111" Type="http://schemas.openxmlformats.org/officeDocument/2006/relationships/slide" Target="slides/slide106.xml"/><Relationship Id="rId112" Type="http://schemas.openxmlformats.org/officeDocument/2006/relationships/slide" Target="slides/slide107.xml"/><Relationship Id="rId113" Type="http://schemas.openxmlformats.org/officeDocument/2006/relationships/slide" Target="slides/slide108.xml"/><Relationship Id="rId114" Type="http://schemas.openxmlformats.org/officeDocument/2006/relationships/slide" Target="slides/slide109.xml"/><Relationship Id="rId115" Type="http://schemas.openxmlformats.org/officeDocument/2006/relationships/slide" Target="slides/slide110.xml"/><Relationship Id="rId116" Type="http://schemas.openxmlformats.org/officeDocument/2006/relationships/slide" Target="slides/slide111.xml"/><Relationship Id="rId117" Type="http://schemas.openxmlformats.org/officeDocument/2006/relationships/slide" Target="slides/slide112.xml"/><Relationship Id="rId118" Type="http://schemas.openxmlformats.org/officeDocument/2006/relationships/slide" Target="slides/slide113.xml"/><Relationship Id="rId119" Type="http://schemas.openxmlformats.org/officeDocument/2006/relationships/slide" Target="slides/slide114.xml"/><Relationship Id="rId120" Type="http://schemas.openxmlformats.org/officeDocument/2006/relationships/slide" Target="slides/slide115.xml"/><Relationship Id="rId121" Type="http://schemas.openxmlformats.org/officeDocument/2006/relationships/slide" Target="slides/slide116.xml"/><Relationship Id="rId122" Type="http://schemas.openxmlformats.org/officeDocument/2006/relationships/slide" Target="slides/slide117.xml"/><Relationship Id="rId123" Type="http://schemas.openxmlformats.org/officeDocument/2006/relationships/slide" Target="slides/slide118.xml"/><Relationship Id="rId124" Type="http://schemas.openxmlformats.org/officeDocument/2006/relationships/slide" Target="slides/slide119.xml"/><Relationship Id="rId125" Type="http://schemas.openxmlformats.org/officeDocument/2006/relationships/slide" Target="slides/slide120.xml"/><Relationship Id="rId126" Type="http://schemas.openxmlformats.org/officeDocument/2006/relationships/slide" Target="slides/slide121.xml"/><Relationship Id="rId127" Type="http://schemas.openxmlformats.org/officeDocument/2006/relationships/slide" Target="slides/slide122.xml"/><Relationship Id="rId128" Type="http://schemas.openxmlformats.org/officeDocument/2006/relationships/slide" Target="slides/slide123.xml"/><Relationship Id="rId129" Type="http://schemas.openxmlformats.org/officeDocument/2006/relationships/slide" Target="slides/slide124.xml"/><Relationship Id="rId130" Type="http://schemas.openxmlformats.org/officeDocument/2006/relationships/slide" Target="slides/slide125.xml"/><Relationship Id="rId131" Type="http://schemas.openxmlformats.org/officeDocument/2006/relationships/slide" Target="slides/slide126.xml"/><Relationship Id="rId132" Type="http://schemas.openxmlformats.org/officeDocument/2006/relationships/slide" Target="slides/slide127.xml"/><Relationship Id="rId133" Type="http://schemas.openxmlformats.org/officeDocument/2006/relationships/slide" Target="slides/slide128.xml"/><Relationship Id="rId134" Type="http://schemas.openxmlformats.org/officeDocument/2006/relationships/slide" Target="slides/slide129.xml"/><Relationship Id="rId135" Type="http://schemas.openxmlformats.org/officeDocument/2006/relationships/slide" Target="slides/slide130.xml"/><Relationship Id="rId136" Type="http://schemas.openxmlformats.org/officeDocument/2006/relationships/slide" Target="slides/slide131.xml"/><Relationship Id="rId137" Type="http://schemas.openxmlformats.org/officeDocument/2006/relationships/slide" Target="slides/slide132.xml"/><Relationship Id="rId138" Type="http://schemas.openxmlformats.org/officeDocument/2006/relationships/slide" Target="slides/slide133.xml"/><Relationship Id="rId139" Type="http://schemas.openxmlformats.org/officeDocument/2006/relationships/slide" Target="slides/slide134.xml"/><Relationship Id="rId140" Type="http://schemas.openxmlformats.org/officeDocument/2006/relationships/slide" Target="slides/slide135.xml"/><Relationship Id="rId141" Type="http://schemas.openxmlformats.org/officeDocument/2006/relationships/slide" Target="slides/slide136.xml"/><Relationship Id="rId142" Type="http://schemas.openxmlformats.org/officeDocument/2006/relationships/slide" Target="slides/slide137.xml"/><Relationship Id="rId143" Type="http://schemas.openxmlformats.org/officeDocument/2006/relationships/slide" Target="slides/slide138.xml"/><Relationship Id="rId144" Type="http://schemas.openxmlformats.org/officeDocument/2006/relationships/slide" Target="slides/slide139.xml"/><Relationship Id="rId145" Type="http://schemas.openxmlformats.org/officeDocument/2006/relationships/slide" Target="slides/slide140.xml"/><Relationship Id="rId146" Type="http://schemas.openxmlformats.org/officeDocument/2006/relationships/slide" Target="slides/slide141.xml"/><Relationship Id="rId147" Type="http://schemas.openxmlformats.org/officeDocument/2006/relationships/slide" Target="slides/slide142.xml"/><Relationship Id="rId148" Type="http://schemas.openxmlformats.org/officeDocument/2006/relationships/slide" Target="slides/slide143.xml"/><Relationship Id="rId149" Type="http://schemas.openxmlformats.org/officeDocument/2006/relationships/slide" Target="slides/slide144.xml"/><Relationship Id="rId150" Type="http://schemas.openxmlformats.org/officeDocument/2006/relationships/slide" Target="slides/slide145.xml"/><Relationship Id="rId151" Type="http://schemas.openxmlformats.org/officeDocument/2006/relationships/slide" Target="slides/slide146.xml"/><Relationship Id="rId152" Type="http://schemas.openxmlformats.org/officeDocument/2006/relationships/slide" Target="slides/slide147.xml"/><Relationship Id="rId153" Type="http://schemas.openxmlformats.org/officeDocument/2006/relationships/slide" Target="slides/slide148.xml"/><Relationship Id="rId154" Type="http://schemas.openxmlformats.org/officeDocument/2006/relationships/slide" Target="slides/slide149.xml"/><Relationship Id="rId155" Type="http://schemas.openxmlformats.org/officeDocument/2006/relationships/slide" Target="slides/slide150.xml"/><Relationship Id="rId156" Type="http://schemas.openxmlformats.org/officeDocument/2006/relationships/slide" Target="slides/slide151.xml"/><Relationship Id="rId157" Type="http://schemas.openxmlformats.org/officeDocument/2006/relationships/slide" Target="slides/slide152.xml"/><Relationship Id="rId158" Type="http://schemas.openxmlformats.org/officeDocument/2006/relationships/slide" Target="slides/slide153.xml"/><Relationship Id="rId159" Type="http://schemas.openxmlformats.org/officeDocument/2006/relationships/slide" Target="slides/slide154.xml"/><Relationship Id="rId160" Type="http://schemas.openxmlformats.org/officeDocument/2006/relationships/slide" Target="slides/slide155.xml"/><Relationship Id="rId161" Type="http://schemas.openxmlformats.org/officeDocument/2006/relationships/slide" Target="slides/slide156.xml"/><Relationship Id="rId162" Type="http://schemas.openxmlformats.org/officeDocument/2006/relationships/slide" Target="slides/slide157.xml"/><Relationship Id="rId163" Type="http://schemas.openxmlformats.org/officeDocument/2006/relationships/slide" Target="slides/slide158.xml"/><Relationship Id="rId164" Type="http://schemas.openxmlformats.org/officeDocument/2006/relationships/slide" Target="slides/slide159.xml"/><Relationship Id="rId165" Type="http://schemas.openxmlformats.org/officeDocument/2006/relationships/slide" Target="slides/slide160.xml"/><Relationship Id="rId166" Type="http://schemas.openxmlformats.org/officeDocument/2006/relationships/slide" Target="slides/slide161.xml"/><Relationship Id="rId167" Type="http://schemas.openxmlformats.org/officeDocument/2006/relationships/slide" Target="slides/slide162.xml"/><Relationship Id="rId168" Type="http://schemas.openxmlformats.org/officeDocument/2006/relationships/slide" Target="slides/slide163.xml"/><Relationship Id="rId169" Type="http://schemas.openxmlformats.org/officeDocument/2006/relationships/slide" Target="slides/slide164.xml"/><Relationship Id="rId170" Type="http://schemas.openxmlformats.org/officeDocument/2006/relationships/slide" Target="slides/slide165.xml"/><Relationship Id="rId171" Type="http://schemas.openxmlformats.org/officeDocument/2006/relationships/slide" Target="slides/slide166.xml"/><Relationship Id="rId172" Type="http://schemas.openxmlformats.org/officeDocument/2006/relationships/slide" Target="slides/slide167.xml"/><Relationship Id="rId173" Type="http://schemas.openxmlformats.org/officeDocument/2006/relationships/slide" Target="slides/slide168.xml"/><Relationship Id="rId174" Type="http://schemas.openxmlformats.org/officeDocument/2006/relationships/slide" Target="slides/slide169.xml"/><Relationship Id="rId175" Type="http://schemas.openxmlformats.org/officeDocument/2006/relationships/slide" Target="slides/slide170.xml"/><Relationship Id="rId176" Type="http://schemas.openxmlformats.org/officeDocument/2006/relationships/slide" Target="slides/slide171.xml"/></Relationships>

</file>

<file path=ppt/slideLayouts/_rels/slideLayout1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2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3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4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5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582930" y="3118104"/>
            <a:ext cx="6606540" cy="21122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165860" y="5632704"/>
            <a:ext cx="5440680" cy="25146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#</a:t>
            </a:fld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#</a:t>
            </a:fld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idx="2" sz="half"/>
          </p:nvPr>
        </p:nvSpPr>
        <p:spPr>
          <a:xfrm>
            <a:off x="388620" y="2313432"/>
            <a:ext cx="3380994" cy="66385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idx="3" sz="half"/>
          </p:nvPr>
        </p:nvSpPr>
        <p:spPr>
          <a:xfrm>
            <a:off x="4002786" y="2313432"/>
            <a:ext cx="3380994" cy="66385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6" name="Holder 6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7" name="Holder 7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#</a:t>
            </a:fld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5" name="Holder 5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#</a:t>
            </a:fld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4" name="Holder 4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#</a:t>
            </a:fld>
          </a:p>
        </p:txBody>
      </p:sp>
    </p:spTree>
  </p:cSld>
  <p:clrMapOvr>
    <a:masterClrMapping/>
  </p:clrMapOvr>
</p:sldLayout>
</file>

<file path=ppt/slideMasters/_rels/slideMaster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theme" Target="../theme/theme1.xml"/></Relationships>
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388620" y="402336"/>
            <a:ext cx="6995160" cy="16093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388620" y="2313432"/>
            <a:ext cx="6995160" cy="66385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>
          <a:xfrm>
            <a:off x="2642616" y="9354312"/>
            <a:ext cx="2487168" cy="502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>
          <a:xfrm>
            <a:off x="388620" y="9354312"/>
            <a:ext cx="1787652" cy="502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>
          <a:xfrm>
            <a:off x="2102611" y="8946419"/>
            <a:ext cx="3637915" cy="6214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20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#</a:t>
            </a:fld>
          </a:p>
        </p:txBody>
      </p:sp>
    </p:spTree>
  </p:cSld>
  <p:clrMap folHlink="folHlink" hlink="hlink" accent1="accent1" accent2="accent2" accent3="accent3" accent4="accent4" accent5="accent5" accent6="accent6" tx2="dk2" bg2="lt2" tx1="dk1" bg1="lt1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2.png"/></Relationships>

</file>

<file path=ppt/slides/_rels/slide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.png"/></Relationships>

</file>

<file path=ppt/slides/_rels/slide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.png"/><Relationship Id="rId3" Type="http://schemas.openxmlformats.org/officeDocument/2006/relationships/image" Target="../media/image5.png"/><Relationship Id="rId4" Type="http://schemas.openxmlformats.org/officeDocument/2006/relationships/image" Target="../media/image2.png"/></Relationships>

</file>

<file path=ppt/slides/_rels/slide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.png"/><Relationship Id="rId3" Type="http://schemas.openxmlformats.org/officeDocument/2006/relationships/image" Target="../media/image7.png"/><Relationship Id="rId4" Type="http://schemas.openxmlformats.org/officeDocument/2006/relationships/image" Target="../media/image8.png"/><Relationship Id="rId5" Type="http://schemas.openxmlformats.org/officeDocument/2006/relationships/image" Target="../media/image9.png"/></Relationships>

</file>

<file path=ppt/slides/_rels/slide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10.png"/><Relationship Id="rId4" Type="http://schemas.openxmlformats.org/officeDocument/2006/relationships/image" Target="../media/image11.png"/></Relationships>

</file>

<file path=ppt/slides/_rels/slide1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2.png"/></Relationships>

</file>

<file path=ppt/slides/_rels/slide1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2.png"/></Relationships>

</file>

<file path=ppt/slides/_rels/slide1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3.png"/></Relationships>

</file>

<file path=ppt/slides/_rels/slide2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3.png"/></Relationships>

</file>

<file path=ppt/slides/_rels/slide2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4.png"/><Relationship Id="rId3" Type="http://schemas.openxmlformats.org/officeDocument/2006/relationships/image" Target="../media/image15.png"/><Relationship Id="rId4" Type="http://schemas.openxmlformats.org/officeDocument/2006/relationships/image" Target="../media/image1.png"/></Relationships>

</file>

<file path=ppt/slides/_rels/slide2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6.png"/><Relationship Id="rId3" Type="http://schemas.openxmlformats.org/officeDocument/2006/relationships/image" Target="../media/image17.png"/><Relationship Id="rId4" Type="http://schemas.openxmlformats.org/officeDocument/2006/relationships/image" Target="../media/image1.png"/><Relationship Id="rId5" Type="http://schemas.openxmlformats.org/officeDocument/2006/relationships/image" Target="../media/image18.png"/><Relationship Id="rId6" Type="http://schemas.openxmlformats.org/officeDocument/2006/relationships/image" Target="../media/image19.png"/><Relationship Id="rId7" Type="http://schemas.openxmlformats.org/officeDocument/2006/relationships/image" Target="../media/image20.png"/><Relationship Id="rId8" Type="http://schemas.openxmlformats.org/officeDocument/2006/relationships/image" Target="../media/image21.png"/><Relationship Id="rId9" Type="http://schemas.openxmlformats.org/officeDocument/2006/relationships/image" Target="../media/image22.png"/></Relationships>

</file>

<file path=ppt/slides/_rels/slide2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3.png"/></Relationships>

</file>

<file path=ppt/slides/_rels/slide2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4.png"/><Relationship Id="rId3" Type="http://schemas.openxmlformats.org/officeDocument/2006/relationships/image" Target="../media/image25.png"/></Relationships>

</file>

<file path=ppt/slides/_rels/slide2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6.png"/><Relationship Id="rId3" Type="http://schemas.openxmlformats.org/officeDocument/2006/relationships/image" Target="../media/image27.png"/></Relationships>

</file>

<file path=ppt/slides/_rels/slide3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6.png"/><Relationship Id="rId3" Type="http://schemas.openxmlformats.org/officeDocument/2006/relationships/image" Target="../media/image1.png"/></Relationships>

</file>

<file path=ppt/slides/_rels/slide3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28.png"/><Relationship Id="rId4" Type="http://schemas.openxmlformats.org/officeDocument/2006/relationships/image" Target="../media/image1.png"/></Relationships>

</file>

<file path=ppt/slides/_rels/slide4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9.png"/></Relationships>

</file>

<file path=ppt/slides/_rels/slide4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8.png"/><Relationship Id="rId3" Type="http://schemas.openxmlformats.org/officeDocument/2006/relationships/image" Target="../media/image1.png"/></Relationships>

</file>

<file path=ppt/slides/_rels/slide4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0.png"/><Relationship Id="rId3" Type="http://schemas.openxmlformats.org/officeDocument/2006/relationships/image" Target="../media/image31.png"/></Relationships>

</file>

<file path=ppt/slides/_rels/slide4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1.png"/><Relationship Id="rId3" Type="http://schemas.openxmlformats.org/officeDocument/2006/relationships/image" Target="../media/image32.png"/><Relationship Id="rId4" Type="http://schemas.openxmlformats.org/officeDocument/2006/relationships/image" Target="../media/image33.png"/></Relationships>

</file>

<file path=ppt/slides/_rels/slide4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4.png"/></Relationships>

</file>

<file path=ppt/slides/_rels/slide5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5.png"/></Relationships>

</file>

<file path=ppt/slides/_rels/slide5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6.png"/><Relationship Id="rId3" Type="http://schemas.openxmlformats.org/officeDocument/2006/relationships/image" Target="../media/image37.png"/><Relationship Id="rId4" Type="http://schemas.openxmlformats.org/officeDocument/2006/relationships/image" Target="../media/image38.png"/><Relationship Id="rId5" Type="http://schemas.openxmlformats.org/officeDocument/2006/relationships/image" Target="../media/image39.png"/><Relationship Id="rId6" Type="http://schemas.openxmlformats.org/officeDocument/2006/relationships/image" Target="../media/image40.png"/><Relationship Id="rId7" Type="http://schemas.openxmlformats.org/officeDocument/2006/relationships/image" Target="../media/image41.png"/></Relationships>

</file>

<file path=ppt/slides/_rels/slide5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2.png"/><Relationship Id="rId3" Type="http://schemas.openxmlformats.org/officeDocument/2006/relationships/image" Target="../media/image43.png"/><Relationship Id="rId4" Type="http://schemas.openxmlformats.org/officeDocument/2006/relationships/image" Target="../media/image44.png"/></Relationships>

</file>

<file path=ppt/slides/_rels/slide5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6.png"/></Relationships>

</file>

<file path=ppt/slides/_rels/slide5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6.png"/></Relationships>

</file>

<file path=ppt/slides/_rels/slide6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5.png"/><Relationship Id="rId3" Type="http://schemas.openxmlformats.org/officeDocument/2006/relationships/image" Target="../media/image46.png"/><Relationship Id="rId4" Type="http://schemas.openxmlformats.org/officeDocument/2006/relationships/image" Target="../media/image47.png"/><Relationship Id="rId5" Type="http://schemas.openxmlformats.org/officeDocument/2006/relationships/image" Target="../media/image48.png"/></Relationships>

</file>

<file path=ppt/slides/_rels/slide6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2.png"/></Relationships>

</file>

<file path=ppt/slides/_rels/slide6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9.png"/><Relationship Id="rId3" Type="http://schemas.openxmlformats.org/officeDocument/2006/relationships/image" Target="../media/image50.png"/><Relationship Id="rId4" Type="http://schemas.openxmlformats.org/officeDocument/2006/relationships/image" Target="../media/image51.png"/><Relationship Id="rId5" Type="http://schemas.openxmlformats.org/officeDocument/2006/relationships/image" Target="../media/image52.png"/><Relationship Id="rId6" Type="http://schemas.openxmlformats.org/officeDocument/2006/relationships/image" Target="../media/image53.png"/></Relationships>

</file>

<file path=ppt/slides/_rels/slide7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9.png"/><Relationship Id="rId3" Type="http://schemas.openxmlformats.org/officeDocument/2006/relationships/image" Target="../media/image54.png"/></Relationships>

</file>

<file path=ppt/slides/_rels/slide7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5.png"/></Relationships>

</file>

<file path=ppt/slides/_rels/slide8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6.png"/><Relationship Id="rId3" Type="http://schemas.openxmlformats.org/officeDocument/2006/relationships/image" Target="../media/image39.png"/><Relationship Id="rId4" Type="http://schemas.openxmlformats.org/officeDocument/2006/relationships/image" Target="../media/image54.png"/><Relationship Id="rId5" Type="http://schemas.openxmlformats.org/officeDocument/2006/relationships/image" Target="../media/image57.png"/></Relationships>

</file>

<file path=ppt/slides/_rels/slide8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6.png"/><Relationship Id="rId3" Type="http://schemas.openxmlformats.org/officeDocument/2006/relationships/image" Target="../media/image38.png"/></Relationships>

</file>

<file path=ppt/slides/_rels/slide9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9.png"/><Relationship Id="rId3" Type="http://schemas.openxmlformats.org/officeDocument/2006/relationships/image" Target="../media/image54.png"/></Relationships>

</file>

<file path=ppt/slides/_rels/slide9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8.png"/><Relationship Id="rId3" Type="http://schemas.openxmlformats.org/officeDocument/2006/relationships/image" Target="../media/image59.png"/></Relationships>

</file>

<file path=ppt/slides/_rels/slide9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9.png"/><Relationship Id="rId3" Type="http://schemas.openxmlformats.org/officeDocument/2006/relationships/image" Target="../media/image60.png"/><Relationship Id="rId4" Type="http://schemas.openxmlformats.org/officeDocument/2006/relationships/image" Target="../media/image61.png"/></Relationships>

</file>

<file path=ppt/slides/_rels/slide10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9.png"/><Relationship Id="rId3" Type="http://schemas.openxmlformats.org/officeDocument/2006/relationships/image" Target="../media/image62.png"/></Relationships>

</file>

<file path=ppt/slides/_rels/slide10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3.png"/><Relationship Id="rId3" Type="http://schemas.openxmlformats.org/officeDocument/2006/relationships/image" Target="../media/image39.png"/></Relationships>

</file>

<file path=ppt/slides/_rels/slide10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2.png"/><Relationship Id="rId3" Type="http://schemas.openxmlformats.org/officeDocument/2006/relationships/image" Target="../media/image43.png"/><Relationship Id="rId4" Type="http://schemas.openxmlformats.org/officeDocument/2006/relationships/image" Target="../media/image64.png"/><Relationship Id="rId5" Type="http://schemas.openxmlformats.org/officeDocument/2006/relationships/image" Target="../media/image65.png"/><Relationship Id="rId6" Type="http://schemas.openxmlformats.org/officeDocument/2006/relationships/image" Target="../media/image66.png"/><Relationship Id="rId7" Type="http://schemas.openxmlformats.org/officeDocument/2006/relationships/image" Target="../media/image67.png"/></Relationships>

</file>

<file path=ppt/slides/_rels/slide10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8.png"/><Relationship Id="rId3" Type="http://schemas.openxmlformats.org/officeDocument/2006/relationships/image" Target="../media/image57.png"/></Relationships>

</file>

<file path=ppt/slides/_rels/slide11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6.png"/></Relationships>

</file>

<file path=ppt/slides/_rels/slide12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9.png"/><Relationship Id="rId3" Type="http://schemas.openxmlformats.org/officeDocument/2006/relationships/image" Target="../media/image54.png"/></Relationships>

</file>

<file path=ppt/slides/_rels/slide12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9.png"/><Relationship Id="rId3" Type="http://schemas.openxmlformats.org/officeDocument/2006/relationships/image" Target="../media/image70.png"/><Relationship Id="rId4" Type="http://schemas.openxmlformats.org/officeDocument/2006/relationships/image" Target="../media/image71.png"/><Relationship Id="rId5" Type="http://schemas.openxmlformats.org/officeDocument/2006/relationships/image" Target="../media/image72.png"/></Relationships>

</file>

<file path=ppt/slides/_rels/slide13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3.png"/><Relationship Id="rId3" Type="http://schemas.openxmlformats.org/officeDocument/2006/relationships/image" Target="../media/image74.png"/><Relationship Id="rId4" Type="http://schemas.openxmlformats.org/officeDocument/2006/relationships/image" Target="../media/image75.png"/><Relationship Id="rId5" Type="http://schemas.openxmlformats.org/officeDocument/2006/relationships/image" Target="../media/image76.png"/></Relationships>

</file>

<file path=ppt/slides/_rels/slide13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7.png"/><Relationship Id="rId3" Type="http://schemas.openxmlformats.org/officeDocument/2006/relationships/image" Target="../media/image78.png"/><Relationship Id="rId4" Type="http://schemas.openxmlformats.org/officeDocument/2006/relationships/image" Target="../media/image79.png"/></Relationships>

</file>

<file path=ppt/slides/_rels/slide13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9.png"/><Relationship Id="rId3" Type="http://schemas.openxmlformats.org/officeDocument/2006/relationships/image" Target="../media/image80.png"/><Relationship Id="rId4" Type="http://schemas.openxmlformats.org/officeDocument/2006/relationships/image" Target="../media/image81.png"/><Relationship Id="rId5" Type="http://schemas.openxmlformats.org/officeDocument/2006/relationships/image" Target="../media/image82.png"/></Relationships>

</file>

<file path=ppt/slides/_rels/slide13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3.png"/><Relationship Id="rId3" Type="http://schemas.openxmlformats.org/officeDocument/2006/relationships/image" Target="../media/image84.png"/><Relationship Id="rId4" Type="http://schemas.openxmlformats.org/officeDocument/2006/relationships/image" Target="../media/image85.png"/><Relationship Id="rId5" Type="http://schemas.openxmlformats.org/officeDocument/2006/relationships/image" Target="../media/image86.png"/></Relationships>

</file>

<file path=ppt/slides/_rels/slide14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3.png"/></Relationships>

</file>

<file path=ppt/slides/_rels/slide14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7.png"/><Relationship Id="rId3" Type="http://schemas.openxmlformats.org/officeDocument/2006/relationships/image" Target="../media/image88.png"/><Relationship Id="rId4" Type="http://schemas.openxmlformats.org/officeDocument/2006/relationships/image" Target="../media/image89.png"/><Relationship Id="rId5" Type="http://schemas.openxmlformats.org/officeDocument/2006/relationships/image" Target="../media/image90.png"/></Relationships>

</file>

<file path=ppt/slides/_rels/slide14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8.png"/><Relationship Id="rId3" Type="http://schemas.openxmlformats.org/officeDocument/2006/relationships/image" Target="../media/image90.png"/><Relationship Id="rId4" Type="http://schemas.openxmlformats.org/officeDocument/2006/relationships/image" Target="../media/image89.png"/><Relationship Id="rId5" Type="http://schemas.openxmlformats.org/officeDocument/2006/relationships/image" Target="../media/image87.png"/></Relationships>

</file>

<file path=ppt/slides/_rels/slide14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91.png"/><Relationship Id="rId3" Type="http://schemas.openxmlformats.org/officeDocument/2006/relationships/image" Target="../media/image92.png"/><Relationship Id="rId4" Type="http://schemas.openxmlformats.org/officeDocument/2006/relationships/image" Target="../media/image93.png"/><Relationship Id="rId5" Type="http://schemas.openxmlformats.org/officeDocument/2006/relationships/image" Target="../media/image94.png"/><Relationship Id="rId6" Type="http://schemas.openxmlformats.org/officeDocument/2006/relationships/image" Target="../media/image95.png"/><Relationship Id="rId7" Type="http://schemas.openxmlformats.org/officeDocument/2006/relationships/image" Target="../media/image96.png"/><Relationship Id="rId8" Type="http://schemas.openxmlformats.org/officeDocument/2006/relationships/image" Target="../media/image97.png"/><Relationship Id="rId9" Type="http://schemas.openxmlformats.org/officeDocument/2006/relationships/image" Target="../media/image98.png"/></Relationships>

</file>

<file path=ppt/slides/_rels/slide15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99.png"/><Relationship Id="rId3" Type="http://schemas.openxmlformats.org/officeDocument/2006/relationships/image" Target="../media/image100.png"/><Relationship Id="rId4" Type="http://schemas.openxmlformats.org/officeDocument/2006/relationships/image" Target="../media/image101.png"/><Relationship Id="rId5" Type="http://schemas.openxmlformats.org/officeDocument/2006/relationships/image" Target="../media/image102.png"/></Relationships>

</file>

<file path=ppt/slides/_rels/slide15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9.png"/></Relationships>

</file>

<file path=ppt/slides/_rels/slide15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6.png"/><Relationship Id="rId3" Type="http://schemas.openxmlformats.org/officeDocument/2006/relationships/image" Target="../media/image39.png"/></Relationships>

</file>

<file path=ppt/slides/_rels/slide15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9.png"/></Relationships>

</file>

<file path=ppt/slides/_rels/slide15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9.png"/></Relationships>

</file>

<file path=ppt/slides/_rels/slide15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03.png"/></Relationships>

</file>

<file path=ppt/slides/_rels/slide16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7.png"/><Relationship Id="rId3" Type="http://schemas.openxmlformats.org/officeDocument/2006/relationships/image" Target="../media/image36.png"/><Relationship Id="rId4" Type="http://schemas.openxmlformats.org/officeDocument/2006/relationships/image" Target="../media/image58.png"/><Relationship Id="rId5" Type="http://schemas.openxmlformats.org/officeDocument/2006/relationships/image" Target="../media/image104.png"/></Relationships>

</file>

<file path=ppt/slides/_rels/slide16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05.png"/></Relationships>

</file>

<file path=ppt/slides/_rels/slide16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6.png"/><Relationship Id="rId3" Type="http://schemas.openxmlformats.org/officeDocument/2006/relationships/image" Target="../media/image40.png"/></Relationships>

</file>

<file path=ppt/slides/_rels/slide16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06.png"/><Relationship Id="rId3" Type="http://schemas.openxmlformats.org/officeDocument/2006/relationships/image" Target="../media/image107.png"/><Relationship Id="rId4" Type="http://schemas.openxmlformats.org/officeDocument/2006/relationships/image" Target="../media/image108.png"/></Relationships>

</file>

<file path=ppt/slides/_rels/slide16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09.png"/><Relationship Id="rId3" Type="http://schemas.openxmlformats.org/officeDocument/2006/relationships/image" Target="../media/image110.png"/><Relationship Id="rId4" Type="http://schemas.openxmlformats.org/officeDocument/2006/relationships/image" Target="../media/image111.png"/><Relationship Id="rId5" Type="http://schemas.openxmlformats.org/officeDocument/2006/relationships/image" Target="../media/image112.png"/></Relationships>

</file>

<file path=ppt/slides/_rels/slide16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8.png"/><Relationship Id="rId3" Type="http://schemas.openxmlformats.org/officeDocument/2006/relationships/image" Target="../media/image36.png"/></Relationships>

</file>

<file path=ppt/slides/_rels/slide16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7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7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889514" y="1778058"/>
            <a:ext cx="6220460" cy="13169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20"/>
              </a:spcBef>
              <a:tabLst>
                <a:tab pos="1627505" algn="l"/>
              </a:tabLst>
            </a:pPr>
            <a:r>
              <a:rPr dirty="0" sz="1700" spc="285" b="1">
                <a:latin typeface="Calibri"/>
                <a:cs typeface="Calibri"/>
              </a:rPr>
              <a:t>CAP</a:t>
            </a:r>
            <a:r>
              <a:rPr dirty="0" baseline="13071" sz="2550" spc="427" b="1">
                <a:latin typeface="Calibri"/>
                <a:cs typeface="Calibri"/>
              </a:rPr>
              <a:t>´</a:t>
            </a:r>
            <a:r>
              <a:rPr dirty="0" sz="1700" spc="285" b="1">
                <a:latin typeface="Calibri"/>
                <a:cs typeface="Calibri"/>
              </a:rPr>
              <a:t>ITULO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50" b="1">
                <a:latin typeface="Calibri"/>
                <a:cs typeface="Calibri"/>
              </a:rPr>
              <a:t>1</a:t>
            </a:r>
            <a:endParaRPr sz="1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655"/>
              </a:spcBef>
            </a:pPr>
            <a:endParaRPr sz="1700">
              <a:latin typeface="Calibri"/>
              <a:cs typeface="Calibri"/>
            </a:endParaRPr>
          </a:p>
          <a:p>
            <a:pPr algn="ctr" marL="50165" marR="43180">
              <a:lnSpc>
                <a:spcPct val="107100"/>
              </a:lnSpc>
            </a:pPr>
            <a:r>
              <a:rPr dirty="0" sz="1700" spc="385" b="1">
                <a:latin typeface="Calibri"/>
                <a:cs typeface="Calibri"/>
              </a:rPr>
              <a:t>ELEMENTOS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325" b="1">
                <a:latin typeface="Calibri"/>
                <a:cs typeface="Calibri"/>
              </a:rPr>
              <a:t>B</a:t>
            </a:r>
            <a:r>
              <a:rPr dirty="0" sz="1700" spc="-540" b="1">
                <a:latin typeface="Calibri"/>
                <a:cs typeface="Calibri"/>
              </a:rPr>
              <a:t>A</a:t>
            </a:r>
            <a:r>
              <a:rPr dirty="0" baseline="13071" sz="2550" spc="832" b="1">
                <a:latin typeface="Calibri"/>
                <a:cs typeface="Calibri"/>
              </a:rPr>
              <a:t>´</a:t>
            </a:r>
            <a:r>
              <a:rPr dirty="0" sz="1700" spc="315" b="1">
                <a:latin typeface="Calibri"/>
                <a:cs typeface="Calibri"/>
              </a:rPr>
              <a:t>SICOS</a:t>
            </a:r>
            <a:r>
              <a:rPr dirty="0" sz="1700" spc="240" b="1">
                <a:latin typeface="Calibri"/>
                <a:cs typeface="Calibri"/>
              </a:rPr>
              <a:t> </a:t>
            </a:r>
            <a:r>
              <a:rPr dirty="0" sz="1700" spc="395" b="1">
                <a:latin typeface="Calibri"/>
                <a:cs typeface="Calibri"/>
              </a:rPr>
              <a:t>PARA</a:t>
            </a:r>
            <a:r>
              <a:rPr dirty="0" sz="1700" spc="265" b="1">
                <a:latin typeface="Calibri"/>
                <a:cs typeface="Calibri"/>
              </a:rPr>
              <a:t> </a:t>
            </a:r>
            <a:r>
              <a:rPr dirty="0" sz="1700" spc="430" b="1">
                <a:latin typeface="Calibri"/>
                <a:cs typeface="Calibri"/>
              </a:rPr>
              <a:t>EL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320" b="1">
                <a:latin typeface="Calibri"/>
                <a:cs typeface="Calibri"/>
              </a:rPr>
              <a:t>AN</a:t>
            </a:r>
            <a:r>
              <a:rPr dirty="0" sz="1700" spc="-535" b="1">
                <a:latin typeface="Calibri"/>
                <a:cs typeface="Calibri"/>
              </a:rPr>
              <a:t>A</a:t>
            </a:r>
            <a:r>
              <a:rPr dirty="0" baseline="13071" sz="2550" spc="839" b="1">
                <a:latin typeface="Calibri"/>
                <a:cs typeface="Calibri"/>
              </a:rPr>
              <a:t>´</a:t>
            </a:r>
            <a:r>
              <a:rPr dirty="0" sz="1700" spc="320" b="1">
                <a:latin typeface="Calibri"/>
                <a:cs typeface="Calibri"/>
              </a:rPr>
              <a:t>LISIS</a:t>
            </a:r>
            <a:r>
              <a:rPr dirty="0" sz="1700" spc="250" b="1">
                <a:latin typeface="Calibri"/>
                <a:cs typeface="Calibri"/>
              </a:rPr>
              <a:t> </a:t>
            </a:r>
            <a:r>
              <a:rPr dirty="0" sz="1700" spc="415" b="1">
                <a:latin typeface="Calibri"/>
                <a:cs typeface="Calibri"/>
              </a:rPr>
              <a:t>DE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300" b="1">
                <a:latin typeface="Calibri"/>
                <a:cs typeface="Calibri"/>
              </a:rPr>
              <a:t>LOS </a:t>
            </a:r>
            <a:r>
              <a:rPr dirty="0" sz="1700" spc="350" b="1">
                <a:latin typeface="Calibri"/>
                <a:cs typeface="Calibri"/>
              </a:rPr>
              <a:t>SISTEMAS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415" b="1">
                <a:latin typeface="Calibri"/>
                <a:cs typeface="Calibri"/>
              </a:rPr>
              <a:t>DE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395" b="1">
                <a:latin typeface="Calibri"/>
                <a:cs typeface="Calibri"/>
              </a:rPr>
              <a:t>POTENCIA</a:t>
            </a:r>
            <a:endParaRPr sz="17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927592" y="3681521"/>
            <a:ext cx="6619875" cy="504761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lvl="1" marL="572135" indent="-559435">
              <a:lnSpc>
                <a:spcPct val="100000"/>
              </a:lnSpc>
              <a:spcBef>
                <a:spcPts val="120"/>
              </a:spcBef>
              <a:buAutoNum type="arabicPeriod"/>
              <a:tabLst>
                <a:tab pos="572135" algn="l"/>
              </a:tabLst>
            </a:pPr>
            <a:r>
              <a:rPr dirty="0" sz="1700" spc="155" b="1">
                <a:latin typeface="Calibri"/>
                <a:cs typeface="Calibri"/>
              </a:rPr>
              <a:t>Definic</a:t>
            </a:r>
            <a:r>
              <a:rPr dirty="0" sz="1700" spc="150" b="1">
                <a:latin typeface="Calibri"/>
                <a:cs typeface="Calibri"/>
              </a:rPr>
              <a:t>i</a:t>
            </a:r>
            <a:r>
              <a:rPr dirty="0" sz="1700" spc="-755" b="1">
                <a:latin typeface="Calibri"/>
                <a:cs typeface="Calibri"/>
              </a:rPr>
              <a:t>o</a:t>
            </a:r>
            <a:r>
              <a:rPr dirty="0" sz="1700" spc="145" b="1">
                <a:latin typeface="Calibri"/>
                <a:cs typeface="Calibri"/>
              </a:rPr>
              <a:t>´</a:t>
            </a:r>
            <a:r>
              <a:rPr dirty="0" sz="1700" spc="155" b="1">
                <a:latin typeface="Calibri"/>
                <a:cs typeface="Calibri"/>
              </a:rPr>
              <a:t>n</a:t>
            </a:r>
            <a:r>
              <a:rPr dirty="0" sz="1700" spc="235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254" b="1">
                <a:latin typeface="Calibri"/>
                <a:cs typeface="Calibri"/>
              </a:rPr>
              <a:t> </a:t>
            </a:r>
            <a:r>
              <a:rPr dirty="0" sz="1700" spc="145" b="1">
                <a:latin typeface="Calibri"/>
                <a:cs typeface="Calibri"/>
              </a:rPr>
              <a:t>Sistema</a:t>
            </a:r>
            <a:r>
              <a:rPr dirty="0" sz="1700" spc="245" b="1">
                <a:latin typeface="Calibri"/>
                <a:cs typeface="Calibri"/>
              </a:rPr>
              <a:t> </a:t>
            </a:r>
            <a:r>
              <a:rPr dirty="0" sz="1700" spc="90" b="1">
                <a:latin typeface="Calibri"/>
                <a:cs typeface="Calibri"/>
              </a:rPr>
              <a:t>de</a:t>
            </a:r>
            <a:r>
              <a:rPr dirty="0" sz="1700" spc="254" b="1">
                <a:latin typeface="Calibri"/>
                <a:cs typeface="Calibri"/>
              </a:rPr>
              <a:t> </a:t>
            </a:r>
            <a:r>
              <a:rPr dirty="0" sz="1700" spc="135" b="1">
                <a:latin typeface="Calibri"/>
                <a:cs typeface="Calibri"/>
              </a:rPr>
              <a:t>Potencia</a:t>
            </a:r>
            <a:endParaRPr sz="1700">
              <a:latin typeface="Calibri"/>
              <a:cs typeface="Calibri"/>
            </a:endParaRPr>
          </a:p>
          <a:p>
            <a:pPr marL="12700" marR="480695">
              <a:lnSpc>
                <a:spcPct val="100000"/>
              </a:lnSpc>
              <a:spcBef>
                <a:spcPts val="1939"/>
              </a:spcBef>
            </a:pPr>
            <a:r>
              <a:rPr dirty="0" sz="1200">
                <a:latin typeface="Calibri"/>
                <a:cs typeface="Calibri"/>
              </a:rPr>
              <a:t>Comprende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conjunto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mec´anicos,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el´ectricos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15">
                <a:latin typeface="Calibri"/>
                <a:cs typeface="Calibri"/>
              </a:rPr>
              <a:t>electr</a:t>
            </a:r>
            <a:r>
              <a:rPr dirty="0" sz="1200" spc="-620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´ni</a:t>
            </a:r>
            <a:r>
              <a:rPr dirty="0" sz="1200" spc="20">
                <a:latin typeface="Calibri"/>
                <a:cs typeface="Calibri"/>
              </a:rPr>
              <a:t>c</a:t>
            </a:r>
            <a:r>
              <a:rPr dirty="0" sz="1200" spc="25">
                <a:latin typeface="Calibri"/>
                <a:cs typeface="Calibri"/>
              </a:rPr>
              <a:t>os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permiten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desa- </a:t>
            </a:r>
            <a:r>
              <a:rPr dirty="0" sz="1200">
                <a:latin typeface="Calibri"/>
                <a:cs typeface="Calibri"/>
              </a:rPr>
              <a:t>rrollar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coordinadamente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tareas: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Calibri"/>
              <a:cs typeface="Calibri"/>
            </a:endParaRPr>
          </a:p>
          <a:p>
            <a:pPr marL="382905" indent="-149225">
              <a:lnSpc>
                <a:spcPct val="100000"/>
              </a:lnSpc>
              <a:buFont typeface="Lucida Sans Unicode"/>
              <a:buChar char="•"/>
              <a:tabLst>
                <a:tab pos="382905" algn="l"/>
              </a:tabLst>
            </a:pPr>
            <a:r>
              <a:rPr dirty="0" sz="1200">
                <a:latin typeface="Calibri"/>
                <a:cs typeface="Calibri"/>
              </a:rPr>
              <a:t>Transformar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diferentes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clases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energ´ıa</a:t>
            </a:r>
            <a:endParaRPr sz="1200">
              <a:latin typeface="Calibri"/>
              <a:cs typeface="Calibri"/>
            </a:endParaRPr>
          </a:p>
          <a:p>
            <a:pPr marL="382905" indent="-149225">
              <a:lnSpc>
                <a:spcPct val="100000"/>
              </a:lnSpc>
              <a:spcBef>
                <a:spcPts val="994"/>
              </a:spcBef>
              <a:buFont typeface="Lucida Sans Unicode"/>
              <a:buChar char="•"/>
              <a:tabLst>
                <a:tab pos="382905" algn="l"/>
              </a:tabLst>
            </a:pPr>
            <a:r>
              <a:rPr dirty="0" sz="1200">
                <a:latin typeface="Calibri"/>
                <a:cs typeface="Calibri"/>
              </a:rPr>
              <a:t>Transportar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energ´ıa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el´ectrica</a:t>
            </a:r>
            <a:endParaRPr sz="1200">
              <a:latin typeface="Calibri"/>
              <a:cs typeface="Calibri"/>
            </a:endParaRPr>
          </a:p>
          <a:p>
            <a:pPr marL="382905" indent="-149225">
              <a:lnSpc>
                <a:spcPct val="100000"/>
              </a:lnSpc>
              <a:spcBef>
                <a:spcPts val="1010"/>
              </a:spcBef>
              <a:buFont typeface="Lucida Sans Unicode"/>
              <a:buChar char="•"/>
              <a:tabLst>
                <a:tab pos="382905" algn="l"/>
              </a:tabLst>
            </a:pPr>
            <a:r>
              <a:rPr dirty="0" sz="1200">
                <a:latin typeface="Calibri"/>
                <a:cs typeface="Calibri"/>
              </a:rPr>
              <a:t>Distribuir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energ´ıa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el´ectrica</a:t>
            </a:r>
            <a:endParaRPr sz="1200">
              <a:latin typeface="Calibri"/>
              <a:cs typeface="Calibri"/>
            </a:endParaRPr>
          </a:p>
          <a:p>
            <a:pPr marL="382905" indent="-149225">
              <a:lnSpc>
                <a:spcPct val="100000"/>
              </a:lnSpc>
              <a:spcBef>
                <a:spcPts val="994"/>
              </a:spcBef>
              <a:buFont typeface="Lucida Sans Unicode"/>
              <a:buChar char="•"/>
              <a:tabLst>
                <a:tab pos="382905" algn="l"/>
              </a:tabLst>
            </a:pPr>
            <a:r>
              <a:rPr dirty="0" sz="1200">
                <a:latin typeface="Calibri"/>
                <a:cs typeface="Calibri"/>
              </a:rPr>
              <a:t>Interconectar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diferentes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55">
                <a:latin typeface="Calibri"/>
                <a:cs typeface="Calibri"/>
              </a:rPr>
              <a:t>´areas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p</a:t>
            </a:r>
            <a:r>
              <a:rPr dirty="0" sz="1200" spc="35">
                <a:latin typeface="Calibri"/>
                <a:cs typeface="Calibri"/>
              </a:rPr>
              <a:t>r</a:t>
            </a:r>
            <a:r>
              <a:rPr dirty="0" sz="1200" spc="8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ducci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consumo</a:t>
            </a:r>
            <a:endParaRPr sz="1200">
              <a:latin typeface="Calibri"/>
              <a:cs typeface="Calibri"/>
            </a:endParaRPr>
          </a:p>
          <a:p>
            <a:pPr marL="382905" indent="-149225">
              <a:lnSpc>
                <a:spcPct val="100000"/>
              </a:lnSpc>
              <a:spcBef>
                <a:spcPts val="994"/>
              </a:spcBef>
              <a:buFont typeface="Lucida Sans Unicode"/>
              <a:buChar char="•"/>
              <a:tabLst>
                <a:tab pos="382905" algn="l"/>
              </a:tabLst>
            </a:pPr>
            <a:r>
              <a:rPr dirty="0" sz="1200">
                <a:latin typeface="Calibri"/>
                <a:cs typeface="Calibri"/>
              </a:rPr>
              <a:t>Negociar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45">
                <a:latin typeface="Calibri"/>
                <a:cs typeface="Calibri"/>
              </a:rPr>
              <a:t>energ´ıa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el´ectrica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tanto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bolsa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tr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70">
                <a:latin typeface="Calibri"/>
                <a:cs typeface="Calibri"/>
              </a:rPr>
              <a:t>v</a:t>
            </a:r>
            <a:r>
              <a:rPr dirty="0" sz="1200" spc="-575">
                <a:latin typeface="Calibri"/>
                <a:cs typeface="Calibri"/>
              </a:rPr>
              <a:t>e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75">
                <a:latin typeface="Calibri"/>
                <a:cs typeface="Calibri"/>
              </a:rPr>
              <a:t>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contratos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bilaterales.</a:t>
            </a:r>
            <a:endParaRPr sz="1200">
              <a:latin typeface="Calibri"/>
              <a:cs typeface="Calibri"/>
            </a:endParaRPr>
          </a:p>
          <a:p>
            <a:pPr algn="just" marL="382270" marR="478790" indent="-149225">
              <a:lnSpc>
                <a:spcPct val="100299"/>
              </a:lnSpc>
              <a:spcBef>
                <a:spcPts val="1005"/>
              </a:spcBef>
              <a:buFont typeface="Lucida Sans Unicode"/>
              <a:buChar char="•"/>
              <a:tabLst>
                <a:tab pos="384175" algn="l"/>
              </a:tabLst>
            </a:pPr>
            <a:r>
              <a:rPr dirty="0" sz="1200">
                <a:latin typeface="Calibri"/>
                <a:cs typeface="Calibri"/>
              </a:rPr>
              <a:t>Controlar,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supervisar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gobernar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particular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cada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uno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elementos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 </a:t>
            </a:r>
            <a:r>
              <a:rPr dirty="0" sz="1200" spc="-1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generaci´on,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transmisi´on,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s</a:t>
            </a:r>
            <a:r>
              <a:rPr dirty="0" sz="1200" spc="30">
                <a:latin typeface="Calibri"/>
                <a:cs typeface="Calibri"/>
              </a:rPr>
              <a:t>ubtransmisi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d</a:t>
            </a:r>
            <a:r>
              <a:rPr dirty="0" sz="1200" spc="50">
                <a:latin typeface="Calibri"/>
                <a:cs typeface="Calibri"/>
              </a:rPr>
              <a:t>istribuc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global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obtener </a:t>
            </a:r>
            <a:r>
              <a:rPr dirty="0" sz="1200" spc="-1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cada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momento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mejores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condiciones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o</a:t>
            </a:r>
            <a:r>
              <a:rPr dirty="0" sz="1200" spc="65">
                <a:latin typeface="Calibri"/>
                <a:cs typeface="Calibri"/>
              </a:rPr>
              <a:t>p</a:t>
            </a:r>
            <a:r>
              <a:rPr dirty="0" sz="1200" spc="25">
                <a:latin typeface="Calibri"/>
                <a:cs typeface="Calibri"/>
              </a:rPr>
              <a:t>er</a:t>
            </a:r>
            <a:r>
              <a:rPr dirty="0" sz="1200" spc="35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,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tanto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estado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estable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en </a:t>
            </a:r>
            <a:r>
              <a:rPr dirty="0" sz="1200" spc="-25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transitorio.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300"/>
              </a:spcBef>
            </a:pPr>
            <a:endParaRPr sz="1200">
              <a:latin typeface="Calibri"/>
              <a:cs typeface="Calibri"/>
            </a:endParaRPr>
          </a:p>
          <a:p>
            <a:pPr lvl="1" marL="627380" indent="-614680">
              <a:lnSpc>
                <a:spcPct val="100000"/>
              </a:lnSpc>
              <a:buAutoNum type="arabicPeriod"/>
              <a:tabLst>
                <a:tab pos="627380" algn="l"/>
              </a:tabLst>
            </a:pPr>
            <a:r>
              <a:rPr dirty="0" sz="1700" spc="145" b="1">
                <a:latin typeface="Calibri"/>
                <a:cs typeface="Calibri"/>
              </a:rPr>
              <a:t>Componentes</a:t>
            </a:r>
            <a:r>
              <a:rPr dirty="0" sz="1700" spc="60" b="1">
                <a:latin typeface="Calibri"/>
                <a:cs typeface="Calibri"/>
              </a:rPr>
              <a:t> </a:t>
            </a:r>
            <a:r>
              <a:rPr dirty="0" sz="1700" spc="55" b="1">
                <a:latin typeface="Calibri"/>
                <a:cs typeface="Calibri"/>
              </a:rPr>
              <a:t>b</a:t>
            </a:r>
            <a:r>
              <a:rPr dirty="0" sz="1700" spc="-450" b="1">
                <a:latin typeface="Calibri"/>
                <a:cs typeface="Calibri"/>
              </a:rPr>
              <a:t>´</a:t>
            </a:r>
            <a:r>
              <a:rPr dirty="0" sz="1700" spc="60" b="1">
                <a:latin typeface="Calibri"/>
                <a:cs typeface="Calibri"/>
              </a:rPr>
              <a:t>a</a:t>
            </a:r>
            <a:r>
              <a:rPr dirty="0" sz="1700" spc="70" b="1">
                <a:latin typeface="Calibri"/>
                <a:cs typeface="Calibri"/>
              </a:rPr>
              <a:t>s</a:t>
            </a:r>
            <a:r>
              <a:rPr dirty="0" sz="1700" spc="65" b="1">
                <a:latin typeface="Calibri"/>
                <a:cs typeface="Calibri"/>
              </a:rPr>
              <a:t>icos</a:t>
            </a:r>
            <a:r>
              <a:rPr dirty="0" sz="1700" spc="90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que </a:t>
            </a:r>
            <a:r>
              <a:rPr dirty="0" sz="1700" spc="125" b="1">
                <a:latin typeface="Calibri"/>
                <a:cs typeface="Calibri"/>
              </a:rPr>
              <a:t>integran</a:t>
            </a:r>
            <a:r>
              <a:rPr dirty="0" sz="1700" spc="70" b="1">
                <a:latin typeface="Calibri"/>
                <a:cs typeface="Calibri"/>
              </a:rPr>
              <a:t> </a:t>
            </a:r>
            <a:r>
              <a:rPr dirty="0" sz="1700" spc="80" b="1">
                <a:latin typeface="Calibri"/>
                <a:cs typeface="Calibri"/>
              </a:rPr>
              <a:t>los</a:t>
            </a:r>
            <a:r>
              <a:rPr dirty="0" sz="1700" spc="95" b="1">
                <a:latin typeface="Calibri"/>
                <a:cs typeface="Calibri"/>
              </a:rPr>
              <a:t> </a:t>
            </a:r>
            <a:r>
              <a:rPr dirty="0" sz="1700" spc="105" b="1">
                <a:latin typeface="Calibri"/>
                <a:cs typeface="Calibri"/>
              </a:rPr>
              <a:t>sistemas</a:t>
            </a:r>
            <a:r>
              <a:rPr dirty="0" sz="1700" spc="90" b="1">
                <a:latin typeface="Calibri"/>
                <a:cs typeface="Calibri"/>
              </a:rPr>
              <a:t> e</a:t>
            </a:r>
            <a:r>
              <a:rPr dirty="0" sz="1700" spc="45" b="1">
                <a:latin typeface="Calibri"/>
                <a:cs typeface="Calibri"/>
              </a:rPr>
              <a:t>l</a:t>
            </a:r>
            <a:r>
              <a:rPr dirty="0" sz="1700" spc="-409" b="1">
                <a:latin typeface="Calibri"/>
                <a:cs typeface="Calibri"/>
              </a:rPr>
              <a:t>´</a:t>
            </a:r>
            <a:r>
              <a:rPr dirty="0" sz="1700" spc="90" b="1">
                <a:latin typeface="Calibri"/>
                <a:cs typeface="Calibri"/>
              </a:rPr>
              <a:t>ectricos</a:t>
            </a:r>
            <a:endParaRPr sz="17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85"/>
              </a:spcBef>
              <a:buFont typeface="Calibri"/>
              <a:buAutoNum type="arabicPeriod"/>
            </a:pPr>
            <a:endParaRPr sz="1700">
              <a:latin typeface="Calibri"/>
              <a:cs typeface="Calibri"/>
            </a:endParaRPr>
          </a:p>
          <a:p>
            <a:pPr lvl="2" marL="640080" indent="-627380">
              <a:lnSpc>
                <a:spcPct val="100000"/>
              </a:lnSpc>
              <a:buAutoNum type="arabicPeriod"/>
              <a:tabLst>
                <a:tab pos="640080" algn="l"/>
              </a:tabLst>
            </a:pPr>
            <a:r>
              <a:rPr dirty="0" sz="1400" spc="140" b="1">
                <a:latin typeface="Calibri"/>
                <a:cs typeface="Calibri"/>
              </a:rPr>
              <a:t>Turbina</a:t>
            </a:r>
            <a:endParaRPr sz="1400">
              <a:latin typeface="Calibri"/>
              <a:cs typeface="Calibri"/>
            </a:endParaRPr>
          </a:p>
          <a:p>
            <a:pPr marL="12700" marR="478790">
              <a:lnSpc>
                <a:spcPct val="100000"/>
              </a:lnSpc>
              <a:spcBef>
                <a:spcPts val="1450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55">
                <a:latin typeface="Calibri"/>
                <a:cs typeface="Calibri"/>
              </a:rPr>
              <a:t>´esta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45">
                <a:latin typeface="Calibri"/>
                <a:cs typeface="Calibri"/>
              </a:rPr>
              <a:t>energ´ıa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proveniente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fuentes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hidr´aulicas,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t´ermicas,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at´omicas,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transfor- </a:t>
            </a:r>
            <a:r>
              <a:rPr dirty="0" sz="1200">
                <a:latin typeface="Calibri"/>
                <a:cs typeface="Calibri"/>
              </a:rPr>
              <a:t>mada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energ´ıa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mec</a:t>
            </a:r>
            <a:r>
              <a:rPr dirty="0" sz="1200" spc="-530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´ni</a:t>
            </a:r>
            <a:r>
              <a:rPr dirty="0" sz="1200" spc="45">
                <a:latin typeface="Calibri"/>
                <a:cs typeface="Calibri"/>
              </a:rPr>
              <a:t>c</a:t>
            </a:r>
            <a:r>
              <a:rPr dirty="0" sz="1200" spc="50">
                <a:latin typeface="Calibri"/>
                <a:cs typeface="Calibri"/>
              </a:rPr>
              <a:t>a.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2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10</a:t>
            </a:fld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2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10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927592" y="820849"/>
            <a:ext cx="6146800" cy="83597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lvl="2" marL="640080" indent="-627380">
              <a:lnSpc>
                <a:spcPct val="100000"/>
              </a:lnSpc>
              <a:spcBef>
                <a:spcPts val="135"/>
              </a:spcBef>
              <a:buAutoNum type="arabicPeriod" startAt="2"/>
              <a:tabLst>
                <a:tab pos="640080" algn="l"/>
              </a:tabLst>
            </a:pPr>
            <a:r>
              <a:rPr dirty="0" sz="1400" spc="229" b="1">
                <a:latin typeface="Calibri"/>
                <a:cs typeface="Calibri"/>
              </a:rPr>
              <a:t>El</a:t>
            </a:r>
            <a:r>
              <a:rPr dirty="0" sz="1400" spc="210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generador</a:t>
            </a:r>
            <a:endParaRPr sz="1400">
              <a:latin typeface="Calibri"/>
              <a:cs typeface="Calibri"/>
            </a:endParaRPr>
          </a:p>
          <a:p>
            <a:pPr algn="just" marL="12700" marR="6350">
              <a:lnSpc>
                <a:spcPct val="100400"/>
              </a:lnSpc>
              <a:spcBef>
                <a:spcPts val="1440"/>
              </a:spcBef>
            </a:pPr>
            <a:r>
              <a:rPr dirty="0" sz="1200">
                <a:latin typeface="Calibri"/>
                <a:cs typeface="Calibri"/>
              </a:rPr>
              <a:t>Constitu´ıdo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parte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es</a:t>
            </a:r>
            <a:r>
              <a:rPr dirty="0" sz="1200" spc="40">
                <a:latin typeface="Calibri"/>
                <a:cs typeface="Calibri"/>
              </a:rPr>
              <a:t>t</a:t>
            </a:r>
            <a:r>
              <a:rPr dirty="0" sz="1200" spc="-520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tica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otra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rotativa,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acopladas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mag</a:t>
            </a:r>
            <a:r>
              <a:rPr dirty="0" sz="1200" spc="25">
                <a:latin typeface="Calibri"/>
                <a:cs typeface="Calibri"/>
              </a:rPr>
              <a:t>n</a:t>
            </a:r>
            <a:r>
              <a:rPr dirty="0" sz="1200" spc="-605">
                <a:latin typeface="Calibri"/>
                <a:cs typeface="Calibri"/>
              </a:rPr>
              <a:t>e</a:t>
            </a:r>
            <a:r>
              <a:rPr dirty="0" sz="1200" spc="10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tic</a:t>
            </a:r>
            <a:r>
              <a:rPr dirty="0" sz="1200" spc="35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m</a:t>
            </a:r>
            <a:r>
              <a:rPr dirty="0" sz="1200" spc="25">
                <a:latin typeface="Calibri"/>
                <a:cs typeface="Calibri"/>
              </a:rPr>
              <a:t>e</a:t>
            </a:r>
            <a:r>
              <a:rPr dirty="0" sz="1200" spc="-10">
                <a:latin typeface="Calibri"/>
                <a:cs typeface="Calibri"/>
              </a:rPr>
              <a:t>n</a:t>
            </a:r>
            <a:r>
              <a:rPr dirty="0" sz="1200" spc="25">
                <a:latin typeface="Calibri"/>
                <a:cs typeface="Calibri"/>
              </a:rPr>
              <a:t>te</a:t>
            </a:r>
            <a:r>
              <a:rPr dirty="0" sz="1200" spc="35">
                <a:latin typeface="Calibri"/>
                <a:cs typeface="Calibri"/>
              </a:rPr>
              <a:t>,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sirve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tran</a:t>
            </a:r>
            <a:r>
              <a:rPr dirty="0" sz="1200" spc="25">
                <a:latin typeface="Calibri"/>
                <a:cs typeface="Calibri"/>
              </a:rPr>
              <a:t>s</a:t>
            </a:r>
            <a:r>
              <a:rPr dirty="0" sz="1200" spc="30">
                <a:latin typeface="Calibri"/>
                <a:cs typeface="Calibri"/>
              </a:rPr>
              <a:t>formaci</a:t>
            </a:r>
            <a:r>
              <a:rPr dirty="0" sz="1200" spc="-61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energ´ıa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mec</a:t>
            </a:r>
            <a:r>
              <a:rPr dirty="0" sz="1200" spc="-540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´nica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entregada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turbina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eje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rotor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en </a:t>
            </a:r>
            <a:r>
              <a:rPr dirty="0" sz="1200" spc="-40">
                <a:latin typeface="Calibri"/>
                <a:cs typeface="Calibri"/>
              </a:rPr>
              <a:t>energ´ıa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el´ectrica.</a:t>
            </a:r>
            <a:endParaRPr sz="1200">
              <a:latin typeface="Calibri"/>
              <a:cs typeface="Calibri"/>
            </a:endParaRPr>
          </a:p>
          <a:p>
            <a:pPr algn="just" marL="12700" marR="5080" indent="222250">
              <a:lnSpc>
                <a:spcPct val="100000"/>
              </a:lnSpc>
              <a:spcBef>
                <a:spcPts val="710"/>
              </a:spcBef>
            </a:pP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rotores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construyen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polos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salientes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polos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lisos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(cil´ındricos),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implica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para </a:t>
            </a:r>
            <a:r>
              <a:rPr dirty="0" sz="1200" spc="40">
                <a:latin typeface="Calibri"/>
                <a:cs typeface="Calibri"/>
              </a:rPr>
              <a:t>m</a:t>
            </a:r>
            <a:r>
              <a:rPr dirty="0" sz="1200" spc="-535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´quinas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igual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capacidad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diferentes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correspondientes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inercias.</a:t>
            </a:r>
            <a:endParaRPr sz="1200">
              <a:latin typeface="Calibri"/>
              <a:cs typeface="Calibri"/>
            </a:endParaRPr>
          </a:p>
          <a:p>
            <a:pPr algn="just" marL="12700" marR="6350" indent="222250">
              <a:lnSpc>
                <a:spcPct val="100200"/>
              </a:lnSpc>
              <a:spcBef>
                <a:spcPts val="715"/>
              </a:spcBef>
            </a:pP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complejo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electr</a:t>
            </a:r>
            <a:r>
              <a:rPr dirty="0" sz="1200" spc="20">
                <a:latin typeface="Calibri"/>
                <a:cs typeface="Calibri"/>
              </a:rPr>
              <a:t>o</a:t>
            </a:r>
            <a:r>
              <a:rPr dirty="0" sz="1200" spc="15">
                <a:latin typeface="Calibri"/>
                <a:cs typeface="Calibri"/>
              </a:rPr>
              <a:t>m</a:t>
            </a:r>
            <a:r>
              <a:rPr dirty="0" sz="1200" spc="20">
                <a:latin typeface="Calibri"/>
                <a:cs typeface="Calibri"/>
              </a:rPr>
              <a:t>ag</a:t>
            </a:r>
            <a:r>
              <a:rPr dirty="0" sz="1200" spc="10">
                <a:latin typeface="Calibri"/>
                <a:cs typeface="Calibri"/>
              </a:rPr>
              <a:t>n</a:t>
            </a:r>
            <a:r>
              <a:rPr dirty="0" sz="1200" spc="-620">
                <a:latin typeface="Calibri"/>
                <a:cs typeface="Calibri"/>
              </a:rPr>
              <a:t>e</a:t>
            </a:r>
            <a:r>
              <a:rPr dirty="0" sz="1200" spc="-5">
                <a:latin typeface="Calibri"/>
                <a:cs typeface="Calibri"/>
              </a:rPr>
              <a:t>´</a:t>
            </a:r>
            <a:r>
              <a:rPr dirty="0" sz="1200" spc="15">
                <a:latin typeface="Calibri"/>
                <a:cs typeface="Calibri"/>
              </a:rPr>
              <a:t>tic</a:t>
            </a:r>
            <a:r>
              <a:rPr dirty="0" sz="1200" spc="20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entrega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bornes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el</a:t>
            </a:r>
            <a:r>
              <a:rPr dirty="0" sz="1200" spc="-600">
                <a:latin typeface="Calibri"/>
                <a:cs typeface="Calibri"/>
              </a:rPr>
              <a:t>e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ctric</a:t>
            </a:r>
            <a:r>
              <a:rPr dirty="0" sz="1200" spc="50">
                <a:latin typeface="Calibri"/>
                <a:cs typeface="Calibri"/>
              </a:rPr>
              <a:t>a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cuya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magnitud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variarse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cero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l´ımite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m´aximo,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manteniendo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constante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posible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tensi</a:t>
            </a:r>
            <a:r>
              <a:rPr dirty="0" sz="1200" spc="-575">
                <a:latin typeface="Calibri"/>
                <a:cs typeface="Calibri"/>
              </a:rPr>
              <a:t>o</a:t>
            </a:r>
            <a:r>
              <a:rPr dirty="0" sz="1200" spc="70">
                <a:latin typeface="Calibri"/>
                <a:cs typeface="Calibri"/>
              </a:rPr>
              <a:t>´n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terminal.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20">
                <a:latin typeface="Calibri"/>
                <a:cs typeface="Calibri"/>
              </a:rPr>
              <a:t>e</a:t>
            </a:r>
            <a:r>
              <a:rPr dirty="0" sz="1200" spc="30">
                <a:latin typeface="Calibri"/>
                <a:cs typeface="Calibri"/>
              </a:rPr>
              <a:t>stabilizac</a:t>
            </a:r>
            <a:r>
              <a:rPr dirty="0" sz="1200" spc="25">
                <a:latin typeface="Calibri"/>
                <a:cs typeface="Calibri"/>
              </a:rPr>
              <a:t>i</a:t>
            </a:r>
            <a:r>
              <a:rPr dirty="0" sz="1200" spc="-615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n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tens</a:t>
            </a:r>
            <a:r>
              <a:rPr dirty="0" sz="1200" spc="3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terminal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determinado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logra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a</a:t>
            </a:r>
            <a:r>
              <a:rPr dirty="0" sz="1200" spc="80">
                <a:latin typeface="Calibri"/>
                <a:cs typeface="Calibri"/>
              </a:rPr>
              <a:t>cc</a:t>
            </a:r>
            <a:r>
              <a:rPr dirty="0" sz="1200" spc="75">
                <a:latin typeface="Calibri"/>
                <a:cs typeface="Calibri"/>
              </a:rPr>
              <a:t>i</a:t>
            </a:r>
            <a:r>
              <a:rPr dirty="0" sz="1200" spc="-555">
                <a:latin typeface="Calibri"/>
                <a:cs typeface="Calibri"/>
              </a:rPr>
              <a:t>o</a:t>
            </a:r>
            <a:r>
              <a:rPr dirty="0" sz="1200" spc="80">
                <a:latin typeface="Calibri"/>
                <a:cs typeface="Calibri"/>
              </a:rPr>
              <a:t>´</a:t>
            </a:r>
            <a:r>
              <a:rPr dirty="0" sz="1200" spc="85">
                <a:latin typeface="Calibri"/>
                <a:cs typeface="Calibri"/>
              </a:rPr>
              <a:t>n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llamado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regulador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t</a:t>
            </a:r>
            <a:r>
              <a:rPr dirty="0" sz="1200" spc="65">
                <a:latin typeface="Calibri"/>
                <a:cs typeface="Calibri"/>
              </a:rPr>
              <a:t>ensi</a:t>
            </a:r>
            <a:r>
              <a:rPr dirty="0" sz="1200" spc="-570">
                <a:latin typeface="Calibri"/>
                <a:cs typeface="Calibri"/>
              </a:rPr>
              <a:t>o</a:t>
            </a:r>
            <a:r>
              <a:rPr dirty="0" sz="1200" spc="70">
                <a:latin typeface="Calibri"/>
                <a:cs typeface="Calibri"/>
              </a:rPr>
              <a:t>´n</a:t>
            </a:r>
            <a:r>
              <a:rPr dirty="0" sz="1200" spc="75">
                <a:latin typeface="Calibri"/>
                <a:cs typeface="Calibri"/>
              </a:rPr>
              <a:t>.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estabilizaci´on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frecuencia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t</a:t>
            </a:r>
            <a:r>
              <a:rPr dirty="0" sz="1200" spc="50">
                <a:latin typeface="Calibri"/>
                <a:cs typeface="Calibri"/>
              </a:rPr>
              <a:t>ensi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´n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60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Hz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se </a:t>
            </a:r>
            <a:r>
              <a:rPr dirty="0" sz="1200">
                <a:latin typeface="Calibri"/>
                <a:cs typeface="Calibri"/>
              </a:rPr>
              <a:t>logra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tr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65">
                <a:latin typeface="Calibri"/>
                <a:cs typeface="Calibri"/>
              </a:rPr>
              <a:t>v</a:t>
            </a:r>
            <a:r>
              <a:rPr dirty="0" sz="1200" spc="-575">
                <a:latin typeface="Calibri"/>
                <a:cs typeface="Calibri"/>
              </a:rPr>
              <a:t>e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75">
                <a:latin typeface="Calibri"/>
                <a:cs typeface="Calibri"/>
              </a:rPr>
              <a:t>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a</a:t>
            </a:r>
            <a:r>
              <a:rPr dirty="0" sz="1200" spc="55">
                <a:latin typeface="Calibri"/>
                <a:cs typeface="Calibri"/>
              </a:rPr>
              <a:t>cci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´n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llamado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regulador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velocidad.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35"/>
              </a:spcBef>
            </a:pPr>
            <a:endParaRPr sz="1200">
              <a:latin typeface="Calibri"/>
              <a:cs typeface="Calibri"/>
            </a:endParaRPr>
          </a:p>
          <a:p>
            <a:pPr lvl="2" marL="640080" indent="-627380">
              <a:lnSpc>
                <a:spcPct val="100000"/>
              </a:lnSpc>
              <a:buAutoNum type="arabicPeriod" startAt="3"/>
              <a:tabLst>
                <a:tab pos="640080" algn="l"/>
              </a:tabLst>
            </a:pPr>
            <a:r>
              <a:rPr dirty="0" sz="1400" spc="175" b="1">
                <a:latin typeface="Calibri"/>
                <a:cs typeface="Calibri"/>
              </a:rPr>
              <a:t>Las</a:t>
            </a:r>
            <a:r>
              <a:rPr dirty="0" sz="1400" spc="220" b="1">
                <a:latin typeface="Calibri"/>
                <a:cs typeface="Calibri"/>
              </a:rPr>
              <a:t> </a:t>
            </a:r>
            <a:r>
              <a:rPr dirty="0" sz="1400" spc="95" b="1">
                <a:latin typeface="Calibri"/>
                <a:cs typeface="Calibri"/>
              </a:rPr>
              <a:t>Subestaciones</a:t>
            </a:r>
            <a:endParaRPr sz="1400">
              <a:latin typeface="Calibri"/>
              <a:cs typeface="Calibri"/>
            </a:endParaRPr>
          </a:p>
          <a:p>
            <a:pPr algn="just" marL="12700" marR="6350">
              <a:lnSpc>
                <a:spcPct val="100000"/>
              </a:lnSpc>
              <a:spcBef>
                <a:spcPts val="1450"/>
              </a:spcBef>
            </a:pP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centros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acopio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distribuc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el</a:t>
            </a:r>
            <a:r>
              <a:rPr dirty="0" sz="1200" spc="-59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ctric</a:t>
            </a:r>
            <a:r>
              <a:rPr dirty="0" sz="1200" spc="60">
                <a:latin typeface="Calibri"/>
                <a:cs typeface="Calibri"/>
              </a:rPr>
              <a:t>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quiere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distribuir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los </a:t>
            </a:r>
            <a:r>
              <a:rPr dirty="0" sz="1200">
                <a:latin typeface="Calibri"/>
                <a:cs typeface="Calibri"/>
              </a:rPr>
              <a:t>usuarios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elevador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reductor.</a:t>
            </a:r>
            <a:endParaRPr sz="1200">
              <a:latin typeface="Calibri"/>
              <a:cs typeface="Calibri"/>
            </a:endParaRPr>
          </a:p>
          <a:p>
            <a:pPr algn="just" marL="12700" marR="6350" indent="222250">
              <a:lnSpc>
                <a:spcPct val="100299"/>
              </a:lnSpc>
              <a:spcBef>
                <a:spcPts val="700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subestaciones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elevadoras,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entregada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generadores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tensiones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me- </a:t>
            </a:r>
            <a:r>
              <a:rPr dirty="0" sz="1200">
                <a:latin typeface="Calibri"/>
                <a:cs typeface="Calibri"/>
              </a:rPr>
              <a:t>dias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(11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25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145">
                <a:latin typeface="Calibri"/>
                <a:cs typeface="Calibri"/>
              </a:rPr>
              <a:t>Kv)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transformadas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niveles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ten</a:t>
            </a:r>
            <a:r>
              <a:rPr dirty="0" sz="1200" spc="40">
                <a:latin typeface="Calibri"/>
                <a:cs typeface="Calibri"/>
              </a:rPr>
              <a:t>s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muy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superiores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permitir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su </a:t>
            </a:r>
            <a:r>
              <a:rPr dirty="0" sz="1200" spc="-10">
                <a:latin typeface="Calibri"/>
                <a:cs typeface="Calibri"/>
              </a:rPr>
              <a:t>transmisi´on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15">
                <a:latin typeface="Calibri"/>
                <a:cs typeface="Calibri"/>
              </a:rPr>
              <a:t>ec</a:t>
            </a:r>
            <a:r>
              <a:rPr dirty="0" sz="1200" spc="25">
                <a:latin typeface="Calibri"/>
                <a:cs typeface="Calibri"/>
              </a:rPr>
              <a:t>o</a:t>
            </a:r>
            <a:r>
              <a:rPr dirty="0" sz="1200" spc="20">
                <a:latin typeface="Calibri"/>
                <a:cs typeface="Calibri"/>
              </a:rPr>
              <a:t>n</a:t>
            </a:r>
            <a:r>
              <a:rPr dirty="0" sz="1200" spc="-620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20">
                <a:latin typeface="Calibri"/>
                <a:cs typeface="Calibri"/>
              </a:rPr>
              <a:t>m</a:t>
            </a:r>
            <a:r>
              <a:rPr dirty="0" sz="1200" spc="25">
                <a:latin typeface="Calibri"/>
                <a:cs typeface="Calibri"/>
              </a:rPr>
              <a:t>i</a:t>
            </a:r>
            <a:r>
              <a:rPr dirty="0" sz="1200" spc="20">
                <a:latin typeface="Calibri"/>
                <a:cs typeface="Calibri"/>
              </a:rPr>
              <a:t>c</a:t>
            </a:r>
            <a:r>
              <a:rPr dirty="0" sz="1200" spc="25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535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´r</a:t>
            </a:r>
            <a:r>
              <a:rPr dirty="0" sz="1200" spc="35">
                <a:latin typeface="Calibri"/>
                <a:cs typeface="Calibri"/>
              </a:rPr>
              <a:t>e</a:t>
            </a:r>
            <a:r>
              <a:rPr dirty="0" sz="1200" spc="45">
                <a:latin typeface="Calibri"/>
                <a:cs typeface="Calibri"/>
              </a:rPr>
              <a:t>as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consumo.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subestaciones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reductoras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(115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500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Kv)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permite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captar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provenientes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centros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generac</a:t>
            </a:r>
            <a:r>
              <a:rPr dirty="0" sz="1200" spc="30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´n,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que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vez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nivel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tens</a:t>
            </a:r>
            <a:r>
              <a:rPr dirty="0" sz="1200" spc="55">
                <a:latin typeface="Calibri"/>
                <a:cs typeface="Calibri"/>
              </a:rPr>
              <a:t>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n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apropiado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puedan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distribuirse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usuarios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sub- </a:t>
            </a:r>
            <a:r>
              <a:rPr dirty="0" sz="1200">
                <a:latin typeface="Calibri"/>
                <a:cs typeface="Calibri"/>
              </a:rPr>
              <a:t>transmitirse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otras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regiones.</a:t>
            </a:r>
            <a:endParaRPr sz="1200">
              <a:latin typeface="Calibri"/>
              <a:cs typeface="Calibri"/>
            </a:endParaRPr>
          </a:p>
          <a:p>
            <a:pPr algn="just" marL="234950">
              <a:lnSpc>
                <a:spcPct val="100000"/>
              </a:lnSpc>
              <a:spcBef>
                <a:spcPts val="720"/>
              </a:spcBef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Componentes</a:t>
            </a:r>
            <a:r>
              <a:rPr dirty="0" u="sng" sz="1200" spc="13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de</a:t>
            </a:r>
            <a:r>
              <a:rPr dirty="0" u="sng" sz="1200" spc="10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las</a:t>
            </a:r>
            <a:r>
              <a:rPr dirty="0" u="sng" sz="1200" spc="9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Subestaciones</a:t>
            </a:r>
            <a:r>
              <a:rPr dirty="0" sz="1200" spc="-1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29"/>
              </a:spcBef>
            </a:pPr>
            <a:endParaRPr sz="1200">
              <a:latin typeface="Calibri"/>
              <a:cs typeface="Calibri"/>
            </a:endParaRPr>
          </a:p>
          <a:p>
            <a:pPr lvl="3" marL="382905" indent="-149225">
              <a:lnSpc>
                <a:spcPct val="100000"/>
              </a:lnSpc>
              <a:buFont typeface="Lucida Sans Unicode"/>
              <a:buChar char="•"/>
              <a:tabLst>
                <a:tab pos="382905" algn="l"/>
              </a:tabLst>
            </a:pPr>
            <a:r>
              <a:rPr dirty="0" sz="1200" spc="125">
                <a:latin typeface="Calibri"/>
                <a:cs typeface="Calibri"/>
              </a:rPr>
              <a:t>El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potencia.</a:t>
            </a:r>
            <a:endParaRPr sz="1200">
              <a:latin typeface="Calibri"/>
              <a:cs typeface="Calibri"/>
            </a:endParaRPr>
          </a:p>
          <a:p>
            <a:pPr algn="just" marL="384175" marR="5715">
              <a:lnSpc>
                <a:spcPct val="100299"/>
              </a:lnSpc>
              <a:spcBef>
                <a:spcPts val="450"/>
              </a:spcBef>
            </a:pPr>
            <a:r>
              <a:rPr dirty="0" sz="1200">
                <a:latin typeface="Calibri"/>
                <a:cs typeface="Calibri"/>
              </a:rPr>
              <a:t>Permite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convertir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niveles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45">
                <a:latin typeface="Calibri"/>
                <a:cs typeface="Calibri"/>
              </a:rPr>
              <a:t>tensi´on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medios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altos,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bajos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viceversa.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dem</a:t>
            </a:r>
            <a:r>
              <a:rPr dirty="0" sz="1200" spc="-520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´s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0">
                <a:latin typeface="Calibri"/>
                <a:cs typeface="Calibri"/>
              </a:rPr>
              <a:t> se</a:t>
            </a:r>
            <a:r>
              <a:rPr dirty="0" sz="1200" spc="45">
                <a:latin typeface="Calibri"/>
                <a:cs typeface="Calibri"/>
              </a:rPr>
              <a:t>g</a:t>
            </a:r>
            <a:r>
              <a:rPr dirty="0" sz="1200" spc="-580">
                <a:latin typeface="Calibri"/>
                <a:cs typeface="Calibri"/>
              </a:rPr>
              <a:t>u</a:t>
            </a:r>
            <a:r>
              <a:rPr dirty="0" sz="1200" spc="65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n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 </a:t>
            </a:r>
            <a:r>
              <a:rPr dirty="0" sz="1200" spc="-10">
                <a:latin typeface="Calibri"/>
                <a:cs typeface="Calibri"/>
              </a:rPr>
              <a:t>dis</a:t>
            </a:r>
            <a:r>
              <a:rPr dirty="0" sz="1200" spc="10">
                <a:latin typeface="Calibri"/>
                <a:cs typeface="Calibri"/>
              </a:rPr>
              <a:t>e</a:t>
            </a:r>
            <a:r>
              <a:rPr dirty="0" sz="1200" spc="-615">
                <a:latin typeface="Calibri"/>
                <a:cs typeface="Calibri"/>
              </a:rPr>
              <a:t>n</a:t>
            </a:r>
            <a:r>
              <a:rPr dirty="0" sz="1200" spc="40">
                <a:latin typeface="Calibri"/>
                <a:cs typeface="Calibri"/>
              </a:rPr>
              <a:t>˜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cumplen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funciones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regulaci´on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bien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magnitud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tensi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o </a:t>
            </a:r>
            <a:r>
              <a:rPr dirty="0" sz="1200">
                <a:latin typeface="Calibri"/>
                <a:cs typeface="Calibri"/>
              </a:rPr>
              <a:t>secundaria,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afectando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bien,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regulando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potencia </a:t>
            </a:r>
            <a:r>
              <a:rPr dirty="0" sz="1200">
                <a:latin typeface="Calibri"/>
                <a:cs typeface="Calibri"/>
              </a:rPr>
              <a:t>activa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reactiva.</a:t>
            </a:r>
            <a:endParaRPr sz="1200">
              <a:latin typeface="Calibri"/>
              <a:cs typeface="Calibri"/>
            </a:endParaRPr>
          </a:p>
          <a:p>
            <a:pPr lvl="3" marL="382905" indent="-149225">
              <a:lnSpc>
                <a:spcPct val="100000"/>
              </a:lnSpc>
              <a:spcBef>
                <a:spcPts val="925"/>
              </a:spcBef>
              <a:buFont typeface="Lucida Sans Unicode"/>
              <a:buChar char="•"/>
              <a:tabLst>
                <a:tab pos="382905" algn="l"/>
              </a:tabLst>
            </a:pPr>
            <a:r>
              <a:rPr dirty="0" sz="1200">
                <a:latin typeface="Calibri"/>
                <a:cs typeface="Calibri"/>
              </a:rPr>
              <a:t>Interruptores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Potencia.</a:t>
            </a:r>
            <a:endParaRPr sz="1200">
              <a:latin typeface="Calibri"/>
              <a:cs typeface="Calibri"/>
            </a:endParaRPr>
          </a:p>
          <a:p>
            <a:pPr algn="just" marL="384175" marR="5715">
              <a:lnSpc>
                <a:spcPct val="100200"/>
              </a:lnSpc>
              <a:spcBef>
                <a:spcPts val="465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condiciones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normales</a:t>
            </a:r>
            <a:r>
              <a:rPr dirty="0" sz="1200" spc="3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trabajo,</a:t>
            </a:r>
            <a:r>
              <a:rPr dirty="0" sz="1200" spc="3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estos</a:t>
            </a:r>
            <a:r>
              <a:rPr dirty="0" sz="1200" spc="3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elementos</a:t>
            </a:r>
            <a:r>
              <a:rPr dirty="0" sz="1200" spc="3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permiten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abrir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cerrar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cir- </a:t>
            </a:r>
            <a:r>
              <a:rPr dirty="0" sz="1200">
                <a:latin typeface="Calibri"/>
                <a:cs typeface="Calibri"/>
              </a:rPr>
              <a:t>cuito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el´ectrico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”interrumpir”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cuando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sea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conveniente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necesario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po- </a:t>
            </a:r>
            <a:r>
              <a:rPr dirty="0" sz="1200">
                <a:latin typeface="Calibri"/>
                <a:cs typeface="Calibri"/>
              </a:rPr>
              <a:t>tencia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determinadas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partes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sistema.</a:t>
            </a:r>
            <a:r>
              <a:rPr dirty="0" sz="1200" spc="484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condiciones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anormales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trabajo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abren autom´aticamente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determinados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sobrecarga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corto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circuito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aislando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 </a:t>
            </a:r>
            <a:r>
              <a:rPr dirty="0" sz="1200" spc="-20">
                <a:latin typeface="Calibri"/>
                <a:cs typeface="Calibri"/>
              </a:rPr>
              <a:t>elemento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funcionamiento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normal.</a:t>
            </a:r>
            <a:endParaRPr sz="1200">
              <a:latin typeface="Calibri"/>
              <a:cs typeface="Calibri"/>
            </a:endParaRPr>
          </a:p>
          <a:p>
            <a:pPr lvl="3" marL="382905" indent="-149225">
              <a:lnSpc>
                <a:spcPct val="100000"/>
              </a:lnSpc>
              <a:spcBef>
                <a:spcPts val="925"/>
              </a:spcBef>
              <a:buFont typeface="Lucida Sans Unicode"/>
              <a:buChar char="•"/>
              <a:tabLst>
                <a:tab pos="382905" algn="l"/>
              </a:tabLst>
            </a:pP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Seccionadores.</a:t>
            </a:r>
            <a:endParaRPr sz="1200">
              <a:latin typeface="Calibri"/>
              <a:cs typeface="Calibri"/>
            </a:endParaRPr>
          </a:p>
          <a:p>
            <a:pPr algn="just" marL="384175" marR="6985">
              <a:lnSpc>
                <a:spcPct val="100400"/>
              </a:lnSpc>
              <a:spcBef>
                <a:spcPts val="459"/>
              </a:spcBef>
            </a:pPr>
            <a:r>
              <a:rPr dirty="0" sz="1200">
                <a:latin typeface="Calibri"/>
                <a:cs typeface="Calibri"/>
              </a:rPr>
              <a:t>Aislan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partes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vivas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e</a:t>
            </a:r>
            <a:r>
              <a:rPr dirty="0" sz="1200" spc="40">
                <a:latin typeface="Calibri"/>
                <a:cs typeface="Calibri"/>
              </a:rPr>
              <a:t>l</a:t>
            </a:r>
            <a:r>
              <a:rPr dirty="0" sz="1200" spc="-600">
                <a:latin typeface="Calibri"/>
                <a:cs typeface="Calibri"/>
              </a:rPr>
              <a:t>e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ctric</a:t>
            </a:r>
            <a:r>
              <a:rPr dirty="0" sz="1200" spc="50">
                <a:latin typeface="Calibri"/>
                <a:cs typeface="Calibri"/>
              </a:rPr>
              <a:t>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partes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temporalmente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deben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estar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fuera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servicio.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seccionadores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dis</a:t>
            </a:r>
            <a:r>
              <a:rPr dirty="0" sz="1200" spc="25">
                <a:latin typeface="Calibri"/>
                <a:cs typeface="Calibri"/>
              </a:rPr>
              <a:t>e</a:t>
            </a:r>
            <a:r>
              <a:rPr dirty="0" sz="1200" spc="-590">
                <a:latin typeface="Calibri"/>
                <a:cs typeface="Calibri"/>
              </a:rPr>
              <a:t>n</a:t>
            </a:r>
            <a:r>
              <a:rPr dirty="0" sz="1200" spc="60">
                <a:latin typeface="Calibri"/>
                <a:cs typeface="Calibri"/>
              </a:rPr>
              <a:t>˜</a:t>
            </a:r>
            <a:r>
              <a:rPr dirty="0" sz="1200" spc="20">
                <a:latin typeface="Calibri"/>
                <a:cs typeface="Calibri"/>
              </a:rPr>
              <a:t>an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interrumpir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falla;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ellos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se </a:t>
            </a:r>
            <a:r>
              <a:rPr dirty="0" sz="1200">
                <a:latin typeface="Calibri"/>
                <a:cs typeface="Calibri"/>
              </a:rPr>
              <a:t>pueden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maniobrar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s</a:t>
            </a:r>
            <a:r>
              <a:rPr dirty="0" sz="1200" spc="-580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65">
                <a:latin typeface="Calibri"/>
                <a:cs typeface="Calibri"/>
              </a:rPr>
              <a:t>lo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cuando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circuitos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donde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es</a:t>
            </a:r>
            <a:r>
              <a:rPr dirty="0" sz="1200" spc="40">
                <a:latin typeface="Calibri"/>
                <a:cs typeface="Calibri"/>
              </a:rPr>
              <a:t>t</a:t>
            </a:r>
            <a:r>
              <a:rPr dirty="0" sz="1200" spc="-530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actuando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han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sido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abiertos.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2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10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927577" y="791091"/>
            <a:ext cx="6275070" cy="8389620"/>
          </a:xfrm>
          <a:prstGeom prst="rect">
            <a:avLst/>
          </a:prstGeom>
        </p:spPr>
        <p:txBody>
          <a:bodyPr wrap="square" lIns="0" tIns="64135" rIns="0" bIns="0" rtlCol="0" vert="horz">
            <a:spAutoFit/>
          </a:bodyPr>
          <a:lstStyle/>
          <a:p>
            <a:pPr marL="382905" indent="-149225">
              <a:lnSpc>
                <a:spcPct val="100000"/>
              </a:lnSpc>
              <a:spcBef>
                <a:spcPts val="505"/>
              </a:spcBef>
              <a:buFont typeface="Lucida Sans Unicode"/>
              <a:buChar char="•"/>
              <a:tabLst>
                <a:tab pos="382905" algn="l"/>
              </a:tabLst>
            </a:pPr>
            <a:r>
              <a:rPr dirty="0" sz="1200" spc="-10">
                <a:latin typeface="Calibri"/>
                <a:cs typeface="Calibri"/>
              </a:rPr>
              <a:t>Pararrayos.</a:t>
            </a:r>
            <a:endParaRPr sz="1200">
              <a:latin typeface="Calibri"/>
              <a:cs typeface="Calibri"/>
            </a:endParaRPr>
          </a:p>
          <a:p>
            <a:pPr marL="384175" marR="133350">
              <a:lnSpc>
                <a:spcPct val="100800"/>
              </a:lnSpc>
              <a:spcBef>
                <a:spcPts val="400"/>
              </a:spcBef>
            </a:pPr>
            <a:r>
              <a:rPr dirty="0" sz="1200">
                <a:latin typeface="Calibri"/>
                <a:cs typeface="Calibri"/>
              </a:rPr>
              <a:t>Controlan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sobretensiones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c</a:t>
            </a:r>
            <a:r>
              <a:rPr dirty="0" sz="1200" spc="55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r</a:t>
            </a:r>
            <a:r>
              <a:rPr dirty="0" sz="1200" spc="-525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cter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atmosf´erico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maniobras,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evitando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propa- </a:t>
            </a:r>
            <a:r>
              <a:rPr dirty="0" sz="1200" spc="60">
                <a:latin typeface="Calibri"/>
                <a:cs typeface="Calibri"/>
              </a:rPr>
              <a:t>ga</a:t>
            </a:r>
            <a:r>
              <a:rPr dirty="0" sz="1200" spc="55">
                <a:latin typeface="Calibri"/>
                <a:cs typeface="Calibri"/>
              </a:rPr>
              <a:t>c</a:t>
            </a:r>
            <a:r>
              <a:rPr dirty="0" sz="1200" spc="60">
                <a:latin typeface="Calibri"/>
                <a:cs typeface="Calibri"/>
              </a:rPr>
              <a:t>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oscilaciones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ponen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peligro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vida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equipos.</a:t>
            </a:r>
            <a:endParaRPr sz="1200">
              <a:latin typeface="Calibri"/>
              <a:cs typeface="Calibri"/>
            </a:endParaRPr>
          </a:p>
          <a:p>
            <a:pPr marL="382905" indent="-149225">
              <a:lnSpc>
                <a:spcPct val="100000"/>
              </a:lnSpc>
              <a:spcBef>
                <a:spcPts val="805"/>
              </a:spcBef>
              <a:buFont typeface="Lucida Sans Unicode"/>
              <a:buChar char="•"/>
              <a:tabLst>
                <a:tab pos="382905" algn="l"/>
              </a:tabLst>
            </a:pP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Potencial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corriente.</a:t>
            </a:r>
            <a:endParaRPr sz="1200">
              <a:latin typeface="Calibri"/>
              <a:cs typeface="Calibri"/>
            </a:endParaRPr>
          </a:p>
          <a:p>
            <a:pPr marL="384175" marR="5080">
              <a:lnSpc>
                <a:spcPct val="100400"/>
              </a:lnSpc>
              <a:spcBef>
                <a:spcPts val="400"/>
              </a:spcBef>
            </a:pPr>
            <a:r>
              <a:rPr dirty="0" sz="1200">
                <a:latin typeface="Calibri"/>
                <a:cs typeface="Calibri"/>
              </a:rPr>
              <a:t>Permiten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realizar </a:t>
            </a:r>
            <a:r>
              <a:rPr dirty="0" sz="1200" spc="-10">
                <a:latin typeface="Calibri"/>
                <a:cs typeface="Calibri"/>
              </a:rPr>
              <a:t>mediciones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-10">
                <a:latin typeface="Calibri"/>
                <a:cs typeface="Calibri"/>
              </a:rPr>
              <a:t> valores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eficaces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60">
                <a:latin typeface="Calibri"/>
                <a:cs typeface="Calibri"/>
              </a:rPr>
              <a:t>o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magnitudes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fasoriales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de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pa</a:t>
            </a:r>
            <a:r>
              <a:rPr dirty="0" sz="1200" spc="35">
                <a:latin typeface="Calibri"/>
                <a:cs typeface="Calibri"/>
              </a:rPr>
              <a:t>r</a:t>
            </a:r>
            <a:r>
              <a:rPr dirty="0" sz="1200" spc="-5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metros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correspondientes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tensi´on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sirven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ade</a:t>
            </a:r>
            <a:r>
              <a:rPr dirty="0" sz="1200" spc="25">
                <a:latin typeface="Calibri"/>
                <a:cs typeface="Calibri"/>
              </a:rPr>
              <a:t>m</a:t>
            </a:r>
            <a:r>
              <a:rPr dirty="0" sz="1200" spc="-545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emprender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tareas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 spc="25">
                <a:latin typeface="Calibri"/>
                <a:cs typeface="Calibri"/>
              </a:rPr>
              <a:t>pr</a:t>
            </a:r>
            <a:r>
              <a:rPr dirty="0" sz="1200" spc="30">
                <a:latin typeface="Calibri"/>
                <a:cs typeface="Calibri"/>
              </a:rPr>
              <a:t>ot</a:t>
            </a:r>
            <a:r>
              <a:rPr dirty="0" sz="1200" spc="20">
                <a:latin typeface="Calibri"/>
                <a:cs typeface="Calibri"/>
              </a:rPr>
              <a:t>ecci</a:t>
            </a:r>
            <a:r>
              <a:rPr dirty="0" sz="1200" spc="-61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alimentar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r</a:t>
            </a:r>
            <a:r>
              <a:rPr dirty="0" sz="1200" spc="80">
                <a:latin typeface="Calibri"/>
                <a:cs typeface="Calibri"/>
              </a:rPr>
              <a:t>e</a:t>
            </a:r>
            <a:r>
              <a:rPr dirty="0" sz="1200" spc="85">
                <a:latin typeface="Calibri"/>
                <a:cs typeface="Calibri"/>
              </a:rPr>
              <a:t>l</a:t>
            </a:r>
            <a:r>
              <a:rPr dirty="0" sz="1200" spc="-560">
                <a:latin typeface="Calibri"/>
                <a:cs typeface="Calibri"/>
              </a:rPr>
              <a:t>e</a:t>
            </a:r>
            <a:r>
              <a:rPr dirty="0" sz="1200" spc="65">
                <a:latin typeface="Calibri"/>
                <a:cs typeface="Calibri"/>
              </a:rPr>
              <a:t>´</a:t>
            </a:r>
            <a:r>
              <a:rPr dirty="0" sz="1200" spc="80">
                <a:latin typeface="Calibri"/>
                <a:cs typeface="Calibri"/>
              </a:rPr>
              <a:t>s</a:t>
            </a:r>
            <a:r>
              <a:rPr dirty="0" sz="1200" spc="85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382905" indent="-149225">
              <a:lnSpc>
                <a:spcPct val="100000"/>
              </a:lnSpc>
              <a:spcBef>
                <a:spcPts val="815"/>
              </a:spcBef>
              <a:buFont typeface="Lucida Sans Unicode"/>
              <a:buChar char="•"/>
              <a:tabLst>
                <a:tab pos="382905" algn="l"/>
              </a:tabLst>
            </a:pPr>
            <a:r>
              <a:rPr dirty="0" sz="1200" spc="-10">
                <a:latin typeface="Calibri"/>
                <a:cs typeface="Calibri"/>
              </a:rPr>
              <a:t>Barrajes.</a:t>
            </a:r>
            <a:endParaRPr sz="1200">
              <a:latin typeface="Calibri"/>
              <a:cs typeface="Calibri"/>
            </a:endParaRPr>
          </a:p>
          <a:p>
            <a:pPr algn="just" marL="384175" marR="133985">
              <a:lnSpc>
                <a:spcPct val="100800"/>
              </a:lnSpc>
              <a:spcBef>
                <a:spcPts val="400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cada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su</a:t>
            </a:r>
            <a:r>
              <a:rPr dirty="0" sz="1200" spc="70">
                <a:latin typeface="Calibri"/>
                <a:cs typeface="Calibri"/>
              </a:rPr>
              <a:t>b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s</a:t>
            </a:r>
            <a:r>
              <a:rPr dirty="0" sz="1200" spc="40">
                <a:latin typeface="Calibri"/>
                <a:cs typeface="Calibri"/>
              </a:rPr>
              <a:t>ta</a:t>
            </a:r>
            <a:r>
              <a:rPr dirty="0" sz="1200" spc="35">
                <a:latin typeface="Calibri"/>
                <a:cs typeface="Calibri"/>
              </a:rPr>
              <a:t>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distinguir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diferentes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(2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3)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niveles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tensi´on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segun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salida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transformadores.</a:t>
            </a:r>
            <a:endParaRPr sz="1200">
              <a:latin typeface="Calibri"/>
              <a:cs typeface="Calibri"/>
            </a:endParaRPr>
          </a:p>
          <a:p>
            <a:pPr algn="just" marL="384175" marR="134620">
              <a:lnSpc>
                <a:spcPct val="100000"/>
              </a:lnSpc>
              <a:spcBef>
                <a:spcPts val="405"/>
              </a:spcBef>
            </a:pPr>
            <a:r>
              <a:rPr dirty="0" sz="1200" spc="175">
                <a:latin typeface="Calibri"/>
                <a:cs typeface="Calibri"/>
              </a:rPr>
              <a:t>A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cada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nivel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tensi´on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asocia</a:t>
            </a:r>
            <a:r>
              <a:rPr dirty="0" sz="1200" spc="2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2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barraje,</a:t>
            </a:r>
            <a:r>
              <a:rPr dirty="0" sz="1200" spc="3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</a:t>
            </a:r>
            <a:r>
              <a:rPr dirty="0" sz="1200" spc="2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confluyen</a:t>
            </a:r>
            <a:r>
              <a:rPr dirty="0" sz="1200" spc="3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(o</a:t>
            </a:r>
            <a:r>
              <a:rPr dirty="0" sz="1200" spc="2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donde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parten) </a:t>
            </a:r>
            <a:r>
              <a:rPr dirty="0" sz="1200">
                <a:latin typeface="Calibri"/>
                <a:cs typeface="Calibri"/>
              </a:rPr>
              <a:t>diferentes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alimentadores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trayendo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(llevando)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(a)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otros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centros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g</a:t>
            </a:r>
            <a:r>
              <a:rPr dirty="0" sz="1200" spc="40">
                <a:latin typeface="Calibri"/>
                <a:cs typeface="Calibri"/>
              </a:rPr>
              <a:t>ener</a:t>
            </a:r>
            <a:r>
              <a:rPr dirty="0" sz="1200" spc="50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c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consumo.</a:t>
            </a:r>
            <a:endParaRPr sz="1200">
              <a:latin typeface="Calibri"/>
              <a:cs typeface="Calibri"/>
            </a:endParaRPr>
          </a:p>
          <a:p>
            <a:pPr algn="just" marL="384175" marR="135255">
              <a:lnSpc>
                <a:spcPct val="100800"/>
              </a:lnSpc>
              <a:spcBef>
                <a:spcPts val="395"/>
              </a:spcBef>
            </a:pP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garantizar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continuidad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o</a:t>
            </a:r>
            <a:r>
              <a:rPr dirty="0" sz="1200" spc="65">
                <a:latin typeface="Calibri"/>
                <a:cs typeface="Calibri"/>
              </a:rPr>
              <a:t>p</a:t>
            </a:r>
            <a:r>
              <a:rPr dirty="0" sz="1200" spc="25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ra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25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su</a:t>
            </a:r>
            <a:r>
              <a:rPr dirty="0" sz="1200" spc="70">
                <a:latin typeface="Calibri"/>
                <a:cs typeface="Calibri"/>
              </a:rPr>
              <a:t>b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s</a:t>
            </a:r>
            <a:r>
              <a:rPr dirty="0" sz="1200" spc="40">
                <a:latin typeface="Calibri"/>
                <a:cs typeface="Calibri"/>
              </a:rPr>
              <a:t>ta</a:t>
            </a:r>
            <a:r>
              <a:rPr dirty="0" sz="1200" spc="35">
                <a:latin typeface="Calibri"/>
                <a:cs typeface="Calibri"/>
              </a:rPr>
              <a:t>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n,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barraje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correspondi- ente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cada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nivel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tensi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duplicarse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quiere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seccionarse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tramos.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975"/>
              </a:spcBef>
            </a:pPr>
            <a:endParaRPr sz="1200">
              <a:latin typeface="Calibri"/>
              <a:cs typeface="Calibri"/>
            </a:endParaRPr>
          </a:p>
          <a:p>
            <a:pPr lvl="2" marL="639445" indent="-626745">
              <a:lnSpc>
                <a:spcPct val="100000"/>
              </a:lnSpc>
              <a:buAutoNum type="arabicPeriod" startAt="4"/>
              <a:tabLst>
                <a:tab pos="639445" algn="l"/>
              </a:tabLst>
            </a:pPr>
            <a:r>
              <a:rPr dirty="0" sz="1400" spc="50" b="1">
                <a:latin typeface="Calibri"/>
                <a:cs typeface="Calibri"/>
              </a:rPr>
              <a:t>L´ıneas</a:t>
            </a:r>
            <a:r>
              <a:rPr dirty="0" sz="1400" spc="220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</a:t>
            </a:r>
            <a:r>
              <a:rPr dirty="0" sz="1400" spc="220" b="1">
                <a:latin typeface="Calibri"/>
                <a:cs typeface="Calibri"/>
              </a:rPr>
              <a:t> </a:t>
            </a:r>
            <a:r>
              <a:rPr dirty="0" sz="1400" spc="65" b="1">
                <a:latin typeface="Calibri"/>
                <a:cs typeface="Calibri"/>
              </a:rPr>
              <a:t>Transmisi´on</a:t>
            </a:r>
            <a:endParaRPr sz="1400">
              <a:latin typeface="Calibri"/>
              <a:cs typeface="Calibri"/>
            </a:endParaRPr>
          </a:p>
          <a:p>
            <a:pPr algn="just" marL="12700" marR="133985">
              <a:lnSpc>
                <a:spcPct val="100400"/>
              </a:lnSpc>
              <a:spcBef>
                <a:spcPts val="1435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energ´ıa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centrales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el´ectricas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llevada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centros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consumo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medio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l´ıneas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transmisi´on,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cuyos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tensi´on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empleados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t´ıpicamente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operaci´on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siguientes:(500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 spc="165">
                <a:latin typeface="Calibri"/>
                <a:cs typeface="Calibri"/>
              </a:rPr>
              <a:t>KV,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220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165">
                <a:latin typeface="Calibri"/>
                <a:cs typeface="Calibri"/>
              </a:rPr>
              <a:t>KV,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110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145">
                <a:latin typeface="Calibri"/>
                <a:cs typeface="Calibri"/>
              </a:rPr>
              <a:t>KV),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s</a:t>
            </a:r>
            <a:r>
              <a:rPr dirty="0" sz="1200" spc="45">
                <a:latin typeface="Calibri"/>
                <a:cs typeface="Calibri"/>
              </a:rPr>
              <a:t>ubtran</a:t>
            </a:r>
            <a:r>
              <a:rPr dirty="0" sz="1200" spc="40">
                <a:latin typeface="Calibri"/>
                <a:cs typeface="Calibri"/>
              </a:rPr>
              <a:t>sm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35">
                <a:latin typeface="Calibri"/>
                <a:cs typeface="Calibri"/>
              </a:rPr>
              <a:t>si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(66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165">
                <a:latin typeface="Calibri"/>
                <a:cs typeface="Calibri"/>
              </a:rPr>
              <a:t>KV,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57.5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165">
                <a:latin typeface="Calibri"/>
                <a:cs typeface="Calibri"/>
              </a:rPr>
              <a:t>KV,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34.5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125">
                <a:latin typeface="Calibri"/>
                <a:cs typeface="Calibri"/>
              </a:rPr>
              <a:t>KV),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distribuci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´n(13.2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165">
                <a:latin typeface="Calibri"/>
                <a:cs typeface="Calibri"/>
              </a:rPr>
              <a:t>KV,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11.4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145">
                <a:latin typeface="Calibri"/>
                <a:cs typeface="Calibri"/>
              </a:rPr>
              <a:t>KV),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debidamente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di</a:t>
            </a:r>
            <a:r>
              <a:rPr dirty="0" sz="1200" spc="20">
                <a:latin typeface="Calibri"/>
                <a:cs typeface="Calibri"/>
              </a:rPr>
              <a:t>s</a:t>
            </a:r>
            <a:r>
              <a:rPr dirty="0" sz="1200" spc="25">
                <a:latin typeface="Calibri"/>
                <a:cs typeface="Calibri"/>
              </a:rPr>
              <a:t>e</a:t>
            </a:r>
            <a:r>
              <a:rPr dirty="0" sz="1200" spc="-585">
                <a:latin typeface="Calibri"/>
                <a:cs typeface="Calibri"/>
              </a:rPr>
              <a:t>n</a:t>
            </a:r>
            <a:r>
              <a:rPr dirty="0" sz="1200" spc="60">
                <a:latin typeface="Calibri"/>
                <a:cs typeface="Calibri"/>
              </a:rPr>
              <a:t>˜</a:t>
            </a:r>
            <a:r>
              <a:rPr dirty="0" sz="1200" spc="25">
                <a:latin typeface="Calibri"/>
                <a:cs typeface="Calibri"/>
              </a:rPr>
              <a:t>adas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garantizar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niveles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tens</a:t>
            </a:r>
            <a:r>
              <a:rPr dirty="0" sz="1200" spc="65">
                <a:latin typeface="Calibri"/>
                <a:cs typeface="Calibri"/>
              </a:rPr>
              <a:t>i</a:t>
            </a:r>
            <a:r>
              <a:rPr dirty="0" sz="1200" spc="-575">
                <a:latin typeface="Calibri"/>
                <a:cs typeface="Calibri"/>
              </a:rPr>
              <a:t>o</a:t>
            </a:r>
            <a:r>
              <a:rPr dirty="0" sz="1200" spc="70">
                <a:latin typeface="Calibri"/>
                <a:cs typeface="Calibri"/>
              </a:rPr>
              <a:t>´n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aceptables.</a:t>
            </a:r>
            <a:endParaRPr sz="1200">
              <a:latin typeface="Calibri"/>
              <a:cs typeface="Calibri"/>
            </a:endParaRPr>
          </a:p>
          <a:p>
            <a:pPr algn="just" marL="12700" marR="135890" indent="222250">
              <a:lnSpc>
                <a:spcPct val="100800"/>
              </a:lnSpc>
              <a:spcBef>
                <a:spcPts val="695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tran</a:t>
            </a:r>
            <a:r>
              <a:rPr dirty="0" sz="1200" spc="40">
                <a:latin typeface="Calibri"/>
                <a:cs typeface="Calibri"/>
              </a:rPr>
              <a:t>s</a:t>
            </a:r>
            <a:r>
              <a:rPr dirty="0" sz="1200" spc="45">
                <a:latin typeface="Calibri"/>
                <a:cs typeface="Calibri"/>
              </a:rPr>
              <a:t>mi</a:t>
            </a:r>
            <a:r>
              <a:rPr dirty="0" sz="1200" spc="40">
                <a:latin typeface="Calibri"/>
                <a:cs typeface="Calibri"/>
              </a:rPr>
              <a:t>si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energ´ıa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hacerse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utilizando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trif</a:t>
            </a:r>
            <a:r>
              <a:rPr dirty="0" sz="1200" spc="-540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25">
                <a:latin typeface="Calibri"/>
                <a:cs typeface="Calibri"/>
              </a:rPr>
              <a:t>s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35">
                <a:latin typeface="Calibri"/>
                <a:cs typeface="Calibri"/>
              </a:rPr>
              <a:t>os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l´ıneas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circuito </a:t>
            </a:r>
            <a:r>
              <a:rPr dirty="0" sz="1200">
                <a:latin typeface="Calibri"/>
                <a:cs typeface="Calibri"/>
              </a:rPr>
              <a:t>sencillo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circuito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doble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continua.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975"/>
              </a:spcBef>
            </a:pPr>
            <a:endParaRPr sz="1200">
              <a:latin typeface="Calibri"/>
              <a:cs typeface="Calibri"/>
            </a:endParaRPr>
          </a:p>
          <a:p>
            <a:pPr lvl="2" marL="640080" indent="-627380">
              <a:lnSpc>
                <a:spcPct val="100000"/>
              </a:lnSpc>
              <a:buAutoNum type="arabicPeriod" startAt="5"/>
              <a:tabLst>
                <a:tab pos="640080" algn="l"/>
              </a:tabLst>
            </a:pPr>
            <a:r>
              <a:rPr dirty="0" sz="1400" spc="114" b="1">
                <a:latin typeface="Calibri"/>
                <a:cs typeface="Calibri"/>
              </a:rPr>
              <a:t>Sistema</a:t>
            </a:r>
            <a:r>
              <a:rPr dirty="0" sz="1400" spc="245" b="1">
                <a:latin typeface="Calibri"/>
                <a:cs typeface="Calibri"/>
              </a:rPr>
              <a:t> </a:t>
            </a:r>
            <a:r>
              <a:rPr dirty="0" sz="1400" spc="80" b="1">
                <a:latin typeface="Calibri"/>
                <a:cs typeface="Calibri"/>
              </a:rPr>
              <a:t>de</a:t>
            </a:r>
            <a:r>
              <a:rPr dirty="0" sz="1400" spc="225" b="1">
                <a:latin typeface="Calibri"/>
                <a:cs typeface="Calibri"/>
              </a:rPr>
              <a:t> </a:t>
            </a:r>
            <a:r>
              <a:rPr dirty="0" sz="1400" spc="100" b="1">
                <a:latin typeface="Calibri"/>
                <a:cs typeface="Calibri"/>
              </a:rPr>
              <a:t>manejo</a:t>
            </a:r>
            <a:r>
              <a:rPr dirty="0" sz="1400" spc="235" b="1">
                <a:latin typeface="Calibri"/>
                <a:cs typeface="Calibri"/>
              </a:rPr>
              <a:t> </a:t>
            </a:r>
            <a:r>
              <a:rPr dirty="0" sz="1400" spc="80" b="1">
                <a:latin typeface="Calibri"/>
                <a:cs typeface="Calibri"/>
              </a:rPr>
              <a:t>de</a:t>
            </a:r>
            <a:r>
              <a:rPr dirty="0" sz="1400" spc="229" b="1">
                <a:latin typeface="Calibri"/>
                <a:cs typeface="Calibri"/>
              </a:rPr>
              <a:t> </a:t>
            </a:r>
            <a:r>
              <a:rPr dirty="0" sz="1400" spc="-10" b="1">
                <a:latin typeface="Calibri"/>
                <a:cs typeface="Calibri"/>
              </a:rPr>
              <a:t>energ´ıa</a:t>
            </a:r>
            <a:endParaRPr sz="1400">
              <a:latin typeface="Calibri"/>
              <a:cs typeface="Calibri"/>
            </a:endParaRPr>
          </a:p>
          <a:p>
            <a:pPr algn="just" marL="12700" marR="133350">
              <a:lnSpc>
                <a:spcPct val="100299"/>
              </a:lnSpc>
              <a:spcBef>
                <a:spcPts val="1430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555">
                <a:latin typeface="Calibri"/>
                <a:cs typeface="Calibri"/>
              </a:rPr>
              <a:t>u</a:t>
            </a:r>
            <a:r>
              <a:rPr dirty="0" sz="1200" spc="100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ltimos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a</a:t>
            </a:r>
            <a:r>
              <a:rPr dirty="0" sz="1200" spc="-610">
                <a:latin typeface="Calibri"/>
                <a:cs typeface="Calibri"/>
              </a:rPr>
              <a:t>n</a:t>
            </a:r>
            <a:r>
              <a:rPr dirty="0" sz="1200" spc="40">
                <a:latin typeface="Calibri"/>
                <a:cs typeface="Calibri"/>
              </a:rPr>
              <a:t>˜</a:t>
            </a:r>
            <a:r>
              <a:rPr dirty="0" sz="1200">
                <a:latin typeface="Calibri"/>
                <a:cs typeface="Calibri"/>
              </a:rPr>
              <a:t>os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han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sido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implementados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sofisticados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computarizados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>
                <a:latin typeface="Calibri"/>
                <a:cs typeface="Calibri"/>
              </a:rPr>
              <a:t>supervisar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estado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trabajo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red,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adquirir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datos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m</a:t>
            </a:r>
            <a:r>
              <a:rPr dirty="0" sz="1200" spc="-515">
                <a:latin typeface="Calibri"/>
                <a:cs typeface="Calibri"/>
              </a:rPr>
              <a:t>a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importantes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 </a:t>
            </a:r>
            <a:r>
              <a:rPr dirty="0" sz="1200">
                <a:latin typeface="Calibri"/>
                <a:cs typeface="Calibri"/>
              </a:rPr>
              <a:t>procesarlos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para </a:t>
            </a:r>
            <a:r>
              <a:rPr dirty="0" sz="1200">
                <a:latin typeface="Calibri"/>
                <a:cs typeface="Calibri"/>
              </a:rPr>
              <a:t>definir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pol´ıticas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575">
                <a:latin typeface="Calibri"/>
                <a:cs typeface="Calibri"/>
              </a:rPr>
              <a:t>o</a:t>
            </a:r>
            <a:r>
              <a:rPr dirty="0" sz="1200" spc="70">
                <a:latin typeface="Calibri"/>
                <a:cs typeface="Calibri"/>
              </a:rPr>
              <a:t>´</a:t>
            </a:r>
            <a:r>
              <a:rPr dirty="0" sz="1200" spc="65">
                <a:latin typeface="Calibri"/>
                <a:cs typeface="Calibri"/>
              </a:rPr>
              <a:t>ptim</a:t>
            </a:r>
            <a:r>
              <a:rPr dirty="0" sz="1200" spc="70">
                <a:latin typeface="Calibri"/>
                <a:cs typeface="Calibri"/>
              </a:rPr>
              <a:t>as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trabajo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ejercer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acciones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correctivas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se </a:t>
            </a:r>
            <a:r>
              <a:rPr dirty="0" sz="1200">
                <a:latin typeface="Calibri"/>
                <a:cs typeface="Calibri"/>
              </a:rPr>
              <a:t>presenten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anomal´ıas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disturbios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durante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o</a:t>
            </a:r>
            <a:r>
              <a:rPr dirty="0" sz="1200" spc="85">
                <a:latin typeface="Calibri"/>
                <a:cs typeface="Calibri"/>
              </a:rPr>
              <a:t>p</a:t>
            </a:r>
            <a:r>
              <a:rPr dirty="0" sz="1200" spc="55">
                <a:latin typeface="Calibri"/>
                <a:cs typeface="Calibri"/>
              </a:rPr>
              <a:t>erac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58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</a:t>
            </a:r>
            <a:r>
              <a:rPr dirty="0" sz="1200" spc="55">
                <a:latin typeface="Calibri"/>
                <a:cs typeface="Calibri"/>
              </a:rPr>
              <a:t>.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Asi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manejo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ejerce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acci</a:t>
            </a:r>
            <a:r>
              <a:rPr dirty="0" sz="1200" spc="-580">
                <a:latin typeface="Calibri"/>
                <a:cs typeface="Calibri"/>
              </a:rPr>
              <a:t>o</a:t>
            </a:r>
            <a:r>
              <a:rPr dirty="0" sz="1200" spc="65">
                <a:latin typeface="Calibri"/>
                <a:cs typeface="Calibri"/>
              </a:rPr>
              <a:t>´n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vigilancia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sobre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garantizar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o</a:t>
            </a:r>
            <a:r>
              <a:rPr dirty="0" sz="1200" spc="65">
                <a:latin typeface="Calibri"/>
                <a:cs typeface="Calibri"/>
              </a:rPr>
              <a:t>p</a:t>
            </a:r>
            <a:r>
              <a:rPr dirty="0" sz="1200" spc="25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ra</a:t>
            </a:r>
            <a:r>
              <a:rPr dirty="0" sz="1200" spc="30">
                <a:latin typeface="Calibri"/>
                <a:cs typeface="Calibri"/>
              </a:rPr>
              <a:t>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segura,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anteponiendose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trav´es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simulaciones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posibles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eventos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pudieran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ocurrir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red.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5"/>
              </a:spcBef>
            </a:pP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tabLst>
                <a:tab pos="572135" algn="l"/>
              </a:tabLst>
            </a:pPr>
            <a:r>
              <a:rPr dirty="0" sz="1700" spc="70" b="1">
                <a:latin typeface="Calibri"/>
                <a:cs typeface="Calibri"/>
              </a:rPr>
              <a:t>1.3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120" b="1">
                <a:latin typeface="Calibri"/>
                <a:cs typeface="Calibri"/>
              </a:rPr>
              <a:t>Fuentes</a:t>
            </a:r>
            <a:r>
              <a:rPr dirty="0" sz="1700" spc="345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365" b="1">
                <a:latin typeface="Calibri"/>
                <a:cs typeface="Calibri"/>
              </a:rPr>
              <a:t> </a:t>
            </a:r>
            <a:r>
              <a:rPr dirty="0" sz="1700" b="1">
                <a:latin typeface="Calibri"/>
                <a:cs typeface="Calibri"/>
              </a:rPr>
              <a:t>energ´ıa</a:t>
            </a:r>
            <a:r>
              <a:rPr dirty="0" sz="1700" spc="335" b="1">
                <a:latin typeface="Calibri"/>
                <a:cs typeface="Calibri"/>
              </a:rPr>
              <a:t> </a:t>
            </a:r>
            <a:r>
              <a:rPr dirty="0" sz="1700" spc="140" b="1">
                <a:latin typeface="Calibri"/>
                <a:cs typeface="Calibri"/>
              </a:rPr>
              <a:t>primaria</a:t>
            </a:r>
            <a:endParaRPr sz="1700">
              <a:latin typeface="Calibri"/>
              <a:cs typeface="Calibri"/>
            </a:endParaRPr>
          </a:p>
          <a:p>
            <a:pPr algn="just" marL="12700" marR="134620">
              <a:lnSpc>
                <a:spcPct val="100800"/>
              </a:lnSpc>
              <a:spcBef>
                <a:spcPts val="1930"/>
              </a:spcBef>
            </a:pP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recursos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muy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variados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naturaleza,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diferentes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ciclos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r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-20">
                <a:latin typeface="Calibri"/>
                <a:cs typeface="Calibri"/>
              </a:rPr>
              <a:t>v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>
                <a:latin typeface="Calibri"/>
                <a:cs typeface="Calibri"/>
              </a:rPr>
              <a:t>costos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muy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diferentes.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2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10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927608" y="820849"/>
            <a:ext cx="6146800" cy="812800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lvl="2" marL="707390" indent="-694690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707390" algn="l"/>
              </a:tabLst>
            </a:pPr>
            <a:r>
              <a:rPr dirty="0" sz="1400" spc="130" b="1">
                <a:latin typeface="Calibri"/>
                <a:cs typeface="Calibri"/>
              </a:rPr>
              <a:t>Recursos</a:t>
            </a:r>
            <a:r>
              <a:rPr dirty="0" sz="1400" spc="175" b="1">
                <a:latin typeface="Calibri"/>
                <a:cs typeface="Calibri"/>
              </a:rPr>
              <a:t> </a:t>
            </a:r>
            <a:r>
              <a:rPr dirty="0" sz="1400" spc="114" b="1">
                <a:latin typeface="Calibri"/>
                <a:cs typeface="Calibri"/>
              </a:rPr>
              <a:t>primarios</a:t>
            </a:r>
            <a:r>
              <a:rPr dirty="0" sz="1400" spc="175" b="1">
                <a:latin typeface="Calibri"/>
                <a:cs typeface="Calibri"/>
              </a:rPr>
              <a:t> </a:t>
            </a:r>
            <a:r>
              <a:rPr dirty="0" sz="1400" spc="200" b="1">
                <a:latin typeface="Calibri"/>
                <a:cs typeface="Calibri"/>
              </a:rPr>
              <a:t>hid</a:t>
            </a:r>
            <a:r>
              <a:rPr dirty="0" sz="1400" spc="190" b="1">
                <a:latin typeface="Calibri"/>
                <a:cs typeface="Calibri"/>
              </a:rPr>
              <a:t>r</a:t>
            </a:r>
            <a:r>
              <a:rPr dirty="0" sz="1400" spc="185" b="1">
                <a:latin typeface="Calibri"/>
                <a:cs typeface="Calibri"/>
              </a:rPr>
              <a:t>´</a:t>
            </a:r>
            <a:r>
              <a:rPr dirty="0" sz="1400" spc="-1210" b="1">
                <a:latin typeface="Calibri"/>
                <a:cs typeface="Calibri"/>
              </a:rPr>
              <a:t>u</a:t>
            </a:r>
            <a:r>
              <a:rPr dirty="0" sz="1400" spc="204" b="1">
                <a:latin typeface="Calibri"/>
                <a:cs typeface="Calibri"/>
              </a:rPr>
              <a:t>a</a:t>
            </a:r>
            <a:r>
              <a:rPr dirty="0" sz="1400" spc="490" b="1">
                <a:latin typeface="Calibri"/>
                <a:cs typeface="Calibri"/>
              </a:rPr>
              <a:t> </a:t>
            </a:r>
            <a:r>
              <a:rPr dirty="0" sz="1400" spc="70" b="1">
                <a:latin typeface="Calibri"/>
                <a:cs typeface="Calibri"/>
              </a:rPr>
              <a:t>licos</a:t>
            </a:r>
            <a:endParaRPr sz="14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445"/>
              </a:spcBef>
            </a:pPr>
            <a:r>
              <a:rPr dirty="0" sz="1200">
                <a:latin typeface="Calibri"/>
                <a:cs typeface="Calibri"/>
              </a:rPr>
              <a:t>Representados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embalse,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re</a:t>
            </a:r>
            <a:r>
              <a:rPr dirty="0" sz="1200" spc="40">
                <a:latin typeface="Calibri"/>
                <a:cs typeface="Calibri"/>
              </a:rPr>
              <a:t>g</a:t>
            </a:r>
            <a:r>
              <a:rPr dirty="0" sz="1200" spc="35">
                <a:latin typeface="Calibri"/>
                <a:cs typeface="Calibri"/>
              </a:rPr>
              <a:t>ul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multianual,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anual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filo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agua.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70"/>
              </a:spcBef>
            </a:pPr>
            <a:endParaRPr sz="1200">
              <a:latin typeface="Calibri"/>
              <a:cs typeface="Calibri"/>
            </a:endParaRPr>
          </a:p>
          <a:p>
            <a:pPr lvl="2" marL="640080" indent="-627380">
              <a:lnSpc>
                <a:spcPct val="100000"/>
              </a:lnSpc>
              <a:buAutoNum type="arabicPeriod" startAt="2"/>
              <a:tabLst>
                <a:tab pos="640080" algn="l"/>
              </a:tabLst>
            </a:pPr>
            <a:r>
              <a:rPr dirty="0" sz="1400" spc="125" b="1">
                <a:latin typeface="Calibri"/>
                <a:cs typeface="Calibri"/>
              </a:rPr>
              <a:t>Recursos</a:t>
            </a:r>
            <a:r>
              <a:rPr dirty="0" sz="1400" spc="250" b="1">
                <a:latin typeface="Calibri"/>
                <a:cs typeface="Calibri"/>
              </a:rPr>
              <a:t> </a:t>
            </a:r>
            <a:r>
              <a:rPr dirty="0" sz="1400" spc="65" b="1">
                <a:latin typeface="Calibri"/>
                <a:cs typeface="Calibri"/>
              </a:rPr>
              <a:t>T´ermicos</a:t>
            </a:r>
            <a:endParaRPr sz="14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450"/>
              </a:spcBef>
            </a:pPr>
            <a:r>
              <a:rPr dirty="0" sz="1200">
                <a:latin typeface="Calibri"/>
                <a:cs typeface="Calibri"/>
              </a:rPr>
              <a:t>Representados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por: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endParaRPr sz="1200">
              <a:latin typeface="Calibri"/>
              <a:cs typeface="Calibri"/>
            </a:endParaRPr>
          </a:p>
          <a:p>
            <a:pPr lvl="3" marL="382270" indent="-149225">
              <a:lnSpc>
                <a:spcPct val="100000"/>
              </a:lnSpc>
              <a:buFont typeface="Lucida Sans Unicode"/>
              <a:buChar char="•"/>
              <a:tabLst>
                <a:tab pos="382270" algn="l"/>
              </a:tabLst>
            </a:pPr>
            <a:r>
              <a:rPr dirty="0" sz="1200">
                <a:latin typeface="Calibri"/>
                <a:cs typeface="Calibri"/>
              </a:rPr>
              <a:t>Gas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natural</a:t>
            </a:r>
            <a:endParaRPr sz="1200">
              <a:latin typeface="Calibri"/>
              <a:cs typeface="Calibri"/>
            </a:endParaRPr>
          </a:p>
          <a:p>
            <a:pPr lvl="3" marL="382270" indent="-149225">
              <a:lnSpc>
                <a:spcPct val="100000"/>
              </a:lnSpc>
              <a:spcBef>
                <a:spcPts val="994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 spc="10">
                <a:latin typeface="Calibri"/>
                <a:cs typeface="Calibri"/>
              </a:rPr>
              <a:t>P</a:t>
            </a:r>
            <a:r>
              <a:rPr dirty="0" sz="1200" spc="35">
                <a:latin typeface="Calibri"/>
                <a:cs typeface="Calibri"/>
              </a:rPr>
              <a:t>e</a:t>
            </a:r>
            <a:r>
              <a:rPr dirty="0" sz="1200" spc="45">
                <a:latin typeface="Calibri"/>
                <a:cs typeface="Calibri"/>
              </a:rPr>
              <a:t>tr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´l</a:t>
            </a:r>
            <a:r>
              <a:rPr dirty="0" sz="1200" spc="35">
                <a:latin typeface="Calibri"/>
                <a:cs typeface="Calibri"/>
              </a:rPr>
              <a:t>e</a:t>
            </a:r>
            <a:r>
              <a:rPr dirty="0" sz="1200" spc="45">
                <a:latin typeface="Calibri"/>
                <a:cs typeface="Calibri"/>
              </a:rPr>
              <a:t>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residual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pesado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fuel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oil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pesado</a:t>
            </a:r>
            <a:endParaRPr sz="1200">
              <a:latin typeface="Calibri"/>
              <a:cs typeface="Calibri"/>
            </a:endParaRPr>
          </a:p>
          <a:p>
            <a:pPr lvl="3" marL="382270" indent="-149225">
              <a:lnSpc>
                <a:spcPct val="100000"/>
              </a:lnSpc>
              <a:spcBef>
                <a:spcPts val="1010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>
                <a:latin typeface="Calibri"/>
                <a:cs typeface="Calibri"/>
              </a:rPr>
              <a:t>Fuel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Oil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liviano</a:t>
            </a:r>
            <a:endParaRPr sz="1200">
              <a:latin typeface="Calibri"/>
              <a:cs typeface="Calibri"/>
            </a:endParaRPr>
          </a:p>
          <a:p>
            <a:pPr lvl="3" marL="382270" indent="-149225">
              <a:lnSpc>
                <a:spcPct val="100000"/>
              </a:lnSpc>
              <a:spcBef>
                <a:spcPts val="994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 spc="-10">
                <a:latin typeface="Calibri"/>
                <a:cs typeface="Calibri"/>
              </a:rPr>
              <a:t>Carb´on</a:t>
            </a:r>
            <a:endParaRPr sz="1200">
              <a:latin typeface="Calibri"/>
              <a:cs typeface="Calibri"/>
            </a:endParaRPr>
          </a:p>
          <a:p>
            <a:pPr lvl="3" marL="382270" indent="-149225">
              <a:lnSpc>
                <a:spcPct val="100000"/>
              </a:lnSpc>
              <a:spcBef>
                <a:spcPts val="1005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 spc="-10">
                <a:latin typeface="Calibri"/>
                <a:cs typeface="Calibri"/>
              </a:rPr>
              <a:t>Uranio</a:t>
            </a:r>
            <a:endParaRPr sz="1200">
              <a:latin typeface="Calibri"/>
              <a:cs typeface="Calibri"/>
            </a:endParaRPr>
          </a:p>
          <a:p>
            <a:pPr lvl="3" marL="382270" indent="-149225">
              <a:lnSpc>
                <a:spcPct val="100000"/>
              </a:lnSpc>
              <a:spcBef>
                <a:spcPts val="1000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>
                <a:latin typeface="Calibri"/>
                <a:cs typeface="Calibri"/>
              </a:rPr>
              <a:t>Basuras</a:t>
            </a:r>
            <a:r>
              <a:rPr dirty="0" sz="1200" spc="3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desperdicios</a:t>
            </a:r>
            <a:endParaRPr sz="1200">
              <a:latin typeface="Calibri"/>
              <a:cs typeface="Calibri"/>
            </a:endParaRPr>
          </a:p>
          <a:p>
            <a:pPr lvl="3">
              <a:lnSpc>
                <a:spcPct val="100000"/>
              </a:lnSpc>
              <a:spcBef>
                <a:spcPts val="1070"/>
              </a:spcBef>
              <a:buFont typeface="Lucida Sans Unicode"/>
              <a:buChar char="•"/>
            </a:pPr>
            <a:endParaRPr sz="1200">
              <a:latin typeface="Calibri"/>
              <a:cs typeface="Calibri"/>
            </a:endParaRPr>
          </a:p>
          <a:p>
            <a:pPr lvl="2" marL="640080" indent="-627380">
              <a:lnSpc>
                <a:spcPct val="100000"/>
              </a:lnSpc>
              <a:buAutoNum type="arabicPeriod" startAt="3"/>
              <a:tabLst>
                <a:tab pos="640080" algn="l"/>
              </a:tabLst>
            </a:pPr>
            <a:r>
              <a:rPr dirty="0" sz="1400" spc="65" b="1">
                <a:latin typeface="Calibri"/>
                <a:cs typeface="Calibri"/>
              </a:rPr>
              <a:t>Energ´ıas</a:t>
            </a:r>
            <a:r>
              <a:rPr dirty="0" sz="1400" spc="235" b="1">
                <a:latin typeface="Calibri"/>
                <a:cs typeface="Calibri"/>
              </a:rPr>
              <a:t> </a:t>
            </a:r>
            <a:r>
              <a:rPr dirty="0" sz="1400" spc="135" b="1">
                <a:latin typeface="Calibri"/>
                <a:cs typeface="Calibri"/>
              </a:rPr>
              <a:t>“no</a:t>
            </a:r>
            <a:r>
              <a:rPr dirty="0" sz="1400" spc="225" b="1">
                <a:latin typeface="Calibri"/>
                <a:cs typeface="Calibri"/>
              </a:rPr>
              <a:t> </a:t>
            </a:r>
            <a:r>
              <a:rPr dirty="0" sz="1400" spc="90" b="1">
                <a:latin typeface="Calibri"/>
                <a:cs typeface="Calibri"/>
              </a:rPr>
              <a:t>convencionales</a:t>
            </a:r>
            <a:r>
              <a:rPr dirty="0" sz="1400" spc="250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renovables”</a:t>
            </a:r>
            <a:endParaRPr sz="14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450"/>
              </a:spcBef>
            </a:pPr>
            <a:r>
              <a:rPr dirty="0" sz="1200">
                <a:latin typeface="Calibri"/>
                <a:cs typeface="Calibri"/>
              </a:rPr>
              <a:t>Representadas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por: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35"/>
              </a:spcBef>
            </a:pPr>
            <a:endParaRPr sz="1200">
              <a:latin typeface="Calibri"/>
              <a:cs typeface="Calibri"/>
            </a:endParaRPr>
          </a:p>
          <a:p>
            <a:pPr lvl="3" marL="382270" indent="-149225">
              <a:lnSpc>
                <a:spcPct val="100000"/>
              </a:lnSpc>
              <a:buFont typeface="Lucida Sans Unicode"/>
              <a:buChar char="•"/>
              <a:tabLst>
                <a:tab pos="382270" algn="l"/>
              </a:tabLst>
            </a:pPr>
            <a:r>
              <a:rPr dirty="0" sz="1200">
                <a:latin typeface="Calibri"/>
                <a:cs typeface="Calibri"/>
              </a:rPr>
              <a:t>Energ´ıa </a:t>
            </a:r>
            <a:r>
              <a:rPr dirty="0" sz="1200" spc="-10">
                <a:latin typeface="Calibri"/>
                <a:cs typeface="Calibri"/>
              </a:rPr>
              <a:t>Solar</a:t>
            </a:r>
            <a:endParaRPr sz="1200">
              <a:latin typeface="Calibri"/>
              <a:cs typeface="Calibri"/>
            </a:endParaRPr>
          </a:p>
          <a:p>
            <a:pPr lvl="3" marL="382270" indent="-149225">
              <a:lnSpc>
                <a:spcPct val="100000"/>
              </a:lnSpc>
              <a:spcBef>
                <a:spcPts val="1010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>
                <a:latin typeface="Calibri"/>
                <a:cs typeface="Calibri"/>
              </a:rPr>
              <a:t>Energ´ıa </a:t>
            </a:r>
            <a:r>
              <a:rPr dirty="0" sz="1200" spc="-10">
                <a:latin typeface="Calibri"/>
                <a:cs typeface="Calibri"/>
              </a:rPr>
              <a:t>Geot´ermica</a:t>
            </a:r>
            <a:endParaRPr sz="1200">
              <a:latin typeface="Calibri"/>
              <a:cs typeface="Calibri"/>
            </a:endParaRPr>
          </a:p>
          <a:p>
            <a:pPr lvl="3" marL="382270" indent="-149225">
              <a:lnSpc>
                <a:spcPct val="100000"/>
              </a:lnSpc>
              <a:spcBef>
                <a:spcPts val="994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>
                <a:latin typeface="Calibri"/>
                <a:cs typeface="Calibri"/>
              </a:rPr>
              <a:t>Energ´ıa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Biomasa</a:t>
            </a:r>
            <a:endParaRPr sz="1200">
              <a:latin typeface="Calibri"/>
              <a:cs typeface="Calibri"/>
            </a:endParaRPr>
          </a:p>
          <a:p>
            <a:pPr lvl="3" marL="382270" indent="-149225">
              <a:lnSpc>
                <a:spcPct val="100000"/>
              </a:lnSpc>
              <a:spcBef>
                <a:spcPts val="994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>
                <a:latin typeface="Calibri"/>
                <a:cs typeface="Calibri"/>
              </a:rPr>
              <a:t>Energ´ıa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E</a:t>
            </a:r>
            <a:r>
              <a:rPr dirty="0" sz="1200" spc="-565">
                <a:latin typeface="Calibri"/>
                <a:cs typeface="Calibri"/>
              </a:rPr>
              <a:t>o</a:t>
            </a:r>
            <a:r>
              <a:rPr dirty="0" sz="1200" spc="80">
                <a:latin typeface="Calibri"/>
                <a:cs typeface="Calibri"/>
              </a:rPr>
              <a:t>´lica</a:t>
            </a:r>
            <a:endParaRPr sz="1200">
              <a:latin typeface="Calibri"/>
              <a:cs typeface="Calibri"/>
            </a:endParaRPr>
          </a:p>
          <a:p>
            <a:pPr lvl="3" marL="382270" indent="-149225">
              <a:lnSpc>
                <a:spcPct val="100000"/>
              </a:lnSpc>
              <a:spcBef>
                <a:spcPts val="1010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>
                <a:latin typeface="Calibri"/>
                <a:cs typeface="Calibri"/>
              </a:rPr>
              <a:t>Energ´ıa </a:t>
            </a:r>
            <a:r>
              <a:rPr dirty="0" sz="1200" spc="-10">
                <a:latin typeface="Calibri"/>
                <a:cs typeface="Calibri"/>
              </a:rPr>
              <a:t>Maremotriz</a:t>
            </a:r>
            <a:endParaRPr sz="1200">
              <a:latin typeface="Calibri"/>
              <a:cs typeface="Calibri"/>
            </a:endParaRPr>
          </a:p>
          <a:p>
            <a:pPr lvl="3">
              <a:lnSpc>
                <a:spcPct val="100000"/>
              </a:lnSpc>
              <a:spcBef>
                <a:spcPts val="1300"/>
              </a:spcBef>
              <a:buFont typeface="Lucida Sans Unicode"/>
              <a:buChar char="•"/>
            </a:pPr>
            <a:endParaRPr sz="1200">
              <a:latin typeface="Calibri"/>
              <a:cs typeface="Calibri"/>
            </a:endParaRPr>
          </a:p>
          <a:p>
            <a:pPr lvl="1" marL="572135" indent="-559435">
              <a:lnSpc>
                <a:spcPct val="100000"/>
              </a:lnSpc>
              <a:buAutoNum type="arabicPeriod" startAt="3"/>
              <a:tabLst>
                <a:tab pos="572135" algn="l"/>
              </a:tabLst>
            </a:pPr>
            <a:r>
              <a:rPr dirty="0" sz="1700" spc="155" b="1">
                <a:latin typeface="Calibri"/>
                <a:cs typeface="Calibri"/>
              </a:rPr>
              <a:t>Definic</a:t>
            </a:r>
            <a:r>
              <a:rPr dirty="0" sz="1700" spc="150" b="1">
                <a:latin typeface="Calibri"/>
                <a:cs typeface="Calibri"/>
              </a:rPr>
              <a:t>i</a:t>
            </a:r>
            <a:r>
              <a:rPr dirty="0" sz="1700" spc="-755" b="1">
                <a:latin typeface="Calibri"/>
                <a:cs typeface="Calibri"/>
              </a:rPr>
              <a:t>o</a:t>
            </a:r>
            <a:r>
              <a:rPr dirty="0" sz="1700" spc="145" b="1">
                <a:latin typeface="Calibri"/>
                <a:cs typeface="Calibri"/>
              </a:rPr>
              <a:t>´</a:t>
            </a:r>
            <a:r>
              <a:rPr dirty="0" sz="1700" spc="155" b="1">
                <a:latin typeface="Calibri"/>
                <a:cs typeface="Calibri"/>
              </a:rPr>
              <a:t>n</a:t>
            </a:r>
            <a:r>
              <a:rPr dirty="0" sz="1700" spc="240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114" b="1">
                <a:latin typeface="Calibri"/>
                <a:cs typeface="Calibri"/>
              </a:rPr>
              <a:t>conceptos</a:t>
            </a:r>
            <a:r>
              <a:rPr dirty="0" sz="1700" spc="229" b="1">
                <a:latin typeface="Calibri"/>
                <a:cs typeface="Calibri"/>
              </a:rPr>
              <a:t> </a:t>
            </a:r>
            <a:r>
              <a:rPr dirty="0" sz="1700" spc="85" b="1">
                <a:latin typeface="Calibri"/>
                <a:cs typeface="Calibri"/>
              </a:rPr>
              <a:t>b</a:t>
            </a:r>
            <a:r>
              <a:rPr dirty="0" sz="1700" spc="-750" b="1">
                <a:latin typeface="Calibri"/>
                <a:cs typeface="Calibri"/>
              </a:rPr>
              <a:t>a</a:t>
            </a:r>
            <a:r>
              <a:rPr dirty="0" sz="1700" spc="80" b="1">
                <a:latin typeface="Calibri"/>
                <a:cs typeface="Calibri"/>
              </a:rPr>
              <a:t>´</a:t>
            </a:r>
            <a:r>
              <a:rPr dirty="0" sz="1700" spc="100" b="1">
                <a:latin typeface="Calibri"/>
                <a:cs typeface="Calibri"/>
              </a:rPr>
              <a:t>s</a:t>
            </a:r>
            <a:r>
              <a:rPr dirty="0" sz="1700" spc="90" b="1">
                <a:latin typeface="Calibri"/>
                <a:cs typeface="Calibri"/>
              </a:rPr>
              <a:t>i</a:t>
            </a:r>
            <a:r>
              <a:rPr dirty="0" sz="1700" spc="95" b="1">
                <a:latin typeface="Calibri"/>
                <a:cs typeface="Calibri"/>
              </a:rPr>
              <a:t>c</a:t>
            </a:r>
            <a:r>
              <a:rPr dirty="0" sz="1700" spc="100" b="1">
                <a:latin typeface="Calibri"/>
                <a:cs typeface="Calibri"/>
              </a:rPr>
              <a:t>o</a:t>
            </a:r>
            <a:r>
              <a:rPr dirty="0" sz="1700" spc="95" b="1">
                <a:latin typeface="Calibri"/>
                <a:cs typeface="Calibri"/>
              </a:rPr>
              <a:t>s</a:t>
            </a:r>
            <a:endParaRPr sz="17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939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definen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algunos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conceptos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b</a:t>
            </a:r>
            <a:r>
              <a:rPr dirty="0" sz="1200" spc="-545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25">
                <a:latin typeface="Calibri"/>
                <a:cs typeface="Calibri"/>
              </a:rPr>
              <a:t>s</a:t>
            </a:r>
            <a:r>
              <a:rPr dirty="0" sz="1200" spc="30">
                <a:latin typeface="Calibri"/>
                <a:cs typeface="Calibri"/>
              </a:rPr>
              <a:t>ic</a:t>
            </a:r>
            <a:r>
              <a:rPr dirty="0" sz="1200" spc="35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s</a:t>
            </a:r>
            <a:r>
              <a:rPr dirty="0" sz="1200" spc="35">
                <a:latin typeface="Calibri"/>
                <a:cs typeface="Calibri"/>
              </a:rPr>
              <a:t>,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necesarios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 </a:t>
            </a:r>
            <a:r>
              <a:rPr dirty="0" sz="1200" spc="20">
                <a:latin typeface="Calibri"/>
                <a:cs typeface="Calibri"/>
              </a:rPr>
              <a:t>c</a:t>
            </a:r>
            <a:r>
              <a:rPr dirty="0" sz="1200" spc="25">
                <a:latin typeface="Calibri"/>
                <a:cs typeface="Calibri"/>
              </a:rPr>
              <a:t>o</a:t>
            </a:r>
            <a:r>
              <a:rPr dirty="0" sz="1200" spc="20">
                <a:latin typeface="Calibri"/>
                <a:cs typeface="Calibri"/>
              </a:rPr>
              <a:t>mprens</a:t>
            </a:r>
            <a:r>
              <a:rPr dirty="0" sz="1200" spc="15">
                <a:latin typeface="Calibri"/>
                <a:cs typeface="Calibri"/>
              </a:rPr>
              <a:t>i</a:t>
            </a:r>
            <a:r>
              <a:rPr dirty="0" sz="1200" spc="-620">
                <a:latin typeface="Calibri"/>
                <a:cs typeface="Calibri"/>
              </a:rPr>
              <a:t>o</a:t>
            </a:r>
            <a:r>
              <a:rPr dirty="0" sz="1200" spc="20">
                <a:latin typeface="Calibri"/>
                <a:cs typeface="Calibri"/>
              </a:rPr>
              <a:t>´</a:t>
            </a:r>
            <a:r>
              <a:rPr dirty="0" sz="1200" spc="25">
                <a:latin typeface="Calibri"/>
                <a:cs typeface="Calibri"/>
              </a:rPr>
              <a:t>n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siguientes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cap´ıtulos.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55"/>
              </a:spcBef>
            </a:pPr>
            <a:endParaRPr sz="1200">
              <a:latin typeface="Calibri"/>
              <a:cs typeface="Calibri"/>
            </a:endParaRPr>
          </a:p>
          <a:p>
            <a:pPr lvl="2" marL="638810" indent="-62611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638810" algn="l"/>
              </a:tabLst>
            </a:pPr>
            <a:r>
              <a:rPr dirty="0" sz="1400" spc="155" b="1">
                <a:latin typeface="Calibri"/>
                <a:cs typeface="Calibri"/>
              </a:rPr>
              <a:t>Nodo</a:t>
            </a:r>
            <a:r>
              <a:rPr dirty="0" sz="1400" spc="215" b="1">
                <a:latin typeface="Calibri"/>
                <a:cs typeface="Calibri"/>
              </a:rPr>
              <a:t> </a:t>
            </a:r>
            <a:r>
              <a:rPr dirty="0" sz="1400" spc="140" b="1">
                <a:latin typeface="Calibri"/>
                <a:cs typeface="Calibri"/>
              </a:rPr>
              <a:t>E</a:t>
            </a:r>
            <a:r>
              <a:rPr dirty="0" sz="1400" spc="135" b="1">
                <a:latin typeface="Calibri"/>
                <a:cs typeface="Calibri"/>
              </a:rPr>
              <a:t>l</a:t>
            </a:r>
            <a:r>
              <a:rPr dirty="0" sz="1400" spc="-590" b="1">
                <a:latin typeface="Calibri"/>
                <a:cs typeface="Calibri"/>
              </a:rPr>
              <a:t>e</a:t>
            </a:r>
            <a:r>
              <a:rPr dirty="0" sz="1400" spc="120" b="1">
                <a:latin typeface="Calibri"/>
                <a:cs typeface="Calibri"/>
              </a:rPr>
              <a:t>´</a:t>
            </a:r>
            <a:r>
              <a:rPr dirty="0" sz="1400" spc="145" b="1">
                <a:latin typeface="Calibri"/>
                <a:cs typeface="Calibri"/>
              </a:rPr>
              <a:t>ctrico</a:t>
            </a:r>
            <a:endParaRPr sz="1400">
              <a:latin typeface="Calibri"/>
              <a:cs typeface="Calibri"/>
            </a:endParaRPr>
          </a:p>
          <a:p>
            <a:pPr marL="12700" marR="5080">
              <a:lnSpc>
                <a:spcPct val="100800"/>
              </a:lnSpc>
              <a:spcBef>
                <a:spcPts val="1435"/>
              </a:spcBef>
            </a:pPr>
            <a:r>
              <a:rPr dirty="0" sz="1200" spc="90">
                <a:latin typeface="Calibri"/>
                <a:cs typeface="Calibri"/>
              </a:rPr>
              <a:t>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punto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convergencia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el´ectrica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donde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conectan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est</a:t>
            </a:r>
            <a:r>
              <a:rPr dirty="0" sz="1200" spc="-520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´n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al </a:t>
            </a:r>
            <a:r>
              <a:rPr dirty="0" sz="1200">
                <a:latin typeface="Calibri"/>
                <a:cs typeface="Calibri"/>
              </a:rPr>
              <a:t>mismo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potencial.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3493770" y="1056132"/>
            <a:ext cx="571500" cy="342900"/>
          </a:xfrm>
          <a:custGeom>
            <a:avLst/>
            <a:gdLst/>
            <a:ahLst/>
            <a:cxnLst/>
            <a:rect l="l" t="t" r="r" b="b"/>
            <a:pathLst>
              <a:path w="571500" h="342900">
                <a:moveTo>
                  <a:pt x="342900" y="171450"/>
                </a:moveTo>
                <a:lnTo>
                  <a:pt x="336772" y="217011"/>
                </a:lnTo>
                <a:lnTo>
                  <a:pt x="319481" y="257962"/>
                </a:lnTo>
                <a:lnTo>
                  <a:pt x="292665" y="292665"/>
                </a:lnTo>
                <a:lnTo>
                  <a:pt x="257962" y="319481"/>
                </a:lnTo>
                <a:lnTo>
                  <a:pt x="217011" y="336772"/>
                </a:lnTo>
                <a:lnTo>
                  <a:pt x="171450" y="342900"/>
                </a:lnTo>
                <a:lnTo>
                  <a:pt x="125888" y="336772"/>
                </a:lnTo>
                <a:lnTo>
                  <a:pt x="84937" y="319481"/>
                </a:lnTo>
                <a:lnTo>
                  <a:pt x="50234" y="292665"/>
                </a:lnTo>
                <a:lnTo>
                  <a:pt x="23418" y="257962"/>
                </a:lnTo>
                <a:lnTo>
                  <a:pt x="6127" y="217011"/>
                </a:lnTo>
                <a:lnTo>
                  <a:pt x="0" y="171450"/>
                </a:lnTo>
                <a:lnTo>
                  <a:pt x="6127" y="125888"/>
                </a:lnTo>
                <a:lnTo>
                  <a:pt x="23418" y="84937"/>
                </a:lnTo>
                <a:lnTo>
                  <a:pt x="50234" y="50234"/>
                </a:lnTo>
                <a:lnTo>
                  <a:pt x="84937" y="23418"/>
                </a:lnTo>
                <a:lnTo>
                  <a:pt x="125888" y="6127"/>
                </a:lnTo>
                <a:lnTo>
                  <a:pt x="171450" y="0"/>
                </a:lnTo>
                <a:lnTo>
                  <a:pt x="217011" y="6127"/>
                </a:lnTo>
                <a:lnTo>
                  <a:pt x="257962" y="23418"/>
                </a:lnTo>
                <a:lnTo>
                  <a:pt x="292665" y="50234"/>
                </a:lnTo>
                <a:lnTo>
                  <a:pt x="319481" y="84937"/>
                </a:lnTo>
                <a:lnTo>
                  <a:pt x="336772" y="125888"/>
                </a:lnTo>
                <a:lnTo>
                  <a:pt x="342900" y="171450"/>
                </a:lnTo>
                <a:close/>
              </a:path>
              <a:path w="571500" h="342900">
                <a:moveTo>
                  <a:pt x="571500" y="171450"/>
                </a:moveTo>
                <a:lnTo>
                  <a:pt x="565372" y="217011"/>
                </a:lnTo>
                <a:lnTo>
                  <a:pt x="548081" y="257962"/>
                </a:lnTo>
                <a:lnTo>
                  <a:pt x="521265" y="292665"/>
                </a:lnTo>
                <a:lnTo>
                  <a:pt x="486562" y="319481"/>
                </a:lnTo>
                <a:lnTo>
                  <a:pt x="445611" y="336772"/>
                </a:lnTo>
                <a:lnTo>
                  <a:pt x="400050" y="342900"/>
                </a:lnTo>
                <a:lnTo>
                  <a:pt x="354488" y="336772"/>
                </a:lnTo>
                <a:lnTo>
                  <a:pt x="313537" y="319481"/>
                </a:lnTo>
                <a:lnTo>
                  <a:pt x="278834" y="292665"/>
                </a:lnTo>
                <a:lnTo>
                  <a:pt x="252018" y="257962"/>
                </a:lnTo>
                <a:lnTo>
                  <a:pt x="234727" y="217011"/>
                </a:lnTo>
                <a:lnTo>
                  <a:pt x="228600" y="171450"/>
                </a:lnTo>
                <a:lnTo>
                  <a:pt x="234727" y="125888"/>
                </a:lnTo>
                <a:lnTo>
                  <a:pt x="252018" y="84937"/>
                </a:lnTo>
                <a:lnTo>
                  <a:pt x="278834" y="50234"/>
                </a:lnTo>
                <a:lnTo>
                  <a:pt x="313537" y="23418"/>
                </a:lnTo>
                <a:lnTo>
                  <a:pt x="354488" y="6127"/>
                </a:lnTo>
                <a:lnTo>
                  <a:pt x="400050" y="0"/>
                </a:lnTo>
                <a:lnTo>
                  <a:pt x="445611" y="6127"/>
                </a:lnTo>
                <a:lnTo>
                  <a:pt x="486562" y="23418"/>
                </a:lnTo>
                <a:lnTo>
                  <a:pt x="521265" y="50234"/>
                </a:lnTo>
                <a:lnTo>
                  <a:pt x="548081" y="84937"/>
                </a:lnTo>
                <a:lnTo>
                  <a:pt x="565372" y="125888"/>
                </a:lnTo>
                <a:lnTo>
                  <a:pt x="571500" y="171450"/>
                </a:lnTo>
                <a:close/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865627" y="998982"/>
            <a:ext cx="628650" cy="457200"/>
          </a:xfrm>
          <a:custGeom>
            <a:avLst/>
            <a:gdLst/>
            <a:ahLst/>
            <a:cxnLst/>
            <a:rect l="l" t="t" r="r" b="b"/>
            <a:pathLst>
              <a:path w="628650" h="457200">
                <a:moveTo>
                  <a:pt x="0" y="0"/>
                </a:moveTo>
                <a:lnTo>
                  <a:pt x="0" y="457200"/>
                </a:lnTo>
              </a:path>
              <a:path w="628650" h="457200">
                <a:moveTo>
                  <a:pt x="0" y="228600"/>
                </a:moveTo>
                <a:lnTo>
                  <a:pt x="628650" y="2286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4065778" y="998982"/>
            <a:ext cx="628650" cy="457200"/>
          </a:xfrm>
          <a:custGeom>
            <a:avLst/>
            <a:gdLst/>
            <a:ahLst/>
            <a:cxnLst/>
            <a:rect l="l" t="t" r="r" b="b"/>
            <a:pathLst>
              <a:path w="628650" h="457200">
                <a:moveTo>
                  <a:pt x="0" y="228600"/>
                </a:moveTo>
                <a:lnTo>
                  <a:pt x="628650" y="228600"/>
                </a:lnTo>
              </a:path>
              <a:path w="628650" h="457200">
                <a:moveTo>
                  <a:pt x="628650" y="0"/>
                </a:moveTo>
                <a:lnTo>
                  <a:pt x="628650" y="4572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5" name="object 5" descr=""/>
          <p:cNvGrpSpPr/>
          <p:nvPr/>
        </p:nvGrpSpPr>
        <p:grpSpPr>
          <a:xfrm>
            <a:off x="2474912" y="1087564"/>
            <a:ext cx="391160" cy="51435"/>
            <a:chOff x="2474912" y="1087564"/>
            <a:chExt cx="391160" cy="51435"/>
          </a:xfrm>
        </p:grpSpPr>
        <p:sp>
          <p:nvSpPr>
            <p:cNvPr id="6" name="object 6" descr=""/>
            <p:cNvSpPr/>
            <p:nvPr/>
          </p:nvSpPr>
          <p:spPr>
            <a:xfrm>
              <a:off x="2483358" y="1109979"/>
              <a:ext cx="382270" cy="6350"/>
            </a:xfrm>
            <a:custGeom>
              <a:avLst/>
              <a:gdLst/>
              <a:ahLst/>
              <a:cxnLst/>
              <a:rect l="l" t="t" r="r" b="b"/>
              <a:pathLst>
                <a:path w="382269" h="6350">
                  <a:moveTo>
                    <a:pt x="382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511" y="3810"/>
                  </a:lnTo>
                  <a:lnTo>
                    <a:pt x="1511" y="6350"/>
                  </a:lnTo>
                  <a:lnTo>
                    <a:pt x="382270" y="6350"/>
                  </a:lnTo>
                  <a:lnTo>
                    <a:pt x="382270" y="3810"/>
                  </a:lnTo>
                  <a:lnTo>
                    <a:pt x="3822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477769" y="1090422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91440" y="0"/>
                  </a:moveTo>
                  <a:lnTo>
                    <a:pt x="0" y="22859"/>
                  </a:lnTo>
                  <a:lnTo>
                    <a:pt x="91440" y="45720"/>
                  </a:lnTo>
                  <a:lnTo>
                    <a:pt x="914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2477769" y="1090422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91440" y="0"/>
                  </a:moveTo>
                  <a:lnTo>
                    <a:pt x="0" y="22859"/>
                  </a:lnTo>
                  <a:lnTo>
                    <a:pt x="91440" y="45720"/>
                  </a:lnTo>
                  <a:lnTo>
                    <a:pt x="9144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2474912" y="1316164"/>
            <a:ext cx="391160" cy="51435"/>
            <a:chOff x="2474912" y="1316164"/>
            <a:chExt cx="391160" cy="51435"/>
          </a:xfrm>
        </p:grpSpPr>
        <p:sp>
          <p:nvSpPr>
            <p:cNvPr id="10" name="object 10" descr=""/>
            <p:cNvSpPr/>
            <p:nvPr/>
          </p:nvSpPr>
          <p:spPr>
            <a:xfrm>
              <a:off x="2483358" y="1338579"/>
              <a:ext cx="382270" cy="6350"/>
            </a:xfrm>
            <a:custGeom>
              <a:avLst/>
              <a:gdLst/>
              <a:ahLst/>
              <a:cxnLst/>
              <a:rect l="l" t="t" r="r" b="b"/>
              <a:pathLst>
                <a:path w="382269" h="6350">
                  <a:moveTo>
                    <a:pt x="3822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511" y="3810"/>
                  </a:lnTo>
                  <a:lnTo>
                    <a:pt x="1511" y="6350"/>
                  </a:lnTo>
                  <a:lnTo>
                    <a:pt x="382270" y="6350"/>
                  </a:lnTo>
                  <a:lnTo>
                    <a:pt x="382270" y="3810"/>
                  </a:lnTo>
                  <a:lnTo>
                    <a:pt x="3822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2477769" y="1319022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91440" y="0"/>
                  </a:moveTo>
                  <a:lnTo>
                    <a:pt x="0" y="22859"/>
                  </a:lnTo>
                  <a:lnTo>
                    <a:pt x="91440" y="45720"/>
                  </a:lnTo>
                  <a:lnTo>
                    <a:pt x="914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477769" y="1319022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91440" y="0"/>
                  </a:moveTo>
                  <a:lnTo>
                    <a:pt x="0" y="22859"/>
                  </a:lnTo>
                  <a:lnTo>
                    <a:pt x="91440" y="45720"/>
                  </a:lnTo>
                  <a:lnTo>
                    <a:pt x="9144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 descr=""/>
          <p:cNvGrpSpPr/>
          <p:nvPr/>
        </p:nvGrpSpPr>
        <p:grpSpPr>
          <a:xfrm>
            <a:off x="4694428" y="1087564"/>
            <a:ext cx="448309" cy="51435"/>
            <a:chOff x="4694428" y="1087564"/>
            <a:chExt cx="448309" cy="51435"/>
          </a:xfrm>
        </p:grpSpPr>
        <p:sp>
          <p:nvSpPr>
            <p:cNvPr id="14" name="object 14" descr=""/>
            <p:cNvSpPr/>
            <p:nvPr/>
          </p:nvSpPr>
          <p:spPr>
            <a:xfrm>
              <a:off x="4694428" y="1109979"/>
              <a:ext cx="439420" cy="6350"/>
            </a:xfrm>
            <a:custGeom>
              <a:avLst/>
              <a:gdLst/>
              <a:ahLst/>
              <a:cxnLst/>
              <a:rect l="l" t="t" r="r" b="b"/>
              <a:pathLst>
                <a:path w="439420" h="6350">
                  <a:moveTo>
                    <a:pt x="43940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437896" y="6350"/>
                  </a:lnTo>
                  <a:lnTo>
                    <a:pt x="437896" y="3810"/>
                  </a:lnTo>
                  <a:lnTo>
                    <a:pt x="439407" y="3810"/>
                  </a:lnTo>
                  <a:lnTo>
                    <a:pt x="4394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5047996" y="1090422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0"/>
                  </a:moveTo>
                  <a:lnTo>
                    <a:pt x="0" y="45720"/>
                  </a:lnTo>
                  <a:lnTo>
                    <a:pt x="91439" y="228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5047996" y="1090422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45720"/>
                  </a:moveTo>
                  <a:lnTo>
                    <a:pt x="91439" y="22859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 descr=""/>
          <p:cNvGrpSpPr/>
          <p:nvPr/>
        </p:nvGrpSpPr>
        <p:grpSpPr>
          <a:xfrm>
            <a:off x="4694428" y="1316164"/>
            <a:ext cx="448309" cy="51435"/>
            <a:chOff x="4694428" y="1316164"/>
            <a:chExt cx="448309" cy="51435"/>
          </a:xfrm>
        </p:grpSpPr>
        <p:sp>
          <p:nvSpPr>
            <p:cNvPr id="18" name="object 18" descr=""/>
            <p:cNvSpPr/>
            <p:nvPr/>
          </p:nvSpPr>
          <p:spPr>
            <a:xfrm>
              <a:off x="4694428" y="1338579"/>
              <a:ext cx="439420" cy="6350"/>
            </a:xfrm>
            <a:custGeom>
              <a:avLst/>
              <a:gdLst/>
              <a:ahLst/>
              <a:cxnLst/>
              <a:rect l="l" t="t" r="r" b="b"/>
              <a:pathLst>
                <a:path w="439420" h="6350">
                  <a:moveTo>
                    <a:pt x="43940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437896" y="6350"/>
                  </a:lnTo>
                  <a:lnTo>
                    <a:pt x="437896" y="3810"/>
                  </a:lnTo>
                  <a:lnTo>
                    <a:pt x="439407" y="3810"/>
                  </a:lnTo>
                  <a:lnTo>
                    <a:pt x="4394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5047996" y="1319022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0"/>
                  </a:moveTo>
                  <a:lnTo>
                    <a:pt x="0" y="45720"/>
                  </a:lnTo>
                  <a:lnTo>
                    <a:pt x="91439" y="228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5047996" y="1319022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45720"/>
                  </a:moveTo>
                  <a:lnTo>
                    <a:pt x="91439" y="22859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 txBox="1"/>
          <p:nvPr/>
        </p:nvSpPr>
        <p:spPr>
          <a:xfrm>
            <a:off x="2738627" y="791971"/>
            <a:ext cx="43307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Nodo</a:t>
            </a:r>
            <a:r>
              <a:rPr dirty="0" sz="1050" spc="50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1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453123" y="791971"/>
            <a:ext cx="43307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Nodo</a:t>
            </a:r>
            <a:r>
              <a:rPr dirty="0" sz="1050" spc="50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2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624332" y="1477771"/>
            <a:ext cx="46355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220</a:t>
            </a:r>
            <a:r>
              <a:rPr dirty="0" sz="1050" spc="35">
                <a:latin typeface="Times New Roman"/>
                <a:cs typeface="Times New Roman"/>
              </a:rPr>
              <a:t> </a:t>
            </a:r>
            <a:r>
              <a:rPr dirty="0" sz="1050" spc="-25">
                <a:latin typeface="Times New Roman"/>
                <a:cs typeface="Times New Roman"/>
              </a:rPr>
              <a:t>KV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453128" y="1534926"/>
            <a:ext cx="46355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115</a:t>
            </a:r>
            <a:r>
              <a:rPr dirty="0" sz="1050" spc="35">
                <a:latin typeface="Times New Roman"/>
                <a:cs typeface="Times New Roman"/>
              </a:rPr>
              <a:t> </a:t>
            </a:r>
            <a:r>
              <a:rPr dirty="0" sz="1050" spc="-25">
                <a:latin typeface="Times New Roman"/>
                <a:cs typeface="Times New Roman"/>
              </a:rPr>
              <a:t>KV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709927" y="1020571"/>
            <a:ext cx="665480" cy="304800"/>
          </a:xfrm>
          <a:prstGeom prst="rect">
            <a:avLst/>
          </a:prstGeom>
        </p:spPr>
        <p:txBody>
          <a:bodyPr wrap="square" lIns="0" tIns="62230" rIns="0" bIns="0" rtlCol="0" vert="horz">
            <a:spAutoFit/>
          </a:bodyPr>
          <a:lstStyle/>
          <a:p>
            <a:pPr marL="12700" marR="5080">
              <a:lnSpc>
                <a:spcPct val="71400"/>
              </a:lnSpc>
              <a:spcBef>
                <a:spcPts val="490"/>
              </a:spcBef>
            </a:pPr>
            <a:r>
              <a:rPr dirty="0" sz="1050">
                <a:latin typeface="Times New Roman"/>
                <a:cs typeface="Times New Roman"/>
              </a:rPr>
              <a:t>Lineas</a:t>
            </a:r>
            <a:r>
              <a:rPr dirty="0" sz="1050" spc="60">
                <a:latin typeface="Times New Roman"/>
                <a:cs typeface="Times New Roman"/>
              </a:rPr>
              <a:t> </a:t>
            </a:r>
            <a:r>
              <a:rPr dirty="0" sz="1050" spc="-25">
                <a:latin typeface="Times New Roman"/>
                <a:cs typeface="Times New Roman"/>
              </a:rPr>
              <a:t>de </a:t>
            </a:r>
            <a:r>
              <a:rPr dirty="0" sz="1050" spc="-10">
                <a:latin typeface="Times New Roman"/>
                <a:cs typeface="Times New Roman"/>
              </a:rPr>
              <a:t>transmision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5310378" y="1020571"/>
            <a:ext cx="665480" cy="304800"/>
          </a:xfrm>
          <a:prstGeom prst="rect">
            <a:avLst/>
          </a:prstGeom>
        </p:spPr>
        <p:txBody>
          <a:bodyPr wrap="square" lIns="0" tIns="62230" rIns="0" bIns="0" rtlCol="0" vert="horz">
            <a:spAutoFit/>
          </a:bodyPr>
          <a:lstStyle/>
          <a:p>
            <a:pPr marL="12700" marR="5080">
              <a:lnSpc>
                <a:spcPct val="71400"/>
              </a:lnSpc>
              <a:spcBef>
                <a:spcPts val="490"/>
              </a:spcBef>
            </a:pPr>
            <a:r>
              <a:rPr dirty="0" sz="1050">
                <a:latin typeface="Times New Roman"/>
                <a:cs typeface="Times New Roman"/>
              </a:rPr>
              <a:t>Lineas</a:t>
            </a:r>
            <a:r>
              <a:rPr dirty="0" sz="1050" spc="60">
                <a:latin typeface="Times New Roman"/>
                <a:cs typeface="Times New Roman"/>
              </a:rPr>
              <a:t> </a:t>
            </a:r>
            <a:r>
              <a:rPr dirty="0" sz="1050" spc="-25">
                <a:latin typeface="Times New Roman"/>
                <a:cs typeface="Times New Roman"/>
              </a:rPr>
              <a:t>de </a:t>
            </a:r>
            <a:r>
              <a:rPr dirty="0" sz="1050" spc="-10">
                <a:latin typeface="Times New Roman"/>
                <a:cs typeface="Times New Roman"/>
              </a:rPr>
              <a:t>transmision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927603" y="1918014"/>
            <a:ext cx="6144895" cy="11969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R="182245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1.1: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R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pr</a:t>
            </a:r>
            <a:r>
              <a:rPr dirty="0" sz="1200" spc="25">
                <a:latin typeface="Calibri"/>
                <a:cs typeface="Calibri"/>
              </a:rPr>
              <a:t>ese</a:t>
            </a:r>
            <a:r>
              <a:rPr dirty="0" sz="1200" spc="-5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ta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25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el´ectrico</a:t>
            </a:r>
            <a:endParaRPr sz="1200">
              <a:latin typeface="Calibri"/>
              <a:cs typeface="Calibri"/>
            </a:endParaRPr>
          </a:p>
          <a:p>
            <a:pPr marL="12700" marR="9525" indent="222250">
              <a:lnSpc>
                <a:spcPct val="100800"/>
              </a:lnSpc>
              <a:spcBef>
                <a:spcPts val="1295"/>
              </a:spcBef>
            </a:pP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elementos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conectan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son:</a:t>
            </a:r>
            <a:r>
              <a:rPr dirty="0" sz="1200" spc="3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Generadores,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cargas,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reactores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inductivos, condensadores,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transformadores,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l´ıneas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114">
                <a:latin typeface="Calibri"/>
                <a:cs typeface="Calibri"/>
              </a:rPr>
              <a:t>FACTS.</a:t>
            </a:r>
            <a:endParaRPr sz="1200">
              <a:latin typeface="Calibri"/>
              <a:cs typeface="Calibri"/>
            </a:endParaRPr>
          </a:p>
          <a:p>
            <a:pPr marL="12700" marR="5080" indent="222250">
              <a:lnSpc>
                <a:spcPct val="100000"/>
              </a:lnSpc>
              <a:spcBef>
                <a:spcPts val="710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el´ectrico,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normalmente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determinada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t</a:t>
            </a:r>
            <a:r>
              <a:rPr dirty="0" sz="1200" spc="40">
                <a:latin typeface="Calibri"/>
                <a:cs typeface="Calibri"/>
              </a:rPr>
              <a:t>ens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y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razones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45">
                <a:latin typeface="Calibri"/>
                <a:cs typeface="Calibri"/>
              </a:rPr>
              <a:t>t´ecnico-</a:t>
            </a:r>
            <a:r>
              <a:rPr dirty="0" sz="1200" spc="-40">
                <a:latin typeface="Calibri"/>
                <a:cs typeface="Calibri"/>
              </a:rPr>
              <a:t>econ´omicas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transmite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ten</a:t>
            </a:r>
            <a:r>
              <a:rPr dirty="0" sz="1200" spc="35">
                <a:latin typeface="Calibri"/>
                <a:cs typeface="Calibri"/>
              </a:rPr>
              <a:t>s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superior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53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r</a:t>
            </a:r>
            <a:r>
              <a:rPr dirty="0" sz="1200" spc="35">
                <a:latin typeface="Calibri"/>
                <a:cs typeface="Calibri"/>
              </a:rPr>
              <a:t>e</a:t>
            </a:r>
            <a:r>
              <a:rPr dirty="0" sz="1200" spc="45">
                <a:latin typeface="Calibri"/>
                <a:cs typeface="Calibri"/>
              </a:rPr>
              <a:t>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consumo.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28" name="object 28" descr=""/>
          <p:cNvGrpSpPr/>
          <p:nvPr/>
        </p:nvGrpSpPr>
        <p:grpSpPr>
          <a:xfrm>
            <a:off x="2553652" y="3823970"/>
            <a:ext cx="2851150" cy="962660"/>
            <a:chOff x="2553652" y="3823970"/>
            <a:chExt cx="2851150" cy="962660"/>
          </a:xfrm>
        </p:grpSpPr>
        <p:sp>
          <p:nvSpPr>
            <p:cNvPr id="29" name="object 29" descr=""/>
            <p:cNvSpPr/>
            <p:nvPr/>
          </p:nvSpPr>
          <p:spPr>
            <a:xfrm>
              <a:off x="2556509" y="3823970"/>
              <a:ext cx="2400300" cy="457200"/>
            </a:xfrm>
            <a:custGeom>
              <a:avLst/>
              <a:gdLst/>
              <a:ahLst/>
              <a:cxnLst/>
              <a:rect l="l" t="t" r="r" b="b"/>
              <a:pathLst>
                <a:path w="2400300" h="457200">
                  <a:moveTo>
                    <a:pt x="1542288" y="229107"/>
                  </a:moveTo>
                  <a:lnTo>
                    <a:pt x="1536160" y="274669"/>
                  </a:lnTo>
                  <a:lnTo>
                    <a:pt x="1518869" y="315620"/>
                  </a:lnTo>
                  <a:lnTo>
                    <a:pt x="1492053" y="350323"/>
                  </a:lnTo>
                  <a:lnTo>
                    <a:pt x="1457350" y="377139"/>
                  </a:lnTo>
                  <a:lnTo>
                    <a:pt x="1416399" y="394430"/>
                  </a:lnTo>
                  <a:lnTo>
                    <a:pt x="1370838" y="400557"/>
                  </a:lnTo>
                  <a:lnTo>
                    <a:pt x="1325276" y="394430"/>
                  </a:lnTo>
                  <a:lnTo>
                    <a:pt x="1284325" y="377139"/>
                  </a:lnTo>
                  <a:lnTo>
                    <a:pt x="1249622" y="350323"/>
                  </a:lnTo>
                  <a:lnTo>
                    <a:pt x="1222806" y="315620"/>
                  </a:lnTo>
                  <a:lnTo>
                    <a:pt x="1205515" y="274669"/>
                  </a:lnTo>
                  <a:lnTo>
                    <a:pt x="1199388" y="229107"/>
                  </a:lnTo>
                  <a:lnTo>
                    <a:pt x="1205515" y="183546"/>
                  </a:lnTo>
                  <a:lnTo>
                    <a:pt x="1222806" y="142595"/>
                  </a:lnTo>
                  <a:lnTo>
                    <a:pt x="1249622" y="107892"/>
                  </a:lnTo>
                  <a:lnTo>
                    <a:pt x="1284325" y="81076"/>
                  </a:lnTo>
                  <a:lnTo>
                    <a:pt x="1325276" y="63785"/>
                  </a:lnTo>
                  <a:lnTo>
                    <a:pt x="1370838" y="57657"/>
                  </a:lnTo>
                  <a:lnTo>
                    <a:pt x="1416399" y="63785"/>
                  </a:lnTo>
                  <a:lnTo>
                    <a:pt x="1457350" y="81076"/>
                  </a:lnTo>
                  <a:lnTo>
                    <a:pt x="1492053" y="107892"/>
                  </a:lnTo>
                  <a:lnTo>
                    <a:pt x="1518869" y="142595"/>
                  </a:lnTo>
                  <a:lnTo>
                    <a:pt x="1536160" y="183546"/>
                  </a:lnTo>
                  <a:lnTo>
                    <a:pt x="1542288" y="229107"/>
                  </a:lnTo>
                  <a:close/>
                </a:path>
                <a:path w="2400300" h="457200">
                  <a:moveTo>
                    <a:pt x="1770888" y="229107"/>
                  </a:moveTo>
                  <a:lnTo>
                    <a:pt x="1764760" y="274669"/>
                  </a:lnTo>
                  <a:lnTo>
                    <a:pt x="1747469" y="315620"/>
                  </a:lnTo>
                  <a:lnTo>
                    <a:pt x="1720653" y="350323"/>
                  </a:lnTo>
                  <a:lnTo>
                    <a:pt x="1685950" y="377139"/>
                  </a:lnTo>
                  <a:lnTo>
                    <a:pt x="1644999" y="394430"/>
                  </a:lnTo>
                  <a:lnTo>
                    <a:pt x="1599438" y="400557"/>
                  </a:lnTo>
                  <a:lnTo>
                    <a:pt x="1553876" y="394430"/>
                  </a:lnTo>
                  <a:lnTo>
                    <a:pt x="1512925" y="377139"/>
                  </a:lnTo>
                  <a:lnTo>
                    <a:pt x="1478222" y="350323"/>
                  </a:lnTo>
                  <a:lnTo>
                    <a:pt x="1451406" y="315620"/>
                  </a:lnTo>
                  <a:lnTo>
                    <a:pt x="1434115" y="274669"/>
                  </a:lnTo>
                  <a:lnTo>
                    <a:pt x="1427988" y="229107"/>
                  </a:lnTo>
                  <a:lnTo>
                    <a:pt x="1434115" y="183546"/>
                  </a:lnTo>
                  <a:lnTo>
                    <a:pt x="1451406" y="142595"/>
                  </a:lnTo>
                  <a:lnTo>
                    <a:pt x="1478222" y="107892"/>
                  </a:lnTo>
                  <a:lnTo>
                    <a:pt x="1512925" y="81076"/>
                  </a:lnTo>
                  <a:lnTo>
                    <a:pt x="1553876" y="63785"/>
                  </a:lnTo>
                  <a:lnTo>
                    <a:pt x="1599438" y="57657"/>
                  </a:lnTo>
                  <a:lnTo>
                    <a:pt x="1644999" y="63785"/>
                  </a:lnTo>
                  <a:lnTo>
                    <a:pt x="1685950" y="81076"/>
                  </a:lnTo>
                  <a:lnTo>
                    <a:pt x="1720653" y="107892"/>
                  </a:lnTo>
                  <a:lnTo>
                    <a:pt x="1747469" y="142595"/>
                  </a:lnTo>
                  <a:lnTo>
                    <a:pt x="1764760" y="183546"/>
                  </a:lnTo>
                  <a:lnTo>
                    <a:pt x="1770888" y="229107"/>
                  </a:lnTo>
                  <a:close/>
                </a:path>
                <a:path w="2400300" h="457200">
                  <a:moveTo>
                    <a:pt x="342900" y="229107"/>
                  </a:moveTo>
                  <a:lnTo>
                    <a:pt x="336772" y="274669"/>
                  </a:lnTo>
                  <a:lnTo>
                    <a:pt x="319481" y="315620"/>
                  </a:lnTo>
                  <a:lnTo>
                    <a:pt x="292665" y="350323"/>
                  </a:lnTo>
                  <a:lnTo>
                    <a:pt x="257962" y="377139"/>
                  </a:lnTo>
                  <a:lnTo>
                    <a:pt x="217011" y="394430"/>
                  </a:lnTo>
                  <a:lnTo>
                    <a:pt x="171450" y="400557"/>
                  </a:lnTo>
                  <a:lnTo>
                    <a:pt x="125888" y="394430"/>
                  </a:lnTo>
                  <a:lnTo>
                    <a:pt x="84937" y="377139"/>
                  </a:lnTo>
                  <a:lnTo>
                    <a:pt x="50234" y="350323"/>
                  </a:lnTo>
                  <a:lnTo>
                    <a:pt x="23418" y="315620"/>
                  </a:lnTo>
                  <a:lnTo>
                    <a:pt x="6127" y="274669"/>
                  </a:lnTo>
                  <a:lnTo>
                    <a:pt x="0" y="229107"/>
                  </a:lnTo>
                  <a:lnTo>
                    <a:pt x="6127" y="183546"/>
                  </a:lnTo>
                  <a:lnTo>
                    <a:pt x="23418" y="142595"/>
                  </a:lnTo>
                  <a:lnTo>
                    <a:pt x="50234" y="107892"/>
                  </a:lnTo>
                  <a:lnTo>
                    <a:pt x="84937" y="81076"/>
                  </a:lnTo>
                  <a:lnTo>
                    <a:pt x="125888" y="63785"/>
                  </a:lnTo>
                  <a:lnTo>
                    <a:pt x="171450" y="57657"/>
                  </a:lnTo>
                  <a:lnTo>
                    <a:pt x="217011" y="63785"/>
                  </a:lnTo>
                  <a:lnTo>
                    <a:pt x="257962" y="81076"/>
                  </a:lnTo>
                  <a:lnTo>
                    <a:pt x="292665" y="107892"/>
                  </a:lnTo>
                  <a:lnTo>
                    <a:pt x="319481" y="142595"/>
                  </a:lnTo>
                  <a:lnTo>
                    <a:pt x="336772" y="183546"/>
                  </a:lnTo>
                  <a:lnTo>
                    <a:pt x="342900" y="229107"/>
                  </a:lnTo>
                  <a:close/>
                </a:path>
                <a:path w="2400300" h="457200">
                  <a:moveTo>
                    <a:pt x="571245" y="0"/>
                  </a:moveTo>
                  <a:lnTo>
                    <a:pt x="571245" y="457200"/>
                  </a:lnTo>
                </a:path>
                <a:path w="2400300" h="457200">
                  <a:moveTo>
                    <a:pt x="571245" y="228600"/>
                  </a:moveTo>
                  <a:lnTo>
                    <a:pt x="1199895" y="228600"/>
                  </a:lnTo>
                </a:path>
                <a:path w="2400300" h="457200">
                  <a:moveTo>
                    <a:pt x="1771395" y="228600"/>
                  </a:moveTo>
                  <a:lnTo>
                    <a:pt x="2400045" y="228600"/>
                  </a:lnTo>
                </a:path>
                <a:path w="2400300" h="457200">
                  <a:moveTo>
                    <a:pt x="2400045" y="0"/>
                  </a:moveTo>
                  <a:lnTo>
                    <a:pt x="2400045" y="45720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4956556" y="3935729"/>
              <a:ext cx="440055" cy="5080"/>
            </a:xfrm>
            <a:custGeom>
              <a:avLst/>
              <a:gdLst/>
              <a:ahLst/>
              <a:cxnLst/>
              <a:rect l="l" t="t" r="r" b="b"/>
              <a:pathLst>
                <a:path w="440054" h="5079">
                  <a:moveTo>
                    <a:pt x="439928" y="2540"/>
                  </a:moveTo>
                  <a:lnTo>
                    <a:pt x="439915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439928" y="5080"/>
                  </a:lnTo>
                  <a:lnTo>
                    <a:pt x="439928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5310123" y="3915410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19"/>
                  </a:lnTo>
                  <a:lnTo>
                    <a:pt x="91439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5310123" y="3915410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45719"/>
                  </a:moveTo>
                  <a:lnTo>
                    <a:pt x="91439" y="22860"/>
                  </a:lnTo>
                  <a:lnTo>
                    <a:pt x="0" y="0"/>
                  </a:lnTo>
                  <a:lnTo>
                    <a:pt x="0" y="45719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4956556" y="4164329"/>
              <a:ext cx="440055" cy="5080"/>
            </a:xfrm>
            <a:custGeom>
              <a:avLst/>
              <a:gdLst/>
              <a:ahLst/>
              <a:cxnLst/>
              <a:rect l="l" t="t" r="r" b="b"/>
              <a:pathLst>
                <a:path w="440054" h="5079">
                  <a:moveTo>
                    <a:pt x="439928" y="2540"/>
                  </a:moveTo>
                  <a:lnTo>
                    <a:pt x="439915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439928" y="5080"/>
                  </a:lnTo>
                  <a:lnTo>
                    <a:pt x="439928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5310123" y="4144010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19"/>
                  </a:lnTo>
                  <a:lnTo>
                    <a:pt x="91439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4956555" y="4144010"/>
              <a:ext cx="445134" cy="365760"/>
            </a:xfrm>
            <a:custGeom>
              <a:avLst/>
              <a:gdLst/>
              <a:ahLst/>
              <a:cxnLst/>
              <a:rect l="l" t="t" r="r" b="b"/>
              <a:pathLst>
                <a:path w="445135" h="365760">
                  <a:moveTo>
                    <a:pt x="353568" y="45719"/>
                  </a:moveTo>
                  <a:lnTo>
                    <a:pt x="445008" y="22860"/>
                  </a:lnTo>
                  <a:lnTo>
                    <a:pt x="353568" y="0"/>
                  </a:lnTo>
                  <a:lnTo>
                    <a:pt x="353568" y="45719"/>
                  </a:lnTo>
                  <a:close/>
                </a:path>
                <a:path w="445135" h="365760">
                  <a:moveTo>
                    <a:pt x="0" y="137160"/>
                  </a:moveTo>
                  <a:lnTo>
                    <a:pt x="0" y="36576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4956555" y="4395470"/>
              <a:ext cx="342900" cy="387985"/>
            </a:xfrm>
            <a:custGeom>
              <a:avLst/>
              <a:gdLst/>
              <a:ahLst/>
              <a:cxnLst/>
              <a:rect l="l" t="t" r="r" b="b"/>
              <a:pathLst>
                <a:path w="342900" h="387985">
                  <a:moveTo>
                    <a:pt x="0" y="0"/>
                  </a:moveTo>
                  <a:lnTo>
                    <a:pt x="342900" y="0"/>
                  </a:lnTo>
                  <a:lnTo>
                    <a:pt x="342900" y="296417"/>
                  </a:lnTo>
                </a:path>
                <a:path w="342900" h="387985">
                  <a:moveTo>
                    <a:pt x="342900" y="296417"/>
                  </a:moveTo>
                  <a:lnTo>
                    <a:pt x="342900" y="387857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5276595" y="4691888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45719" y="0"/>
                  </a:moveTo>
                  <a:lnTo>
                    <a:pt x="0" y="0"/>
                  </a:lnTo>
                  <a:lnTo>
                    <a:pt x="22859" y="91439"/>
                  </a:lnTo>
                  <a:lnTo>
                    <a:pt x="457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2899155" y="4052570"/>
              <a:ext cx="2423160" cy="730885"/>
            </a:xfrm>
            <a:custGeom>
              <a:avLst/>
              <a:gdLst/>
              <a:ahLst/>
              <a:cxnLst/>
              <a:rect l="l" t="t" r="r" b="b"/>
              <a:pathLst>
                <a:path w="2423160" h="730885">
                  <a:moveTo>
                    <a:pt x="2377440" y="639317"/>
                  </a:moveTo>
                  <a:lnTo>
                    <a:pt x="2400299" y="730757"/>
                  </a:lnTo>
                  <a:lnTo>
                    <a:pt x="2423160" y="639317"/>
                  </a:lnTo>
                  <a:lnTo>
                    <a:pt x="2377440" y="639317"/>
                  </a:lnTo>
                  <a:close/>
                </a:path>
                <a:path w="2423160" h="730885">
                  <a:moveTo>
                    <a:pt x="228600" y="0"/>
                  </a:move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9" name="object 39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10548" y="4020599"/>
              <a:ext cx="234314" cy="64020"/>
            </a:xfrm>
            <a:prstGeom prst="rect">
              <a:avLst/>
            </a:prstGeom>
          </p:spPr>
        </p:pic>
      </p:grpSp>
      <p:sp>
        <p:nvSpPr>
          <p:cNvPr id="40" name="object 40" descr=""/>
          <p:cNvSpPr txBox="1"/>
          <p:nvPr/>
        </p:nvSpPr>
        <p:spPr>
          <a:xfrm>
            <a:off x="5572505" y="3845560"/>
            <a:ext cx="665480" cy="304800"/>
          </a:xfrm>
          <a:prstGeom prst="rect">
            <a:avLst/>
          </a:prstGeom>
        </p:spPr>
        <p:txBody>
          <a:bodyPr wrap="square" lIns="0" tIns="62230" rIns="0" bIns="0" rtlCol="0" vert="horz">
            <a:spAutoFit/>
          </a:bodyPr>
          <a:lstStyle/>
          <a:p>
            <a:pPr marL="12700" marR="5080">
              <a:lnSpc>
                <a:spcPct val="71400"/>
              </a:lnSpc>
              <a:spcBef>
                <a:spcPts val="490"/>
              </a:spcBef>
            </a:pPr>
            <a:r>
              <a:rPr dirty="0" sz="1050">
                <a:latin typeface="Times New Roman"/>
                <a:cs typeface="Times New Roman"/>
              </a:rPr>
              <a:t>Lineas</a:t>
            </a:r>
            <a:r>
              <a:rPr dirty="0" sz="1050" spc="60">
                <a:latin typeface="Times New Roman"/>
                <a:cs typeface="Times New Roman"/>
              </a:rPr>
              <a:t> </a:t>
            </a:r>
            <a:r>
              <a:rPr dirty="0" sz="1050" spc="-25">
                <a:latin typeface="Times New Roman"/>
                <a:cs typeface="Times New Roman"/>
              </a:rPr>
              <a:t>de </a:t>
            </a:r>
            <a:r>
              <a:rPr dirty="0" sz="1050" spc="-10">
                <a:latin typeface="Times New Roman"/>
                <a:cs typeface="Times New Roman"/>
              </a:rPr>
              <a:t>transmision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886692" y="3616955"/>
            <a:ext cx="117475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C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000755" y="4302755"/>
            <a:ext cx="627380" cy="304800"/>
          </a:xfrm>
          <a:prstGeom prst="rect">
            <a:avLst/>
          </a:prstGeom>
        </p:spPr>
        <p:txBody>
          <a:bodyPr wrap="square" lIns="0" tIns="62230" rIns="0" bIns="0" rtlCol="0" vert="horz">
            <a:spAutoFit/>
          </a:bodyPr>
          <a:lstStyle/>
          <a:p>
            <a:pPr marL="12700" marR="5080">
              <a:lnSpc>
                <a:spcPct val="71400"/>
              </a:lnSpc>
              <a:spcBef>
                <a:spcPts val="490"/>
              </a:spcBef>
            </a:pPr>
            <a:r>
              <a:rPr dirty="0" sz="1050">
                <a:latin typeface="Times New Roman"/>
                <a:cs typeface="Times New Roman"/>
              </a:rPr>
              <a:t>Nodo</a:t>
            </a:r>
            <a:r>
              <a:rPr dirty="0" sz="1050" spc="50">
                <a:latin typeface="Times New Roman"/>
                <a:cs typeface="Times New Roman"/>
              </a:rPr>
              <a:t> </a:t>
            </a:r>
            <a:r>
              <a:rPr dirty="0" sz="1050" spc="-25">
                <a:latin typeface="Times New Roman"/>
                <a:cs typeface="Times New Roman"/>
              </a:rPr>
              <a:t>de </a:t>
            </a:r>
            <a:r>
              <a:rPr dirty="0" sz="1050" spc="-10">
                <a:latin typeface="Times New Roman"/>
                <a:cs typeface="Times New Roman"/>
              </a:rPr>
              <a:t>generacion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4715255" y="4531360"/>
            <a:ext cx="494030" cy="304800"/>
          </a:xfrm>
          <a:prstGeom prst="rect">
            <a:avLst/>
          </a:prstGeom>
        </p:spPr>
        <p:txBody>
          <a:bodyPr wrap="square" lIns="0" tIns="62230" rIns="0" bIns="0" rtlCol="0" vert="horz">
            <a:spAutoFit/>
          </a:bodyPr>
          <a:lstStyle/>
          <a:p>
            <a:pPr marL="12700" marR="5080">
              <a:lnSpc>
                <a:spcPct val="71400"/>
              </a:lnSpc>
              <a:spcBef>
                <a:spcPts val="490"/>
              </a:spcBef>
            </a:pPr>
            <a:r>
              <a:rPr dirty="0" sz="1050">
                <a:latin typeface="Times New Roman"/>
                <a:cs typeface="Times New Roman"/>
              </a:rPr>
              <a:t>Nodo</a:t>
            </a:r>
            <a:r>
              <a:rPr dirty="0" sz="1050" spc="50">
                <a:latin typeface="Times New Roman"/>
                <a:cs typeface="Times New Roman"/>
              </a:rPr>
              <a:t> </a:t>
            </a:r>
            <a:r>
              <a:rPr dirty="0" sz="1050" spc="-25">
                <a:latin typeface="Times New Roman"/>
                <a:cs typeface="Times New Roman"/>
              </a:rPr>
              <a:t>de </a:t>
            </a:r>
            <a:r>
              <a:rPr dirty="0" sz="1050" spc="-10">
                <a:latin typeface="Times New Roman"/>
                <a:cs typeface="Times New Roman"/>
              </a:rPr>
              <a:t>carga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629401" y="3674123"/>
            <a:ext cx="84836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10">
                <a:latin typeface="Times New Roman"/>
                <a:cs typeface="Times New Roman"/>
              </a:rPr>
              <a:t>Transformador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403851" y="3674123"/>
            <a:ext cx="80391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Generador</a:t>
            </a:r>
            <a:r>
              <a:rPr dirty="0" sz="1050" spc="215">
                <a:latin typeface="Times New Roman"/>
                <a:cs typeface="Times New Roman"/>
              </a:rPr>
              <a:t> </a:t>
            </a:r>
            <a:r>
              <a:rPr dirty="0" baseline="23809" sz="1575" spc="-75">
                <a:latin typeface="Times New Roman"/>
                <a:cs typeface="Times New Roman"/>
              </a:rPr>
              <a:t>G</a:t>
            </a:r>
            <a:endParaRPr baseline="23809" sz="1575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927604" y="5060503"/>
            <a:ext cx="6145530" cy="18567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R="1778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1.2: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R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pr</a:t>
            </a:r>
            <a:r>
              <a:rPr dirty="0" sz="1200" spc="25">
                <a:latin typeface="Calibri"/>
                <a:cs typeface="Calibri"/>
              </a:rPr>
              <a:t>ese</a:t>
            </a:r>
            <a:r>
              <a:rPr dirty="0" sz="1200" spc="-5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ta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25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esquema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nodal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90"/>
              </a:spcBef>
            </a:pPr>
            <a:endParaRPr sz="1200">
              <a:latin typeface="Calibri"/>
              <a:cs typeface="Calibri"/>
            </a:endParaRPr>
          </a:p>
          <a:p>
            <a:pPr algn="just" marL="12700" marR="5080" indent="222250">
              <a:lnSpc>
                <a:spcPct val="100299"/>
              </a:lnSpc>
            </a:pPr>
            <a:r>
              <a:rPr dirty="0" sz="1200" spc="65">
                <a:latin typeface="Calibri"/>
                <a:cs typeface="Calibri"/>
              </a:rPr>
              <a:t>Si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desprecia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efecto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conductores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conex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</a:t>
            </a:r>
            <a:r>
              <a:rPr dirty="0" sz="1200" spc="45">
                <a:latin typeface="Calibri"/>
                <a:cs typeface="Calibri"/>
              </a:rPr>
              <a:t>,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bornes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generador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coinciden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bornes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constituyendo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llamado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“Nodo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G</a:t>
            </a:r>
            <a:r>
              <a:rPr dirty="0" sz="1200" spc="30">
                <a:latin typeface="Calibri"/>
                <a:cs typeface="Calibri"/>
              </a:rPr>
              <a:t>eneraci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´n”,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mientras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secundario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origen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otro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llamado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“Nodo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Carga”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cuanto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alli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es </a:t>
            </a:r>
            <a:r>
              <a:rPr dirty="0" sz="1200">
                <a:latin typeface="Calibri"/>
                <a:cs typeface="Calibri"/>
              </a:rPr>
              <a:t>donde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“consumir”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“transferir”.</a:t>
            </a:r>
            <a:endParaRPr sz="1200">
              <a:latin typeface="Calibri"/>
              <a:cs typeface="Calibri"/>
            </a:endParaRPr>
          </a:p>
          <a:p>
            <a:pPr algn="just" marL="12700" marR="5080" indent="222250">
              <a:lnSpc>
                <a:spcPct val="100400"/>
              </a:lnSpc>
              <a:spcBef>
                <a:spcPts val="715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>
                <a:latin typeface="Calibri"/>
                <a:cs typeface="Calibri"/>
              </a:rPr>
              <a:t> potencia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generada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150">
                <a:latin typeface="Calibri"/>
                <a:cs typeface="Calibri"/>
              </a:rPr>
              <a:t>G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es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”inyectada”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barraje </a:t>
            </a:r>
            <a:r>
              <a:rPr dirty="0" sz="1200" spc="150">
                <a:latin typeface="Calibri"/>
                <a:cs typeface="Calibri"/>
              </a:rPr>
              <a:t>G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tr</a:t>
            </a:r>
            <a:r>
              <a:rPr dirty="0" sz="1200" spc="30">
                <a:latin typeface="Calibri"/>
                <a:cs typeface="Calibri"/>
              </a:rPr>
              <a:t>a</a:t>
            </a:r>
            <a:r>
              <a:rPr dirty="0" sz="1200" spc="55">
                <a:latin typeface="Calibri"/>
                <a:cs typeface="Calibri"/>
              </a:rPr>
              <a:t>v</a:t>
            </a:r>
            <a:r>
              <a:rPr dirty="0" sz="1200" spc="-585">
                <a:latin typeface="Calibri"/>
                <a:cs typeface="Calibri"/>
              </a:rPr>
              <a:t>e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65">
                <a:latin typeface="Calibri"/>
                <a:cs typeface="Calibri"/>
              </a:rPr>
              <a:t>s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transformador, </a:t>
            </a:r>
            <a:r>
              <a:rPr dirty="0" sz="1200">
                <a:latin typeface="Calibri"/>
                <a:cs typeface="Calibri"/>
              </a:rPr>
              <a:t>generalmente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20">
                <a:latin typeface="Calibri"/>
                <a:cs typeface="Calibri"/>
              </a:rPr>
              <a:t>represe</a:t>
            </a:r>
            <a:r>
              <a:rPr dirty="0" sz="1200" spc="-15">
                <a:latin typeface="Calibri"/>
                <a:cs typeface="Calibri"/>
              </a:rPr>
              <a:t>n</a:t>
            </a:r>
            <a:r>
              <a:rPr dirty="0" sz="1200" spc="25">
                <a:latin typeface="Calibri"/>
                <a:cs typeface="Calibri"/>
              </a:rPr>
              <a:t>t</a:t>
            </a:r>
            <a:r>
              <a:rPr dirty="0" sz="1200" spc="30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ci</a:t>
            </a:r>
            <a:r>
              <a:rPr dirty="0" sz="1200" spc="-615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n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omite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se </a:t>
            </a:r>
            <a:r>
              <a:rPr dirty="0" sz="1200">
                <a:latin typeface="Calibri"/>
                <a:cs typeface="Calibri"/>
              </a:rPr>
              <a:t>presenta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generador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forma: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47" name="object 47" descr=""/>
          <p:cNvGrpSpPr/>
          <p:nvPr/>
        </p:nvGrpSpPr>
        <p:grpSpPr>
          <a:xfrm>
            <a:off x="3519868" y="7431023"/>
            <a:ext cx="577215" cy="457200"/>
            <a:chOff x="3519868" y="7431023"/>
            <a:chExt cx="577215" cy="457200"/>
          </a:xfrm>
        </p:grpSpPr>
        <p:sp>
          <p:nvSpPr>
            <p:cNvPr id="48" name="object 48" descr=""/>
            <p:cNvSpPr/>
            <p:nvPr/>
          </p:nvSpPr>
          <p:spPr>
            <a:xfrm>
              <a:off x="3522725" y="7431023"/>
              <a:ext cx="571500" cy="457200"/>
            </a:xfrm>
            <a:custGeom>
              <a:avLst/>
              <a:gdLst/>
              <a:ahLst/>
              <a:cxnLst/>
              <a:rect l="l" t="t" r="r" b="b"/>
              <a:pathLst>
                <a:path w="571500" h="457200">
                  <a:moveTo>
                    <a:pt x="342900" y="228600"/>
                  </a:moveTo>
                  <a:lnTo>
                    <a:pt x="336772" y="274161"/>
                  </a:lnTo>
                  <a:lnTo>
                    <a:pt x="319481" y="315112"/>
                  </a:lnTo>
                  <a:lnTo>
                    <a:pt x="292665" y="349815"/>
                  </a:lnTo>
                  <a:lnTo>
                    <a:pt x="257962" y="376631"/>
                  </a:lnTo>
                  <a:lnTo>
                    <a:pt x="217011" y="393922"/>
                  </a:lnTo>
                  <a:lnTo>
                    <a:pt x="171450" y="400050"/>
                  </a:lnTo>
                  <a:lnTo>
                    <a:pt x="125888" y="393922"/>
                  </a:lnTo>
                  <a:lnTo>
                    <a:pt x="84937" y="376631"/>
                  </a:lnTo>
                  <a:lnTo>
                    <a:pt x="50234" y="349815"/>
                  </a:lnTo>
                  <a:lnTo>
                    <a:pt x="23418" y="315112"/>
                  </a:lnTo>
                  <a:lnTo>
                    <a:pt x="6127" y="274161"/>
                  </a:lnTo>
                  <a:lnTo>
                    <a:pt x="0" y="228600"/>
                  </a:lnTo>
                  <a:lnTo>
                    <a:pt x="6127" y="183038"/>
                  </a:lnTo>
                  <a:lnTo>
                    <a:pt x="23418" y="142087"/>
                  </a:lnTo>
                  <a:lnTo>
                    <a:pt x="50234" y="107384"/>
                  </a:lnTo>
                  <a:lnTo>
                    <a:pt x="84937" y="80568"/>
                  </a:lnTo>
                  <a:lnTo>
                    <a:pt x="125888" y="63277"/>
                  </a:lnTo>
                  <a:lnTo>
                    <a:pt x="171450" y="57150"/>
                  </a:lnTo>
                  <a:lnTo>
                    <a:pt x="217011" y="63277"/>
                  </a:lnTo>
                  <a:lnTo>
                    <a:pt x="257962" y="80568"/>
                  </a:lnTo>
                  <a:lnTo>
                    <a:pt x="292665" y="107384"/>
                  </a:lnTo>
                  <a:lnTo>
                    <a:pt x="319481" y="142087"/>
                  </a:lnTo>
                  <a:lnTo>
                    <a:pt x="336772" y="183038"/>
                  </a:lnTo>
                  <a:lnTo>
                    <a:pt x="342900" y="228600"/>
                  </a:lnTo>
                  <a:close/>
                </a:path>
                <a:path w="571500" h="457200">
                  <a:moveTo>
                    <a:pt x="571246" y="0"/>
                  </a:moveTo>
                  <a:lnTo>
                    <a:pt x="571246" y="457200"/>
                  </a:lnTo>
                </a:path>
                <a:path w="571500" h="457200">
                  <a:moveTo>
                    <a:pt x="571246" y="228600"/>
                  </a:moveTo>
                  <a:lnTo>
                    <a:pt x="342646" y="22860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9" name="object 4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576764" y="7627653"/>
              <a:ext cx="234315" cy="64020"/>
            </a:xfrm>
            <a:prstGeom prst="rect">
              <a:avLst/>
            </a:prstGeom>
          </p:spPr>
        </p:pic>
      </p:grpSp>
      <p:sp>
        <p:nvSpPr>
          <p:cNvPr id="50" name="object 50" descr=""/>
          <p:cNvSpPr txBox="1"/>
          <p:nvPr/>
        </p:nvSpPr>
        <p:spPr>
          <a:xfrm>
            <a:off x="4024121" y="7224014"/>
            <a:ext cx="12446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G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2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10</a:t>
            </a:fld>
          </a:p>
        </p:txBody>
      </p:sp>
      <p:sp>
        <p:nvSpPr>
          <p:cNvPr id="51" name="object 51" descr=""/>
          <p:cNvSpPr txBox="1"/>
          <p:nvPr/>
        </p:nvSpPr>
        <p:spPr>
          <a:xfrm>
            <a:off x="3624067" y="7281168"/>
            <a:ext cx="156845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cap="small" sz="1050" spc="-80">
                <a:latin typeface="Times New Roman"/>
                <a:cs typeface="Times New Roman"/>
              </a:rPr>
              <a:t>Sg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889503" y="8142030"/>
            <a:ext cx="6221095" cy="8705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172085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1.3: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R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pr</a:t>
            </a:r>
            <a:r>
              <a:rPr dirty="0" sz="1200" spc="25">
                <a:latin typeface="Calibri"/>
                <a:cs typeface="Calibri"/>
              </a:rPr>
              <a:t>ese</a:t>
            </a:r>
            <a:r>
              <a:rPr dirty="0" sz="1200" spc="-5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ta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25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generador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95"/>
              </a:spcBef>
            </a:pPr>
            <a:endParaRPr sz="1200">
              <a:latin typeface="Calibri"/>
              <a:cs typeface="Calibri"/>
            </a:endParaRPr>
          </a:p>
          <a:p>
            <a:pPr algn="ctr" marL="222250">
              <a:lnSpc>
                <a:spcPct val="100000"/>
              </a:lnSpc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demandada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transferida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intercambio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son:</a:t>
            </a:r>
            <a:endParaRPr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180"/>
              </a:spcBef>
            </a:pPr>
            <a:r>
              <a:rPr dirty="0" baseline="9259" sz="1800" spc="179" i="1">
                <a:latin typeface="Calibri"/>
                <a:cs typeface="Calibri"/>
              </a:rPr>
              <a:t>S</a:t>
            </a:r>
            <a:r>
              <a:rPr dirty="0" sz="800" spc="120" i="1">
                <a:latin typeface="Calibri"/>
                <a:cs typeface="Calibri"/>
              </a:rPr>
              <a:t>Dc</a:t>
            </a:r>
            <a:r>
              <a:rPr dirty="0" baseline="9259" sz="1800" spc="179" i="1">
                <a:latin typeface="Calibri"/>
                <a:cs typeface="Calibri"/>
              </a:rPr>
              <a:t>,</a:t>
            </a:r>
            <a:r>
              <a:rPr dirty="0" baseline="9259" sz="1800" spc="-89" i="1">
                <a:latin typeface="Calibri"/>
                <a:cs typeface="Calibri"/>
              </a:rPr>
              <a:t> </a:t>
            </a:r>
            <a:r>
              <a:rPr dirty="0" baseline="9259" sz="1800" spc="157" i="1">
                <a:latin typeface="Calibri"/>
                <a:cs typeface="Calibri"/>
              </a:rPr>
              <a:t>S</a:t>
            </a:r>
            <a:r>
              <a:rPr dirty="0" sz="800" spc="105" i="1">
                <a:latin typeface="Calibri"/>
                <a:cs typeface="Calibri"/>
              </a:rPr>
              <a:t>c</a:t>
            </a:r>
            <a:r>
              <a:rPr dirty="0" sz="800" spc="105">
                <a:latin typeface="Cambria"/>
                <a:cs typeface="Cambria"/>
              </a:rPr>
              <a:t>−</a:t>
            </a:r>
            <a:r>
              <a:rPr dirty="0" sz="800" spc="10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3406013" y="980566"/>
            <a:ext cx="691515" cy="0"/>
          </a:xfrm>
          <a:custGeom>
            <a:avLst/>
            <a:gdLst/>
            <a:ahLst/>
            <a:cxnLst/>
            <a:rect l="l" t="t" r="r" b="b"/>
            <a:pathLst>
              <a:path w="691514" h="0">
                <a:moveTo>
                  <a:pt x="188595" y="0"/>
                </a:moveTo>
                <a:lnTo>
                  <a:pt x="691514" y="0"/>
                </a:lnTo>
              </a:path>
              <a:path w="691514" h="0">
                <a:moveTo>
                  <a:pt x="188595" y="0"/>
                </a:moveTo>
                <a:lnTo>
                  <a:pt x="0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3566318" y="980439"/>
            <a:ext cx="57150" cy="493395"/>
            <a:chOff x="3566318" y="980439"/>
            <a:chExt cx="57150" cy="493395"/>
          </a:xfrm>
        </p:grpSpPr>
        <p:sp>
          <p:nvSpPr>
            <p:cNvPr id="4" name="object 4" descr=""/>
            <p:cNvSpPr/>
            <p:nvPr/>
          </p:nvSpPr>
          <p:spPr>
            <a:xfrm>
              <a:off x="3591458" y="980439"/>
              <a:ext cx="6350" cy="490220"/>
            </a:xfrm>
            <a:custGeom>
              <a:avLst/>
              <a:gdLst/>
              <a:ahLst/>
              <a:cxnLst/>
              <a:rect l="l" t="t" r="r" b="b"/>
              <a:pathLst>
                <a:path w="6350" h="490219">
                  <a:moveTo>
                    <a:pt x="6286" y="0"/>
                  </a:moveTo>
                  <a:lnTo>
                    <a:pt x="0" y="0"/>
                  </a:lnTo>
                  <a:lnTo>
                    <a:pt x="0" y="477520"/>
                  </a:lnTo>
                  <a:lnTo>
                    <a:pt x="1701" y="477520"/>
                  </a:lnTo>
                  <a:lnTo>
                    <a:pt x="1701" y="490220"/>
                  </a:lnTo>
                  <a:lnTo>
                    <a:pt x="4584" y="490220"/>
                  </a:lnTo>
                  <a:lnTo>
                    <a:pt x="4584" y="477520"/>
                  </a:lnTo>
                  <a:lnTo>
                    <a:pt x="6286" y="477520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3569462" y="1369491"/>
              <a:ext cx="50800" cy="100965"/>
            </a:xfrm>
            <a:custGeom>
              <a:avLst/>
              <a:gdLst/>
              <a:ahLst/>
              <a:cxnLst/>
              <a:rect l="l" t="t" r="r" b="b"/>
              <a:pathLst>
                <a:path w="50800" h="100965">
                  <a:moveTo>
                    <a:pt x="50291" y="0"/>
                  </a:moveTo>
                  <a:lnTo>
                    <a:pt x="0" y="0"/>
                  </a:lnTo>
                  <a:lnTo>
                    <a:pt x="25146" y="100584"/>
                  </a:lnTo>
                  <a:lnTo>
                    <a:pt x="5029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3569462" y="1369491"/>
              <a:ext cx="50800" cy="100965"/>
            </a:xfrm>
            <a:custGeom>
              <a:avLst/>
              <a:gdLst/>
              <a:ahLst/>
              <a:cxnLst/>
              <a:rect l="l" t="t" r="r" b="b"/>
              <a:pathLst>
                <a:path w="50800" h="100965">
                  <a:moveTo>
                    <a:pt x="0" y="0"/>
                  </a:moveTo>
                  <a:lnTo>
                    <a:pt x="25146" y="100584"/>
                  </a:lnTo>
                  <a:lnTo>
                    <a:pt x="50291" y="0"/>
                  </a:lnTo>
                  <a:lnTo>
                    <a:pt x="0" y="0"/>
                  </a:lnTo>
                  <a:close/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3905789" y="977423"/>
            <a:ext cx="370205" cy="283210"/>
            <a:chOff x="3905789" y="977423"/>
            <a:chExt cx="370205" cy="283210"/>
          </a:xfrm>
        </p:grpSpPr>
        <p:sp>
          <p:nvSpPr>
            <p:cNvPr id="8" name="object 8" descr=""/>
            <p:cNvSpPr/>
            <p:nvPr/>
          </p:nvSpPr>
          <p:spPr>
            <a:xfrm>
              <a:off x="3908933" y="980567"/>
              <a:ext cx="363855" cy="251460"/>
            </a:xfrm>
            <a:custGeom>
              <a:avLst/>
              <a:gdLst/>
              <a:ahLst/>
              <a:cxnLst/>
              <a:rect l="l" t="t" r="r" b="b"/>
              <a:pathLst>
                <a:path w="363854" h="251459">
                  <a:moveTo>
                    <a:pt x="0" y="0"/>
                  </a:moveTo>
                  <a:lnTo>
                    <a:pt x="0" y="251459"/>
                  </a:lnTo>
                  <a:lnTo>
                    <a:pt x="363778" y="251459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172127" y="1206881"/>
              <a:ext cx="100965" cy="50800"/>
            </a:xfrm>
            <a:custGeom>
              <a:avLst/>
              <a:gdLst/>
              <a:ahLst/>
              <a:cxnLst/>
              <a:rect l="l" t="t" r="r" b="b"/>
              <a:pathLst>
                <a:path w="100964" h="50800">
                  <a:moveTo>
                    <a:pt x="0" y="0"/>
                  </a:moveTo>
                  <a:lnTo>
                    <a:pt x="0" y="50292"/>
                  </a:lnTo>
                  <a:lnTo>
                    <a:pt x="100584" y="251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172127" y="1206881"/>
              <a:ext cx="100965" cy="50800"/>
            </a:xfrm>
            <a:custGeom>
              <a:avLst/>
              <a:gdLst/>
              <a:ahLst/>
              <a:cxnLst/>
              <a:rect l="l" t="t" r="r" b="b"/>
              <a:pathLst>
                <a:path w="100964" h="50800">
                  <a:moveTo>
                    <a:pt x="0" y="50292"/>
                  </a:moveTo>
                  <a:lnTo>
                    <a:pt x="100584" y="25146"/>
                  </a:lnTo>
                  <a:lnTo>
                    <a:pt x="0" y="0"/>
                  </a:lnTo>
                  <a:lnTo>
                    <a:pt x="0" y="50292"/>
                  </a:lnTo>
                  <a:close/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3141852" y="879855"/>
            <a:ext cx="126364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Times New Roman"/>
                <a:cs typeface="Times New Roman"/>
              </a:rPr>
              <a:t>C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927604" y="1131316"/>
            <a:ext cx="6146165" cy="170942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algn="ctr" marL="1142365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S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sz="900" spc="-20">
                <a:latin typeface="Times New Roman"/>
                <a:cs typeface="Times New Roman"/>
              </a:rPr>
              <a:t>C-</a:t>
            </a:r>
            <a:r>
              <a:rPr dirty="0" sz="900" spc="-50">
                <a:latin typeface="Times New Roman"/>
                <a:cs typeface="Times New Roman"/>
              </a:rPr>
              <a:t>K</a:t>
            </a: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5"/>
              </a:spcBef>
            </a:pPr>
            <a:endParaRPr sz="900">
              <a:latin typeface="Times New Roman"/>
              <a:cs typeface="Times New Roman"/>
            </a:endParaRPr>
          </a:p>
          <a:p>
            <a:pPr algn="ctr" marR="772795">
              <a:lnSpc>
                <a:spcPct val="100000"/>
              </a:lnSpc>
            </a:pPr>
            <a:r>
              <a:rPr dirty="0" sz="1150">
                <a:latin typeface="Times New Roman"/>
                <a:cs typeface="Times New Roman"/>
              </a:rPr>
              <a:t>S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900" spc="-25">
                <a:latin typeface="Times New Roman"/>
                <a:cs typeface="Times New Roman"/>
              </a:rPr>
              <a:t>DC</a:t>
            </a: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70"/>
              </a:spcBef>
            </a:pPr>
            <a:endParaRPr sz="900">
              <a:latin typeface="Times New Roman"/>
              <a:cs typeface="Times New Roman"/>
            </a:endParaRPr>
          </a:p>
          <a:p>
            <a:pPr algn="ctr" marR="179705">
              <a:lnSpc>
                <a:spcPct val="100000"/>
              </a:lnSpc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1.4: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R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pr</a:t>
            </a:r>
            <a:r>
              <a:rPr dirty="0" sz="1200" spc="25">
                <a:latin typeface="Calibri"/>
                <a:cs typeface="Calibri"/>
              </a:rPr>
              <a:t>ese</a:t>
            </a:r>
            <a:r>
              <a:rPr dirty="0" sz="1200" spc="-5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ta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25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carga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80"/>
              </a:spcBef>
            </a:pPr>
            <a:endParaRPr sz="1200">
              <a:latin typeface="Calibri"/>
              <a:cs typeface="Calibri"/>
            </a:endParaRPr>
          </a:p>
          <a:p>
            <a:pPr marL="12700" marR="5080" indent="222250">
              <a:lnSpc>
                <a:spcPct val="100000"/>
              </a:lnSpc>
            </a:pP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posibles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relaciones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inyecciones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potencia,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demandada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trans- </a:t>
            </a:r>
            <a:r>
              <a:rPr dirty="0" sz="1200">
                <a:latin typeface="Calibri"/>
                <a:cs typeface="Calibri"/>
              </a:rPr>
              <a:t>ferida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son: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371596" y="3569398"/>
            <a:ext cx="1085850" cy="1000760"/>
            <a:chOff x="3371596" y="3569398"/>
            <a:chExt cx="1085850" cy="1000760"/>
          </a:xfrm>
        </p:grpSpPr>
        <p:sp>
          <p:nvSpPr>
            <p:cNvPr id="14" name="object 14" descr=""/>
            <p:cNvSpPr/>
            <p:nvPr/>
          </p:nvSpPr>
          <p:spPr>
            <a:xfrm>
              <a:off x="3600196" y="3572255"/>
              <a:ext cx="685800" cy="972185"/>
            </a:xfrm>
            <a:custGeom>
              <a:avLst/>
              <a:gdLst/>
              <a:ahLst/>
              <a:cxnLst/>
              <a:rect l="l" t="t" r="r" b="b"/>
              <a:pathLst>
                <a:path w="685800" h="972185">
                  <a:moveTo>
                    <a:pt x="513841" y="171450"/>
                  </a:moveTo>
                  <a:lnTo>
                    <a:pt x="507714" y="217011"/>
                  </a:lnTo>
                  <a:lnTo>
                    <a:pt x="490423" y="257962"/>
                  </a:lnTo>
                  <a:lnTo>
                    <a:pt x="463607" y="292665"/>
                  </a:lnTo>
                  <a:lnTo>
                    <a:pt x="428904" y="319481"/>
                  </a:lnTo>
                  <a:lnTo>
                    <a:pt x="387953" y="336772"/>
                  </a:lnTo>
                  <a:lnTo>
                    <a:pt x="342391" y="342900"/>
                  </a:lnTo>
                  <a:lnTo>
                    <a:pt x="296830" y="336772"/>
                  </a:lnTo>
                  <a:lnTo>
                    <a:pt x="255879" y="319481"/>
                  </a:lnTo>
                  <a:lnTo>
                    <a:pt x="221176" y="292665"/>
                  </a:lnTo>
                  <a:lnTo>
                    <a:pt x="194360" y="257962"/>
                  </a:lnTo>
                  <a:lnTo>
                    <a:pt x="177069" y="217011"/>
                  </a:lnTo>
                  <a:lnTo>
                    <a:pt x="170941" y="171450"/>
                  </a:lnTo>
                  <a:lnTo>
                    <a:pt x="177069" y="125888"/>
                  </a:lnTo>
                  <a:lnTo>
                    <a:pt x="194360" y="84937"/>
                  </a:lnTo>
                  <a:lnTo>
                    <a:pt x="221176" y="50234"/>
                  </a:lnTo>
                  <a:lnTo>
                    <a:pt x="255879" y="23418"/>
                  </a:lnTo>
                  <a:lnTo>
                    <a:pt x="296830" y="6127"/>
                  </a:lnTo>
                  <a:lnTo>
                    <a:pt x="342391" y="0"/>
                  </a:lnTo>
                  <a:lnTo>
                    <a:pt x="387953" y="6127"/>
                  </a:lnTo>
                  <a:lnTo>
                    <a:pt x="428904" y="23418"/>
                  </a:lnTo>
                  <a:lnTo>
                    <a:pt x="463607" y="50234"/>
                  </a:lnTo>
                  <a:lnTo>
                    <a:pt x="490423" y="84937"/>
                  </a:lnTo>
                  <a:lnTo>
                    <a:pt x="507714" y="125888"/>
                  </a:lnTo>
                  <a:lnTo>
                    <a:pt x="513841" y="171450"/>
                  </a:lnTo>
                  <a:close/>
                </a:path>
                <a:path w="685800" h="972185">
                  <a:moveTo>
                    <a:pt x="0" y="572008"/>
                  </a:moveTo>
                  <a:lnTo>
                    <a:pt x="685800" y="572008"/>
                  </a:lnTo>
                </a:path>
                <a:path w="685800" h="972185">
                  <a:moveTo>
                    <a:pt x="228600" y="972058"/>
                  </a:moveTo>
                  <a:lnTo>
                    <a:pt x="228600" y="572008"/>
                  </a:lnTo>
                </a:path>
                <a:path w="685800" h="972185">
                  <a:moveTo>
                    <a:pt x="457200" y="972058"/>
                  </a:moveTo>
                  <a:lnTo>
                    <a:pt x="457200" y="572008"/>
                  </a:lnTo>
                </a:path>
                <a:path w="685800" h="972185">
                  <a:moveTo>
                    <a:pt x="342900" y="343408"/>
                  </a:moveTo>
                  <a:lnTo>
                    <a:pt x="342900" y="572008"/>
                  </a:lnTo>
                </a:path>
                <a:path w="685800" h="972185">
                  <a:moveTo>
                    <a:pt x="57150" y="972058"/>
                  </a:moveTo>
                  <a:lnTo>
                    <a:pt x="228600" y="972058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371596" y="4541519"/>
              <a:ext cx="269875" cy="5080"/>
            </a:xfrm>
            <a:custGeom>
              <a:avLst/>
              <a:gdLst/>
              <a:ahLst/>
              <a:cxnLst/>
              <a:rect l="l" t="t" r="r" b="b"/>
              <a:pathLst>
                <a:path w="269875" h="5079">
                  <a:moveTo>
                    <a:pt x="269494" y="2540"/>
                  </a:moveTo>
                  <a:lnTo>
                    <a:pt x="267449" y="2540"/>
                  </a:lnTo>
                  <a:lnTo>
                    <a:pt x="267449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269494" y="5080"/>
                  </a:lnTo>
                  <a:lnTo>
                    <a:pt x="269494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553714" y="4521453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20"/>
                  </a:lnTo>
                  <a:lnTo>
                    <a:pt x="91439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553714" y="4521453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45720"/>
                  </a:moveTo>
                  <a:lnTo>
                    <a:pt x="91439" y="22860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4057396" y="4541519"/>
              <a:ext cx="269875" cy="5080"/>
            </a:xfrm>
            <a:custGeom>
              <a:avLst/>
              <a:gdLst/>
              <a:ahLst/>
              <a:cxnLst/>
              <a:rect l="l" t="t" r="r" b="b"/>
              <a:pathLst>
                <a:path w="269875" h="5079">
                  <a:moveTo>
                    <a:pt x="269494" y="2540"/>
                  </a:moveTo>
                  <a:lnTo>
                    <a:pt x="267449" y="2540"/>
                  </a:lnTo>
                  <a:lnTo>
                    <a:pt x="267449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269494" y="5080"/>
                  </a:lnTo>
                  <a:lnTo>
                    <a:pt x="269494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4239514" y="4521453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20"/>
                  </a:lnTo>
                  <a:lnTo>
                    <a:pt x="91439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4239514" y="4521453"/>
              <a:ext cx="218440" cy="45720"/>
            </a:xfrm>
            <a:custGeom>
              <a:avLst/>
              <a:gdLst/>
              <a:ahLst/>
              <a:cxnLst/>
              <a:rect l="l" t="t" r="r" b="b"/>
              <a:pathLst>
                <a:path w="218439" h="45720">
                  <a:moveTo>
                    <a:pt x="0" y="45720"/>
                  </a:moveTo>
                  <a:lnTo>
                    <a:pt x="91439" y="22860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  <a:path w="218439" h="45720">
                  <a:moveTo>
                    <a:pt x="103632" y="22860"/>
                  </a:moveTo>
                  <a:lnTo>
                    <a:pt x="217932" y="2286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" name="object 21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825938" y="3712243"/>
              <a:ext cx="234315" cy="64020"/>
            </a:xfrm>
            <a:prstGeom prst="rect">
              <a:avLst/>
            </a:prstGeom>
          </p:spPr>
        </p:pic>
      </p:grpSp>
      <p:grpSp>
        <p:nvGrpSpPr>
          <p:cNvPr id="22" name="object 22" descr=""/>
          <p:cNvGrpSpPr/>
          <p:nvPr/>
        </p:nvGrpSpPr>
        <p:grpSpPr>
          <a:xfrm>
            <a:off x="1542796" y="3569398"/>
            <a:ext cx="1028700" cy="1000760"/>
            <a:chOff x="1542796" y="3569398"/>
            <a:chExt cx="1028700" cy="1000760"/>
          </a:xfrm>
        </p:grpSpPr>
        <p:sp>
          <p:nvSpPr>
            <p:cNvPr id="23" name="object 23" descr=""/>
            <p:cNvSpPr/>
            <p:nvPr/>
          </p:nvSpPr>
          <p:spPr>
            <a:xfrm>
              <a:off x="1771396" y="3572255"/>
              <a:ext cx="685800" cy="972185"/>
            </a:xfrm>
            <a:custGeom>
              <a:avLst/>
              <a:gdLst/>
              <a:ahLst/>
              <a:cxnLst/>
              <a:rect l="l" t="t" r="r" b="b"/>
              <a:pathLst>
                <a:path w="685800" h="972185">
                  <a:moveTo>
                    <a:pt x="513842" y="171450"/>
                  </a:moveTo>
                  <a:lnTo>
                    <a:pt x="507714" y="217011"/>
                  </a:lnTo>
                  <a:lnTo>
                    <a:pt x="490423" y="257962"/>
                  </a:lnTo>
                  <a:lnTo>
                    <a:pt x="463607" y="292665"/>
                  </a:lnTo>
                  <a:lnTo>
                    <a:pt x="428904" y="319481"/>
                  </a:lnTo>
                  <a:lnTo>
                    <a:pt x="387953" y="336772"/>
                  </a:lnTo>
                  <a:lnTo>
                    <a:pt x="342392" y="342900"/>
                  </a:lnTo>
                  <a:lnTo>
                    <a:pt x="296830" y="336772"/>
                  </a:lnTo>
                  <a:lnTo>
                    <a:pt x="255879" y="319481"/>
                  </a:lnTo>
                  <a:lnTo>
                    <a:pt x="221176" y="292665"/>
                  </a:lnTo>
                  <a:lnTo>
                    <a:pt x="194360" y="257962"/>
                  </a:lnTo>
                  <a:lnTo>
                    <a:pt x="177069" y="217011"/>
                  </a:lnTo>
                  <a:lnTo>
                    <a:pt x="170942" y="171450"/>
                  </a:lnTo>
                  <a:lnTo>
                    <a:pt x="177069" y="125888"/>
                  </a:lnTo>
                  <a:lnTo>
                    <a:pt x="194360" y="84937"/>
                  </a:lnTo>
                  <a:lnTo>
                    <a:pt x="221176" y="50234"/>
                  </a:lnTo>
                  <a:lnTo>
                    <a:pt x="255879" y="23418"/>
                  </a:lnTo>
                  <a:lnTo>
                    <a:pt x="296830" y="6127"/>
                  </a:lnTo>
                  <a:lnTo>
                    <a:pt x="342392" y="0"/>
                  </a:lnTo>
                  <a:lnTo>
                    <a:pt x="387953" y="6127"/>
                  </a:lnTo>
                  <a:lnTo>
                    <a:pt x="428904" y="23418"/>
                  </a:lnTo>
                  <a:lnTo>
                    <a:pt x="463607" y="50234"/>
                  </a:lnTo>
                  <a:lnTo>
                    <a:pt x="490423" y="84937"/>
                  </a:lnTo>
                  <a:lnTo>
                    <a:pt x="507714" y="125888"/>
                  </a:lnTo>
                  <a:lnTo>
                    <a:pt x="513842" y="171450"/>
                  </a:lnTo>
                  <a:close/>
                </a:path>
                <a:path w="685800" h="972185">
                  <a:moveTo>
                    <a:pt x="0" y="572008"/>
                  </a:moveTo>
                  <a:lnTo>
                    <a:pt x="685800" y="572008"/>
                  </a:lnTo>
                </a:path>
                <a:path w="685800" h="972185">
                  <a:moveTo>
                    <a:pt x="228600" y="972058"/>
                  </a:moveTo>
                  <a:lnTo>
                    <a:pt x="228600" y="572008"/>
                  </a:lnTo>
                </a:path>
                <a:path w="685800" h="972185">
                  <a:moveTo>
                    <a:pt x="457200" y="972058"/>
                  </a:moveTo>
                  <a:lnTo>
                    <a:pt x="457200" y="572008"/>
                  </a:lnTo>
                </a:path>
                <a:path w="685800" h="972185">
                  <a:moveTo>
                    <a:pt x="342900" y="343408"/>
                  </a:moveTo>
                  <a:lnTo>
                    <a:pt x="342900" y="572008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1825688" y="4144009"/>
              <a:ext cx="5715" cy="217170"/>
            </a:xfrm>
            <a:custGeom>
              <a:avLst/>
              <a:gdLst/>
              <a:ahLst/>
              <a:cxnLst/>
              <a:rect l="l" t="t" r="r" b="b"/>
              <a:pathLst>
                <a:path w="5714" h="217170">
                  <a:moveTo>
                    <a:pt x="5702" y="0"/>
                  </a:moveTo>
                  <a:lnTo>
                    <a:pt x="0" y="0"/>
                  </a:lnTo>
                  <a:lnTo>
                    <a:pt x="0" y="205740"/>
                  </a:lnTo>
                  <a:lnTo>
                    <a:pt x="1549" y="205740"/>
                  </a:lnTo>
                  <a:lnTo>
                    <a:pt x="1549" y="217170"/>
                  </a:lnTo>
                  <a:lnTo>
                    <a:pt x="4152" y="217170"/>
                  </a:lnTo>
                  <a:lnTo>
                    <a:pt x="4152" y="205740"/>
                  </a:lnTo>
                  <a:lnTo>
                    <a:pt x="5702" y="205740"/>
                  </a:lnTo>
                  <a:lnTo>
                    <a:pt x="57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1805686" y="4269231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45719" y="0"/>
                  </a:moveTo>
                  <a:lnTo>
                    <a:pt x="0" y="0"/>
                  </a:lnTo>
                  <a:lnTo>
                    <a:pt x="22859" y="91439"/>
                  </a:lnTo>
                  <a:lnTo>
                    <a:pt x="457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1805686" y="4269231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0" y="0"/>
                  </a:moveTo>
                  <a:lnTo>
                    <a:pt x="22859" y="91439"/>
                  </a:lnTo>
                  <a:lnTo>
                    <a:pt x="45719" y="0"/>
                  </a:lnTo>
                  <a:lnTo>
                    <a:pt x="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1542796" y="4541519"/>
              <a:ext cx="269875" cy="5080"/>
            </a:xfrm>
            <a:custGeom>
              <a:avLst/>
              <a:gdLst/>
              <a:ahLst/>
              <a:cxnLst/>
              <a:rect l="l" t="t" r="r" b="b"/>
              <a:pathLst>
                <a:path w="269875" h="5079">
                  <a:moveTo>
                    <a:pt x="269494" y="2540"/>
                  </a:moveTo>
                  <a:lnTo>
                    <a:pt x="267449" y="2540"/>
                  </a:lnTo>
                  <a:lnTo>
                    <a:pt x="267449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269494" y="5080"/>
                  </a:lnTo>
                  <a:lnTo>
                    <a:pt x="269494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1724914" y="4521453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20"/>
                  </a:lnTo>
                  <a:lnTo>
                    <a:pt x="91440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1724914" y="4521453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45720"/>
                  </a:moveTo>
                  <a:lnTo>
                    <a:pt x="91440" y="22860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228596" y="4541519"/>
              <a:ext cx="212725" cy="5080"/>
            </a:xfrm>
            <a:custGeom>
              <a:avLst/>
              <a:gdLst/>
              <a:ahLst/>
              <a:cxnLst/>
              <a:rect l="l" t="t" r="r" b="b"/>
              <a:pathLst>
                <a:path w="212725" h="5079">
                  <a:moveTo>
                    <a:pt x="212344" y="2540"/>
                  </a:moveTo>
                  <a:lnTo>
                    <a:pt x="210299" y="2540"/>
                  </a:lnTo>
                  <a:lnTo>
                    <a:pt x="210299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212344" y="5080"/>
                  </a:lnTo>
                  <a:lnTo>
                    <a:pt x="212344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2353564" y="4521453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20"/>
                  </a:lnTo>
                  <a:lnTo>
                    <a:pt x="91440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1828546" y="4521453"/>
              <a:ext cx="742950" cy="45720"/>
            </a:xfrm>
            <a:custGeom>
              <a:avLst/>
              <a:gdLst/>
              <a:ahLst/>
              <a:cxnLst/>
              <a:rect l="l" t="t" r="r" b="b"/>
              <a:pathLst>
                <a:path w="742950" h="45720">
                  <a:moveTo>
                    <a:pt x="525018" y="45720"/>
                  </a:moveTo>
                  <a:lnTo>
                    <a:pt x="616458" y="22860"/>
                  </a:lnTo>
                  <a:lnTo>
                    <a:pt x="525018" y="0"/>
                  </a:lnTo>
                  <a:lnTo>
                    <a:pt x="525018" y="45720"/>
                  </a:lnTo>
                  <a:close/>
                </a:path>
                <a:path w="742950" h="45720">
                  <a:moveTo>
                    <a:pt x="0" y="22860"/>
                  </a:moveTo>
                  <a:lnTo>
                    <a:pt x="171450" y="22860"/>
                  </a:lnTo>
                </a:path>
                <a:path w="742950" h="45720">
                  <a:moveTo>
                    <a:pt x="628650" y="22860"/>
                  </a:moveTo>
                  <a:lnTo>
                    <a:pt x="742950" y="2286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400046" y="4544313"/>
              <a:ext cx="114300" cy="0"/>
            </a:xfrm>
            <a:custGeom>
              <a:avLst/>
              <a:gdLst/>
              <a:ahLst/>
              <a:cxnLst/>
              <a:rect l="l" t="t" r="r" b="b"/>
              <a:pathLst>
                <a:path w="114300" h="0">
                  <a:moveTo>
                    <a:pt x="0" y="0"/>
                  </a:moveTo>
                  <a:lnTo>
                    <a:pt x="11430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4" name="object 3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97138" y="3712243"/>
              <a:ext cx="234314" cy="64020"/>
            </a:xfrm>
            <a:prstGeom prst="rect">
              <a:avLst/>
            </a:prstGeom>
          </p:spPr>
        </p:pic>
      </p:grpSp>
      <p:grpSp>
        <p:nvGrpSpPr>
          <p:cNvPr id="35" name="object 35" descr=""/>
          <p:cNvGrpSpPr/>
          <p:nvPr/>
        </p:nvGrpSpPr>
        <p:grpSpPr>
          <a:xfrm>
            <a:off x="5428996" y="4656010"/>
            <a:ext cx="685800" cy="908050"/>
            <a:chOff x="5428996" y="4656010"/>
            <a:chExt cx="685800" cy="908050"/>
          </a:xfrm>
        </p:grpSpPr>
        <p:sp>
          <p:nvSpPr>
            <p:cNvPr id="36" name="object 36" descr=""/>
            <p:cNvSpPr/>
            <p:nvPr/>
          </p:nvSpPr>
          <p:spPr>
            <a:xfrm>
              <a:off x="5428996" y="4658867"/>
              <a:ext cx="685800" cy="571500"/>
            </a:xfrm>
            <a:custGeom>
              <a:avLst/>
              <a:gdLst/>
              <a:ahLst/>
              <a:cxnLst/>
              <a:rect l="l" t="t" r="r" b="b"/>
              <a:pathLst>
                <a:path w="685800" h="571500">
                  <a:moveTo>
                    <a:pt x="513841" y="171450"/>
                  </a:moveTo>
                  <a:lnTo>
                    <a:pt x="507714" y="217011"/>
                  </a:lnTo>
                  <a:lnTo>
                    <a:pt x="490423" y="257962"/>
                  </a:lnTo>
                  <a:lnTo>
                    <a:pt x="463607" y="292665"/>
                  </a:lnTo>
                  <a:lnTo>
                    <a:pt x="428904" y="319481"/>
                  </a:lnTo>
                  <a:lnTo>
                    <a:pt x="387953" y="336772"/>
                  </a:lnTo>
                  <a:lnTo>
                    <a:pt x="342391" y="342900"/>
                  </a:lnTo>
                  <a:lnTo>
                    <a:pt x="296830" y="336772"/>
                  </a:lnTo>
                  <a:lnTo>
                    <a:pt x="255879" y="319481"/>
                  </a:lnTo>
                  <a:lnTo>
                    <a:pt x="221176" y="292665"/>
                  </a:lnTo>
                  <a:lnTo>
                    <a:pt x="194360" y="257962"/>
                  </a:lnTo>
                  <a:lnTo>
                    <a:pt x="177069" y="217011"/>
                  </a:lnTo>
                  <a:lnTo>
                    <a:pt x="170941" y="171450"/>
                  </a:lnTo>
                  <a:lnTo>
                    <a:pt x="177069" y="125888"/>
                  </a:lnTo>
                  <a:lnTo>
                    <a:pt x="194360" y="84937"/>
                  </a:lnTo>
                  <a:lnTo>
                    <a:pt x="221176" y="50234"/>
                  </a:lnTo>
                  <a:lnTo>
                    <a:pt x="255879" y="23418"/>
                  </a:lnTo>
                  <a:lnTo>
                    <a:pt x="296830" y="6127"/>
                  </a:lnTo>
                  <a:lnTo>
                    <a:pt x="342391" y="0"/>
                  </a:lnTo>
                  <a:lnTo>
                    <a:pt x="387953" y="6127"/>
                  </a:lnTo>
                  <a:lnTo>
                    <a:pt x="428904" y="23418"/>
                  </a:lnTo>
                  <a:lnTo>
                    <a:pt x="463607" y="50234"/>
                  </a:lnTo>
                  <a:lnTo>
                    <a:pt x="490423" y="84937"/>
                  </a:lnTo>
                  <a:lnTo>
                    <a:pt x="507714" y="125888"/>
                  </a:lnTo>
                  <a:lnTo>
                    <a:pt x="513841" y="171450"/>
                  </a:lnTo>
                  <a:close/>
                </a:path>
                <a:path w="685800" h="571500">
                  <a:moveTo>
                    <a:pt x="0" y="571246"/>
                  </a:moveTo>
                  <a:lnTo>
                    <a:pt x="685800" y="571246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5769038" y="5229859"/>
              <a:ext cx="5715" cy="331470"/>
            </a:xfrm>
            <a:custGeom>
              <a:avLst/>
              <a:gdLst/>
              <a:ahLst/>
              <a:cxnLst/>
              <a:rect l="l" t="t" r="r" b="b"/>
              <a:pathLst>
                <a:path w="5714" h="331470">
                  <a:moveTo>
                    <a:pt x="5715" y="0"/>
                  </a:moveTo>
                  <a:lnTo>
                    <a:pt x="0" y="0"/>
                  </a:lnTo>
                  <a:lnTo>
                    <a:pt x="0" y="320040"/>
                  </a:lnTo>
                  <a:lnTo>
                    <a:pt x="1549" y="320040"/>
                  </a:lnTo>
                  <a:lnTo>
                    <a:pt x="1549" y="331470"/>
                  </a:lnTo>
                  <a:lnTo>
                    <a:pt x="4152" y="331470"/>
                  </a:lnTo>
                  <a:lnTo>
                    <a:pt x="4152" y="320040"/>
                  </a:lnTo>
                  <a:lnTo>
                    <a:pt x="5715" y="320040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5749036" y="5469381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45719" y="0"/>
                  </a:moveTo>
                  <a:lnTo>
                    <a:pt x="0" y="0"/>
                  </a:lnTo>
                  <a:lnTo>
                    <a:pt x="22860" y="91439"/>
                  </a:lnTo>
                  <a:lnTo>
                    <a:pt x="457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5749036" y="5001513"/>
              <a:ext cx="45720" cy="559435"/>
            </a:xfrm>
            <a:custGeom>
              <a:avLst/>
              <a:gdLst/>
              <a:ahLst/>
              <a:cxnLst/>
              <a:rect l="l" t="t" r="r" b="b"/>
              <a:pathLst>
                <a:path w="45720" h="559435">
                  <a:moveTo>
                    <a:pt x="0" y="467868"/>
                  </a:moveTo>
                  <a:lnTo>
                    <a:pt x="22860" y="559308"/>
                  </a:lnTo>
                  <a:lnTo>
                    <a:pt x="45719" y="467868"/>
                  </a:lnTo>
                  <a:lnTo>
                    <a:pt x="0" y="467868"/>
                  </a:lnTo>
                  <a:close/>
                </a:path>
                <a:path w="45720" h="559435">
                  <a:moveTo>
                    <a:pt x="22860" y="0"/>
                  </a:moveTo>
                  <a:lnTo>
                    <a:pt x="22860" y="22860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0" name="object 4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654738" y="4798093"/>
              <a:ext cx="234315" cy="64020"/>
            </a:xfrm>
            <a:prstGeom prst="rect">
              <a:avLst/>
            </a:prstGeom>
          </p:spPr>
        </p:pic>
      </p:grpSp>
      <p:grpSp>
        <p:nvGrpSpPr>
          <p:cNvPr id="41" name="object 41" descr=""/>
          <p:cNvGrpSpPr/>
          <p:nvPr/>
        </p:nvGrpSpPr>
        <p:grpSpPr>
          <a:xfrm>
            <a:off x="5200396" y="4141406"/>
            <a:ext cx="1028700" cy="428625"/>
            <a:chOff x="5200396" y="4141406"/>
            <a:chExt cx="1028700" cy="428625"/>
          </a:xfrm>
        </p:grpSpPr>
        <p:sp>
          <p:nvSpPr>
            <p:cNvPr id="42" name="object 42" descr=""/>
            <p:cNvSpPr/>
            <p:nvPr/>
          </p:nvSpPr>
          <p:spPr>
            <a:xfrm>
              <a:off x="5428996" y="4144264"/>
              <a:ext cx="685800" cy="400050"/>
            </a:xfrm>
            <a:custGeom>
              <a:avLst/>
              <a:gdLst/>
              <a:ahLst/>
              <a:cxnLst/>
              <a:rect l="l" t="t" r="r" b="b"/>
              <a:pathLst>
                <a:path w="685800" h="400050">
                  <a:moveTo>
                    <a:pt x="0" y="0"/>
                  </a:moveTo>
                  <a:lnTo>
                    <a:pt x="685800" y="0"/>
                  </a:lnTo>
                </a:path>
                <a:path w="685800" h="400050">
                  <a:moveTo>
                    <a:pt x="228600" y="400050"/>
                  </a:moveTo>
                  <a:lnTo>
                    <a:pt x="228600" y="0"/>
                  </a:lnTo>
                </a:path>
                <a:path w="685800" h="400050">
                  <a:moveTo>
                    <a:pt x="457200" y="400050"/>
                  </a:moveTo>
                  <a:lnTo>
                    <a:pt x="457200" y="0"/>
                  </a:lnTo>
                </a:path>
                <a:path w="685800" h="400050">
                  <a:moveTo>
                    <a:pt x="57150" y="400050"/>
                  </a:moveTo>
                  <a:lnTo>
                    <a:pt x="228600" y="40005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5200396" y="4541519"/>
              <a:ext cx="269875" cy="5080"/>
            </a:xfrm>
            <a:custGeom>
              <a:avLst/>
              <a:gdLst/>
              <a:ahLst/>
              <a:cxnLst/>
              <a:rect l="l" t="t" r="r" b="b"/>
              <a:pathLst>
                <a:path w="269875" h="5079">
                  <a:moveTo>
                    <a:pt x="269494" y="2540"/>
                  </a:moveTo>
                  <a:lnTo>
                    <a:pt x="267449" y="2540"/>
                  </a:lnTo>
                  <a:lnTo>
                    <a:pt x="267449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269494" y="5080"/>
                  </a:lnTo>
                  <a:lnTo>
                    <a:pt x="269494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5382514" y="4521454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20"/>
                  </a:lnTo>
                  <a:lnTo>
                    <a:pt x="91439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5382514" y="4521454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45720"/>
                  </a:moveTo>
                  <a:lnTo>
                    <a:pt x="91439" y="22860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5886196" y="4541519"/>
              <a:ext cx="212725" cy="5080"/>
            </a:xfrm>
            <a:custGeom>
              <a:avLst/>
              <a:gdLst/>
              <a:ahLst/>
              <a:cxnLst/>
              <a:rect l="l" t="t" r="r" b="b"/>
              <a:pathLst>
                <a:path w="212725" h="5079">
                  <a:moveTo>
                    <a:pt x="212344" y="2540"/>
                  </a:moveTo>
                  <a:lnTo>
                    <a:pt x="210299" y="2540"/>
                  </a:lnTo>
                  <a:lnTo>
                    <a:pt x="210299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212344" y="5080"/>
                  </a:lnTo>
                  <a:lnTo>
                    <a:pt x="212344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6011164" y="4521454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20"/>
                  </a:lnTo>
                  <a:lnTo>
                    <a:pt x="91439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6011164" y="4521454"/>
              <a:ext cx="218440" cy="45720"/>
            </a:xfrm>
            <a:custGeom>
              <a:avLst/>
              <a:gdLst/>
              <a:ahLst/>
              <a:cxnLst/>
              <a:rect l="l" t="t" r="r" b="b"/>
              <a:pathLst>
                <a:path w="218439" h="45720">
                  <a:moveTo>
                    <a:pt x="0" y="45720"/>
                  </a:moveTo>
                  <a:lnTo>
                    <a:pt x="91439" y="22860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  <a:path w="218439" h="45720">
                  <a:moveTo>
                    <a:pt x="103632" y="22860"/>
                  </a:moveTo>
                  <a:lnTo>
                    <a:pt x="217932" y="2286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5483288" y="4144009"/>
              <a:ext cx="5715" cy="217170"/>
            </a:xfrm>
            <a:custGeom>
              <a:avLst/>
              <a:gdLst/>
              <a:ahLst/>
              <a:cxnLst/>
              <a:rect l="l" t="t" r="r" b="b"/>
              <a:pathLst>
                <a:path w="5714" h="217170">
                  <a:moveTo>
                    <a:pt x="5715" y="0"/>
                  </a:moveTo>
                  <a:lnTo>
                    <a:pt x="0" y="0"/>
                  </a:lnTo>
                  <a:lnTo>
                    <a:pt x="0" y="205740"/>
                  </a:lnTo>
                  <a:lnTo>
                    <a:pt x="1549" y="205740"/>
                  </a:lnTo>
                  <a:lnTo>
                    <a:pt x="1549" y="217170"/>
                  </a:lnTo>
                  <a:lnTo>
                    <a:pt x="4152" y="217170"/>
                  </a:lnTo>
                  <a:lnTo>
                    <a:pt x="4152" y="205740"/>
                  </a:lnTo>
                  <a:lnTo>
                    <a:pt x="5715" y="205740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5463286" y="4269232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45719" y="0"/>
                  </a:moveTo>
                  <a:lnTo>
                    <a:pt x="0" y="0"/>
                  </a:lnTo>
                  <a:lnTo>
                    <a:pt x="22860" y="91439"/>
                  </a:lnTo>
                  <a:lnTo>
                    <a:pt x="457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5463286" y="4269232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0" y="0"/>
                  </a:moveTo>
                  <a:lnTo>
                    <a:pt x="22860" y="91439"/>
                  </a:lnTo>
                  <a:lnTo>
                    <a:pt x="45719" y="0"/>
                  </a:lnTo>
                  <a:lnTo>
                    <a:pt x="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2" name="object 52" descr=""/>
          <p:cNvGrpSpPr/>
          <p:nvPr/>
        </p:nvGrpSpPr>
        <p:grpSpPr>
          <a:xfrm>
            <a:off x="1542796" y="5227256"/>
            <a:ext cx="1028700" cy="428625"/>
            <a:chOff x="1542796" y="5227256"/>
            <a:chExt cx="1028700" cy="428625"/>
          </a:xfrm>
        </p:grpSpPr>
        <p:sp>
          <p:nvSpPr>
            <p:cNvPr id="53" name="object 53" descr=""/>
            <p:cNvSpPr/>
            <p:nvPr/>
          </p:nvSpPr>
          <p:spPr>
            <a:xfrm>
              <a:off x="1771396" y="5230114"/>
              <a:ext cx="685800" cy="400050"/>
            </a:xfrm>
            <a:custGeom>
              <a:avLst/>
              <a:gdLst/>
              <a:ahLst/>
              <a:cxnLst/>
              <a:rect l="l" t="t" r="r" b="b"/>
              <a:pathLst>
                <a:path w="685800" h="400050">
                  <a:moveTo>
                    <a:pt x="0" y="0"/>
                  </a:moveTo>
                  <a:lnTo>
                    <a:pt x="685800" y="0"/>
                  </a:lnTo>
                </a:path>
                <a:path w="685800" h="400050">
                  <a:moveTo>
                    <a:pt x="228600" y="400050"/>
                  </a:moveTo>
                  <a:lnTo>
                    <a:pt x="228600" y="0"/>
                  </a:lnTo>
                </a:path>
                <a:path w="685800" h="400050">
                  <a:moveTo>
                    <a:pt x="457200" y="400050"/>
                  </a:moveTo>
                  <a:lnTo>
                    <a:pt x="45720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1828546" y="5630164"/>
              <a:ext cx="171450" cy="0"/>
            </a:xfrm>
            <a:custGeom>
              <a:avLst/>
              <a:gdLst/>
              <a:ahLst/>
              <a:cxnLst/>
              <a:rect l="l" t="t" r="r" b="b"/>
              <a:pathLst>
                <a:path w="171450" h="0">
                  <a:moveTo>
                    <a:pt x="0" y="0"/>
                  </a:moveTo>
                  <a:lnTo>
                    <a:pt x="17145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2228596" y="5627369"/>
              <a:ext cx="212725" cy="5080"/>
            </a:xfrm>
            <a:custGeom>
              <a:avLst/>
              <a:gdLst/>
              <a:ahLst/>
              <a:cxnLst/>
              <a:rect l="l" t="t" r="r" b="b"/>
              <a:pathLst>
                <a:path w="212725" h="5079">
                  <a:moveTo>
                    <a:pt x="212344" y="2540"/>
                  </a:moveTo>
                  <a:lnTo>
                    <a:pt x="210299" y="2540"/>
                  </a:lnTo>
                  <a:lnTo>
                    <a:pt x="210299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212344" y="5080"/>
                  </a:lnTo>
                  <a:lnTo>
                    <a:pt x="212344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2353564" y="5607304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20"/>
                  </a:lnTo>
                  <a:lnTo>
                    <a:pt x="91440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2353564" y="5607304"/>
              <a:ext cx="218440" cy="45720"/>
            </a:xfrm>
            <a:custGeom>
              <a:avLst/>
              <a:gdLst/>
              <a:ahLst/>
              <a:cxnLst/>
              <a:rect l="l" t="t" r="r" b="b"/>
              <a:pathLst>
                <a:path w="218439" h="45720">
                  <a:moveTo>
                    <a:pt x="0" y="45720"/>
                  </a:moveTo>
                  <a:lnTo>
                    <a:pt x="91440" y="22860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  <a:path w="218439" h="45720">
                  <a:moveTo>
                    <a:pt x="103631" y="22860"/>
                  </a:moveTo>
                  <a:lnTo>
                    <a:pt x="217931" y="2286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1542796" y="5627369"/>
              <a:ext cx="269875" cy="5080"/>
            </a:xfrm>
            <a:custGeom>
              <a:avLst/>
              <a:gdLst/>
              <a:ahLst/>
              <a:cxnLst/>
              <a:rect l="l" t="t" r="r" b="b"/>
              <a:pathLst>
                <a:path w="269875" h="5079">
                  <a:moveTo>
                    <a:pt x="269494" y="2540"/>
                  </a:moveTo>
                  <a:lnTo>
                    <a:pt x="267449" y="2540"/>
                  </a:lnTo>
                  <a:lnTo>
                    <a:pt x="267449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269494" y="5080"/>
                  </a:lnTo>
                  <a:lnTo>
                    <a:pt x="269494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1724914" y="5607304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20"/>
                  </a:lnTo>
                  <a:lnTo>
                    <a:pt x="91440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1724914" y="5607304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45720"/>
                  </a:moveTo>
                  <a:lnTo>
                    <a:pt x="91440" y="22860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1" name="object 61" descr=""/>
          <p:cNvGrpSpPr/>
          <p:nvPr/>
        </p:nvGrpSpPr>
        <p:grpSpPr>
          <a:xfrm>
            <a:off x="3371596" y="5227256"/>
            <a:ext cx="914400" cy="428625"/>
            <a:chOff x="3371596" y="5227256"/>
            <a:chExt cx="914400" cy="428625"/>
          </a:xfrm>
        </p:grpSpPr>
        <p:sp>
          <p:nvSpPr>
            <p:cNvPr id="62" name="object 62" descr=""/>
            <p:cNvSpPr/>
            <p:nvPr/>
          </p:nvSpPr>
          <p:spPr>
            <a:xfrm>
              <a:off x="3600196" y="5230114"/>
              <a:ext cx="685800" cy="400050"/>
            </a:xfrm>
            <a:custGeom>
              <a:avLst/>
              <a:gdLst/>
              <a:ahLst/>
              <a:cxnLst/>
              <a:rect l="l" t="t" r="r" b="b"/>
              <a:pathLst>
                <a:path w="685800" h="400050">
                  <a:moveTo>
                    <a:pt x="0" y="0"/>
                  </a:moveTo>
                  <a:lnTo>
                    <a:pt x="685800" y="0"/>
                  </a:lnTo>
                </a:path>
                <a:path w="685800" h="400050">
                  <a:moveTo>
                    <a:pt x="228600" y="400050"/>
                  </a:moveTo>
                  <a:lnTo>
                    <a:pt x="22860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4054538" y="5229859"/>
              <a:ext cx="5715" cy="331470"/>
            </a:xfrm>
            <a:custGeom>
              <a:avLst/>
              <a:gdLst/>
              <a:ahLst/>
              <a:cxnLst/>
              <a:rect l="l" t="t" r="r" b="b"/>
              <a:pathLst>
                <a:path w="5714" h="331470">
                  <a:moveTo>
                    <a:pt x="5715" y="0"/>
                  </a:moveTo>
                  <a:lnTo>
                    <a:pt x="0" y="0"/>
                  </a:lnTo>
                  <a:lnTo>
                    <a:pt x="0" y="320040"/>
                  </a:lnTo>
                  <a:lnTo>
                    <a:pt x="1549" y="320040"/>
                  </a:lnTo>
                  <a:lnTo>
                    <a:pt x="1549" y="331470"/>
                  </a:lnTo>
                  <a:lnTo>
                    <a:pt x="4152" y="331470"/>
                  </a:lnTo>
                  <a:lnTo>
                    <a:pt x="4152" y="320040"/>
                  </a:lnTo>
                  <a:lnTo>
                    <a:pt x="5715" y="320040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4034536" y="5469382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45719" y="0"/>
                  </a:moveTo>
                  <a:lnTo>
                    <a:pt x="0" y="0"/>
                  </a:lnTo>
                  <a:lnTo>
                    <a:pt x="22860" y="91439"/>
                  </a:lnTo>
                  <a:lnTo>
                    <a:pt x="457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4034536" y="5469382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0" y="0"/>
                  </a:moveTo>
                  <a:lnTo>
                    <a:pt x="22860" y="91439"/>
                  </a:lnTo>
                  <a:lnTo>
                    <a:pt x="45719" y="0"/>
                  </a:lnTo>
                  <a:lnTo>
                    <a:pt x="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3371596" y="5627369"/>
              <a:ext cx="269875" cy="5080"/>
            </a:xfrm>
            <a:custGeom>
              <a:avLst/>
              <a:gdLst/>
              <a:ahLst/>
              <a:cxnLst/>
              <a:rect l="l" t="t" r="r" b="b"/>
              <a:pathLst>
                <a:path w="269875" h="5079">
                  <a:moveTo>
                    <a:pt x="269494" y="2540"/>
                  </a:moveTo>
                  <a:lnTo>
                    <a:pt x="267449" y="2540"/>
                  </a:lnTo>
                  <a:lnTo>
                    <a:pt x="267449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269494" y="5080"/>
                  </a:lnTo>
                  <a:lnTo>
                    <a:pt x="269494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3553714" y="5607304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20"/>
                  </a:lnTo>
                  <a:lnTo>
                    <a:pt x="91439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3553714" y="5607304"/>
              <a:ext cx="275590" cy="45720"/>
            </a:xfrm>
            <a:custGeom>
              <a:avLst/>
              <a:gdLst/>
              <a:ahLst/>
              <a:cxnLst/>
              <a:rect l="l" t="t" r="r" b="b"/>
              <a:pathLst>
                <a:path w="275589" h="45720">
                  <a:moveTo>
                    <a:pt x="0" y="45720"/>
                  </a:moveTo>
                  <a:lnTo>
                    <a:pt x="91439" y="22860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  <a:path w="275589" h="45720">
                  <a:moveTo>
                    <a:pt x="103632" y="22860"/>
                  </a:moveTo>
                  <a:lnTo>
                    <a:pt x="275082" y="2286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9" name="object 69" descr=""/>
          <p:cNvSpPr txBox="1"/>
          <p:nvPr/>
        </p:nvSpPr>
        <p:spPr>
          <a:xfrm>
            <a:off x="2517139" y="5907847"/>
            <a:ext cx="31388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1.5: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R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pr</a:t>
            </a:r>
            <a:r>
              <a:rPr dirty="0" sz="1200" spc="25">
                <a:latin typeface="Calibri"/>
                <a:cs typeface="Calibri"/>
              </a:rPr>
              <a:t>ese</a:t>
            </a:r>
            <a:r>
              <a:rPr dirty="0" sz="1200" spc="-5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ta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25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nodo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1" name="object 7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2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10</a:t>
            </a:fld>
          </a:p>
        </p:txBody>
      </p:sp>
      <p:sp>
        <p:nvSpPr>
          <p:cNvPr id="70" name="object 70" descr=""/>
          <p:cNvSpPr txBox="1"/>
          <p:nvPr/>
        </p:nvSpPr>
        <p:spPr>
          <a:xfrm>
            <a:off x="927608" y="6621193"/>
            <a:ext cx="6144895" cy="206248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lvl="2" marL="640080" indent="-627380">
              <a:lnSpc>
                <a:spcPct val="100000"/>
              </a:lnSpc>
              <a:spcBef>
                <a:spcPts val="135"/>
              </a:spcBef>
              <a:buAutoNum type="arabicPeriod" startAt="2"/>
              <a:tabLst>
                <a:tab pos="640080" algn="l"/>
              </a:tabLst>
            </a:pPr>
            <a:r>
              <a:rPr dirty="0" sz="1400" spc="135" b="1">
                <a:latin typeface="Calibri"/>
                <a:cs typeface="Calibri"/>
              </a:rPr>
              <a:t>C</a:t>
            </a:r>
            <a:r>
              <a:rPr dirty="0" sz="1400" spc="140" b="1">
                <a:latin typeface="Calibri"/>
                <a:cs typeface="Calibri"/>
              </a:rPr>
              <a:t>onfigurac</a:t>
            </a:r>
            <a:r>
              <a:rPr dirty="0" sz="1400" spc="125" b="1">
                <a:latin typeface="Calibri"/>
                <a:cs typeface="Calibri"/>
              </a:rPr>
              <a:t>i</a:t>
            </a:r>
            <a:r>
              <a:rPr dirty="0" sz="1400" spc="-610" b="1">
                <a:latin typeface="Calibri"/>
                <a:cs typeface="Calibri"/>
              </a:rPr>
              <a:t>o</a:t>
            </a:r>
            <a:r>
              <a:rPr dirty="0" sz="1400" spc="130" b="1">
                <a:latin typeface="Calibri"/>
                <a:cs typeface="Calibri"/>
              </a:rPr>
              <a:t>´</a:t>
            </a:r>
            <a:r>
              <a:rPr dirty="0" sz="1400" spc="140" b="1">
                <a:latin typeface="Calibri"/>
                <a:cs typeface="Calibri"/>
              </a:rPr>
              <a:t>n</a:t>
            </a:r>
            <a:r>
              <a:rPr dirty="0" sz="1400" spc="229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</a:t>
            </a:r>
            <a:r>
              <a:rPr dirty="0" sz="1400" spc="225" b="1">
                <a:latin typeface="Calibri"/>
                <a:cs typeface="Calibri"/>
              </a:rPr>
              <a:t> </a:t>
            </a:r>
            <a:r>
              <a:rPr dirty="0" sz="1400" spc="140" b="1">
                <a:latin typeface="Calibri"/>
                <a:cs typeface="Calibri"/>
              </a:rPr>
              <a:t>un</a:t>
            </a:r>
            <a:r>
              <a:rPr dirty="0" sz="1400" spc="220" b="1">
                <a:latin typeface="Calibri"/>
                <a:cs typeface="Calibri"/>
              </a:rPr>
              <a:t> </a:t>
            </a:r>
            <a:r>
              <a:rPr dirty="0" sz="1400" spc="95" b="1">
                <a:latin typeface="Calibri"/>
                <a:cs typeface="Calibri"/>
              </a:rPr>
              <a:t>sistema</a:t>
            </a:r>
            <a:r>
              <a:rPr dirty="0" sz="1400" spc="240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</a:t>
            </a:r>
            <a:r>
              <a:rPr dirty="0" sz="1400" spc="225" b="1">
                <a:latin typeface="Calibri"/>
                <a:cs typeface="Calibri"/>
              </a:rPr>
              <a:t> </a:t>
            </a:r>
            <a:r>
              <a:rPr dirty="0" sz="1400" spc="95" b="1">
                <a:latin typeface="Calibri"/>
                <a:cs typeface="Calibri"/>
              </a:rPr>
              <a:t>potencia</a:t>
            </a:r>
            <a:endParaRPr sz="1400">
              <a:latin typeface="Calibri"/>
              <a:cs typeface="Calibri"/>
            </a:endParaRPr>
          </a:p>
          <a:p>
            <a:pPr algn="just" marL="12700" marR="5715">
              <a:lnSpc>
                <a:spcPct val="100400"/>
              </a:lnSpc>
              <a:spcBef>
                <a:spcPts val="1440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entiende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totalidad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elementos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f´ısicos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generac</a:t>
            </a:r>
            <a:r>
              <a:rPr dirty="0" sz="1200" spc="15">
                <a:latin typeface="Calibri"/>
                <a:cs typeface="Calibri"/>
              </a:rPr>
              <a:t>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20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n,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transmisi´on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 </a:t>
            </a:r>
            <a:r>
              <a:rPr dirty="0" sz="1200" spc="35">
                <a:latin typeface="Calibri"/>
                <a:cs typeface="Calibri"/>
              </a:rPr>
              <a:t>d</a:t>
            </a:r>
            <a:r>
              <a:rPr dirty="0" sz="1200" spc="40">
                <a:latin typeface="Calibri"/>
                <a:cs typeface="Calibri"/>
              </a:rPr>
              <a:t>istribuc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energ´ıa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encuentran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instalados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cualquier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momento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pueden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ser </a:t>
            </a:r>
            <a:r>
              <a:rPr dirty="0" sz="1200">
                <a:latin typeface="Calibri"/>
                <a:cs typeface="Calibri"/>
              </a:rPr>
              <a:t>utilizados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servicio.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70"/>
              </a:spcBef>
            </a:pPr>
            <a:endParaRPr sz="1200">
              <a:latin typeface="Calibri"/>
              <a:cs typeface="Calibri"/>
            </a:endParaRPr>
          </a:p>
          <a:p>
            <a:pPr lvl="2" marL="639445" indent="-626745">
              <a:lnSpc>
                <a:spcPct val="100000"/>
              </a:lnSpc>
              <a:buAutoNum type="arabicPeriod" startAt="3"/>
              <a:tabLst>
                <a:tab pos="639445" algn="l"/>
              </a:tabLst>
            </a:pPr>
            <a:r>
              <a:rPr dirty="0" sz="1400" spc="50" b="1">
                <a:latin typeface="Calibri"/>
                <a:cs typeface="Calibri"/>
              </a:rPr>
              <a:t>Topolog´ıa</a:t>
            </a:r>
            <a:endParaRPr sz="1400">
              <a:latin typeface="Calibri"/>
              <a:cs typeface="Calibri"/>
            </a:endParaRPr>
          </a:p>
          <a:p>
            <a:pPr algn="just" marL="12700" marR="5080">
              <a:lnSpc>
                <a:spcPct val="100800"/>
              </a:lnSpc>
              <a:spcBef>
                <a:spcPts val="1425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define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estado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conexi´on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20">
                <a:latin typeface="Calibri"/>
                <a:cs typeface="Calibri"/>
              </a:rPr>
              <a:t>m</a:t>
            </a:r>
            <a:r>
              <a:rPr dirty="0" sz="1200" spc="30">
                <a:latin typeface="Calibri"/>
                <a:cs typeface="Calibri"/>
              </a:rPr>
              <a:t>o</a:t>
            </a:r>
            <a:r>
              <a:rPr dirty="0" sz="1200" spc="20">
                <a:latin typeface="Calibri"/>
                <a:cs typeface="Calibri"/>
              </a:rPr>
              <a:t>me</a:t>
            </a:r>
            <a:r>
              <a:rPr dirty="0" sz="1200" spc="-15">
                <a:latin typeface="Calibri"/>
                <a:cs typeface="Calibri"/>
              </a:rPr>
              <a:t>n</a:t>
            </a:r>
            <a:r>
              <a:rPr dirty="0" sz="1200" spc="30">
                <a:latin typeface="Calibri"/>
                <a:cs typeface="Calibri"/>
              </a:rPr>
              <a:t>t</a:t>
            </a:r>
            <a:r>
              <a:rPr dirty="0" sz="1200" spc="-550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´n</a:t>
            </a:r>
            <a:r>
              <a:rPr dirty="0" sz="1200" spc="20">
                <a:latin typeface="Calibri"/>
                <a:cs typeface="Calibri"/>
              </a:rPr>
              <a:t>e</a:t>
            </a:r>
            <a:r>
              <a:rPr dirty="0" sz="1200" spc="30">
                <a:latin typeface="Calibri"/>
                <a:cs typeface="Calibri"/>
              </a:rPr>
              <a:t>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elementos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f´ısicos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integran </a:t>
            </a:r>
            <a:r>
              <a:rPr dirty="0" sz="1200">
                <a:latin typeface="Calibri"/>
                <a:cs typeface="Calibri"/>
              </a:rPr>
              <a:t>su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“configuraci´on”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estructura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f´ısica.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416555" y="2745864"/>
            <a:ext cx="5207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19100" algn="l"/>
              </a:tabLst>
            </a:pPr>
            <a:r>
              <a:rPr dirty="0" sz="800" spc="105" i="1">
                <a:latin typeface="Calibri"/>
                <a:cs typeface="Calibri"/>
              </a:rPr>
              <a:t>G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50" i="1">
                <a:latin typeface="Calibri"/>
                <a:cs typeface="Calibri"/>
              </a:rPr>
              <a:t>D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00376" y="2786408"/>
            <a:ext cx="47117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23545" algn="l"/>
              </a:tabLst>
            </a:pPr>
            <a:r>
              <a:rPr dirty="0" sz="600" spc="75" i="1">
                <a:latin typeface="Calibri"/>
                <a:cs typeface="Calibri"/>
              </a:rPr>
              <a:t>i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sz="600" spc="75" i="1">
                <a:latin typeface="Calibri"/>
                <a:cs typeface="Calibri"/>
              </a:rPr>
              <a:t>i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219704" y="2558413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160267" y="2571208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158744" y="2873880"/>
            <a:ext cx="2139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35" i="1">
                <a:latin typeface="Calibri"/>
                <a:cs typeface="Calibri"/>
              </a:rPr>
              <a:t>j</a:t>
            </a:r>
            <a:r>
              <a:rPr dirty="0" sz="800" spc="135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148597" y="2672388"/>
            <a:ext cx="23133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1925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161925" algn="l"/>
                <a:tab pos="1444625" algn="l"/>
                <a:tab pos="1863725" algn="l"/>
                <a:tab pos="2208530" algn="l"/>
              </a:tabLst>
            </a:pPr>
            <a:r>
              <a:rPr dirty="0" sz="1200">
                <a:latin typeface="Calibri"/>
                <a:cs typeface="Calibri"/>
              </a:rPr>
              <a:t>Balance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nodal:</a:t>
            </a:r>
            <a:r>
              <a:rPr dirty="0" sz="1200" spc="385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S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S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25" i="1">
                <a:latin typeface="Calibri"/>
                <a:cs typeface="Calibri"/>
              </a:rPr>
              <a:t>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436111" y="2745864"/>
            <a:ext cx="1060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ij</a:t>
            </a:r>
            <a:endParaRPr sz="800">
              <a:latin typeface="Calibri"/>
              <a:cs typeface="Calibri"/>
            </a:endParaRPr>
          </a:p>
        </p:txBody>
      </p:sp>
      <p:pic>
        <p:nvPicPr>
          <p:cNvPr id="9" name="object 9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414361" y="2731103"/>
            <a:ext cx="117157" cy="117157"/>
          </a:xfrm>
          <a:prstGeom prst="rect">
            <a:avLst/>
          </a:prstGeom>
        </p:spPr>
      </p:pic>
      <p:grpSp>
        <p:nvGrpSpPr>
          <p:cNvPr id="10" name="object 10" descr=""/>
          <p:cNvGrpSpPr/>
          <p:nvPr/>
        </p:nvGrpSpPr>
        <p:grpSpPr>
          <a:xfrm>
            <a:off x="4586732" y="2442686"/>
            <a:ext cx="709930" cy="732155"/>
            <a:chOff x="4586732" y="2442686"/>
            <a:chExt cx="709930" cy="732155"/>
          </a:xfrm>
        </p:grpSpPr>
        <p:pic>
          <p:nvPicPr>
            <p:cNvPr id="11" name="object 11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695920" y="2442686"/>
              <a:ext cx="238315" cy="238315"/>
            </a:xfrm>
            <a:prstGeom prst="rect">
              <a:avLst/>
            </a:prstGeom>
          </p:spPr>
        </p:pic>
        <p:sp>
          <p:nvSpPr>
            <p:cNvPr id="12" name="object 12" descr=""/>
            <p:cNvSpPr/>
            <p:nvPr/>
          </p:nvSpPr>
          <p:spPr>
            <a:xfrm>
              <a:off x="4586732" y="2675889"/>
              <a:ext cx="457200" cy="114300"/>
            </a:xfrm>
            <a:custGeom>
              <a:avLst/>
              <a:gdLst/>
              <a:ahLst/>
              <a:cxnLst/>
              <a:rect l="l" t="t" r="r" b="b"/>
              <a:pathLst>
                <a:path w="457200" h="114300">
                  <a:moveTo>
                    <a:pt x="0" y="114300"/>
                  </a:moveTo>
                  <a:lnTo>
                    <a:pt x="457200" y="114300"/>
                  </a:lnTo>
                </a:path>
                <a:path w="457200" h="114300">
                  <a:moveTo>
                    <a:pt x="228600" y="0"/>
                  </a:moveTo>
                  <a:lnTo>
                    <a:pt x="228600" y="11430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4642447" y="2790189"/>
              <a:ext cx="3175" cy="251460"/>
            </a:xfrm>
            <a:custGeom>
              <a:avLst/>
              <a:gdLst/>
              <a:ahLst/>
              <a:cxnLst/>
              <a:rect l="l" t="t" r="r" b="b"/>
              <a:pathLst>
                <a:path w="3175" h="251460">
                  <a:moveTo>
                    <a:pt x="2857" y="0"/>
                  </a:moveTo>
                  <a:lnTo>
                    <a:pt x="0" y="0"/>
                  </a:lnTo>
                  <a:lnTo>
                    <a:pt x="0" y="245110"/>
                  </a:lnTo>
                  <a:lnTo>
                    <a:pt x="736" y="245110"/>
                  </a:lnTo>
                  <a:lnTo>
                    <a:pt x="736" y="251460"/>
                  </a:lnTo>
                  <a:lnTo>
                    <a:pt x="2133" y="251460"/>
                  </a:lnTo>
                  <a:lnTo>
                    <a:pt x="2133" y="245110"/>
                  </a:lnTo>
                  <a:lnTo>
                    <a:pt x="2857" y="24511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4632452" y="2995548"/>
              <a:ext cx="22860" cy="45720"/>
            </a:xfrm>
            <a:custGeom>
              <a:avLst/>
              <a:gdLst/>
              <a:ahLst/>
              <a:cxnLst/>
              <a:rect l="l" t="t" r="r" b="b"/>
              <a:pathLst>
                <a:path w="22860" h="45719">
                  <a:moveTo>
                    <a:pt x="22860" y="0"/>
                  </a:moveTo>
                  <a:lnTo>
                    <a:pt x="0" y="0"/>
                  </a:lnTo>
                  <a:lnTo>
                    <a:pt x="11430" y="45720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4632452" y="2995548"/>
              <a:ext cx="22860" cy="45720"/>
            </a:xfrm>
            <a:custGeom>
              <a:avLst/>
              <a:gdLst/>
              <a:ahLst/>
              <a:cxnLst/>
              <a:rect l="l" t="t" r="r" b="b"/>
              <a:pathLst>
                <a:path w="22860" h="45719">
                  <a:moveTo>
                    <a:pt x="0" y="0"/>
                  </a:moveTo>
                  <a:lnTo>
                    <a:pt x="11430" y="45720"/>
                  </a:lnTo>
                  <a:lnTo>
                    <a:pt x="2286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4729607" y="2790189"/>
              <a:ext cx="565785" cy="371475"/>
            </a:xfrm>
            <a:custGeom>
              <a:avLst/>
              <a:gdLst/>
              <a:ahLst/>
              <a:cxnLst/>
              <a:rect l="l" t="t" r="r" b="b"/>
              <a:pathLst>
                <a:path w="565785" h="371475">
                  <a:moveTo>
                    <a:pt x="0" y="0"/>
                  </a:moveTo>
                  <a:lnTo>
                    <a:pt x="0" y="371475"/>
                  </a:lnTo>
                  <a:lnTo>
                    <a:pt x="565403" y="37147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5249291" y="3150234"/>
              <a:ext cx="45720" cy="22860"/>
            </a:xfrm>
            <a:custGeom>
              <a:avLst/>
              <a:gdLst/>
              <a:ahLst/>
              <a:cxnLst/>
              <a:rect l="l" t="t" r="r" b="b"/>
              <a:pathLst>
                <a:path w="45720" h="22860">
                  <a:moveTo>
                    <a:pt x="0" y="0"/>
                  </a:moveTo>
                  <a:lnTo>
                    <a:pt x="0" y="22860"/>
                  </a:lnTo>
                  <a:lnTo>
                    <a:pt x="45720" y="114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5249291" y="3150234"/>
              <a:ext cx="45720" cy="22860"/>
            </a:xfrm>
            <a:custGeom>
              <a:avLst/>
              <a:gdLst/>
              <a:ahLst/>
              <a:cxnLst/>
              <a:rect l="l" t="t" r="r" b="b"/>
              <a:pathLst>
                <a:path w="45720" h="22860">
                  <a:moveTo>
                    <a:pt x="0" y="22860"/>
                  </a:moveTo>
                  <a:lnTo>
                    <a:pt x="45720" y="11430"/>
                  </a:lnTo>
                  <a:lnTo>
                    <a:pt x="0" y="0"/>
                  </a:lnTo>
                  <a:lnTo>
                    <a:pt x="0" y="2286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5015357" y="2790189"/>
              <a:ext cx="280035" cy="57150"/>
            </a:xfrm>
            <a:custGeom>
              <a:avLst/>
              <a:gdLst/>
              <a:ahLst/>
              <a:cxnLst/>
              <a:rect l="l" t="t" r="r" b="b"/>
              <a:pathLst>
                <a:path w="280035" h="57150">
                  <a:moveTo>
                    <a:pt x="0" y="0"/>
                  </a:moveTo>
                  <a:lnTo>
                    <a:pt x="0" y="57150"/>
                  </a:lnTo>
                  <a:lnTo>
                    <a:pt x="279653" y="5715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5249291" y="2835909"/>
              <a:ext cx="45720" cy="22860"/>
            </a:xfrm>
            <a:custGeom>
              <a:avLst/>
              <a:gdLst/>
              <a:ahLst/>
              <a:cxnLst/>
              <a:rect l="l" t="t" r="r" b="b"/>
              <a:pathLst>
                <a:path w="45720" h="22860">
                  <a:moveTo>
                    <a:pt x="0" y="0"/>
                  </a:moveTo>
                  <a:lnTo>
                    <a:pt x="0" y="22860"/>
                  </a:lnTo>
                  <a:lnTo>
                    <a:pt x="45720" y="114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5249291" y="2835909"/>
              <a:ext cx="45720" cy="22860"/>
            </a:xfrm>
            <a:custGeom>
              <a:avLst/>
              <a:gdLst/>
              <a:ahLst/>
              <a:cxnLst/>
              <a:rect l="l" t="t" r="r" b="b"/>
              <a:pathLst>
                <a:path w="45720" h="22860">
                  <a:moveTo>
                    <a:pt x="0" y="22860"/>
                  </a:moveTo>
                  <a:lnTo>
                    <a:pt x="45720" y="11430"/>
                  </a:lnTo>
                  <a:lnTo>
                    <a:pt x="0" y="0"/>
                  </a:lnTo>
                  <a:lnTo>
                    <a:pt x="0" y="2286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4901057" y="2790189"/>
              <a:ext cx="394335" cy="142875"/>
            </a:xfrm>
            <a:custGeom>
              <a:avLst/>
              <a:gdLst/>
              <a:ahLst/>
              <a:cxnLst/>
              <a:rect l="l" t="t" r="r" b="b"/>
              <a:pathLst>
                <a:path w="394335" h="142875">
                  <a:moveTo>
                    <a:pt x="0" y="0"/>
                  </a:moveTo>
                  <a:lnTo>
                    <a:pt x="0" y="142875"/>
                  </a:lnTo>
                  <a:lnTo>
                    <a:pt x="393953" y="14287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5249291" y="2921634"/>
              <a:ext cx="45720" cy="22860"/>
            </a:xfrm>
            <a:custGeom>
              <a:avLst/>
              <a:gdLst/>
              <a:ahLst/>
              <a:cxnLst/>
              <a:rect l="l" t="t" r="r" b="b"/>
              <a:pathLst>
                <a:path w="45720" h="22860">
                  <a:moveTo>
                    <a:pt x="0" y="0"/>
                  </a:moveTo>
                  <a:lnTo>
                    <a:pt x="0" y="22860"/>
                  </a:lnTo>
                  <a:lnTo>
                    <a:pt x="45720" y="114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5249291" y="2921634"/>
              <a:ext cx="45720" cy="22860"/>
            </a:xfrm>
            <a:custGeom>
              <a:avLst/>
              <a:gdLst/>
              <a:ahLst/>
              <a:cxnLst/>
              <a:rect l="l" t="t" r="r" b="b"/>
              <a:pathLst>
                <a:path w="45720" h="22860">
                  <a:moveTo>
                    <a:pt x="0" y="22860"/>
                  </a:moveTo>
                  <a:lnTo>
                    <a:pt x="45720" y="11430"/>
                  </a:lnTo>
                  <a:lnTo>
                    <a:pt x="0" y="0"/>
                  </a:lnTo>
                  <a:lnTo>
                    <a:pt x="0" y="2286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5101082" y="2990214"/>
              <a:ext cx="0" cy="142875"/>
            </a:xfrm>
            <a:custGeom>
              <a:avLst/>
              <a:gdLst/>
              <a:ahLst/>
              <a:cxnLst/>
              <a:rect l="l" t="t" r="r" b="b"/>
              <a:pathLst>
                <a:path w="0" h="142875">
                  <a:moveTo>
                    <a:pt x="0" y="0"/>
                  </a:moveTo>
                  <a:lnTo>
                    <a:pt x="0" y="142875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4701032" y="2531252"/>
              <a:ext cx="200025" cy="55244"/>
            </a:xfrm>
            <a:custGeom>
              <a:avLst/>
              <a:gdLst/>
              <a:ahLst/>
              <a:cxnLst/>
              <a:rect l="l" t="t" r="r" b="b"/>
              <a:pathLst>
                <a:path w="200025" h="55244">
                  <a:moveTo>
                    <a:pt x="0" y="30337"/>
                  </a:moveTo>
                  <a:lnTo>
                    <a:pt x="32421" y="6160"/>
                  </a:lnTo>
                  <a:lnTo>
                    <a:pt x="54697" y="0"/>
                  </a:lnTo>
                  <a:lnTo>
                    <a:pt x="76104" y="10056"/>
                  </a:lnTo>
                  <a:lnTo>
                    <a:pt x="105917" y="34528"/>
                  </a:lnTo>
                  <a:lnTo>
                    <a:pt x="117334" y="43443"/>
                  </a:lnTo>
                  <a:lnTo>
                    <a:pt x="129920" y="51387"/>
                  </a:lnTo>
                  <a:lnTo>
                    <a:pt x="143269" y="54616"/>
                  </a:lnTo>
                  <a:lnTo>
                    <a:pt x="156971" y="49387"/>
                  </a:lnTo>
                  <a:lnTo>
                    <a:pt x="164974" y="42759"/>
                  </a:lnTo>
                  <a:lnTo>
                    <a:pt x="172788" y="34932"/>
                  </a:lnTo>
                  <a:lnTo>
                    <a:pt x="180123" y="26618"/>
                  </a:lnTo>
                  <a:lnTo>
                    <a:pt x="186689" y="18526"/>
                  </a:lnTo>
                  <a:lnTo>
                    <a:pt x="192404" y="12049"/>
                  </a:lnTo>
                  <a:lnTo>
                    <a:pt x="196214" y="6715"/>
                  </a:lnTo>
                  <a:lnTo>
                    <a:pt x="198881" y="3286"/>
                  </a:lnTo>
                  <a:lnTo>
                    <a:pt x="200025" y="2143"/>
                  </a:lnTo>
                  <a:lnTo>
                    <a:pt x="200025" y="17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 txBox="1"/>
          <p:nvPr/>
        </p:nvSpPr>
        <p:spPr>
          <a:xfrm>
            <a:off x="4574032" y="3046095"/>
            <a:ext cx="146050" cy="1149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Times New Roman"/>
                <a:cs typeface="Times New Roman"/>
              </a:rPr>
              <a:t>S</a:t>
            </a:r>
            <a:r>
              <a:rPr dirty="0" sz="550" spc="5">
                <a:latin typeface="Times New Roman"/>
                <a:cs typeface="Times New Roman"/>
              </a:rPr>
              <a:t> </a:t>
            </a:r>
            <a:r>
              <a:rPr dirty="0" sz="500" spc="-25">
                <a:latin typeface="Times New Roman"/>
                <a:cs typeface="Times New Roman"/>
              </a:rPr>
              <a:t>Di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889492" y="820849"/>
            <a:ext cx="6222365" cy="162560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5"/>
              </a:spcBef>
              <a:tabLst>
                <a:tab pos="678180" algn="l"/>
              </a:tabLst>
            </a:pPr>
            <a:r>
              <a:rPr dirty="0" sz="1400" spc="65" b="1">
                <a:latin typeface="Calibri"/>
                <a:cs typeface="Calibri"/>
              </a:rPr>
              <a:t>1.4.4</a:t>
            </a:r>
            <a:r>
              <a:rPr dirty="0" sz="1400" b="1">
                <a:latin typeface="Calibri"/>
                <a:cs typeface="Calibri"/>
              </a:rPr>
              <a:t>	</a:t>
            </a:r>
            <a:r>
              <a:rPr dirty="0" sz="1400" spc="150" b="1">
                <a:latin typeface="Calibri"/>
                <a:cs typeface="Calibri"/>
              </a:rPr>
              <a:t>Punto</a:t>
            </a:r>
            <a:r>
              <a:rPr dirty="0" sz="1400" spc="220" b="1">
                <a:latin typeface="Calibri"/>
                <a:cs typeface="Calibri"/>
              </a:rPr>
              <a:t> </a:t>
            </a:r>
            <a:r>
              <a:rPr dirty="0" sz="1400" spc="80" b="1">
                <a:latin typeface="Calibri"/>
                <a:cs typeface="Calibri"/>
              </a:rPr>
              <a:t>de</a:t>
            </a:r>
            <a:r>
              <a:rPr dirty="0" sz="1400" spc="220" b="1">
                <a:latin typeface="Calibri"/>
                <a:cs typeface="Calibri"/>
              </a:rPr>
              <a:t> </a:t>
            </a:r>
            <a:r>
              <a:rPr dirty="0" sz="1400" spc="60" b="1">
                <a:latin typeface="Calibri"/>
                <a:cs typeface="Calibri"/>
              </a:rPr>
              <a:t>o</a:t>
            </a:r>
            <a:r>
              <a:rPr dirty="0" sz="1400" spc="114" b="1">
                <a:latin typeface="Calibri"/>
                <a:cs typeface="Calibri"/>
              </a:rPr>
              <a:t>p</a:t>
            </a:r>
            <a:r>
              <a:rPr dirty="0" sz="1400" spc="60" b="1">
                <a:latin typeface="Calibri"/>
                <a:cs typeface="Calibri"/>
              </a:rPr>
              <a:t>erac</a:t>
            </a:r>
            <a:r>
              <a:rPr dirty="0" sz="1400" spc="50" b="1">
                <a:latin typeface="Calibri"/>
                <a:cs typeface="Calibri"/>
              </a:rPr>
              <a:t>i</a:t>
            </a:r>
            <a:r>
              <a:rPr dirty="0" sz="1400" spc="-680" b="1">
                <a:latin typeface="Calibri"/>
                <a:cs typeface="Calibri"/>
              </a:rPr>
              <a:t>o</a:t>
            </a:r>
            <a:r>
              <a:rPr dirty="0" sz="1400" spc="50" b="1">
                <a:latin typeface="Calibri"/>
                <a:cs typeface="Calibri"/>
              </a:rPr>
              <a:t>´</a:t>
            </a:r>
            <a:r>
              <a:rPr dirty="0" sz="1400" spc="60" b="1">
                <a:latin typeface="Calibri"/>
                <a:cs typeface="Calibri"/>
              </a:rPr>
              <a:t>n</a:t>
            </a:r>
            <a:endParaRPr sz="1400">
              <a:latin typeface="Calibri"/>
              <a:cs typeface="Calibri"/>
            </a:endParaRPr>
          </a:p>
          <a:p>
            <a:pPr algn="just" marL="50800" marR="43815">
              <a:lnSpc>
                <a:spcPct val="100400"/>
              </a:lnSpc>
              <a:spcBef>
                <a:spcPts val="1440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entiende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35">
                <a:latin typeface="Calibri"/>
                <a:cs typeface="Calibri"/>
              </a:rPr>
              <a:t>nst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t</a:t>
            </a:r>
            <a:r>
              <a:rPr dirty="0" sz="1200" spc="-5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40">
                <a:latin typeface="Calibri"/>
                <a:cs typeface="Calibri"/>
              </a:rPr>
              <a:t>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par´ametros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(voltaje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po- </a:t>
            </a:r>
            <a:r>
              <a:rPr dirty="0" sz="1200">
                <a:latin typeface="Calibri"/>
                <a:cs typeface="Calibri"/>
              </a:rPr>
              <a:t>tencia).</a:t>
            </a:r>
            <a:r>
              <a:rPr dirty="0" sz="1200" spc="4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3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2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3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....,</a:t>
            </a:r>
            <a:r>
              <a:rPr dirty="0" sz="1200" spc="-35" i="1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V</a:t>
            </a:r>
            <a:r>
              <a:rPr dirty="0" baseline="-13888" sz="1200" spc="82" i="1">
                <a:latin typeface="Calibri"/>
                <a:cs typeface="Calibri"/>
              </a:rPr>
              <a:t>n</a:t>
            </a:r>
            <a:r>
              <a:rPr dirty="0" sz="1200" spc="55" i="1">
                <a:latin typeface="Calibri"/>
                <a:cs typeface="Calibri"/>
              </a:rPr>
              <a:t>,</a:t>
            </a:r>
            <a:r>
              <a:rPr dirty="0" sz="1200" spc="-30" i="1">
                <a:latin typeface="Calibri"/>
                <a:cs typeface="Calibri"/>
              </a:rPr>
              <a:t> </a:t>
            </a:r>
            <a:r>
              <a:rPr dirty="0" sz="1200" spc="100" i="1">
                <a:latin typeface="Calibri"/>
                <a:cs typeface="Calibri"/>
              </a:rPr>
              <a:t>S</a:t>
            </a:r>
            <a:r>
              <a:rPr dirty="0" baseline="-13888" sz="1200" spc="150" i="1">
                <a:latin typeface="Calibri"/>
                <a:cs typeface="Calibri"/>
              </a:rPr>
              <a:t>G</a:t>
            </a:r>
            <a:r>
              <a:rPr dirty="0" baseline="-13888" sz="1200" spc="150">
                <a:latin typeface="Calibri"/>
                <a:cs typeface="Calibri"/>
              </a:rPr>
              <a:t>1</a:t>
            </a:r>
            <a:r>
              <a:rPr dirty="0" sz="1200" spc="100" i="1">
                <a:latin typeface="Calibri"/>
                <a:cs typeface="Calibri"/>
              </a:rPr>
              <a:t>,</a:t>
            </a:r>
            <a:r>
              <a:rPr dirty="0" sz="1200" spc="-3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....,</a:t>
            </a:r>
            <a:r>
              <a:rPr dirty="0" sz="1200" spc="-30" i="1">
                <a:latin typeface="Calibri"/>
                <a:cs typeface="Calibri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S</a:t>
            </a:r>
            <a:r>
              <a:rPr dirty="0" baseline="-13888" sz="1200" spc="172" i="1">
                <a:latin typeface="Calibri"/>
                <a:cs typeface="Calibri"/>
              </a:rPr>
              <a:t>Gm</a:t>
            </a:r>
            <a:r>
              <a:rPr dirty="0" sz="1200" spc="114" i="1">
                <a:latin typeface="Calibri"/>
                <a:cs typeface="Calibri"/>
              </a:rPr>
              <a:t>,</a:t>
            </a:r>
            <a:r>
              <a:rPr dirty="0" sz="1200" spc="-30" i="1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S</a:t>
            </a:r>
            <a:r>
              <a:rPr dirty="0" baseline="-13888" sz="1200" spc="179" i="1">
                <a:latin typeface="Calibri"/>
                <a:cs typeface="Calibri"/>
              </a:rPr>
              <a:t>D</a:t>
            </a:r>
            <a:r>
              <a:rPr dirty="0" baseline="-13888" sz="1200" spc="179">
                <a:latin typeface="Calibri"/>
                <a:cs typeface="Calibri"/>
              </a:rPr>
              <a:t>1</a:t>
            </a:r>
            <a:r>
              <a:rPr dirty="0" sz="1200" spc="120" i="1">
                <a:latin typeface="Calibri"/>
                <a:cs typeface="Calibri"/>
              </a:rPr>
              <a:t>,</a:t>
            </a:r>
            <a:r>
              <a:rPr dirty="0" sz="1200" spc="-3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.....,</a:t>
            </a:r>
            <a:r>
              <a:rPr dirty="0" sz="1200" spc="-30" i="1">
                <a:latin typeface="Calibri"/>
                <a:cs typeface="Calibri"/>
              </a:rPr>
              <a:t> </a:t>
            </a:r>
            <a:r>
              <a:rPr dirty="0" sz="1200" spc="160" i="1">
                <a:latin typeface="Calibri"/>
                <a:cs typeface="Calibri"/>
              </a:rPr>
              <a:t>S</a:t>
            </a:r>
            <a:r>
              <a:rPr dirty="0" baseline="-13888" sz="1200" spc="240" i="1">
                <a:latin typeface="Calibri"/>
                <a:cs typeface="Calibri"/>
              </a:rPr>
              <a:t>Dn</a:t>
            </a:r>
            <a:r>
              <a:rPr dirty="0" sz="1200" spc="160">
                <a:latin typeface="Calibri"/>
                <a:cs typeface="Calibri"/>
              </a:rPr>
              <a:t>)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determinan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durante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funcionamiento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balance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global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totalidad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generada,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demandada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p</a:t>
            </a:r>
            <a:r>
              <a:rPr dirty="0" sz="1200" spc="-58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rdidas.</a:t>
            </a:r>
            <a:endParaRPr sz="1200">
              <a:latin typeface="Calibri"/>
              <a:cs typeface="Calibri"/>
            </a:endParaRPr>
          </a:p>
          <a:p>
            <a:pPr algn="just" marL="50800" marR="43180" indent="222250">
              <a:lnSpc>
                <a:spcPct val="100000"/>
              </a:lnSpc>
              <a:spcBef>
                <a:spcPts val="710"/>
              </a:spcBef>
            </a:pPr>
            <a:r>
              <a:rPr dirty="0" sz="1200">
                <a:latin typeface="Calibri"/>
                <a:cs typeface="Calibri"/>
              </a:rPr>
              <a:t>Adem´as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garantiza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cada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particular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cumplimiento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 spc="30">
                <a:latin typeface="Calibri"/>
                <a:cs typeface="Calibri"/>
              </a:rPr>
              <a:t>ecu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balance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balance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total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reactiva.</a:t>
            </a:r>
            <a:endParaRPr sz="1200">
              <a:latin typeface="Calibri"/>
              <a:cs typeface="Calibri"/>
            </a:endParaRPr>
          </a:p>
          <a:p>
            <a:pPr algn="ctr" marL="1692275">
              <a:lnSpc>
                <a:spcPct val="100000"/>
              </a:lnSpc>
              <a:spcBef>
                <a:spcPts val="844"/>
              </a:spcBef>
            </a:pPr>
            <a:r>
              <a:rPr dirty="0" sz="550">
                <a:latin typeface="Times New Roman"/>
                <a:cs typeface="Times New Roman"/>
              </a:rPr>
              <a:t>S</a:t>
            </a:r>
            <a:r>
              <a:rPr dirty="0" sz="550" spc="5">
                <a:latin typeface="Times New Roman"/>
                <a:cs typeface="Times New Roman"/>
              </a:rPr>
              <a:t> </a:t>
            </a:r>
            <a:r>
              <a:rPr dirty="0" sz="500" spc="-25">
                <a:latin typeface="Times New Roman"/>
                <a:cs typeface="Times New Roman"/>
              </a:rPr>
              <a:t>Gi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5364130" y="2788920"/>
            <a:ext cx="141605" cy="20066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Times New Roman"/>
                <a:cs typeface="Times New Roman"/>
              </a:rPr>
              <a:t>S</a:t>
            </a:r>
            <a:r>
              <a:rPr dirty="0" sz="550" spc="85">
                <a:latin typeface="Times New Roman"/>
                <a:cs typeface="Times New Roman"/>
              </a:rPr>
              <a:t> </a:t>
            </a:r>
            <a:r>
              <a:rPr dirty="0" sz="500" spc="-25">
                <a:latin typeface="Times New Roman"/>
                <a:cs typeface="Times New Roman"/>
              </a:rPr>
              <a:t>i1</a:t>
            </a:r>
            <a:endParaRPr sz="500">
              <a:latin typeface="Times New Roman"/>
              <a:cs typeface="Times New Roman"/>
            </a:endParaRPr>
          </a:p>
          <a:p>
            <a:pPr marL="22225">
              <a:lnSpc>
                <a:spcPct val="100000"/>
              </a:lnSpc>
              <a:spcBef>
                <a:spcPts val="15"/>
              </a:spcBef>
            </a:pPr>
            <a:r>
              <a:rPr dirty="0" sz="550">
                <a:latin typeface="Times New Roman"/>
                <a:cs typeface="Times New Roman"/>
              </a:rPr>
              <a:t>S</a:t>
            </a:r>
            <a:r>
              <a:rPr dirty="0" sz="550" spc="5">
                <a:latin typeface="Times New Roman"/>
                <a:cs typeface="Times New Roman"/>
              </a:rPr>
              <a:t> </a:t>
            </a:r>
            <a:r>
              <a:rPr dirty="0" sz="500" spc="-25">
                <a:latin typeface="Times New Roman"/>
                <a:cs typeface="Times New Roman"/>
              </a:rPr>
              <a:t>i2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5374132" y="3103245"/>
            <a:ext cx="131445" cy="1149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Times New Roman"/>
                <a:cs typeface="Times New Roman"/>
              </a:rPr>
              <a:t>S</a:t>
            </a:r>
            <a:r>
              <a:rPr dirty="0" sz="550" spc="5">
                <a:latin typeface="Times New Roman"/>
                <a:cs typeface="Times New Roman"/>
              </a:rPr>
              <a:t> </a:t>
            </a:r>
            <a:r>
              <a:rPr dirty="0" sz="500" spc="-25">
                <a:latin typeface="Times New Roman"/>
                <a:cs typeface="Times New Roman"/>
              </a:rPr>
              <a:t>ik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459732" y="2731770"/>
            <a:ext cx="46355" cy="1149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 spc="-50">
                <a:latin typeface="Times New Roman"/>
                <a:cs typeface="Times New Roman"/>
              </a:rPr>
              <a:t>i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398267" y="3222877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354072" y="3235672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358644" y="3538345"/>
            <a:ext cx="2000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i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148588" y="3336859"/>
            <a:ext cx="15055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1925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161925" algn="l"/>
                <a:tab pos="1400810" algn="l"/>
              </a:tabLst>
            </a:pPr>
            <a:r>
              <a:rPr dirty="0" sz="1200">
                <a:latin typeface="Calibri"/>
                <a:cs typeface="Calibri"/>
              </a:rPr>
              <a:t>Balance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global: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25" i="1">
                <a:latin typeface="Calibri"/>
                <a:cs typeface="Calibri"/>
              </a:rPr>
              <a:t>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628392" y="3410329"/>
            <a:ext cx="1092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5" i="1">
                <a:latin typeface="Calibri"/>
                <a:cs typeface="Calibri"/>
              </a:rPr>
              <a:t>G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712211" y="3450874"/>
            <a:ext cx="596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75" i="1">
                <a:latin typeface="Calibri"/>
                <a:cs typeface="Calibri"/>
              </a:rPr>
              <a:t>i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997200" y="3222877"/>
            <a:ext cx="1066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45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945383" y="3235672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943860" y="3538345"/>
            <a:ext cx="2139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35" i="1">
                <a:latin typeface="Calibri"/>
                <a:cs typeface="Calibri"/>
              </a:rPr>
              <a:t>j</a:t>
            </a:r>
            <a:r>
              <a:rPr dirty="0" sz="800" spc="135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791460" y="3336859"/>
            <a:ext cx="457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2425" algn="l"/>
              </a:tabLst>
            </a:pPr>
            <a:r>
              <a:rPr dirty="0" sz="1200" spc="-330">
                <a:latin typeface="Lucida Sans Unicode"/>
                <a:cs typeface="Lucida Sans Unicode"/>
              </a:rPr>
              <a:t>—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125" i="1">
                <a:latin typeface="Calibri"/>
                <a:cs typeface="Calibri"/>
              </a:rPr>
              <a:t>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222751" y="3410329"/>
            <a:ext cx="11366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50" i="1">
                <a:latin typeface="Calibri"/>
                <a:cs typeface="Calibri"/>
              </a:rPr>
              <a:t>D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311144" y="3450874"/>
            <a:ext cx="64769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14" i="1">
                <a:latin typeface="Calibri"/>
                <a:cs typeface="Calibri"/>
              </a:rPr>
              <a:t>j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643376" y="3410329"/>
            <a:ext cx="990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85" i="1">
                <a:latin typeface="Calibri"/>
                <a:cs typeface="Calibri"/>
              </a:rPr>
              <a:t>L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399535" y="3336859"/>
            <a:ext cx="6642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75" i="1">
                <a:latin typeface="Calibri"/>
                <a:cs typeface="Calibri"/>
              </a:rPr>
              <a:t>S</a:t>
            </a:r>
            <a:r>
              <a:rPr dirty="0" sz="1200" spc="215" i="1">
                <a:latin typeface="Calibri"/>
                <a:cs typeface="Calibri"/>
              </a:rPr>
              <a:t> 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0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876802" y="3900744"/>
            <a:ext cx="6245225" cy="1477645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63500" marR="55880">
              <a:lnSpc>
                <a:spcPct val="100800"/>
              </a:lnSpc>
              <a:spcBef>
                <a:spcPts val="80"/>
              </a:spcBef>
            </a:pPr>
            <a:r>
              <a:rPr dirty="0" sz="1200">
                <a:latin typeface="Calibri"/>
                <a:cs typeface="Calibri"/>
              </a:rPr>
              <a:t>donde:</a:t>
            </a:r>
            <a:r>
              <a:rPr dirty="0" sz="1200" spc="114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m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(</a:t>
            </a:r>
            <a:r>
              <a:rPr dirty="0" sz="1200" spc="55">
                <a:latin typeface="Calibri"/>
                <a:cs typeface="Calibri"/>
              </a:rPr>
              <a:t>n</a:t>
            </a:r>
            <a:r>
              <a:rPr dirty="0" sz="1200" spc="-560">
                <a:latin typeface="Calibri"/>
                <a:cs typeface="Calibri"/>
              </a:rPr>
              <a:t>u</a:t>
            </a:r>
            <a:r>
              <a:rPr dirty="0" sz="1200" spc="8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mer</a:t>
            </a:r>
            <a:r>
              <a:rPr dirty="0" sz="1200" spc="50">
                <a:latin typeface="Calibri"/>
                <a:cs typeface="Calibri"/>
              </a:rPr>
              <a:t>o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generadores),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 spc="204">
                <a:latin typeface="Calibri"/>
                <a:cs typeface="Calibri"/>
              </a:rPr>
              <a:t>R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(</a:t>
            </a:r>
            <a:r>
              <a:rPr dirty="0" sz="1200" spc="55">
                <a:latin typeface="Calibri"/>
                <a:cs typeface="Calibri"/>
              </a:rPr>
              <a:t>n</a:t>
            </a:r>
            <a:r>
              <a:rPr dirty="0" sz="1200" spc="-555">
                <a:latin typeface="Calibri"/>
                <a:cs typeface="Calibri"/>
              </a:rPr>
              <a:t>u</a:t>
            </a:r>
            <a:r>
              <a:rPr dirty="0" sz="1200" spc="8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mer</a:t>
            </a:r>
            <a:r>
              <a:rPr dirty="0" sz="1200" spc="50">
                <a:latin typeface="Calibri"/>
                <a:cs typeface="Calibri"/>
              </a:rPr>
              <a:t>o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potencias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demandadas)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 spc="204" i="1">
                <a:latin typeface="Calibri"/>
                <a:cs typeface="Calibri"/>
              </a:rPr>
              <a:t>S</a:t>
            </a:r>
            <a:r>
              <a:rPr dirty="0" baseline="-13888" sz="1200" spc="307" i="1">
                <a:latin typeface="Calibri"/>
                <a:cs typeface="Calibri"/>
              </a:rPr>
              <a:t>L</a:t>
            </a:r>
            <a:r>
              <a:rPr dirty="0" baseline="-13888" sz="1200" spc="525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(P´erdidas globales).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75"/>
              </a:spcBef>
            </a:pPr>
            <a:endParaRPr sz="12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tabLst>
                <a:tab pos="690245" algn="l"/>
              </a:tabLst>
            </a:pPr>
            <a:r>
              <a:rPr dirty="0" sz="1400" spc="65" b="1">
                <a:latin typeface="Calibri"/>
                <a:cs typeface="Calibri"/>
              </a:rPr>
              <a:t>1.4.5</a:t>
            </a:r>
            <a:r>
              <a:rPr dirty="0" sz="1400" b="1">
                <a:latin typeface="Calibri"/>
                <a:cs typeface="Calibri"/>
              </a:rPr>
              <a:t>	</a:t>
            </a:r>
            <a:r>
              <a:rPr dirty="0" sz="1400" spc="114" b="1">
                <a:latin typeface="Calibri"/>
                <a:cs typeface="Calibri"/>
              </a:rPr>
              <a:t>Sistema</a:t>
            </a:r>
            <a:r>
              <a:rPr dirty="0" sz="1400" spc="235" b="1">
                <a:latin typeface="Calibri"/>
                <a:cs typeface="Calibri"/>
              </a:rPr>
              <a:t> </a:t>
            </a:r>
            <a:r>
              <a:rPr dirty="0" sz="1400" spc="80" b="1">
                <a:latin typeface="Calibri"/>
                <a:cs typeface="Calibri"/>
              </a:rPr>
              <a:t>de</a:t>
            </a:r>
            <a:r>
              <a:rPr dirty="0" sz="1400" spc="225" b="1">
                <a:latin typeface="Calibri"/>
                <a:cs typeface="Calibri"/>
              </a:rPr>
              <a:t> </a:t>
            </a:r>
            <a:r>
              <a:rPr dirty="0" sz="1400" spc="120" b="1">
                <a:latin typeface="Calibri"/>
                <a:cs typeface="Calibri"/>
              </a:rPr>
              <a:t>Potencia</a:t>
            </a:r>
            <a:r>
              <a:rPr dirty="0" sz="1400" spc="240" b="1">
                <a:latin typeface="Calibri"/>
                <a:cs typeface="Calibri"/>
              </a:rPr>
              <a:t> </a:t>
            </a:r>
            <a:r>
              <a:rPr dirty="0" sz="1400" spc="110" b="1">
                <a:latin typeface="Calibri"/>
                <a:cs typeface="Calibri"/>
              </a:rPr>
              <a:t>Elemental</a:t>
            </a:r>
            <a:endParaRPr sz="1400">
              <a:latin typeface="Calibri"/>
              <a:cs typeface="Calibri"/>
            </a:endParaRPr>
          </a:p>
          <a:p>
            <a:pPr marL="63500" marR="55880">
              <a:lnSpc>
                <a:spcPct val="100800"/>
              </a:lnSpc>
              <a:spcBef>
                <a:spcPts val="1425"/>
              </a:spcBef>
            </a:pPr>
            <a:r>
              <a:rPr dirty="0" sz="1200">
                <a:latin typeface="Calibri"/>
                <a:cs typeface="Calibri"/>
              </a:rPr>
              <a:t>Corresponde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constituido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generador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conectados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l´ınea.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47" name="object 47" descr=""/>
          <p:cNvGrpSpPr/>
          <p:nvPr/>
        </p:nvGrpSpPr>
        <p:grpSpPr>
          <a:xfrm>
            <a:off x="1287208" y="5820917"/>
            <a:ext cx="1605915" cy="457200"/>
            <a:chOff x="1287208" y="5820917"/>
            <a:chExt cx="1605915" cy="457200"/>
          </a:xfrm>
        </p:grpSpPr>
        <p:sp>
          <p:nvSpPr>
            <p:cNvPr id="48" name="object 48" descr=""/>
            <p:cNvSpPr/>
            <p:nvPr/>
          </p:nvSpPr>
          <p:spPr>
            <a:xfrm>
              <a:off x="1290066" y="5820917"/>
              <a:ext cx="1600200" cy="457200"/>
            </a:xfrm>
            <a:custGeom>
              <a:avLst/>
              <a:gdLst/>
              <a:ahLst/>
              <a:cxnLst/>
              <a:rect l="l" t="t" r="r" b="b"/>
              <a:pathLst>
                <a:path w="1600200" h="457200">
                  <a:moveTo>
                    <a:pt x="1371600" y="228600"/>
                  </a:moveTo>
                  <a:lnTo>
                    <a:pt x="1365472" y="274161"/>
                  </a:lnTo>
                  <a:lnTo>
                    <a:pt x="1348181" y="315112"/>
                  </a:lnTo>
                  <a:lnTo>
                    <a:pt x="1321365" y="349815"/>
                  </a:lnTo>
                  <a:lnTo>
                    <a:pt x="1286662" y="376631"/>
                  </a:lnTo>
                  <a:lnTo>
                    <a:pt x="1245711" y="393922"/>
                  </a:lnTo>
                  <a:lnTo>
                    <a:pt x="1200150" y="400050"/>
                  </a:lnTo>
                  <a:lnTo>
                    <a:pt x="1154588" y="393922"/>
                  </a:lnTo>
                  <a:lnTo>
                    <a:pt x="1113637" y="376631"/>
                  </a:lnTo>
                  <a:lnTo>
                    <a:pt x="1078934" y="349815"/>
                  </a:lnTo>
                  <a:lnTo>
                    <a:pt x="1052118" y="315112"/>
                  </a:lnTo>
                  <a:lnTo>
                    <a:pt x="1034827" y="274161"/>
                  </a:lnTo>
                  <a:lnTo>
                    <a:pt x="1028700" y="228600"/>
                  </a:lnTo>
                  <a:lnTo>
                    <a:pt x="1034827" y="183038"/>
                  </a:lnTo>
                  <a:lnTo>
                    <a:pt x="1052118" y="142087"/>
                  </a:lnTo>
                  <a:lnTo>
                    <a:pt x="1078934" y="107384"/>
                  </a:lnTo>
                  <a:lnTo>
                    <a:pt x="1113637" y="80568"/>
                  </a:lnTo>
                  <a:lnTo>
                    <a:pt x="1154588" y="63277"/>
                  </a:lnTo>
                  <a:lnTo>
                    <a:pt x="1200150" y="57150"/>
                  </a:lnTo>
                  <a:lnTo>
                    <a:pt x="1245711" y="63277"/>
                  </a:lnTo>
                  <a:lnTo>
                    <a:pt x="1286662" y="80568"/>
                  </a:lnTo>
                  <a:lnTo>
                    <a:pt x="1321365" y="107384"/>
                  </a:lnTo>
                  <a:lnTo>
                    <a:pt x="1348181" y="142087"/>
                  </a:lnTo>
                  <a:lnTo>
                    <a:pt x="1365472" y="183038"/>
                  </a:lnTo>
                  <a:lnTo>
                    <a:pt x="1371600" y="228600"/>
                  </a:lnTo>
                  <a:close/>
                </a:path>
                <a:path w="1600200" h="457200">
                  <a:moveTo>
                    <a:pt x="1143000" y="228600"/>
                  </a:moveTo>
                  <a:lnTo>
                    <a:pt x="1136872" y="274161"/>
                  </a:lnTo>
                  <a:lnTo>
                    <a:pt x="1119581" y="315112"/>
                  </a:lnTo>
                  <a:lnTo>
                    <a:pt x="1092765" y="349815"/>
                  </a:lnTo>
                  <a:lnTo>
                    <a:pt x="1058062" y="376631"/>
                  </a:lnTo>
                  <a:lnTo>
                    <a:pt x="1017111" y="393922"/>
                  </a:lnTo>
                  <a:lnTo>
                    <a:pt x="971550" y="400050"/>
                  </a:lnTo>
                  <a:lnTo>
                    <a:pt x="925988" y="393922"/>
                  </a:lnTo>
                  <a:lnTo>
                    <a:pt x="885037" y="376631"/>
                  </a:lnTo>
                  <a:lnTo>
                    <a:pt x="850334" y="349815"/>
                  </a:lnTo>
                  <a:lnTo>
                    <a:pt x="823518" y="315112"/>
                  </a:lnTo>
                  <a:lnTo>
                    <a:pt x="806227" y="274161"/>
                  </a:lnTo>
                  <a:lnTo>
                    <a:pt x="800100" y="228600"/>
                  </a:lnTo>
                  <a:lnTo>
                    <a:pt x="806227" y="183038"/>
                  </a:lnTo>
                  <a:lnTo>
                    <a:pt x="823518" y="142087"/>
                  </a:lnTo>
                  <a:lnTo>
                    <a:pt x="850334" y="107384"/>
                  </a:lnTo>
                  <a:lnTo>
                    <a:pt x="885037" y="80568"/>
                  </a:lnTo>
                  <a:lnTo>
                    <a:pt x="925988" y="63277"/>
                  </a:lnTo>
                  <a:lnTo>
                    <a:pt x="971550" y="57150"/>
                  </a:lnTo>
                  <a:lnTo>
                    <a:pt x="1017111" y="63277"/>
                  </a:lnTo>
                  <a:lnTo>
                    <a:pt x="1058062" y="80568"/>
                  </a:lnTo>
                  <a:lnTo>
                    <a:pt x="1092765" y="107384"/>
                  </a:lnTo>
                  <a:lnTo>
                    <a:pt x="1119581" y="142087"/>
                  </a:lnTo>
                  <a:lnTo>
                    <a:pt x="1136872" y="183038"/>
                  </a:lnTo>
                  <a:lnTo>
                    <a:pt x="1143000" y="228600"/>
                  </a:lnTo>
                  <a:close/>
                </a:path>
                <a:path w="1600200" h="457200">
                  <a:moveTo>
                    <a:pt x="342900" y="228600"/>
                  </a:moveTo>
                  <a:lnTo>
                    <a:pt x="336772" y="274161"/>
                  </a:lnTo>
                  <a:lnTo>
                    <a:pt x="319481" y="315112"/>
                  </a:lnTo>
                  <a:lnTo>
                    <a:pt x="292665" y="349815"/>
                  </a:lnTo>
                  <a:lnTo>
                    <a:pt x="257962" y="376631"/>
                  </a:lnTo>
                  <a:lnTo>
                    <a:pt x="217011" y="393922"/>
                  </a:lnTo>
                  <a:lnTo>
                    <a:pt x="171450" y="400050"/>
                  </a:lnTo>
                  <a:lnTo>
                    <a:pt x="125888" y="393922"/>
                  </a:lnTo>
                  <a:lnTo>
                    <a:pt x="84937" y="376631"/>
                  </a:lnTo>
                  <a:lnTo>
                    <a:pt x="50234" y="349815"/>
                  </a:lnTo>
                  <a:lnTo>
                    <a:pt x="23418" y="315112"/>
                  </a:lnTo>
                  <a:lnTo>
                    <a:pt x="6127" y="274161"/>
                  </a:lnTo>
                  <a:lnTo>
                    <a:pt x="0" y="228600"/>
                  </a:lnTo>
                  <a:lnTo>
                    <a:pt x="6127" y="183038"/>
                  </a:lnTo>
                  <a:lnTo>
                    <a:pt x="23418" y="142087"/>
                  </a:lnTo>
                  <a:lnTo>
                    <a:pt x="50234" y="107384"/>
                  </a:lnTo>
                  <a:lnTo>
                    <a:pt x="84937" y="80568"/>
                  </a:lnTo>
                  <a:lnTo>
                    <a:pt x="125888" y="63277"/>
                  </a:lnTo>
                  <a:lnTo>
                    <a:pt x="171450" y="57150"/>
                  </a:lnTo>
                  <a:lnTo>
                    <a:pt x="217011" y="63277"/>
                  </a:lnTo>
                  <a:lnTo>
                    <a:pt x="257962" y="80568"/>
                  </a:lnTo>
                  <a:lnTo>
                    <a:pt x="292665" y="107384"/>
                  </a:lnTo>
                  <a:lnTo>
                    <a:pt x="319481" y="142087"/>
                  </a:lnTo>
                  <a:lnTo>
                    <a:pt x="336772" y="183038"/>
                  </a:lnTo>
                  <a:lnTo>
                    <a:pt x="342900" y="228600"/>
                  </a:lnTo>
                  <a:close/>
                </a:path>
                <a:path w="1600200" h="457200">
                  <a:moveTo>
                    <a:pt x="1599946" y="0"/>
                  </a:moveTo>
                  <a:lnTo>
                    <a:pt x="1599946" y="457200"/>
                  </a:lnTo>
                </a:path>
                <a:path w="1600200" h="457200">
                  <a:moveTo>
                    <a:pt x="1371346" y="228600"/>
                  </a:moveTo>
                  <a:lnTo>
                    <a:pt x="1599946" y="228600"/>
                  </a:lnTo>
                </a:path>
                <a:path w="1600200" h="457200">
                  <a:moveTo>
                    <a:pt x="571246" y="228600"/>
                  </a:moveTo>
                  <a:lnTo>
                    <a:pt x="799846" y="228600"/>
                  </a:lnTo>
                </a:path>
                <a:path w="1600200" h="457200">
                  <a:moveTo>
                    <a:pt x="571246" y="0"/>
                  </a:moveTo>
                  <a:lnTo>
                    <a:pt x="571246" y="457200"/>
                  </a:lnTo>
                </a:path>
                <a:path w="1600200" h="457200">
                  <a:moveTo>
                    <a:pt x="571246" y="228600"/>
                  </a:moveTo>
                  <a:lnTo>
                    <a:pt x="342646" y="22860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9" name="object 49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44104" y="6017547"/>
              <a:ext cx="234314" cy="64020"/>
            </a:xfrm>
            <a:prstGeom prst="rect">
              <a:avLst/>
            </a:prstGeom>
          </p:spPr>
        </p:pic>
      </p:grpSp>
      <p:grpSp>
        <p:nvGrpSpPr>
          <p:cNvPr id="50" name="object 50" descr=""/>
          <p:cNvGrpSpPr/>
          <p:nvPr/>
        </p:nvGrpSpPr>
        <p:grpSpPr>
          <a:xfrm>
            <a:off x="5173154" y="5820917"/>
            <a:ext cx="1514475" cy="619125"/>
            <a:chOff x="5173154" y="5820917"/>
            <a:chExt cx="1514475" cy="619125"/>
          </a:xfrm>
        </p:grpSpPr>
        <p:sp>
          <p:nvSpPr>
            <p:cNvPr id="51" name="object 51" descr=""/>
            <p:cNvSpPr/>
            <p:nvPr/>
          </p:nvSpPr>
          <p:spPr>
            <a:xfrm>
              <a:off x="5176011" y="5820917"/>
              <a:ext cx="1028700" cy="457200"/>
            </a:xfrm>
            <a:custGeom>
              <a:avLst/>
              <a:gdLst/>
              <a:ahLst/>
              <a:cxnLst/>
              <a:rect l="l" t="t" r="r" b="b"/>
              <a:pathLst>
                <a:path w="1028700" h="457200">
                  <a:moveTo>
                    <a:pt x="571753" y="228600"/>
                  </a:moveTo>
                  <a:lnTo>
                    <a:pt x="565626" y="274161"/>
                  </a:lnTo>
                  <a:lnTo>
                    <a:pt x="548335" y="315112"/>
                  </a:lnTo>
                  <a:lnTo>
                    <a:pt x="521519" y="349815"/>
                  </a:lnTo>
                  <a:lnTo>
                    <a:pt x="486816" y="376631"/>
                  </a:lnTo>
                  <a:lnTo>
                    <a:pt x="445865" y="393922"/>
                  </a:lnTo>
                  <a:lnTo>
                    <a:pt x="400303" y="400050"/>
                  </a:lnTo>
                  <a:lnTo>
                    <a:pt x="354742" y="393922"/>
                  </a:lnTo>
                  <a:lnTo>
                    <a:pt x="313791" y="376631"/>
                  </a:lnTo>
                  <a:lnTo>
                    <a:pt x="279088" y="349815"/>
                  </a:lnTo>
                  <a:lnTo>
                    <a:pt x="252272" y="315112"/>
                  </a:lnTo>
                  <a:lnTo>
                    <a:pt x="234981" y="274161"/>
                  </a:lnTo>
                  <a:lnTo>
                    <a:pt x="228853" y="228600"/>
                  </a:lnTo>
                  <a:lnTo>
                    <a:pt x="234981" y="183038"/>
                  </a:lnTo>
                  <a:lnTo>
                    <a:pt x="252272" y="142087"/>
                  </a:lnTo>
                  <a:lnTo>
                    <a:pt x="279088" y="107384"/>
                  </a:lnTo>
                  <a:lnTo>
                    <a:pt x="313791" y="80568"/>
                  </a:lnTo>
                  <a:lnTo>
                    <a:pt x="354742" y="63277"/>
                  </a:lnTo>
                  <a:lnTo>
                    <a:pt x="400303" y="57150"/>
                  </a:lnTo>
                  <a:lnTo>
                    <a:pt x="445865" y="63277"/>
                  </a:lnTo>
                  <a:lnTo>
                    <a:pt x="486816" y="80568"/>
                  </a:lnTo>
                  <a:lnTo>
                    <a:pt x="521519" y="107384"/>
                  </a:lnTo>
                  <a:lnTo>
                    <a:pt x="548335" y="142087"/>
                  </a:lnTo>
                  <a:lnTo>
                    <a:pt x="565626" y="183038"/>
                  </a:lnTo>
                  <a:lnTo>
                    <a:pt x="571753" y="228600"/>
                  </a:lnTo>
                  <a:close/>
                </a:path>
                <a:path w="1028700" h="457200">
                  <a:moveTo>
                    <a:pt x="800353" y="228600"/>
                  </a:moveTo>
                  <a:lnTo>
                    <a:pt x="794226" y="274161"/>
                  </a:lnTo>
                  <a:lnTo>
                    <a:pt x="776935" y="315112"/>
                  </a:lnTo>
                  <a:lnTo>
                    <a:pt x="750119" y="349815"/>
                  </a:lnTo>
                  <a:lnTo>
                    <a:pt x="715416" y="376631"/>
                  </a:lnTo>
                  <a:lnTo>
                    <a:pt x="674465" y="393922"/>
                  </a:lnTo>
                  <a:lnTo>
                    <a:pt x="628903" y="400050"/>
                  </a:lnTo>
                  <a:lnTo>
                    <a:pt x="583342" y="393922"/>
                  </a:lnTo>
                  <a:lnTo>
                    <a:pt x="542391" y="376631"/>
                  </a:lnTo>
                  <a:lnTo>
                    <a:pt x="507688" y="349815"/>
                  </a:lnTo>
                  <a:lnTo>
                    <a:pt x="480872" y="315112"/>
                  </a:lnTo>
                  <a:lnTo>
                    <a:pt x="463581" y="274161"/>
                  </a:lnTo>
                  <a:lnTo>
                    <a:pt x="457453" y="228600"/>
                  </a:lnTo>
                  <a:lnTo>
                    <a:pt x="463581" y="183038"/>
                  </a:lnTo>
                  <a:lnTo>
                    <a:pt x="480872" y="142087"/>
                  </a:lnTo>
                  <a:lnTo>
                    <a:pt x="507688" y="107384"/>
                  </a:lnTo>
                  <a:lnTo>
                    <a:pt x="542391" y="80568"/>
                  </a:lnTo>
                  <a:lnTo>
                    <a:pt x="583342" y="63277"/>
                  </a:lnTo>
                  <a:lnTo>
                    <a:pt x="628903" y="57150"/>
                  </a:lnTo>
                  <a:lnTo>
                    <a:pt x="674465" y="63277"/>
                  </a:lnTo>
                  <a:lnTo>
                    <a:pt x="715416" y="80568"/>
                  </a:lnTo>
                  <a:lnTo>
                    <a:pt x="750119" y="107384"/>
                  </a:lnTo>
                  <a:lnTo>
                    <a:pt x="776935" y="142087"/>
                  </a:lnTo>
                  <a:lnTo>
                    <a:pt x="794226" y="183038"/>
                  </a:lnTo>
                  <a:lnTo>
                    <a:pt x="800353" y="228600"/>
                  </a:lnTo>
                  <a:close/>
                </a:path>
                <a:path w="1028700" h="457200">
                  <a:moveTo>
                    <a:pt x="0" y="0"/>
                  </a:moveTo>
                  <a:lnTo>
                    <a:pt x="0" y="457200"/>
                  </a:lnTo>
                </a:path>
                <a:path w="1028700" h="457200">
                  <a:moveTo>
                    <a:pt x="0" y="228600"/>
                  </a:moveTo>
                  <a:lnTo>
                    <a:pt x="228600" y="228600"/>
                  </a:lnTo>
                </a:path>
                <a:path w="1028700" h="457200">
                  <a:moveTo>
                    <a:pt x="800100" y="228600"/>
                  </a:moveTo>
                  <a:lnTo>
                    <a:pt x="1028700" y="228600"/>
                  </a:lnTo>
                </a:path>
                <a:path w="1028700" h="457200">
                  <a:moveTo>
                    <a:pt x="1028700" y="0"/>
                  </a:moveTo>
                  <a:lnTo>
                    <a:pt x="1028700" y="45720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6204711" y="6049517"/>
              <a:ext cx="457200" cy="387350"/>
            </a:xfrm>
            <a:custGeom>
              <a:avLst/>
              <a:gdLst/>
              <a:ahLst/>
              <a:cxnLst/>
              <a:rect l="l" t="t" r="r" b="b"/>
              <a:pathLst>
                <a:path w="457200" h="387350">
                  <a:moveTo>
                    <a:pt x="0" y="0"/>
                  </a:moveTo>
                  <a:lnTo>
                    <a:pt x="457199" y="0"/>
                  </a:lnTo>
                  <a:lnTo>
                    <a:pt x="457199" y="295656"/>
                  </a:lnTo>
                </a:path>
                <a:path w="457200" h="387350">
                  <a:moveTo>
                    <a:pt x="457199" y="295656"/>
                  </a:moveTo>
                  <a:lnTo>
                    <a:pt x="457199" y="387096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6639051" y="6345173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0" y="0"/>
                  </a:moveTo>
                  <a:lnTo>
                    <a:pt x="22859" y="91439"/>
                  </a:lnTo>
                  <a:lnTo>
                    <a:pt x="4572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4" name="object 54" descr=""/>
          <p:cNvSpPr txBox="1"/>
          <p:nvPr/>
        </p:nvSpPr>
        <p:spPr>
          <a:xfrm>
            <a:off x="1391411" y="5613908"/>
            <a:ext cx="12446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G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2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10</a:t>
            </a:fld>
          </a:p>
        </p:txBody>
      </p:sp>
      <p:sp>
        <p:nvSpPr>
          <p:cNvPr id="55" name="object 55" descr=""/>
          <p:cNvSpPr txBox="1"/>
          <p:nvPr/>
        </p:nvSpPr>
        <p:spPr>
          <a:xfrm>
            <a:off x="2248634" y="5613908"/>
            <a:ext cx="17780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Times New Roman"/>
                <a:cs typeface="Times New Roman"/>
              </a:rPr>
              <a:t>T1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5563353" y="5613908"/>
            <a:ext cx="17780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Times New Roman"/>
                <a:cs typeface="Times New Roman"/>
              </a:rPr>
              <a:t>T2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890011" y="5935217"/>
            <a:ext cx="2286000" cy="228600"/>
          </a:xfrm>
          <a:prstGeom prst="rect">
            <a:avLst/>
          </a:prstGeom>
          <a:ln w="5715">
            <a:solidFill>
              <a:srgbClr val="000000"/>
            </a:solidFill>
          </a:ln>
        </p:spPr>
        <p:txBody>
          <a:bodyPr wrap="square" lIns="0" tIns="38100" rIns="0" bIns="0" rtlCol="0" vert="horz">
            <a:spAutoFit/>
          </a:bodyPr>
          <a:lstStyle/>
          <a:p>
            <a:pPr algn="ctr" marR="327660">
              <a:lnSpc>
                <a:spcPct val="100000"/>
              </a:lnSpc>
              <a:spcBef>
                <a:spcPts val="300"/>
              </a:spcBef>
            </a:pPr>
            <a:r>
              <a:rPr dirty="0" sz="1050" spc="-25">
                <a:latin typeface="Times New Roman"/>
                <a:cs typeface="Times New Roman"/>
              </a:rPr>
              <a:t>LT2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734557" y="5671062"/>
            <a:ext cx="26162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Times New Roman"/>
                <a:cs typeface="Times New Roman"/>
              </a:rPr>
              <a:t>LT1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6592052" y="6471158"/>
            <a:ext cx="12446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D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1921255" y="6566215"/>
            <a:ext cx="418337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1.6: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R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pr</a:t>
            </a:r>
            <a:r>
              <a:rPr dirty="0" sz="1200" spc="25">
                <a:latin typeface="Calibri"/>
                <a:cs typeface="Calibri"/>
              </a:rPr>
              <a:t>ese</a:t>
            </a:r>
            <a:r>
              <a:rPr dirty="0" sz="1200" spc="-5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ta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25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elemental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927592" y="7070773"/>
            <a:ext cx="5186680" cy="194056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lvl="2" marL="639445" indent="-626745">
              <a:lnSpc>
                <a:spcPct val="100000"/>
              </a:lnSpc>
              <a:spcBef>
                <a:spcPts val="135"/>
              </a:spcBef>
              <a:buAutoNum type="arabicPeriod" startAt="6"/>
              <a:tabLst>
                <a:tab pos="639445" algn="l"/>
              </a:tabLst>
            </a:pPr>
            <a:r>
              <a:rPr dirty="0" sz="1400" spc="229" b="1">
                <a:latin typeface="Calibri"/>
                <a:cs typeface="Calibri"/>
              </a:rPr>
              <a:t>El</a:t>
            </a:r>
            <a:r>
              <a:rPr dirty="0" sz="1400" spc="225" b="1">
                <a:latin typeface="Calibri"/>
                <a:cs typeface="Calibri"/>
              </a:rPr>
              <a:t> </a:t>
            </a:r>
            <a:r>
              <a:rPr dirty="0" sz="1400" spc="114" b="1">
                <a:latin typeface="Calibri"/>
                <a:cs typeface="Calibri"/>
              </a:rPr>
              <a:t>Sistema</a:t>
            </a:r>
            <a:r>
              <a:rPr dirty="0" sz="1400" spc="240" b="1">
                <a:latin typeface="Calibri"/>
                <a:cs typeface="Calibri"/>
              </a:rPr>
              <a:t> </a:t>
            </a:r>
            <a:r>
              <a:rPr dirty="0" sz="1400" spc="90" b="1">
                <a:latin typeface="Calibri"/>
                <a:cs typeface="Calibri"/>
              </a:rPr>
              <a:t>enmallado</a:t>
            </a:r>
            <a:endParaRPr sz="1400">
              <a:latin typeface="Calibri"/>
              <a:cs typeface="Calibri"/>
            </a:endParaRPr>
          </a:p>
          <a:p>
            <a:pPr marL="12700" marR="5080">
              <a:lnSpc>
                <a:spcPct val="149200"/>
              </a:lnSpc>
              <a:spcBef>
                <a:spcPts val="740"/>
              </a:spcBef>
            </a:pPr>
            <a:r>
              <a:rPr dirty="0" sz="1200" spc="90">
                <a:latin typeface="Calibri"/>
                <a:cs typeface="Calibri"/>
              </a:rPr>
              <a:t>Es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e</a:t>
            </a:r>
            <a:r>
              <a:rPr dirty="0" sz="1200" spc="45">
                <a:latin typeface="Calibri"/>
                <a:cs typeface="Calibri"/>
              </a:rPr>
              <a:t>st</a:t>
            </a:r>
            <a:r>
              <a:rPr dirty="0" sz="1200" spc="-530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´n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conectados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tr</a:t>
            </a:r>
            <a:r>
              <a:rPr dirty="0" sz="1200" spc="35">
                <a:latin typeface="Calibri"/>
                <a:cs typeface="Calibri"/>
              </a:rPr>
              <a:t>a</a:t>
            </a:r>
            <a:r>
              <a:rPr dirty="0" sz="1200" spc="55">
                <a:latin typeface="Calibri"/>
                <a:cs typeface="Calibri"/>
              </a:rPr>
              <a:t>v</a:t>
            </a:r>
            <a:r>
              <a:rPr dirty="0" sz="1200" spc="-570">
                <a:latin typeface="Calibri"/>
                <a:cs typeface="Calibri"/>
              </a:rPr>
              <a:t>e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70">
                <a:latin typeface="Calibri"/>
                <a:cs typeface="Calibri"/>
              </a:rPr>
              <a:t>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caminos.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ventajas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enmallado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tienen: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35"/>
              </a:spcBef>
            </a:pPr>
            <a:endParaRPr sz="1200">
              <a:latin typeface="Calibri"/>
              <a:cs typeface="Calibri"/>
            </a:endParaRPr>
          </a:p>
          <a:p>
            <a:pPr lvl="3" marL="382270" indent="-149225">
              <a:lnSpc>
                <a:spcPct val="100000"/>
              </a:lnSpc>
              <a:buFont typeface="Lucida Sans Unicode"/>
              <a:buChar char="•"/>
              <a:tabLst>
                <a:tab pos="382270" algn="l"/>
              </a:tabLst>
            </a:pPr>
            <a:r>
              <a:rPr dirty="0" sz="1200" spc="65">
                <a:latin typeface="Calibri"/>
                <a:cs typeface="Calibri"/>
              </a:rPr>
              <a:t>Alta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confiabilidad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alime</a:t>
            </a:r>
            <a:r>
              <a:rPr dirty="0" sz="1200">
                <a:latin typeface="Calibri"/>
                <a:cs typeface="Calibri"/>
              </a:rPr>
              <a:t>n</a:t>
            </a:r>
            <a:r>
              <a:rPr dirty="0" sz="1200" spc="40">
                <a:latin typeface="Calibri"/>
                <a:cs typeface="Calibri"/>
              </a:rPr>
              <a:t>tac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usuarios</a:t>
            </a:r>
            <a:endParaRPr sz="1200">
              <a:latin typeface="Calibri"/>
              <a:cs typeface="Calibri"/>
            </a:endParaRPr>
          </a:p>
          <a:p>
            <a:pPr lvl="3" marL="382270" indent="-149225">
              <a:lnSpc>
                <a:spcPct val="100000"/>
              </a:lnSpc>
              <a:spcBef>
                <a:spcPts val="1010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 spc="55">
                <a:latin typeface="Calibri"/>
                <a:cs typeface="Calibri"/>
              </a:rPr>
              <a:t>Gran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fortaleza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el´ectrica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posibles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contingencias</a:t>
            </a:r>
            <a:endParaRPr sz="1200">
              <a:latin typeface="Calibri"/>
              <a:cs typeface="Calibri"/>
            </a:endParaRPr>
          </a:p>
          <a:p>
            <a:pPr lvl="3" marL="382270" indent="-149225">
              <a:lnSpc>
                <a:spcPct val="100000"/>
              </a:lnSpc>
              <a:spcBef>
                <a:spcPts val="994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 spc="10">
                <a:latin typeface="Calibri"/>
                <a:cs typeface="Calibri"/>
              </a:rPr>
              <a:t>Disponibilidad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de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recursos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propios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019871" y="905065"/>
            <a:ext cx="601345" cy="360045"/>
          </a:xfrm>
          <a:custGeom>
            <a:avLst/>
            <a:gdLst/>
            <a:ahLst/>
            <a:cxnLst/>
            <a:rect l="l" t="t" r="r" b="b"/>
            <a:pathLst>
              <a:path w="601344" h="360044">
                <a:moveTo>
                  <a:pt x="600837" y="180022"/>
                </a:moveTo>
                <a:lnTo>
                  <a:pt x="594403" y="227863"/>
                </a:lnTo>
                <a:lnTo>
                  <a:pt x="576248" y="270862"/>
                </a:lnTo>
                <a:lnTo>
                  <a:pt x="548092" y="307300"/>
                </a:lnTo>
                <a:lnTo>
                  <a:pt x="511654" y="335456"/>
                </a:lnTo>
                <a:lnTo>
                  <a:pt x="468655" y="353611"/>
                </a:lnTo>
                <a:lnTo>
                  <a:pt x="420814" y="360045"/>
                </a:lnTo>
                <a:lnTo>
                  <a:pt x="372973" y="353611"/>
                </a:lnTo>
                <a:lnTo>
                  <a:pt x="329974" y="335456"/>
                </a:lnTo>
                <a:lnTo>
                  <a:pt x="293536" y="307300"/>
                </a:lnTo>
                <a:lnTo>
                  <a:pt x="265380" y="270862"/>
                </a:lnTo>
                <a:lnTo>
                  <a:pt x="247225" y="227863"/>
                </a:lnTo>
                <a:lnTo>
                  <a:pt x="240792" y="180022"/>
                </a:lnTo>
                <a:lnTo>
                  <a:pt x="247225" y="132181"/>
                </a:lnTo>
                <a:lnTo>
                  <a:pt x="265380" y="89182"/>
                </a:lnTo>
                <a:lnTo>
                  <a:pt x="293536" y="52744"/>
                </a:lnTo>
                <a:lnTo>
                  <a:pt x="329974" y="24588"/>
                </a:lnTo>
                <a:lnTo>
                  <a:pt x="372973" y="6433"/>
                </a:lnTo>
                <a:lnTo>
                  <a:pt x="420814" y="0"/>
                </a:lnTo>
                <a:lnTo>
                  <a:pt x="468655" y="6433"/>
                </a:lnTo>
                <a:lnTo>
                  <a:pt x="511654" y="24588"/>
                </a:lnTo>
                <a:lnTo>
                  <a:pt x="548092" y="52744"/>
                </a:lnTo>
                <a:lnTo>
                  <a:pt x="576248" y="89182"/>
                </a:lnTo>
                <a:lnTo>
                  <a:pt x="594403" y="132181"/>
                </a:lnTo>
                <a:lnTo>
                  <a:pt x="600837" y="180022"/>
                </a:lnTo>
                <a:close/>
              </a:path>
              <a:path w="601344" h="360044">
                <a:moveTo>
                  <a:pt x="360045" y="180022"/>
                </a:moveTo>
                <a:lnTo>
                  <a:pt x="353611" y="227863"/>
                </a:lnTo>
                <a:lnTo>
                  <a:pt x="335456" y="270862"/>
                </a:lnTo>
                <a:lnTo>
                  <a:pt x="307300" y="307300"/>
                </a:lnTo>
                <a:lnTo>
                  <a:pt x="270862" y="335456"/>
                </a:lnTo>
                <a:lnTo>
                  <a:pt x="227863" y="353611"/>
                </a:lnTo>
                <a:lnTo>
                  <a:pt x="180022" y="360045"/>
                </a:lnTo>
                <a:lnTo>
                  <a:pt x="132181" y="353611"/>
                </a:lnTo>
                <a:lnTo>
                  <a:pt x="89182" y="335456"/>
                </a:lnTo>
                <a:lnTo>
                  <a:pt x="52744" y="307300"/>
                </a:lnTo>
                <a:lnTo>
                  <a:pt x="24588" y="270862"/>
                </a:lnTo>
                <a:lnTo>
                  <a:pt x="6433" y="227863"/>
                </a:lnTo>
                <a:lnTo>
                  <a:pt x="0" y="180022"/>
                </a:lnTo>
                <a:lnTo>
                  <a:pt x="6433" y="132181"/>
                </a:lnTo>
                <a:lnTo>
                  <a:pt x="24588" y="89182"/>
                </a:lnTo>
                <a:lnTo>
                  <a:pt x="52744" y="52744"/>
                </a:lnTo>
                <a:lnTo>
                  <a:pt x="89182" y="24588"/>
                </a:lnTo>
                <a:lnTo>
                  <a:pt x="132181" y="6433"/>
                </a:lnTo>
                <a:lnTo>
                  <a:pt x="180022" y="0"/>
                </a:lnTo>
                <a:lnTo>
                  <a:pt x="227863" y="6433"/>
                </a:lnTo>
                <a:lnTo>
                  <a:pt x="270862" y="24588"/>
                </a:lnTo>
                <a:lnTo>
                  <a:pt x="307300" y="52744"/>
                </a:lnTo>
                <a:lnTo>
                  <a:pt x="335456" y="89182"/>
                </a:lnTo>
                <a:lnTo>
                  <a:pt x="353611" y="132181"/>
                </a:lnTo>
                <a:lnTo>
                  <a:pt x="360045" y="180022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500687" y="905065"/>
            <a:ext cx="601345" cy="360045"/>
          </a:xfrm>
          <a:custGeom>
            <a:avLst/>
            <a:gdLst/>
            <a:ahLst/>
            <a:cxnLst/>
            <a:rect l="l" t="t" r="r" b="b"/>
            <a:pathLst>
              <a:path w="601345" h="360044">
                <a:moveTo>
                  <a:pt x="360045" y="180022"/>
                </a:moveTo>
                <a:lnTo>
                  <a:pt x="353611" y="227863"/>
                </a:lnTo>
                <a:lnTo>
                  <a:pt x="335456" y="270862"/>
                </a:lnTo>
                <a:lnTo>
                  <a:pt x="307300" y="307300"/>
                </a:lnTo>
                <a:lnTo>
                  <a:pt x="270862" y="335456"/>
                </a:lnTo>
                <a:lnTo>
                  <a:pt x="227863" y="353611"/>
                </a:lnTo>
                <a:lnTo>
                  <a:pt x="180022" y="360045"/>
                </a:lnTo>
                <a:lnTo>
                  <a:pt x="132181" y="353611"/>
                </a:lnTo>
                <a:lnTo>
                  <a:pt x="89182" y="335456"/>
                </a:lnTo>
                <a:lnTo>
                  <a:pt x="52744" y="307300"/>
                </a:lnTo>
                <a:lnTo>
                  <a:pt x="24588" y="270862"/>
                </a:lnTo>
                <a:lnTo>
                  <a:pt x="6433" y="227863"/>
                </a:lnTo>
                <a:lnTo>
                  <a:pt x="0" y="180022"/>
                </a:lnTo>
                <a:lnTo>
                  <a:pt x="6433" y="132181"/>
                </a:lnTo>
                <a:lnTo>
                  <a:pt x="24588" y="89182"/>
                </a:lnTo>
                <a:lnTo>
                  <a:pt x="52744" y="52744"/>
                </a:lnTo>
                <a:lnTo>
                  <a:pt x="89182" y="24588"/>
                </a:lnTo>
                <a:lnTo>
                  <a:pt x="132181" y="6433"/>
                </a:lnTo>
                <a:lnTo>
                  <a:pt x="180022" y="0"/>
                </a:lnTo>
                <a:lnTo>
                  <a:pt x="227863" y="6433"/>
                </a:lnTo>
                <a:lnTo>
                  <a:pt x="270862" y="24588"/>
                </a:lnTo>
                <a:lnTo>
                  <a:pt x="307300" y="52744"/>
                </a:lnTo>
                <a:lnTo>
                  <a:pt x="335456" y="89182"/>
                </a:lnTo>
                <a:lnTo>
                  <a:pt x="353611" y="132181"/>
                </a:lnTo>
                <a:lnTo>
                  <a:pt x="360045" y="180022"/>
                </a:lnTo>
                <a:close/>
              </a:path>
              <a:path w="601345" h="360044">
                <a:moveTo>
                  <a:pt x="600837" y="180022"/>
                </a:moveTo>
                <a:lnTo>
                  <a:pt x="594403" y="227863"/>
                </a:lnTo>
                <a:lnTo>
                  <a:pt x="576248" y="270862"/>
                </a:lnTo>
                <a:lnTo>
                  <a:pt x="548092" y="307300"/>
                </a:lnTo>
                <a:lnTo>
                  <a:pt x="511654" y="335456"/>
                </a:lnTo>
                <a:lnTo>
                  <a:pt x="468655" y="353611"/>
                </a:lnTo>
                <a:lnTo>
                  <a:pt x="420814" y="360045"/>
                </a:lnTo>
                <a:lnTo>
                  <a:pt x="372973" y="353611"/>
                </a:lnTo>
                <a:lnTo>
                  <a:pt x="329974" y="335456"/>
                </a:lnTo>
                <a:lnTo>
                  <a:pt x="293536" y="307300"/>
                </a:lnTo>
                <a:lnTo>
                  <a:pt x="265380" y="270862"/>
                </a:lnTo>
                <a:lnTo>
                  <a:pt x="247225" y="227863"/>
                </a:lnTo>
                <a:lnTo>
                  <a:pt x="240791" y="180022"/>
                </a:lnTo>
                <a:lnTo>
                  <a:pt x="247225" y="132181"/>
                </a:lnTo>
                <a:lnTo>
                  <a:pt x="265380" y="89182"/>
                </a:lnTo>
                <a:lnTo>
                  <a:pt x="293536" y="52744"/>
                </a:lnTo>
                <a:lnTo>
                  <a:pt x="329974" y="24588"/>
                </a:lnTo>
                <a:lnTo>
                  <a:pt x="372973" y="6433"/>
                </a:lnTo>
                <a:lnTo>
                  <a:pt x="420814" y="0"/>
                </a:lnTo>
                <a:lnTo>
                  <a:pt x="468655" y="6433"/>
                </a:lnTo>
                <a:lnTo>
                  <a:pt x="511654" y="24588"/>
                </a:lnTo>
                <a:lnTo>
                  <a:pt x="548092" y="52744"/>
                </a:lnTo>
                <a:lnTo>
                  <a:pt x="576248" y="89182"/>
                </a:lnTo>
                <a:lnTo>
                  <a:pt x="594403" y="132181"/>
                </a:lnTo>
                <a:lnTo>
                  <a:pt x="600837" y="180022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1180147" y="905065"/>
            <a:ext cx="360045" cy="360045"/>
          </a:xfrm>
          <a:custGeom>
            <a:avLst/>
            <a:gdLst/>
            <a:ahLst/>
            <a:cxnLst/>
            <a:rect l="l" t="t" r="r" b="b"/>
            <a:pathLst>
              <a:path w="360044" h="360044">
                <a:moveTo>
                  <a:pt x="360045" y="180022"/>
                </a:moveTo>
                <a:lnTo>
                  <a:pt x="353611" y="227863"/>
                </a:lnTo>
                <a:lnTo>
                  <a:pt x="335456" y="270862"/>
                </a:lnTo>
                <a:lnTo>
                  <a:pt x="307300" y="307300"/>
                </a:lnTo>
                <a:lnTo>
                  <a:pt x="270862" y="335456"/>
                </a:lnTo>
                <a:lnTo>
                  <a:pt x="227863" y="353611"/>
                </a:lnTo>
                <a:lnTo>
                  <a:pt x="180022" y="360045"/>
                </a:lnTo>
                <a:lnTo>
                  <a:pt x="132181" y="353611"/>
                </a:lnTo>
                <a:lnTo>
                  <a:pt x="89182" y="335456"/>
                </a:lnTo>
                <a:lnTo>
                  <a:pt x="52744" y="307300"/>
                </a:lnTo>
                <a:lnTo>
                  <a:pt x="24588" y="270862"/>
                </a:lnTo>
                <a:lnTo>
                  <a:pt x="6433" y="227863"/>
                </a:lnTo>
                <a:lnTo>
                  <a:pt x="0" y="180022"/>
                </a:lnTo>
                <a:lnTo>
                  <a:pt x="6433" y="132181"/>
                </a:lnTo>
                <a:lnTo>
                  <a:pt x="24588" y="89182"/>
                </a:lnTo>
                <a:lnTo>
                  <a:pt x="52744" y="52744"/>
                </a:lnTo>
                <a:lnTo>
                  <a:pt x="89182" y="24588"/>
                </a:lnTo>
                <a:lnTo>
                  <a:pt x="132181" y="6433"/>
                </a:lnTo>
                <a:lnTo>
                  <a:pt x="180022" y="0"/>
                </a:lnTo>
                <a:lnTo>
                  <a:pt x="227863" y="6433"/>
                </a:lnTo>
                <a:lnTo>
                  <a:pt x="270862" y="24588"/>
                </a:lnTo>
                <a:lnTo>
                  <a:pt x="307300" y="52744"/>
                </a:lnTo>
                <a:lnTo>
                  <a:pt x="335456" y="89182"/>
                </a:lnTo>
                <a:lnTo>
                  <a:pt x="353611" y="132181"/>
                </a:lnTo>
                <a:lnTo>
                  <a:pt x="360045" y="180022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6640639" y="905065"/>
            <a:ext cx="360045" cy="360045"/>
          </a:xfrm>
          <a:custGeom>
            <a:avLst/>
            <a:gdLst/>
            <a:ahLst/>
            <a:cxnLst/>
            <a:rect l="l" t="t" r="r" b="b"/>
            <a:pathLst>
              <a:path w="360045" h="360044">
                <a:moveTo>
                  <a:pt x="360045" y="180022"/>
                </a:moveTo>
                <a:lnTo>
                  <a:pt x="353611" y="227863"/>
                </a:lnTo>
                <a:lnTo>
                  <a:pt x="335456" y="270862"/>
                </a:lnTo>
                <a:lnTo>
                  <a:pt x="307300" y="307300"/>
                </a:lnTo>
                <a:lnTo>
                  <a:pt x="270862" y="335456"/>
                </a:lnTo>
                <a:lnTo>
                  <a:pt x="227863" y="353611"/>
                </a:lnTo>
                <a:lnTo>
                  <a:pt x="180022" y="360045"/>
                </a:lnTo>
                <a:lnTo>
                  <a:pt x="132181" y="353611"/>
                </a:lnTo>
                <a:lnTo>
                  <a:pt x="89182" y="335456"/>
                </a:lnTo>
                <a:lnTo>
                  <a:pt x="52744" y="307300"/>
                </a:lnTo>
                <a:lnTo>
                  <a:pt x="24588" y="270862"/>
                </a:lnTo>
                <a:lnTo>
                  <a:pt x="6433" y="227863"/>
                </a:lnTo>
                <a:lnTo>
                  <a:pt x="0" y="180022"/>
                </a:lnTo>
                <a:lnTo>
                  <a:pt x="6433" y="132181"/>
                </a:lnTo>
                <a:lnTo>
                  <a:pt x="24588" y="89182"/>
                </a:lnTo>
                <a:lnTo>
                  <a:pt x="52744" y="52744"/>
                </a:lnTo>
                <a:lnTo>
                  <a:pt x="89182" y="24588"/>
                </a:lnTo>
                <a:lnTo>
                  <a:pt x="132181" y="6433"/>
                </a:lnTo>
                <a:lnTo>
                  <a:pt x="180022" y="0"/>
                </a:lnTo>
                <a:lnTo>
                  <a:pt x="227863" y="6433"/>
                </a:lnTo>
                <a:lnTo>
                  <a:pt x="270862" y="24588"/>
                </a:lnTo>
                <a:lnTo>
                  <a:pt x="307300" y="52744"/>
                </a:lnTo>
                <a:lnTo>
                  <a:pt x="335456" y="89182"/>
                </a:lnTo>
                <a:lnTo>
                  <a:pt x="353611" y="132181"/>
                </a:lnTo>
                <a:lnTo>
                  <a:pt x="360045" y="180022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2860548" y="844550"/>
            <a:ext cx="0" cy="480059"/>
          </a:xfrm>
          <a:custGeom>
            <a:avLst/>
            <a:gdLst/>
            <a:ahLst/>
            <a:cxnLst/>
            <a:rect l="l" t="t" r="r" b="b"/>
            <a:pathLst>
              <a:path w="0" h="480059">
                <a:moveTo>
                  <a:pt x="0" y="0"/>
                </a:moveTo>
                <a:lnTo>
                  <a:pt x="0" y="480059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2620517" y="844550"/>
            <a:ext cx="2880360" cy="480059"/>
          </a:xfrm>
          <a:custGeom>
            <a:avLst/>
            <a:gdLst/>
            <a:ahLst/>
            <a:cxnLst/>
            <a:rect l="l" t="t" r="r" b="b"/>
            <a:pathLst>
              <a:path w="2880360" h="480059">
                <a:moveTo>
                  <a:pt x="2640330" y="0"/>
                </a:moveTo>
                <a:lnTo>
                  <a:pt x="2640330" y="480059"/>
                </a:lnTo>
              </a:path>
              <a:path w="2880360" h="480059">
                <a:moveTo>
                  <a:pt x="240030" y="120015"/>
                </a:moveTo>
                <a:lnTo>
                  <a:pt x="2640330" y="120015"/>
                </a:lnTo>
              </a:path>
              <a:path w="2880360" h="480059">
                <a:moveTo>
                  <a:pt x="0" y="240029"/>
                </a:moveTo>
                <a:lnTo>
                  <a:pt x="240030" y="240029"/>
                </a:lnTo>
              </a:path>
              <a:path w="2880360" h="480059">
                <a:moveTo>
                  <a:pt x="2640330" y="240029"/>
                </a:moveTo>
                <a:lnTo>
                  <a:pt x="2880360" y="240029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1780413" y="1084580"/>
            <a:ext cx="240029" cy="0"/>
          </a:xfrm>
          <a:custGeom>
            <a:avLst/>
            <a:gdLst/>
            <a:ahLst/>
            <a:cxnLst/>
            <a:rect l="l" t="t" r="r" b="b"/>
            <a:pathLst>
              <a:path w="240030" h="0">
                <a:moveTo>
                  <a:pt x="0" y="0"/>
                </a:moveTo>
                <a:lnTo>
                  <a:pt x="240030" y="0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6100953" y="1084580"/>
            <a:ext cx="240029" cy="0"/>
          </a:xfrm>
          <a:custGeom>
            <a:avLst/>
            <a:gdLst/>
            <a:ahLst/>
            <a:cxnLst/>
            <a:rect l="l" t="t" r="r" b="b"/>
            <a:pathLst>
              <a:path w="240029" h="0">
                <a:moveTo>
                  <a:pt x="0" y="0"/>
                </a:moveTo>
                <a:lnTo>
                  <a:pt x="240030" y="0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1780413" y="844550"/>
            <a:ext cx="0" cy="480059"/>
          </a:xfrm>
          <a:custGeom>
            <a:avLst/>
            <a:gdLst/>
            <a:ahLst/>
            <a:cxnLst/>
            <a:rect l="l" t="t" r="r" b="b"/>
            <a:pathLst>
              <a:path w="0" h="480059">
                <a:moveTo>
                  <a:pt x="0" y="0"/>
                </a:moveTo>
                <a:lnTo>
                  <a:pt x="0" y="480059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6340983" y="844550"/>
            <a:ext cx="0" cy="480059"/>
          </a:xfrm>
          <a:custGeom>
            <a:avLst/>
            <a:gdLst/>
            <a:ahLst/>
            <a:cxnLst/>
            <a:rect l="l" t="t" r="r" b="b"/>
            <a:pathLst>
              <a:path w="0" h="480059">
                <a:moveTo>
                  <a:pt x="0" y="0"/>
                </a:moveTo>
                <a:lnTo>
                  <a:pt x="0" y="480059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1540383" y="1084580"/>
            <a:ext cx="240029" cy="0"/>
          </a:xfrm>
          <a:custGeom>
            <a:avLst/>
            <a:gdLst/>
            <a:ahLst/>
            <a:cxnLst/>
            <a:rect l="l" t="t" r="r" b="b"/>
            <a:pathLst>
              <a:path w="240030" h="0">
                <a:moveTo>
                  <a:pt x="240029" y="0"/>
                </a:moveTo>
                <a:lnTo>
                  <a:pt x="0" y="0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6340983" y="1084580"/>
            <a:ext cx="300355" cy="0"/>
          </a:xfrm>
          <a:custGeom>
            <a:avLst/>
            <a:gdLst/>
            <a:ahLst/>
            <a:cxnLst/>
            <a:rect l="l" t="t" r="r" b="b"/>
            <a:pathLst>
              <a:path w="300354" h="0">
                <a:moveTo>
                  <a:pt x="0" y="0"/>
                </a:moveTo>
                <a:lnTo>
                  <a:pt x="300037" y="0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2653525" y="1201597"/>
            <a:ext cx="210185" cy="353695"/>
            <a:chOff x="2653525" y="1201597"/>
            <a:chExt cx="210185" cy="353695"/>
          </a:xfrm>
        </p:grpSpPr>
        <p:sp>
          <p:nvSpPr>
            <p:cNvPr id="15" name="object 15" descr=""/>
            <p:cNvSpPr/>
            <p:nvPr/>
          </p:nvSpPr>
          <p:spPr>
            <a:xfrm>
              <a:off x="2680525" y="1204594"/>
              <a:ext cx="180340" cy="347345"/>
            </a:xfrm>
            <a:custGeom>
              <a:avLst/>
              <a:gdLst/>
              <a:ahLst/>
              <a:cxnLst/>
              <a:rect l="l" t="t" r="r" b="b"/>
              <a:pathLst>
                <a:path w="180339" h="347344">
                  <a:moveTo>
                    <a:pt x="180022" y="0"/>
                  </a:moveTo>
                  <a:lnTo>
                    <a:pt x="0" y="0"/>
                  </a:lnTo>
                  <a:lnTo>
                    <a:pt x="0" y="251231"/>
                  </a:lnTo>
                </a:path>
                <a:path w="180339" h="347344">
                  <a:moveTo>
                    <a:pt x="0" y="251231"/>
                  </a:moveTo>
                  <a:lnTo>
                    <a:pt x="0" y="347243"/>
                  </a:lnTo>
                </a:path>
              </a:pathLst>
            </a:custGeom>
            <a:ln w="59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656522" y="1455826"/>
              <a:ext cx="48260" cy="96520"/>
            </a:xfrm>
            <a:custGeom>
              <a:avLst/>
              <a:gdLst/>
              <a:ahLst/>
              <a:cxnLst/>
              <a:rect l="l" t="t" r="r" b="b"/>
              <a:pathLst>
                <a:path w="48260" h="96519">
                  <a:moveTo>
                    <a:pt x="48006" y="0"/>
                  </a:moveTo>
                  <a:lnTo>
                    <a:pt x="0" y="0"/>
                  </a:lnTo>
                  <a:lnTo>
                    <a:pt x="24002" y="96012"/>
                  </a:lnTo>
                  <a:lnTo>
                    <a:pt x="480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2656522" y="1455826"/>
              <a:ext cx="48260" cy="96520"/>
            </a:xfrm>
            <a:custGeom>
              <a:avLst/>
              <a:gdLst/>
              <a:ahLst/>
              <a:cxnLst/>
              <a:rect l="l" t="t" r="r" b="b"/>
              <a:pathLst>
                <a:path w="48260" h="96519">
                  <a:moveTo>
                    <a:pt x="0" y="0"/>
                  </a:moveTo>
                  <a:lnTo>
                    <a:pt x="24002" y="96012"/>
                  </a:lnTo>
                  <a:lnTo>
                    <a:pt x="48006" y="0"/>
                  </a:lnTo>
                  <a:lnTo>
                    <a:pt x="0" y="0"/>
                  </a:lnTo>
                  <a:close/>
                </a:path>
              </a:pathLst>
            </a:custGeom>
            <a:ln w="59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" name="object 18" descr=""/>
          <p:cNvGrpSpPr/>
          <p:nvPr/>
        </p:nvGrpSpPr>
        <p:grpSpPr>
          <a:xfrm>
            <a:off x="5257850" y="1201597"/>
            <a:ext cx="210185" cy="353695"/>
            <a:chOff x="5257850" y="1201597"/>
            <a:chExt cx="210185" cy="353695"/>
          </a:xfrm>
        </p:grpSpPr>
        <p:sp>
          <p:nvSpPr>
            <p:cNvPr id="19" name="object 19" descr=""/>
            <p:cNvSpPr/>
            <p:nvPr/>
          </p:nvSpPr>
          <p:spPr>
            <a:xfrm>
              <a:off x="5260847" y="1204594"/>
              <a:ext cx="180340" cy="347345"/>
            </a:xfrm>
            <a:custGeom>
              <a:avLst/>
              <a:gdLst/>
              <a:ahLst/>
              <a:cxnLst/>
              <a:rect l="l" t="t" r="r" b="b"/>
              <a:pathLst>
                <a:path w="180339" h="347344">
                  <a:moveTo>
                    <a:pt x="0" y="0"/>
                  </a:moveTo>
                  <a:lnTo>
                    <a:pt x="180022" y="0"/>
                  </a:lnTo>
                  <a:lnTo>
                    <a:pt x="180022" y="251231"/>
                  </a:lnTo>
                </a:path>
                <a:path w="180339" h="347344">
                  <a:moveTo>
                    <a:pt x="180022" y="251231"/>
                  </a:moveTo>
                  <a:lnTo>
                    <a:pt x="180022" y="347243"/>
                  </a:lnTo>
                </a:path>
              </a:pathLst>
            </a:custGeom>
            <a:ln w="59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5416867" y="1455826"/>
              <a:ext cx="48260" cy="96520"/>
            </a:xfrm>
            <a:custGeom>
              <a:avLst/>
              <a:gdLst/>
              <a:ahLst/>
              <a:cxnLst/>
              <a:rect l="l" t="t" r="r" b="b"/>
              <a:pathLst>
                <a:path w="48260" h="96519">
                  <a:moveTo>
                    <a:pt x="48006" y="0"/>
                  </a:moveTo>
                  <a:lnTo>
                    <a:pt x="0" y="0"/>
                  </a:lnTo>
                  <a:lnTo>
                    <a:pt x="24003" y="96012"/>
                  </a:lnTo>
                  <a:lnTo>
                    <a:pt x="480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5416867" y="1455826"/>
              <a:ext cx="48260" cy="96520"/>
            </a:xfrm>
            <a:custGeom>
              <a:avLst/>
              <a:gdLst/>
              <a:ahLst/>
              <a:cxnLst/>
              <a:rect l="l" t="t" r="r" b="b"/>
              <a:pathLst>
                <a:path w="48260" h="96519">
                  <a:moveTo>
                    <a:pt x="0" y="0"/>
                  </a:moveTo>
                  <a:lnTo>
                    <a:pt x="24003" y="96012"/>
                  </a:lnTo>
                  <a:lnTo>
                    <a:pt x="48006" y="0"/>
                  </a:lnTo>
                  <a:lnTo>
                    <a:pt x="0" y="0"/>
                  </a:lnTo>
                  <a:close/>
                </a:path>
              </a:pathLst>
            </a:custGeom>
            <a:ln w="59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/>
          <p:nvPr/>
        </p:nvSpPr>
        <p:spPr>
          <a:xfrm>
            <a:off x="2860548" y="1324610"/>
            <a:ext cx="0" cy="60325"/>
          </a:xfrm>
          <a:custGeom>
            <a:avLst/>
            <a:gdLst/>
            <a:ahLst/>
            <a:cxnLst/>
            <a:rect l="l" t="t" r="r" b="b"/>
            <a:pathLst>
              <a:path w="0" h="60325">
                <a:moveTo>
                  <a:pt x="0" y="0"/>
                </a:moveTo>
                <a:lnTo>
                  <a:pt x="0" y="60007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/>
          <p:nvPr/>
        </p:nvSpPr>
        <p:spPr>
          <a:xfrm>
            <a:off x="5260847" y="1324610"/>
            <a:ext cx="0" cy="120014"/>
          </a:xfrm>
          <a:custGeom>
            <a:avLst/>
            <a:gdLst/>
            <a:ahLst/>
            <a:cxnLst/>
            <a:rect l="l" t="t" r="r" b="b"/>
            <a:pathLst>
              <a:path w="0" h="120015">
                <a:moveTo>
                  <a:pt x="0" y="0"/>
                </a:moveTo>
                <a:lnTo>
                  <a:pt x="0" y="120015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/>
          <p:nvPr/>
        </p:nvSpPr>
        <p:spPr>
          <a:xfrm>
            <a:off x="2860548" y="1324610"/>
            <a:ext cx="960119" cy="1260475"/>
          </a:xfrm>
          <a:custGeom>
            <a:avLst/>
            <a:gdLst/>
            <a:ahLst/>
            <a:cxnLst/>
            <a:rect l="l" t="t" r="r" b="b"/>
            <a:pathLst>
              <a:path w="960120" h="1260475">
                <a:moveTo>
                  <a:pt x="0" y="0"/>
                </a:moveTo>
                <a:lnTo>
                  <a:pt x="240029" y="0"/>
                </a:lnTo>
                <a:lnTo>
                  <a:pt x="960119" y="960120"/>
                </a:lnTo>
                <a:lnTo>
                  <a:pt x="960119" y="1260157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/>
          <p:nvPr/>
        </p:nvSpPr>
        <p:spPr>
          <a:xfrm>
            <a:off x="3640645" y="1324610"/>
            <a:ext cx="1620520" cy="1260475"/>
          </a:xfrm>
          <a:custGeom>
            <a:avLst/>
            <a:gdLst/>
            <a:ahLst/>
            <a:cxnLst/>
            <a:rect l="l" t="t" r="r" b="b"/>
            <a:pathLst>
              <a:path w="1620520" h="1260475">
                <a:moveTo>
                  <a:pt x="1620202" y="0"/>
                </a:moveTo>
                <a:lnTo>
                  <a:pt x="1320164" y="0"/>
                </a:lnTo>
                <a:lnTo>
                  <a:pt x="600075" y="960120"/>
                </a:lnTo>
                <a:lnTo>
                  <a:pt x="600075" y="1260157"/>
                </a:lnTo>
              </a:path>
              <a:path w="1620520" h="1260475">
                <a:moveTo>
                  <a:pt x="60007" y="1260157"/>
                </a:moveTo>
                <a:lnTo>
                  <a:pt x="780097" y="1260157"/>
                </a:lnTo>
              </a:path>
              <a:path w="1620520" h="1260475">
                <a:moveTo>
                  <a:pt x="0" y="1260157"/>
                </a:moveTo>
                <a:lnTo>
                  <a:pt x="60007" y="1260157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6" name="object 26" descr=""/>
          <p:cNvGrpSpPr/>
          <p:nvPr/>
        </p:nvGrpSpPr>
        <p:grpSpPr>
          <a:xfrm>
            <a:off x="4033697" y="2584450"/>
            <a:ext cx="54610" cy="410845"/>
            <a:chOff x="4033697" y="2584450"/>
            <a:chExt cx="54610" cy="410845"/>
          </a:xfrm>
        </p:grpSpPr>
        <p:sp>
          <p:nvSpPr>
            <p:cNvPr id="27" name="object 27" descr=""/>
            <p:cNvSpPr/>
            <p:nvPr/>
          </p:nvSpPr>
          <p:spPr>
            <a:xfrm>
              <a:off x="4057701" y="2584449"/>
              <a:ext cx="6350" cy="407670"/>
            </a:xfrm>
            <a:custGeom>
              <a:avLst/>
              <a:gdLst/>
              <a:ahLst/>
              <a:cxnLst/>
              <a:rect l="l" t="t" r="r" b="b"/>
              <a:pathLst>
                <a:path w="6350" h="407669">
                  <a:moveTo>
                    <a:pt x="5994" y="0"/>
                  </a:moveTo>
                  <a:lnTo>
                    <a:pt x="0" y="0"/>
                  </a:lnTo>
                  <a:lnTo>
                    <a:pt x="0" y="394970"/>
                  </a:lnTo>
                  <a:lnTo>
                    <a:pt x="1435" y="394970"/>
                  </a:lnTo>
                  <a:lnTo>
                    <a:pt x="1435" y="407670"/>
                  </a:lnTo>
                  <a:lnTo>
                    <a:pt x="4559" y="407670"/>
                  </a:lnTo>
                  <a:lnTo>
                    <a:pt x="4559" y="394970"/>
                  </a:lnTo>
                  <a:lnTo>
                    <a:pt x="5994" y="394970"/>
                  </a:lnTo>
                  <a:lnTo>
                    <a:pt x="599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4036695" y="2896006"/>
              <a:ext cx="48260" cy="96520"/>
            </a:xfrm>
            <a:custGeom>
              <a:avLst/>
              <a:gdLst/>
              <a:ahLst/>
              <a:cxnLst/>
              <a:rect l="l" t="t" r="r" b="b"/>
              <a:pathLst>
                <a:path w="48260" h="96519">
                  <a:moveTo>
                    <a:pt x="48005" y="0"/>
                  </a:moveTo>
                  <a:lnTo>
                    <a:pt x="0" y="0"/>
                  </a:lnTo>
                  <a:lnTo>
                    <a:pt x="24002" y="96011"/>
                  </a:lnTo>
                  <a:lnTo>
                    <a:pt x="4800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4036695" y="2896006"/>
              <a:ext cx="48260" cy="96520"/>
            </a:xfrm>
            <a:custGeom>
              <a:avLst/>
              <a:gdLst/>
              <a:ahLst/>
              <a:cxnLst/>
              <a:rect l="l" t="t" r="r" b="b"/>
              <a:pathLst>
                <a:path w="48260" h="96519">
                  <a:moveTo>
                    <a:pt x="0" y="0"/>
                  </a:moveTo>
                  <a:lnTo>
                    <a:pt x="24002" y="96011"/>
                  </a:lnTo>
                  <a:lnTo>
                    <a:pt x="48005" y="0"/>
                  </a:lnTo>
                  <a:lnTo>
                    <a:pt x="0" y="0"/>
                  </a:lnTo>
                  <a:close/>
                </a:path>
              </a:pathLst>
            </a:custGeom>
            <a:ln w="59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" name="object 30" descr=""/>
          <p:cNvSpPr/>
          <p:nvPr/>
        </p:nvSpPr>
        <p:spPr>
          <a:xfrm>
            <a:off x="3880675" y="904557"/>
            <a:ext cx="180340" cy="120014"/>
          </a:xfrm>
          <a:custGeom>
            <a:avLst/>
            <a:gdLst/>
            <a:ahLst/>
            <a:cxnLst/>
            <a:rect l="l" t="t" r="r" b="b"/>
            <a:pathLst>
              <a:path w="180339" h="120015">
                <a:moveTo>
                  <a:pt x="120014" y="0"/>
                </a:moveTo>
                <a:lnTo>
                  <a:pt x="0" y="120014"/>
                </a:lnTo>
              </a:path>
              <a:path w="180339" h="120015">
                <a:moveTo>
                  <a:pt x="180022" y="0"/>
                </a:moveTo>
                <a:lnTo>
                  <a:pt x="60007" y="120014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/>
          <p:nvPr/>
        </p:nvSpPr>
        <p:spPr>
          <a:xfrm>
            <a:off x="3340608" y="1684654"/>
            <a:ext cx="120014" cy="180340"/>
          </a:xfrm>
          <a:custGeom>
            <a:avLst/>
            <a:gdLst/>
            <a:ahLst/>
            <a:cxnLst/>
            <a:rect l="l" t="t" r="r" b="b"/>
            <a:pathLst>
              <a:path w="120014" h="180339">
                <a:moveTo>
                  <a:pt x="120014" y="0"/>
                </a:moveTo>
                <a:lnTo>
                  <a:pt x="0" y="120015"/>
                </a:lnTo>
              </a:path>
              <a:path w="120014" h="180339">
                <a:moveTo>
                  <a:pt x="120014" y="60007"/>
                </a:moveTo>
                <a:lnTo>
                  <a:pt x="0" y="180022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/>
          <p:nvPr/>
        </p:nvSpPr>
        <p:spPr>
          <a:xfrm>
            <a:off x="4600765" y="1624647"/>
            <a:ext cx="120014" cy="180340"/>
          </a:xfrm>
          <a:custGeom>
            <a:avLst/>
            <a:gdLst/>
            <a:ahLst/>
            <a:cxnLst/>
            <a:rect l="l" t="t" r="r" b="b"/>
            <a:pathLst>
              <a:path w="120014" h="180339">
                <a:moveTo>
                  <a:pt x="60007" y="0"/>
                </a:moveTo>
                <a:lnTo>
                  <a:pt x="120014" y="180022"/>
                </a:lnTo>
              </a:path>
              <a:path w="120014" h="180339">
                <a:moveTo>
                  <a:pt x="0" y="0"/>
                </a:moveTo>
                <a:lnTo>
                  <a:pt x="60007" y="180022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33" name="object 3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37348" y="1049840"/>
            <a:ext cx="246024" cy="69611"/>
          </a:xfrm>
          <a:prstGeom prst="rect">
            <a:avLst/>
          </a:prstGeom>
        </p:spPr>
      </p:pic>
      <p:pic>
        <p:nvPicPr>
          <p:cNvPr id="34" name="object 3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698030" y="1049840"/>
            <a:ext cx="246024" cy="69611"/>
          </a:xfrm>
          <a:prstGeom prst="rect">
            <a:avLst/>
          </a:prstGeom>
        </p:spPr>
      </p:pic>
      <p:sp>
        <p:nvSpPr>
          <p:cNvPr id="35" name="object 35" descr=""/>
          <p:cNvSpPr txBox="1"/>
          <p:nvPr/>
        </p:nvSpPr>
        <p:spPr>
          <a:xfrm>
            <a:off x="2187765" y="627824"/>
            <a:ext cx="185420" cy="1987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00" spc="-25">
                <a:latin typeface="Times New Roman"/>
                <a:cs typeface="Times New Roman"/>
              </a:rPr>
              <a:t>T1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5668196" y="627824"/>
            <a:ext cx="185420" cy="1987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00" spc="-25">
                <a:latin typeface="Times New Roman"/>
                <a:cs typeface="Times New Roman"/>
              </a:rPr>
              <a:t>T2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287652" y="627824"/>
            <a:ext cx="201930" cy="1987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00" spc="-25">
                <a:latin typeface="Times New Roman"/>
                <a:cs typeface="Times New Roman"/>
              </a:rPr>
              <a:t>G1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6748340" y="627824"/>
            <a:ext cx="201930" cy="1987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00" spc="-25">
                <a:latin typeface="Times New Roman"/>
                <a:cs typeface="Times New Roman"/>
              </a:rPr>
              <a:t>G2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547810" y="1587949"/>
            <a:ext cx="281940" cy="1987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00" spc="-25">
                <a:latin typeface="Times New Roman"/>
                <a:cs typeface="Times New Roman"/>
              </a:rPr>
              <a:t>SD1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5308148" y="1587949"/>
            <a:ext cx="281940" cy="1987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00" spc="-25">
                <a:latin typeface="Times New Roman"/>
                <a:cs typeface="Times New Roman"/>
              </a:rPr>
              <a:t>SD2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139444" y="3028129"/>
            <a:ext cx="5582285" cy="13169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algn="ctr" marL="203835">
              <a:lnSpc>
                <a:spcPct val="100000"/>
              </a:lnSpc>
              <a:spcBef>
                <a:spcPts val="135"/>
              </a:spcBef>
            </a:pPr>
            <a:r>
              <a:rPr dirty="0" sz="1100" spc="-25">
                <a:latin typeface="Times New Roman"/>
                <a:cs typeface="Times New Roman"/>
              </a:rPr>
              <a:t>SD</a:t>
            </a: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35"/>
              </a:spcBef>
            </a:pPr>
            <a:endParaRPr sz="1100">
              <a:latin typeface="Times New Roman"/>
              <a:cs typeface="Times New Roman"/>
            </a:endParaRPr>
          </a:p>
          <a:p>
            <a:pPr marL="1143000">
              <a:lnSpc>
                <a:spcPct val="100000"/>
              </a:lnSpc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1.7: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R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pr</a:t>
            </a:r>
            <a:r>
              <a:rPr dirty="0" sz="1200" spc="25">
                <a:latin typeface="Calibri"/>
                <a:cs typeface="Calibri"/>
              </a:rPr>
              <a:t>ese</a:t>
            </a:r>
            <a:r>
              <a:rPr dirty="0" sz="1200" spc="-5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ta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25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enmallado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90"/>
              </a:spcBef>
            </a:pPr>
            <a:endParaRPr sz="1200">
              <a:latin typeface="Calibri"/>
              <a:cs typeface="Calibri"/>
            </a:endParaRPr>
          </a:p>
          <a:p>
            <a:pPr marL="32384" marR="5080" indent="-20320">
              <a:lnSpc>
                <a:spcPct val="114999"/>
              </a:lnSpc>
              <a:spcBef>
                <a:spcPts val="5"/>
              </a:spcBef>
            </a:pPr>
            <a:r>
              <a:rPr dirty="0" sz="1200" spc="50">
                <a:latin typeface="Calibri"/>
                <a:cs typeface="Calibri"/>
              </a:rPr>
              <a:t>Un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enmallado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interconectado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representa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general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siguiente manera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588055" y="1827984"/>
            <a:ext cx="465455" cy="318770"/>
          </a:xfrm>
          <a:prstGeom prst="rect">
            <a:avLst/>
          </a:prstGeom>
        </p:spPr>
        <p:txBody>
          <a:bodyPr wrap="square" lIns="0" tIns="64135" rIns="0" bIns="0" rtlCol="0" vert="horz">
            <a:spAutoFit/>
          </a:bodyPr>
          <a:lstStyle/>
          <a:p>
            <a:pPr marL="12700" marR="5080">
              <a:lnSpc>
                <a:spcPct val="71600"/>
              </a:lnSpc>
              <a:spcBef>
                <a:spcPts val="505"/>
              </a:spcBef>
            </a:pPr>
            <a:r>
              <a:rPr dirty="0" sz="1100" spc="-10">
                <a:latin typeface="Times New Roman"/>
                <a:cs typeface="Times New Roman"/>
              </a:rPr>
              <a:t>Doble circuito</a:t>
            </a:r>
            <a:endParaRPr sz="1100">
              <a:latin typeface="Times New Roman"/>
              <a:cs typeface="Times New Roman"/>
            </a:endParaRPr>
          </a:p>
        </p:txBody>
      </p:sp>
      <p:grpSp>
        <p:nvGrpSpPr>
          <p:cNvPr id="43" name="object 43" descr=""/>
          <p:cNvGrpSpPr/>
          <p:nvPr/>
        </p:nvGrpSpPr>
        <p:grpSpPr>
          <a:xfrm>
            <a:off x="1521879" y="4985168"/>
            <a:ext cx="385445" cy="385445"/>
            <a:chOff x="1521879" y="4985168"/>
            <a:chExt cx="385445" cy="385445"/>
          </a:xfrm>
        </p:grpSpPr>
        <p:sp>
          <p:nvSpPr>
            <p:cNvPr id="44" name="object 44" descr=""/>
            <p:cNvSpPr/>
            <p:nvPr/>
          </p:nvSpPr>
          <p:spPr>
            <a:xfrm>
              <a:off x="1524876" y="4988166"/>
              <a:ext cx="379730" cy="379730"/>
            </a:xfrm>
            <a:custGeom>
              <a:avLst/>
              <a:gdLst/>
              <a:ahLst/>
              <a:cxnLst/>
              <a:rect l="l" t="t" r="r" b="b"/>
              <a:pathLst>
                <a:path w="379730" h="379729">
                  <a:moveTo>
                    <a:pt x="379247" y="189623"/>
                  </a:moveTo>
                  <a:lnTo>
                    <a:pt x="372470" y="240014"/>
                  </a:lnTo>
                  <a:lnTo>
                    <a:pt x="353346" y="285306"/>
                  </a:lnTo>
                  <a:lnTo>
                    <a:pt x="323688" y="323688"/>
                  </a:lnTo>
                  <a:lnTo>
                    <a:pt x="285306" y="353346"/>
                  </a:lnTo>
                  <a:lnTo>
                    <a:pt x="240014" y="372470"/>
                  </a:lnTo>
                  <a:lnTo>
                    <a:pt x="189623" y="379247"/>
                  </a:lnTo>
                  <a:lnTo>
                    <a:pt x="139232" y="372470"/>
                  </a:lnTo>
                  <a:lnTo>
                    <a:pt x="93940" y="353346"/>
                  </a:lnTo>
                  <a:lnTo>
                    <a:pt x="55559" y="323688"/>
                  </a:lnTo>
                  <a:lnTo>
                    <a:pt x="25900" y="285306"/>
                  </a:lnTo>
                  <a:lnTo>
                    <a:pt x="6777" y="240014"/>
                  </a:lnTo>
                  <a:lnTo>
                    <a:pt x="0" y="189623"/>
                  </a:lnTo>
                  <a:lnTo>
                    <a:pt x="6777" y="139232"/>
                  </a:lnTo>
                  <a:lnTo>
                    <a:pt x="25900" y="93940"/>
                  </a:lnTo>
                  <a:lnTo>
                    <a:pt x="55559" y="55559"/>
                  </a:lnTo>
                  <a:lnTo>
                    <a:pt x="93940" y="25900"/>
                  </a:lnTo>
                  <a:lnTo>
                    <a:pt x="139232" y="6777"/>
                  </a:lnTo>
                  <a:lnTo>
                    <a:pt x="189623" y="0"/>
                  </a:lnTo>
                  <a:lnTo>
                    <a:pt x="240014" y="6777"/>
                  </a:lnTo>
                  <a:lnTo>
                    <a:pt x="285306" y="25900"/>
                  </a:lnTo>
                  <a:lnTo>
                    <a:pt x="323688" y="55559"/>
                  </a:lnTo>
                  <a:lnTo>
                    <a:pt x="353346" y="93940"/>
                  </a:lnTo>
                  <a:lnTo>
                    <a:pt x="372470" y="139232"/>
                  </a:lnTo>
                  <a:lnTo>
                    <a:pt x="379247" y="189623"/>
                  </a:lnTo>
                  <a:close/>
                </a:path>
              </a:pathLst>
            </a:custGeom>
            <a:ln w="59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5" name="object 45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91360" y="5142860"/>
              <a:ext cx="246024" cy="69611"/>
            </a:xfrm>
            <a:prstGeom prst="rect">
              <a:avLst/>
            </a:prstGeom>
          </p:spPr>
        </p:pic>
      </p:grpSp>
      <p:grpSp>
        <p:nvGrpSpPr>
          <p:cNvPr id="46" name="object 46" descr=""/>
          <p:cNvGrpSpPr/>
          <p:nvPr/>
        </p:nvGrpSpPr>
        <p:grpSpPr>
          <a:xfrm>
            <a:off x="1521879" y="5465229"/>
            <a:ext cx="793115" cy="385445"/>
            <a:chOff x="1521879" y="5465229"/>
            <a:chExt cx="793115" cy="385445"/>
          </a:xfrm>
        </p:grpSpPr>
        <p:sp>
          <p:nvSpPr>
            <p:cNvPr id="47" name="object 47" descr=""/>
            <p:cNvSpPr/>
            <p:nvPr/>
          </p:nvSpPr>
          <p:spPr>
            <a:xfrm>
              <a:off x="1524876" y="5468226"/>
              <a:ext cx="379730" cy="379730"/>
            </a:xfrm>
            <a:custGeom>
              <a:avLst/>
              <a:gdLst/>
              <a:ahLst/>
              <a:cxnLst/>
              <a:rect l="l" t="t" r="r" b="b"/>
              <a:pathLst>
                <a:path w="379730" h="379729">
                  <a:moveTo>
                    <a:pt x="379247" y="189623"/>
                  </a:moveTo>
                  <a:lnTo>
                    <a:pt x="372470" y="240014"/>
                  </a:lnTo>
                  <a:lnTo>
                    <a:pt x="353346" y="285306"/>
                  </a:lnTo>
                  <a:lnTo>
                    <a:pt x="323688" y="323688"/>
                  </a:lnTo>
                  <a:lnTo>
                    <a:pt x="285306" y="353346"/>
                  </a:lnTo>
                  <a:lnTo>
                    <a:pt x="240014" y="372470"/>
                  </a:lnTo>
                  <a:lnTo>
                    <a:pt x="189623" y="379247"/>
                  </a:lnTo>
                  <a:lnTo>
                    <a:pt x="139232" y="372470"/>
                  </a:lnTo>
                  <a:lnTo>
                    <a:pt x="93940" y="353346"/>
                  </a:lnTo>
                  <a:lnTo>
                    <a:pt x="55559" y="323688"/>
                  </a:lnTo>
                  <a:lnTo>
                    <a:pt x="25900" y="285306"/>
                  </a:lnTo>
                  <a:lnTo>
                    <a:pt x="6777" y="240014"/>
                  </a:lnTo>
                  <a:lnTo>
                    <a:pt x="0" y="189623"/>
                  </a:lnTo>
                  <a:lnTo>
                    <a:pt x="6777" y="139232"/>
                  </a:lnTo>
                  <a:lnTo>
                    <a:pt x="25900" y="93940"/>
                  </a:lnTo>
                  <a:lnTo>
                    <a:pt x="55559" y="55559"/>
                  </a:lnTo>
                  <a:lnTo>
                    <a:pt x="93940" y="25900"/>
                  </a:lnTo>
                  <a:lnTo>
                    <a:pt x="139232" y="6777"/>
                  </a:lnTo>
                  <a:lnTo>
                    <a:pt x="189623" y="0"/>
                  </a:lnTo>
                  <a:lnTo>
                    <a:pt x="240014" y="6777"/>
                  </a:lnTo>
                  <a:lnTo>
                    <a:pt x="285306" y="25900"/>
                  </a:lnTo>
                  <a:lnTo>
                    <a:pt x="323688" y="55559"/>
                  </a:lnTo>
                  <a:lnTo>
                    <a:pt x="353346" y="93940"/>
                  </a:lnTo>
                  <a:lnTo>
                    <a:pt x="372470" y="139232"/>
                  </a:lnTo>
                  <a:lnTo>
                    <a:pt x="379247" y="189623"/>
                  </a:lnTo>
                  <a:close/>
                </a:path>
              </a:pathLst>
            </a:custGeom>
            <a:ln w="59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1894395" y="5657659"/>
              <a:ext cx="420370" cy="0"/>
            </a:xfrm>
            <a:custGeom>
              <a:avLst/>
              <a:gdLst/>
              <a:ahLst/>
              <a:cxnLst/>
              <a:rect l="l" t="t" r="r" b="b"/>
              <a:pathLst>
                <a:path w="420369" h="0">
                  <a:moveTo>
                    <a:pt x="0" y="0"/>
                  </a:moveTo>
                  <a:lnTo>
                    <a:pt x="420052" y="0"/>
                  </a:lnTo>
                </a:path>
              </a:pathLst>
            </a:custGeom>
            <a:ln w="59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9" name="object 49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91360" y="5622920"/>
              <a:ext cx="246024" cy="69611"/>
            </a:xfrm>
            <a:prstGeom prst="rect">
              <a:avLst/>
            </a:prstGeom>
          </p:spPr>
        </p:pic>
      </p:grpSp>
      <p:grpSp>
        <p:nvGrpSpPr>
          <p:cNvPr id="50" name="object 50" descr=""/>
          <p:cNvGrpSpPr/>
          <p:nvPr/>
        </p:nvGrpSpPr>
        <p:grpSpPr>
          <a:xfrm>
            <a:off x="1521879" y="5897689"/>
            <a:ext cx="793115" cy="1213485"/>
            <a:chOff x="1521879" y="5897689"/>
            <a:chExt cx="793115" cy="1213485"/>
          </a:xfrm>
        </p:grpSpPr>
        <p:sp>
          <p:nvSpPr>
            <p:cNvPr id="51" name="object 51" descr=""/>
            <p:cNvSpPr/>
            <p:nvPr/>
          </p:nvSpPr>
          <p:spPr>
            <a:xfrm>
              <a:off x="1524876" y="6728574"/>
              <a:ext cx="379730" cy="379730"/>
            </a:xfrm>
            <a:custGeom>
              <a:avLst/>
              <a:gdLst/>
              <a:ahLst/>
              <a:cxnLst/>
              <a:rect l="l" t="t" r="r" b="b"/>
              <a:pathLst>
                <a:path w="379730" h="379729">
                  <a:moveTo>
                    <a:pt x="379247" y="189623"/>
                  </a:moveTo>
                  <a:lnTo>
                    <a:pt x="372470" y="240014"/>
                  </a:lnTo>
                  <a:lnTo>
                    <a:pt x="353346" y="285306"/>
                  </a:lnTo>
                  <a:lnTo>
                    <a:pt x="323688" y="323688"/>
                  </a:lnTo>
                  <a:lnTo>
                    <a:pt x="285306" y="353346"/>
                  </a:lnTo>
                  <a:lnTo>
                    <a:pt x="240014" y="372470"/>
                  </a:lnTo>
                  <a:lnTo>
                    <a:pt x="189623" y="379247"/>
                  </a:lnTo>
                  <a:lnTo>
                    <a:pt x="139232" y="372470"/>
                  </a:lnTo>
                  <a:lnTo>
                    <a:pt x="93940" y="353346"/>
                  </a:lnTo>
                  <a:lnTo>
                    <a:pt x="55559" y="323688"/>
                  </a:lnTo>
                  <a:lnTo>
                    <a:pt x="25900" y="285306"/>
                  </a:lnTo>
                  <a:lnTo>
                    <a:pt x="6777" y="240014"/>
                  </a:lnTo>
                  <a:lnTo>
                    <a:pt x="0" y="189623"/>
                  </a:lnTo>
                  <a:lnTo>
                    <a:pt x="6777" y="139232"/>
                  </a:lnTo>
                  <a:lnTo>
                    <a:pt x="25900" y="93940"/>
                  </a:lnTo>
                  <a:lnTo>
                    <a:pt x="55559" y="55559"/>
                  </a:lnTo>
                  <a:lnTo>
                    <a:pt x="93940" y="25900"/>
                  </a:lnTo>
                  <a:lnTo>
                    <a:pt x="139232" y="6777"/>
                  </a:lnTo>
                  <a:lnTo>
                    <a:pt x="189623" y="0"/>
                  </a:lnTo>
                  <a:lnTo>
                    <a:pt x="240014" y="6777"/>
                  </a:lnTo>
                  <a:lnTo>
                    <a:pt x="285306" y="25900"/>
                  </a:lnTo>
                  <a:lnTo>
                    <a:pt x="323688" y="55559"/>
                  </a:lnTo>
                  <a:lnTo>
                    <a:pt x="353346" y="93940"/>
                  </a:lnTo>
                  <a:lnTo>
                    <a:pt x="372470" y="139232"/>
                  </a:lnTo>
                  <a:lnTo>
                    <a:pt x="379247" y="189623"/>
                  </a:lnTo>
                  <a:close/>
                </a:path>
              </a:pathLst>
            </a:custGeom>
            <a:ln w="59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1894395" y="6917817"/>
              <a:ext cx="420370" cy="0"/>
            </a:xfrm>
            <a:custGeom>
              <a:avLst/>
              <a:gdLst/>
              <a:ahLst/>
              <a:cxnLst/>
              <a:rect l="l" t="t" r="r" b="b"/>
              <a:pathLst>
                <a:path w="420369" h="0">
                  <a:moveTo>
                    <a:pt x="0" y="0"/>
                  </a:moveTo>
                  <a:lnTo>
                    <a:pt x="420052" y="0"/>
                  </a:lnTo>
                </a:path>
              </a:pathLst>
            </a:custGeom>
            <a:ln w="59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2014410" y="5897689"/>
              <a:ext cx="0" cy="840105"/>
            </a:xfrm>
            <a:custGeom>
              <a:avLst/>
              <a:gdLst/>
              <a:ahLst/>
              <a:cxnLst/>
              <a:rect l="l" t="t" r="r" b="b"/>
              <a:pathLst>
                <a:path w="0" h="840104">
                  <a:moveTo>
                    <a:pt x="0" y="0"/>
                  </a:moveTo>
                  <a:lnTo>
                    <a:pt x="0" y="840105"/>
                  </a:lnTo>
                </a:path>
              </a:pathLst>
            </a:custGeom>
            <a:ln w="5994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4" name="object 54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91360" y="6883077"/>
              <a:ext cx="246024" cy="69611"/>
            </a:xfrm>
            <a:prstGeom prst="rect">
              <a:avLst/>
            </a:prstGeom>
          </p:spPr>
        </p:pic>
      </p:grpSp>
      <p:grpSp>
        <p:nvGrpSpPr>
          <p:cNvPr id="55" name="object 55" descr=""/>
          <p:cNvGrpSpPr/>
          <p:nvPr/>
        </p:nvGrpSpPr>
        <p:grpSpPr>
          <a:xfrm>
            <a:off x="5674867" y="5090591"/>
            <a:ext cx="590550" cy="54610"/>
            <a:chOff x="5674867" y="5090591"/>
            <a:chExt cx="590550" cy="54610"/>
          </a:xfrm>
        </p:grpSpPr>
        <p:sp>
          <p:nvSpPr>
            <p:cNvPr id="56" name="object 56" descr=""/>
            <p:cNvSpPr/>
            <p:nvPr/>
          </p:nvSpPr>
          <p:spPr>
            <a:xfrm>
              <a:off x="5674868" y="5114289"/>
              <a:ext cx="582295" cy="6350"/>
            </a:xfrm>
            <a:custGeom>
              <a:avLst/>
              <a:gdLst/>
              <a:ahLst/>
              <a:cxnLst/>
              <a:rect l="l" t="t" r="r" b="b"/>
              <a:pathLst>
                <a:path w="582295" h="6350">
                  <a:moveTo>
                    <a:pt x="581685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580148" y="6350"/>
                  </a:lnTo>
                  <a:lnTo>
                    <a:pt x="580148" y="3810"/>
                  </a:lnTo>
                  <a:lnTo>
                    <a:pt x="581685" y="3810"/>
                  </a:lnTo>
                  <a:lnTo>
                    <a:pt x="5816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6166129" y="5093589"/>
              <a:ext cx="96520" cy="48260"/>
            </a:xfrm>
            <a:custGeom>
              <a:avLst/>
              <a:gdLst/>
              <a:ahLst/>
              <a:cxnLst/>
              <a:rect l="l" t="t" r="r" b="b"/>
              <a:pathLst>
                <a:path w="96520" h="48260">
                  <a:moveTo>
                    <a:pt x="0" y="0"/>
                  </a:moveTo>
                  <a:lnTo>
                    <a:pt x="0" y="48006"/>
                  </a:lnTo>
                  <a:lnTo>
                    <a:pt x="96012" y="240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6166129" y="5093589"/>
              <a:ext cx="96520" cy="48260"/>
            </a:xfrm>
            <a:custGeom>
              <a:avLst/>
              <a:gdLst/>
              <a:ahLst/>
              <a:cxnLst/>
              <a:rect l="l" t="t" r="r" b="b"/>
              <a:pathLst>
                <a:path w="96520" h="48260">
                  <a:moveTo>
                    <a:pt x="0" y="48006"/>
                  </a:moveTo>
                  <a:lnTo>
                    <a:pt x="96012" y="24002"/>
                  </a:lnTo>
                  <a:lnTo>
                    <a:pt x="0" y="0"/>
                  </a:lnTo>
                  <a:lnTo>
                    <a:pt x="0" y="48006"/>
                  </a:lnTo>
                  <a:close/>
                </a:path>
              </a:pathLst>
            </a:custGeom>
            <a:ln w="59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9" name="object 59" descr=""/>
          <p:cNvGrpSpPr/>
          <p:nvPr/>
        </p:nvGrpSpPr>
        <p:grpSpPr>
          <a:xfrm>
            <a:off x="5674867" y="6890816"/>
            <a:ext cx="590550" cy="54610"/>
            <a:chOff x="5674867" y="6890816"/>
            <a:chExt cx="590550" cy="54610"/>
          </a:xfrm>
        </p:grpSpPr>
        <p:sp>
          <p:nvSpPr>
            <p:cNvPr id="60" name="object 60" descr=""/>
            <p:cNvSpPr/>
            <p:nvPr/>
          </p:nvSpPr>
          <p:spPr>
            <a:xfrm>
              <a:off x="5674868" y="6915149"/>
              <a:ext cx="582930" cy="5080"/>
            </a:xfrm>
            <a:custGeom>
              <a:avLst/>
              <a:gdLst/>
              <a:ahLst/>
              <a:cxnLst/>
              <a:rect l="l" t="t" r="r" b="b"/>
              <a:pathLst>
                <a:path w="582929" h="5079">
                  <a:moveTo>
                    <a:pt x="582701" y="2540"/>
                  </a:moveTo>
                  <a:lnTo>
                    <a:pt x="581672" y="2540"/>
                  </a:lnTo>
                  <a:lnTo>
                    <a:pt x="581672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582701" y="5080"/>
                  </a:lnTo>
                  <a:lnTo>
                    <a:pt x="582701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6166129" y="6893813"/>
              <a:ext cx="96520" cy="48260"/>
            </a:xfrm>
            <a:custGeom>
              <a:avLst/>
              <a:gdLst/>
              <a:ahLst/>
              <a:cxnLst/>
              <a:rect l="l" t="t" r="r" b="b"/>
              <a:pathLst>
                <a:path w="96520" h="48259">
                  <a:moveTo>
                    <a:pt x="0" y="0"/>
                  </a:moveTo>
                  <a:lnTo>
                    <a:pt x="0" y="48006"/>
                  </a:lnTo>
                  <a:lnTo>
                    <a:pt x="96012" y="240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6166129" y="6893813"/>
              <a:ext cx="96520" cy="48260"/>
            </a:xfrm>
            <a:custGeom>
              <a:avLst/>
              <a:gdLst/>
              <a:ahLst/>
              <a:cxnLst/>
              <a:rect l="l" t="t" r="r" b="b"/>
              <a:pathLst>
                <a:path w="96520" h="48259">
                  <a:moveTo>
                    <a:pt x="0" y="48006"/>
                  </a:moveTo>
                  <a:lnTo>
                    <a:pt x="96012" y="24003"/>
                  </a:lnTo>
                  <a:lnTo>
                    <a:pt x="0" y="0"/>
                  </a:lnTo>
                  <a:lnTo>
                    <a:pt x="0" y="48006"/>
                  </a:lnTo>
                  <a:close/>
                </a:path>
              </a:pathLst>
            </a:custGeom>
            <a:ln w="59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3" name="object 63" descr=""/>
          <p:cNvGrpSpPr/>
          <p:nvPr/>
        </p:nvGrpSpPr>
        <p:grpSpPr>
          <a:xfrm>
            <a:off x="5674867" y="5630659"/>
            <a:ext cx="590550" cy="54610"/>
            <a:chOff x="5674867" y="5630659"/>
            <a:chExt cx="590550" cy="54610"/>
          </a:xfrm>
        </p:grpSpPr>
        <p:sp>
          <p:nvSpPr>
            <p:cNvPr id="64" name="object 64" descr=""/>
            <p:cNvSpPr/>
            <p:nvPr/>
          </p:nvSpPr>
          <p:spPr>
            <a:xfrm>
              <a:off x="5674868" y="5654039"/>
              <a:ext cx="581660" cy="6350"/>
            </a:xfrm>
            <a:custGeom>
              <a:avLst/>
              <a:gdLst/>
              <a:ahLst/>
              <a:cxnLst/>
              <a:rect l="l" t="t" r="r" b="b"/>
              <a:pathLst>
                <a:path w="581660" h="6350">
                  <a:moveTo>
                    <a:pt x="581418" y="3810"/>
                  </a:moveTo>
                  <a:lnTo>
                    <a:pt x="580415" y="3810"/>
                  </a:lnTo>
                  <a:lnTo>
                    <a:pt x="580415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581418" y="6350"/>
                  </a:lnTo>
                  <a:lnTo>
                    <a:pt x="581418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6166129" y="5633656"/>
              <a:ext cx="96520" cy="48260"/>
            </a:xfrm>
            <a:custGeom>
              <a:avLst/>
              <a:gdLst/>
              <a:ahLst/>
              <a:cxnLst/>
              <a:rect l="l" t="t" r="r" b="b"/>
              <a:pathLst>
                <a:path w="96520" h="48260">
                  <a:moveTo>
                    <a:pt x="0" y="0"/>
                  </a:moveTo>
                  <a:lnTo>
                    <a:pt x="0" y="48005"/>
                  </a:lnTo>
                  <a:lnTo>
                    <a:pt x="96012" y="240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6166129" y="5633656"/>
              <a:ext cx="96520" cy="48260"/>
            </a:xfrm>
            <a:custGeom>
              <a:avLst/>
              <a:gdLst/>
              <a:ahLst/>
              <a:cxnLst/>
              <a:rect l="l" t="t" r="r" b="b"/>
              <a:pathLst>
                <a:path w="96520" h="48260">
                  <a:moveTo>
                    <a:pt x="0" y="48005"/>
                  </a:moveTo>
                  <a:lnTo>
                    <a:pt x="96012" y="24002"/>
                  </a:lnTo>
                  <a:lnTo>
                    <a:pt x="0" y="0"/>
                  </a:lnTo>
                  <a:lnTo>
                    <a:pt x="0" y="48005"/>
                  </a:lnTo>
                  <a:close/>
                </a:path>
              </a:pathLst>
            </a:custGeom>
            <a:ln w="59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7" name="object 67" descr=""/>
          <p:cNvSpPr/>
          <p:nvPr/>
        </p:nvSpPr>
        <p:spPr>
          <a:xfrm>
            <a:off x="5974905" y="5897689"/>
            <a:ext cx="0" cy="840105"/>
          </a:xfrm>
          <a:custGeom>
            <a:avLst/>
            <a:gdLst/>
            <a:ahLst/>
            <a:cxnLst/>
            <a:rect l="l" t="t" r="r" b="b"/>
            <a:pathLst>
              <a:path w="0" h="840104">
                <a:moveTo>
                  <a:pt x="0" y="0"/>
                </a:moveTo>
                <a:lnTo>
                  <a:pt x="0" y="840105"/>
                </a:lnTo>
              </a:path>
            </a:pathLst>
          </a:custGeom>
          <a:ln w="5994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68" name="object 68" descr=""/>
          <p:cNvSpPr txBox="1"/>
          <p:nvPr/>
        </p:nvSpPr>
        <p:spPr>
          <a:xfrm>
            <a:off x="2314448" y="4757546"/>
            <a:ext cx="3360420" cy="2520315"/>
          </a:xfrm>
          <a:prstGeom prst="rect">
            <a:avLst/>
          </a:prstGeom>
          <a:ln w="5994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5"/>
              </a:spcBef>
            </a:pPr>
            <a:endParaRPr sz="1300">
              <a:latin typeface="Times New Roman"/>
              <a:cs typeface="Times New Roman"/>
            </a:endParaRPr>
          </a:p>
          <a:p>
            <a:pPr marL="1080135">
              <a:lnSpc>
                <a:spcPct val="100000"/>
              </a:lnSpc>
            </a:pPr>
            <a:r>
              <a:rPr dirty="0" sz="1300">
                <a:latin typeface="Times New Roman"/>
                <a:cs typeface="Times New Roman"/>
              </a:rPr>
              <a:t>Red</a:t>
            </a:r>
            <a:r>
              <a:rPr dirty="0" sz="1300" spc="45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Interconectada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2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10</a:t>
            </a:fld>
          </a:p>
        </p:txBody>
      </p:sp>
      <p:sp>
        <p:nvSpPr>
          <p:cNvPr id="69" name="object 69" descr=""/>
          <p:cNvSpPr txBox="1"/>
          <p:nvPr/>
        </p:nvSpPr>
        <p:spPr>
          <a:xfrm>
            <a:off x="1161603" y="4996885"/>
            <a:ext cx="307340" cy="227329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300">
                <a:latin typeface="Times New Roman"/>
                <a:cs typeface="Times New Roman"/>
              </a:rPr>
              <a:t>S</a:t>
            </a:r>
            <a:r>
              <a:rPr dirty="0" sz="1300" spc="-114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Times New Roman"/>
                <a:cs typeface="Times New Roman"/>
              </a:rPr>
              <a:t>G1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161603" y="5536955"/>
            <a:ext cx="307340" cy="227329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300">
                <a:latin typeface="Times New Roman"/>
                <a:cs typeface="Times New Roman"/>
              </a:rPr>
              <a:t>S</a:t>
            </a:r>
            <a:r>
              <a:rPr dirty="0" sz="1300" spc="-114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Times New Roman"/>
                <a:cs typeface="Times New Roman"/>
              </a:rPr>
              <a:t>G2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1161603" y="6797113"/>
            <a:ext cx="343535" cy="227329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300">
                <a:latin typeface="Times New Roman"/>
                <a:cs typeface="Times New Roman"/>
              </a:rPr>
              <a:t>S</a:t>
            </a:r>
            <a:r>
              <a:rPr dirty="0" sz="1300" spc="-114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Times New Roman"/>
                <a:cs typeface="Times New Roman"/>
              </a:rPr>
              <a:t>Gm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6382250" y="4996885"/>
            <a:ext cx="307340" cy="227329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300">
                <a:latin typeface="Times New Roman"/>
                <a:cs typeface="Times New Roman"/>
              </a:rPr>
              <a:t>S</a:t>
            </a:r>
            <a:r>
              <a:rPr dirty="0" sz="1300" spc="-114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Times New Roman"/>
                <a:cs typeface="Times New Roman"/>
              </a:rPr>
              <a:t>D1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6382250" y="5536955"/>
            <a:ext cx="307340" cy="227329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300">
                <a:latin typeface="Times New Roman"/>
                <a:cs typeface="Times New Roman"/>
              </a:rPr>
              <a:t>S</a:t>
            </a:r>
            <a:r>
              <a:rPr dirty="0" sz="1300" spc="-114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Times New Roman"/>
                <a:cs typeface="Times New Roman"/>
              </a:rPr>
              <a:t>D2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6382250" y="6797113"/>
            <a:ext cx="328930" cy="227329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300">
                <a:latin typeface="Times New Roman"/>
                <a:cs typeface="Times New Roman"/>
              </a:rPr>
              <a:t>S</a:t>
            </a:r>
            <a:r>
              <a:rPr dirty="0" sz="1300" spc="-114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Times New Roman"/>
                <a:cs typeface="Times New Roman"/>
              </a:rPr>
              <a:t>DR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1881695" y="5032883"/>
            <a:ext cx="445770" cy="1841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432434" algn="l"/>
              </a:tabLst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927608" y="7526348"/>
            <a:ext cx="6145530" cy="15462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16891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1.8: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R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pr</a:t>
            </a:r>
            <a:r>
              <a:rPr dirty="0" sz="1200" spc="25">
                <a:latin typeface="Calibri"/>
                <a:cs typeface="Calibri"/>
              </a:rPr>
              <a:t>ese</a:t>
            </a:r>
            <a:r>
              <a:rPr dirty="0" sz="1200" spc="-5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ta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25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interconectada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tabLst>
                <a:tab pos="639445" algn="l"/>
              </a:tabLst>
            </a:pPr>
            <a:r>
              <a:rPr dirty="0" sz="1400" spc="65" b="1">
                <a:latin typeface="Calibri"/>
                <a:cs typeface="Calibri"/>
              </a:rPr>
              <a:t>1.4.7</a:t>
            </a:r>
            <a:r>
              <a:rPr dirty="0" sz="1400" b="1">
                <a:latin typeface="Calibri"/>
                <a:cs typeface="Calibri"/>
              </a:rPr>
              <a:t>	</a:t>
            </a:r>
            <a:r>
              <a:rPr dirty="0" sz="1400" spc="114" b="1">
                <a:latin typeface="Calibri"/>
                <a:cs typeface="Calibri"/>
              </a:rPr>
              <a:t>Sistema</a:t>
            </a:r>
            <a:r>
              <a:rPr dirty="0" sz="1400" spc="250" b="1">
                <a:latin typeface="Calibri"/>
                <a:cs typeface="Calibri"/>
              </a:rPr>
              <a:t> </a:t>
            </a:r>
            <a:r>
              <a:rPr dirty="0" sz="1400" spc="95" b="1">
                <a:latin typeface="Calibri"/>
                <a:cs typeface="Calibri"/>
              </a:rPr>
              <a:t>radial</a:t>
            </a:r>
            <a:endParaRPr sz="1400">
              <a:latin typeface="Calibri"/>
              <a:cs typeface="Calibri"/>
            </a:endParaRPr>
          </a:p>
          <a:p>
            <a:pPr algn="just" marL="12700" marR="5080">
              <a:lnSpc>
                <a:spcPct val="100400"/>
              </a:lnSpc>
              <a:spcBef>
                <a:spcPts val="1430"/>
              </a:spcBef>
            </a:pPr>
            <a:r>
              <a:rPr dirty="0" sz="1200">
                <a:latin typeface="Calibri"/>
                <a:cs typeface="Calibri"/>
              </a:rPr>
              <a:t>Corresponde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todos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e</a:t>
            </a:r>
            <a:r>
              <a:rPr dirty="0" sz="1200" spc="70">
                <a:latin typeface="Calibri"/>
                <a:cs typeface="Calibri"/>
              </a:rPr>
              <a:t>st</a:t>
            </a:r>
            <a:r>
              <a:rPr dirty="0" sz="1200" spc="-505">
                <a:latin typeface="Calibri"/>
                <a:cs typeface="Calibri"/>
              </a:rPr>
              <a:t>a</a:t>
            </a:r>
            <a:r>
              <a:rPr dirty="0" sz="1200" spc="70">
                <a:latin typeface="Calibri"/>
                <a:cs typeface="Calibri"/>
              </a:rPr>
              <a:t>´</a:t>
            </a:r>
            <a:r>
              <a:rPr dirty="0" sz="1200" spc="75">
                <a:latin typeface="Calibri"/>
                <a:cs typeface="Calibri"/>
              </a:rPr>
              <a:t>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conectados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trav´es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525">
                <a:latin typeface="Calibri"/>
                <a:cs typeface="Calibri"/>
              </a:rPr>
              <a:t>u</a:t>
            </a:r>
            <a:r>
              <a:rPr dirty="0" sz="1200" spc="125">
                <a:latin typeface="Calibri"/>
                <a:cs typeface="Calibri"/>
              </a:rPr>
              <a:t>´</a:t>
            </a:r>
            <a:r>
              <a:rPr dirty="0" sz="1200" spc="85">
                <a:latin typeface="Calibri"/>
                <a:cs typeface="Calibri"/>
              </a:rPr>
              <a:t>nico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camino.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estructura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emplea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generalmente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distribuci´on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a </a:t>
            </a:r>
            <a:r>
              <a:rPr dirty="0" sz="1200">
                <a:latin typeface="Calibri"/>
                <a:cs typeface="Calibri"/>
              </a:rPr>
              <a:t>fin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facilitar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o</a:t>
            </a:r>
            <a:r>
              <a:rPr dirty="0" sz="1200" spc="75">
                <a:latin typeface="Calibri"/>
                <a:cs typeface="Calibri"/>
              </a:rPr>
              <a:t>p</a:t>
            </a:r>
            <a:r>
              <a:rPr dirty="0" sz="1200" spc="45">
                <a:latin typeface="Calibri"/>
                <a:cs typeface="Calibri"/>
              </a:rPr>
              <a:t>erac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3013710" y="2426207"/>
            <a:ext cx="361315" cy="361315"/>
          </a:xfrm>
          <a:custGeom>
            <a:avLst/>
            <a:gdLst/>
            <a:ahLst/>
            <a:cxnLst/>
            <a:rect l="l" t="t" r="r" b="b"/>
            <a:pathLst>
              <a:path w="361314" h="361314">
                <a:moveTo>
                  <a:pt x="361188" y="180594"/>
                </a:moveTo>
                <a:lnTo>
                  <a:pt x="354733" y="228583"/>
                </a:lnTo>
                <a:lnTo>
                  <a:pt x="336518" y="271717"/>
                </a:lnTo>
                <a:lnTo>
                  <a:pt x="308271" y="308271"/>
                </a:lnTo>
                <a:lnTo>
                  <a:pt x="271717" y="336518"/>
                </a:lnTo>
                <a:lnTo>
                  <a:pt x="228583" y="354733"/>
                </a:lnTo>
                <a:lnTo>
                  <a:pt x="180594" y="361188"/>
                </a:lnTo>
                <a:lnTo>
                  <a:pt x="132604" y="354733"/>
                </a:lnTo>
                <a:lnTo>
                  <a:pt x="89470" y="336518"/>
                </a:lnTo>
                <a:lnTo>
                  <a:pt x="52916" y="308271"/>
                </a:lnTo>
                <a:lnTo>
                  <a:pt x="24669" y="271717"/>
                </a:lnTo>
                <a:lnTo>
                  <a:pt x="6454" y="228583"/>
                </a:lnTo>
                <a:lnTo>
                  <a:pt x="0" y="180594"/>
                </a:lnTo>
                <a:lnTo>
                  <a:pt x="6454" y="132604"/>
                </a:lnTo>
                <a:lnTo>
                  <a:pt x="24669" y="89470"/>
                </a:lnTo>
                <a:lnTo>
                  <a:pt x="52916" y="52916"/>
                </a:lnTo>
                <a:lnTo>
                  <a:pt x="89470" y="24669"/>
                </a:lnTo>
                <a:lnTo>
                  <a:pt x="132604" y="6454"/>
                </a:lnTo>
                <a:lnTo>
                  <a:pt x="180594" y="0"/>
                </a:lnTo>
                <a:lnTo>
                  <a:pt x="228583" y="6454"/>
                </a:lnTo>
                <a:lnTo>
                  <a:pt x="271717" y="24669"/>
                </a:lnTo>
                <a:lnTo>
                  <a:pt x="308271" y="52916"/>
                </a:lnTo>
                <a:lnTo>
                  <a:pt x="336518" y="89470"/>
                </a:lnTo>
                <a:lnTo>
                  <a:pt x="354733" y="132604"/>
                </a:lnTo>
                <a:lnTo>
                  <a:pt x="361188" y="180594"/>
                </a:lnTo>
                <a:close/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652515" y="892302"/>
            <a:ext cx="571500" cy="0"/>
          </a:xfrm>
          <a:custGeom>
            <a:avLst/>
            <a:gdLst/>
            <a:ahLst/>
            <a:cxnLst/>
            <a:rect l="l" t="t" r="r" b="b"/>
            <a:pathLst>
              <a:path w="571500" h="0">
                <a:moveTo>
                  <a:pt x="0" y="0"/>
                </a:moveTo>
                <a:lnTo>
                  <a:pt x="5715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2909316" y="2263901"/>
            <a:ext cx="571500" cy="0"/>
          </a:xfrm>
          <a:custGeom>
            <a:avLst/>
            <a:gdLst/>
            <a:ahLst/>
            <a:cxnLst/>
            <a:rect l="l" t="t" r="r" b="b"/>
            <a:pathLst>
              <a:path w="571500" h="0">
                <a:moveTo>
                  <a:pt x="0" y="0"/>
                </a:moveTo>
                <a:lnTo>
                  <a:pt x="571499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4223765" y="892302"/>
            <a:ext cx="1543050" cy="1371600"/>
          </a:xfrm>
          <a:custGeom>
            <a:avLst/>
            <a:gdLst/>
            <a:ahLst/>
            <a:cxnLst/>
            <a:rect l="l" t="t" r="r" b="b"/>
            <a:pathLst>
              <a:path w="1543050" h="1371600">
                <a:moveTo>
                  <a:pt x="514350" y="1371600"/>
                </a:moveTo>
                <a:lnTo>
                  <a:pt x="1085850" y="1371600"/>
                </a:lnTo>
              </a:path>
              <a:path w="1543050" h="1371600">
                <a:moveTo>
                  <a:pt x="0" y="0"/>
                </a:moveTo>
                <a:lnTo>
                  <a:pt x="0" y="285750"/>
                </a:lnTo>
                <a:lnTo>
                  <a:pt x="628650" y="1085850"/>
                </a:lnTo>
                <a:lnTo>
                  <a:pt x="628650" y="1371600"/>
                </a:lnTo>
              </a:path>
              <a:path w="1543050" h="1371600">
                <a:moveTo>
                  <a:pt x="971550" y="1371600"/>
                </a:moveTo>
                <a:lnTo>
                  <a:pt x="971550" y="1028700"/>
                </a:lnTo>
                <a:lnTo>
                  <a:pt x="1543050" y="285750"/>
                </a:lnTo>
                <a:lnTo>
                  <a:pt x="154305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4998148" y="2264410"/>
            <a:ext cx="51435" cy="390525"/>
            <a:chOff x="4998148" y="2264410"/>
            <a:chExt cx="51435" cy="390525"/>
          </a:xfrm>
        </p:grpSpPr>
        <p:sp>
          <p:nvSpPr>
            <p:cNvPr id="7" name="object 7" descr=""/>
            <p:cNvSpPr/>
            <p:nvPr/>
          </p:nvSpPr>
          <p:spPr>
            <a:xfrm>
              <a:off x="5020995" y="2264409"/>
              <a:ext cx="6350" cy="387350"/>
            </a:xfrm>
            <a:custGeom>
              <a:avLst/>
              <a:gdLst/>
              <a:ahLst/>
              <a:cxnLst/>
              <a:rect l="l" t="t" r="r" b="b"/>
              <a:pathLst>
                <a:path w="6350" h="387350">
                  <a:moveTo>
                    <a:pt x="5727" y="0"/>
                  </a:moveTo>
                  <a:lnTo>
                    <a:pt x="0" y="0"/>
                  </a:lnTo>
                  <a:lnTo>
                    <a:pt x="0" y="375920"/>
                  </a:lnTo>
                  <a:lnTo>
                    <a:pt x="1435" y="375920"/>
                  </a:lnTo>
                  <a:lnTo>
                    <a:pt x="1435" y="387350"/>
                  </a:lnTo>
                  <a:lnTo>
                    <a:pt x="4292" y="387350"/>
                  </a:lnTo>
                  <a:lnTo>
                    <a:pt x="4292" y="375920"/>
                  </a:lnTo>
                  <a:lnTo>
                    <a:pt x="5727" y="375920"/>
                  </a:lnTo>
                  <a:lnTo>
                    <a:pt x="572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5001005" y="2560320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45720" y="0"/>
                  </a:moveTo>
                  <a:lnTo>
                    <a:pt x="0" y="0"/>
                  </a:lnTo>
                  <a:lnTo>
                    <a:pt x="22860" y="91439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5001005" y="2560320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0" y="0"/>
                  </a:moveTo>
                  <a:lnTo>
                    <a:pt x="22860" y="91439"/>
                  </a:lnTo>
                  <a:lnTo>
                    <a:pt x="45720" y="0"/>
                  </a:lnTo>
                  <a:lnTo>
                    <a:pt x="0" y="0"/>
                  </a:lnTo>
                  <a:close/>
                </a:path>
              </a:pathLst>
            </a:custGeom>
            <a:ln w="57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 descr=""/>
          <p:cNvSpPr/>
          <p:nvPr/>
        </p:nvSpPr>
        <p:spPr>
          <a:xfrm>
            <a:off x="2052066" y="892302"/>
            <a:ext cx="514350" cy="0"/>
          </a:xfrm>
          <a:custGeom>
            <a:avLst/>
            <a:gdLst/>
            <a:ahLst/>
            <a:cxnLst/>
            <a:rect l="l" t="t" r="r" b="b"/>
            <a:pathLst>
              <a:path w="514350" h="0">
                <a:moveTo>
                  <a:pt x="0" y="0"/>
                </a:moveTo>
                <a:lnTo>
                  <a:pt x="51435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195066" y="2263901"/>
            <a:ext cx="0" cy="171450"/>
          </a:xfrm>
          <a:custGeom>
            <a:avLst/>
            <a:gdLst/>
            <a:ahLst/>
            <a:cxnLst/>
            <a:rect l="l" t="t" r="r" b="b"/>
            <a:pathLst>
              <a:path w="0" h="171450">
                <a:moveTo>
                  <a:pt x="0" y="0"/>
                </a:moveTo>
                <a:lnTo>
                  <a:pt x="0" y="17145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" name="object 12" descr=""/>
          <p:cNvGrpSpPr/>
          <p:nvPr/>
        </p:nvGrpSpPr>
        <p:grpSpPr>
          <a:xfrm>
            <a:off x="6083998" y="892810"/>
            <a:ext cx="51435" cy="447675"/>
            <a:chOff x="6083998" y="892810"/>
            <a:chExt cx="51435" cy="447675"/>
          </a:xfrm>
        </p:grpSpPr>
        <p:sp>
          <p:nvSpPr>
            <p:cNvPr id="13" name="object 13" descr=""/>
            <p:cNvSpPr/>
            <p:nvPr/>
          </p:nvSpPr>
          <p:spPr>
            <a:xfrm>
              <a:off x="6106845" y="892809"/>
              <a:ext cx="6350" cy="444500"/>
            </a:xfrm>
            <a:custGeom>
              <a:avLst/>
              <a:gdLst/>
              <a:ahLst/>
              <a:cxnLst/>
              <a:rect l="l" t="t" r="r" b="b"/>
              <a:pathLst>
                <a:path w="6350" h="444500">
                  <a:moveTo>
                    <a:pt x="5727" y="0"/>
                  </a:moveTo>
                  <a:lnTo>
                    <a:pt x="0" y="0"/>
                  </a:lnTo>
                  <a:lnTo>
                    <a:pt x="0" y="433070"/>
                  </a:lnTo>
                  <a:lnTo>
                    <a:pt x="1435" y="433070"/>
                  </a:lnTo>
                  <a:lnTo>
                    <a:pt x="1435" y="444500"/>
                  </a:lnTo>
                  <a:lnTo>
                    <a:pt x="4292" y="444500"/>
                  </a:lnTo>
                  <a:lnTo>
                    <a:pt x="4292" y="433070"/>
                  </a:lnTo>
                  <a:lnTo>
                    <a:pt x="5727" y="433070"/>
                  </a:lnTo>
                  <a:lnTo>
                    <a:pt x="572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6086855" y="1245870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40">
                  <a:moveTo>
                    <a:pt x="45720" y="0"/>
                  </a:moveTo>
                  <a:lnTo>
                    <a:pt x="0" y="0"/>
                  </a:lnTo>
                  <a:lnTo>
                    <a:pt x="22860" y="91439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6086855" y="1245870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40">
                  <a:moveTo>
                    <a:pt x="0" y="0"/>
                  </a:moveTo>
                  <a:lnTo>
                    <a:pt x="22860" y="91439"/>
                  </a:lnTo>
                  <a:lnTo>
                    <a:pt x="45720" y="0"/>
                  </a:lnTo>
                  <a:lnTo>
                    <a:pt x="0" y="0"/>
                  </a:lnTo>
                  <a:close/>
                </a:path>
              </a:pathLst>
            </a:custGeom>
            <a:ln w="57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" name="object 16" descr=""/>
          <p:cNvGrpSpPr/>
          <p:nvPr/>
        </p:nvGrpSpPr>
        <p:grpSpPr>
          <a:xfrm>
            <a:off x="4026598" y="892810"/>
            <a:ext cx="51435" cy="447675"/>
            <a:chOff x="4026598" y="892810"/>
            <a:chExt cx="51435" cy="447675"/>
          </a:xfrm>
        </p:grpSpPr>
        <p:sp>
          <p:nvSpPr>
            <p:cNvPr id="17" name="object 17" descr=""/>
            <p:cNvSpPr/>
            <p:nvPr/>
          </p:nvSpPr>
          <p:spPr>
            <a:xfrm>
              <a:off x="4049445" y="892809"/>
              <a:ext cx="6350" cy="444500"/>
            </a:xfrm>
            <a:custGeom>
              <a:avLst/>
              <a:gdLst/>
              <a:ahLst/>
              <a:cxnLst/>
              <a:rect l="l" t="t" r="r" b="b"/>
              <a:pathLst>
                <a:path w="6350" h="444500">
                  <a:moveTo>
                    <a:pt x="5727" y="0"/>
                  </a:moveTo>
                  <a:lnTo>
                    <a:pt x="0" y="0"/>
                  </a:lnTo>
                  <a:lnTo>
                    <a:pt x="0" y="433070"/>
                  </a:lnTo>
                  <a:lnTo>
                    <a:pt x="1435" y="433070"/>
                  </a:lnTo>
                  <a:lnTo>
                    <a:pt x="1435" y="444500"/>
                  </a:lnTo>
                  <a:lnTo>
                    <a:pt x="4292" y="444500"/>
                  </a:lnTo>
                  <a:lnTo>
                    <a:pt x="4292" y="433070"/>
                  </a:lnTo>
                  <a:lnTo>
                    <a:pt x="5727" y="433070"/>
                  </a:lnTo>
                  <a:lnTo>
                    <a:pt x="572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4029455" y="1245870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40">
                  <a:moveTo>
                    <a:pt x="45720" y="0"/>
                  </a:moveTo>
                  <a:lnTo>
                    <a:pt x="0" y="0"/>
                  </a:lnTo>
                  <a:lnTo>
                    <a:pt x="22860" y="91439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4029455" y="1245870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40">
                  <a:moveTo>
                    <a:pt x="0" y="0"/>
                  </a:moveTo>
                  <a:lnTo>
                    <a:pt x="22860" y="91439"/>
                  </a:lnTo>
                  <a:lnTo>
                    <a:pt x="45720" y="0"/>
                  </a:lnTo>
                  <a:lnTo>
                    <a:pt x="0" y="0"/>
                  </a:lnTo>
                  <a:close/>
                </a:path>
              </a:pathLst>
            </a:custGeom>
            <a:ln w="57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/>
          <p:nvPr/>
        </p:nvSpPr>
        <p:spPr>
          <a:xfrm>
            <a:off x="3366515" y="892302"/>
            <a:ext cx="1028700" cy="1371600"/>
          </a:xfrm>
          <a:custGeom>
            <a:avLst/>
            <a:gdLst/>
            <a:ahLst/>
            <a:cxnLst/>
            <a:rect l="l" t="t" r="r" b="b"/>
            <a:pathLst>
              <a:path w="1028700" h="1371600">
                <a:moveTo>
                  <a:pt x="514350" y="0"/>
                </a:moveTo>
                <a:lnTo>
                  <a:pt x="514350" y="342900"/>
                </a:lnTo>
                <a:lnTo>
                  <a:pt x="0" y="1085850"/>
                </a:lnTo>
                <a:lnTo>
                  <a:pt x="0" y="1371600"/>
                </a:lnTo>
              </a:path>
              <a:path w="1028700" h="1371600">
                <a:moveTo>
                  <a:pt x="342900" y="0"/>
                </a:moveTo>
                <a:lnTo>
                  <a:pt x="10287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/>
          <p:nvPr/>
        </p:nvSpPr>
        <p:spPr>
          <a:xfrm>
            <a:off x="2452116" y="892302"/>
            <a:ext cx="571500" cy="1371600"/>
          </a:xfrm>
          <a:custGeom>
            <a:avLst/>
            <a:gdLst/>
            <a:ahLst/>
            <a:cxnLst/>
            <a:rect l="l" t="t" r="r" b="b"/>
            <a:pathLst>
              <a:path w="571500" h="1371600">
                <a:moveTo>
                  <a:pt x="0" y="0"/>
                </a:moveTo>
                <a:lnTo>
                  <a:pt x="0" y="342900"/>
                </a:lnTo>
                <a:lnTo>
                  <a:pt x="571500" y="1085850"/>
                </a:lnTo>
                <a:lnTo>
                  <a:pt x="571500" y="13716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2" name="object 22" descr=""/>
          <p:cNvGrpSpPr/>
          <p:nvPr/>
        </p:nvGrpSpPr>
        <p:grpSpPr>
          <a:xfrm>
            <a:off x="2140648" y="892810"/>
            <a:ext cx="51435" cy="447675"/>
            <a:chOff x="2140648" y="892810"/>
            <a:chExt cx="51435" cy="447675"/>
          </a:xfrm>
        </p:grpSpPr>
        <p:sp>
          <p:nvSpPr>
            <p:cNvPr id="23" name="object 23" descr=""/>
            <p:cNvSpPr/>
            <p:nvPr/>
          </p:nvSpPr>
          <p:spPr>
            <a:xfrm>
              <a:off x="2163508" y="892809"/>
              <a:ext cx="5715" cy="444500"/>
            </a:xfrm>
            <a:custGeom>
              <a:avLst/>
              <a:gdLst/>
              <a:ahLst/>
              <a:cxnLst/>
              <a:rect l="l" t="t" r="r" b="b"/>
              <a:pathLst>
                <a:path w="5714" h="444500">
                  <a:moveTo>
                    <a:pt x="5715" y="0"/>
                  </a:moveTo>
                  <a:lnTo>
                    <a:pt x="0" y="0"/>
                  </a:lnTo>
                  <a:lnTo>
                    <a:pt x="0" y="433070"/>
                  </a:lnTo>
                  <a:lnTo>
                    <a:pt x="1422" y="433070"/>
                  </a:lnTo>
                  <a:lnTo>
                    <a:pt x="1422" y="444500"/>
                  </a:lnTo>
                  <a:lnTo>
                    <a:pt x="4279" y="444500"/>
                  </a:lnTo>
                  <a:lnTo>
                    <a:pt x="4279" y="433070"/>
                  </a:lnTo>
                  <a:lnTo>
                    <a:pt x="5715" y="433070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143505" y="1245870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40">
                  <a:moveTo>
                    <a:pt x="45719" y="0"/>
                  </a:moveTo>
                  <a:lnTo>
                    <a:pt x="0" y="0"/>
                  </a:lnTo>
                  <a:lnTo>
                    <a:pt x="22860" y="91439"/>
                  </a:lnTo>
                  <a:lnTo>
                    <a:pt x="457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143505" y="1245870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40">
                  <a:moveTo>
                    <a:pt x="0" y="0"/>
                  </a:moveTo>
                  <a:lnTo>
                    <a:pt x="22860" y="91439"/>
                  </a:lnTo>
                  <a:lnTo>
                    <a:pt x="45719" y="0"/>
                  </a:lnTo>
                  <a:lnTo>
                    <a:pt x="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6" name="object 26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077908" y="2574831"/>
            <a:ext cx="234314" cy="64020"/>
          </a:xfrm>
          <a:prstGeom prst="rect">
            <a:avLst/>
          </a:prstGeom>
        </p:spPr>
      </p:pic>
      <p:sp>
        <p:nvSpPr>
          <p:cNvPr id="27" name="object 27" descr=""/>
          <p:cNvSpPr txBox="1"/>
          <p:nvPr/>
        </p:nvSpPr>
        <p:spPr>
          <a:xfrm>
            <a:off x="927608" y="2922329"/>
            <a:ext cx="6142990" cy="13766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70561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1.9: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R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pr</a:t>
            </a:r>
            <a:r>
              <a:rPr dirty="0" sz="1200" spc="25">
                <a:latin typeface="Calibri"/>
                <a:cs typeface="Calibri"/>
              </a:rPr>
              <a:t>ese</a:t>
            </a:r>
            <a:r>
              <a:rPr dirty="0" sz="1200" spc="-5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ta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25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radial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65"/>
              </a:spcBef>
            </a:pP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tabLst>
                <a:tab pos="640080" algn="l"/>
              </a:tabLst>
            </a:pPr>
            <a:r>
              <a:rPr dirty="0" sz="1400" spc="70" b="1">
                <a:latin typeface="Calibri"/>
                <a:cs typeface="Calibri"/>
              </a:rPr>
              <a:t>1.4.8</a:t>
            </a:r>
            <a:r>
              <a:rPr dirty="0" sz="1400" b="1">
                <a:latin typeface="Calibri"/>
                <a:cs typeface="Calibri"/>
              </a:rPr>
              <a:t>	</a:t>
            </a:r>
            <a:r>
              <a:rPr dirty="0" sz="1400" spc="120" b="1">
                <a:latin typeface="Calibri"/>
                <a:cs typeface="Calibri"/>
              </a:rPr>
              <a:t>Sistema</a:t>
            </a:r>
            <a:r>
              <a:rPr dirty="0" sz="1400" spc="240" b="1">
                <a:latin typeface="Calibri"/>
                <a:cs typeface="Calibri"/>
              </a:rPr>
              <a:t> </a:t>
            </a:r>
            <a:r>
              <a:rPr dirty="0" sz="1400" spc="80" b="1">
                <a:latin typeface="Calibri"/>
                <a:cs typeface="Calibri"/>
              </a:rPr>
              <a:t>de</a:t>
            </a:r>
            <a:r>
              <a:rPr dirty="0" sz="1400" spc="229" b="1">
                <a:latin typeface="Calibri"/>
                <a:cs typeface="Calibri"/>
              </a:rPr>
              <a:t> </a:t>
            </a:r>
            <a:r>
              <a:rPr dirty="0" sz="1400" spc="120" b="1">
                <a:latin typeface="Calibri"/>
                <a:cs typeface="Calibri"/>
              </a:rPr>
              <a:t>Potencia</a:t>
            </a:r>
            <a:r>
              <a:rPr dirty="0" sz="1400" spc="245" b="1">
                <a:latin typeface="Calibri"/>
                <a:cs typeface="Calibri"/>
              </a:rPr>
              <a:t> </a:t>
            </a:r>
            <a:r>
              <a:rPr dirty="0" sz="1400" spc="100" b="1">
                <a:latin typeface="Calibri"/>
                <a:cs typeface="Calibri"/>
              </a:rPr>
              <a:t>Interconectado</a:t>
            </a:r>
            <a:endParaRPr sz="1400">
              <a:latin typeface="Calibri"/>
              <a:cs typeface="Calibri"/>
            </a:endParaRPr>
          </a:p>
          <a:p>
            <a:pPr marL="12700" marR="5080">
              <a:lnSpc>
                <a:spcPct val="100800"/>
              </a:lnSpc>
              <a:spcBef>
                <a:spcPts val="1425"/>
              </a:spcBef>
            </a:pPr>
            <a:r>
              <a:rPr dirty="0" sz="1200">
                <a:latin typeface="Calibri"/>
                <a:cs typeface="Calibri"/>
              </a:rPr>
              <a:t>Corresponde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 la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interconecci´on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 </a:t>
            </a:r>
            <a:r>
              <a:rPr dirty="0" sz="1200" spc="-10">
                <a:latin typeface="Calibri"/>
                <a:cs typeface="Calibri"/>
              </a:rPr>
              <a:t>que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pueden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operar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independientemente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trav´es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l´ıneas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interconexi´on.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28" name="object 28" descr=""/>
          <p:cNvGrpSpPr/>
          <p:nvPr/>
        </p:nvGrpSpPr>
        <p:grpSpPr>
          <a:xfrm>
            <a:off x="1178890" y="4415548"/>
            <a:ext cx="5652135" cy="1417320"/>
            <a:chOff x="1178890" y="4415548"/>
            <a:chExt cx="5652135" cy="1417320"/>
          </a:xfrm>
        </p:grpSpPr>
        <p:sp>
          <p:nvSpPr>
            <p:cNvPr id="29" name="object 29" descr=""/>
            <p:cNvSpPr/>
            <p:nvPr/>
          </p:nvSpPr>
          <p:spPr>
            <a:xfrm>
              <a:off x="1398460" y="4798313"/>
              <a:ext cx="5266690" cy="434340"/>
            </a:xfrm>
            <a:custGeom>
              <a:avLst/>
              <a:gdLst/>
              <a:ahLst/>
              <a:cxnLst/>
              <a:rect l="l" t="t" r="r" b="b"/>
              <a:pathLst>
                <a:path w="5266690" h="434339">
                  <a:moveTo>
                    <a:pt x="1303401" y="217170"/>
                  </a:moveTo>
                  <a:lnTo>
                    <a:pt x="1297579" y="260451"/>
                  </a:lnTo>
                  <a:lnTo>
                    <a:pt x="1281152" y="299354"/>
                  </a:lnTo>
                  <a:lnTo>
                    <a:pt x="1255675" y="332322"/>
                  </a:lnTo>
                  <a:lnTo>
                    <a:pt x="1222708" y="357798"/>
                  </a:lnTo>
                  <a:lnTo>
                    <a:pt x="1183804" y="374225"/>
                  </a:lnTo>
                  <a:lnTo>
                    <a:pt x="1140523" y="380047"/>
                  </a:lnTo>
                  <a:lnTo>
                    <a:pt x="1097242" y="374225"/>
                  </a:lnTo>
                  <a:lnTo>
                    <a:pt x="1058338" y="357798"/>
                  </a:lnTo>
                  <a:lnTo>
                    <a:pt x="1025371" y="332322"/>
                  </a:lnTo>
                  <a:lnTo>
                    <a:pt x="999894" y="299354"/>
                  </a:lnTo>
                  <a:lnTo>
                    <a:pt x="983467" y="260451"/>
                  </a:lnTo>
                  <a:lnTo>
                    <a:pt x="977646" y="217170"/>
                  </a:lnTo>
                  <a:lnTo>
                    <a:pt x="983467" y="173888"/>
                  </a:lnTo>
                  <a:lnTo>
                    <a:pt x="999894" y="134985"/>
                  </a:lnTo>
                  <a:lnTo>
                    <a:pt x="1025371" y="102017"/>
                  </a:lnTo>
                  <a:lnTo>
                    <a:pt x="1058338" y="76541"/>
                  </a:lnTo>
                  <a:lnTo>
                    <a:pt x="1097242" y="60114"/>
                  </a:lnTo>
                  <a:lnTo>
                    <a:pt x="1140523" y="54292"/>
                  </a:lnTo>
                  <a:lnTo>
                    <a:pt x="1183804" y="60114"/>
                  </a:lnTo>
                  <a:lnTo>
                    <a:pt x="1222708" y="76541"/>
                  </a:lnTo>
                  <a:lnTo>
                    <a:pt x="1255675" y="102017"/>
                  </a:lnTo>
                  <a:lnTo>
                    <a:pt x="1281152" y="134985"/>
                  </a:lnTo>
                  <a:lnTo>
                    <a:pt x="1297579" y="173888"/>
                  </a:lnTo>
                  <a:lnTo>
                    <a:pt x="1303401" y="217170"/>
                  </a:lnTo>
                  <a:close/>
                </a:path>
                <a:path w="5266690" h="434339">
                  <a:moveTo>
                    <a:pt x="1086231" y="217170"/>
                  </a:moveTo>
                  <a:lnTo>
                    <a:pt x="1080409" y="260451"/>
                  </a:lnTo>
                  <a:lnTo>
                    <a:pt x="1063982" y="299354"/>
                  </a:lnTo>
                  <a:lnTo>
                    <a:pt x="1038505" y="332322"/>
                  </a:lnTo>
                  <a:lnTo>
                    <a:pt x="1005538" y="357798"/>
                  </a:lnTo>
                  <a:lnTo>
                    <a:pt x="966634" y="374225"/>
                  </a:lnTo>
                  <a:lnTo>
                    <a:pt x="923353" y="380047"/>
                  </a:lnTo>
                  <a:lnTo>
                    <a:pt x="880072" y="374225"/>
                  </a:lnTo>
                  <a:lnTo>
                    <a:pt x="841168" y="357798"/>
                  </a:lnTo>
                  <a:lnTo>
                    <a:pt x="808201" y="332322"/>
                  </a:lnTo>
                  <a:lnTo>
                    <a:pt x="782724" y="299354"/>
                  </a:lnTo>
                  <a:lnTo>
                    <a:pt x="766297" y="260451"/>
                  </a:lnTo>
                  <a:lnTo>
                    <a:pt x="760476" y="217170"/>
                  </a:lnTo>
                  <a:lnTo>
                    <a:pt x="766297" y="173888"/>
                  </a:lnTo>
                  <a:lnTo>
                    <a:pt x="782724" y="134985"/>
                  </a:lnTo>
                  <a:lnTo>
                    <a:pt x="808201" y="102017"/>
                  </a:lnTo>
                  <a:lnTo>
                    <a:pt x="841168" y="76541"/>
                  </a:lnTo>
                  <a:lnTo>
                    <a:pt x="880072" y="60114"/>
                  </a:lnTo>
                  <a:lnTo>
                    <a:pt x="923353" y="54292"/>
                  </a:lnTo>
                  <a:lnTo>
                    <a:pt x="966634" y="60114"/>
                  </a:lnTo>
                  <a:lnTo>
                    <a:pt x="1005538" y="76541"/>
                  </a:lnTo>
                  <a:lnTo>
                    <a:pt x="1038505" y="102017"/>
                  </a:lnTo>
                  <a:lnTo>
                    <a:pt x="1063982" y="134985"/>
                  </a:lnTo>
                  <a:lnTo>
                    <a:pt x="1080409" y="173888"/>
                  </a:lnTo>
                  <a:lnTo>
                    <a:pt x="1086231" y="217170"/>
                  </a:lnTo>
                  <a:close/>
                </a:path>
                <a:path w="5266690" h="434339">
                  <a:moveTo>
                    <a:pt x="4234815" y="217170"/>
                  </a:moveTo>
                  <a:lnTo>
                    <a:pt x="4228993" y="260451"/>
                  </a:lnTo>
                  <a:lnTo>
                    <a:pt x="4212566" y="299354"/>
                  </a:lnTo>
                  <a:lnTo>
                    <a:pt x="4187089" y="332322"/>
                  </a:lnTo>
                  <a:lnTo>
                    <a:pt x="4154122" y="357798"/>
                  </a:lnTo>
                  <a:lnTo>
                    <a:pt x="4115218" y="374225"/>
                  </a:lnTo>
                  <a:lnTo>
                    <a:pt x="4071937" y="380047"/>
                  </a:lnTo>
                  <a:lnTo>
                    <a:pt x="4028656" y="374225"/>
                  </a:lnTo>
                  <a:lnTo>
                    <a:pt x="3989752" y="357798"/>
                  </a:lnTo>
                  <a:lnTo>
                    <a:pt x="3956785" y="332322"/>
                  </a:lnTo>
                  <a:lnTo>
                    <a:pt x="3931308" y="299354"/>
                  </a:lnTo>
                  <a:lnTo>
                    <a:pt x="3914881" y="260451"/>
                  </a:lnTo>
                  <a:lnTo>
                    <a:pt x="3909060" y="217170"/>
                  </a:lnTo>
                  <a:lnTo>
                    <a:pt x="3914881" y="173888"/>
                  </a:lnTo>
                  <a:lnTo>
                    <a:pt x="3931308" y="134985"/>
                  </a:lnTo>
                  <a:lnTo>
                    <a:pt x="3956785" y="102017"/>
                  </a:lnTo>
                  <a:lnTo>
                    <a:pt x="3989752" y="76541"/>
                  </a:lnTo>
                  <a:lnTo>
                    <a:pt x="4028656" y="60114"/>
                  </a:lnTo>
                  <a:lnTo>
                    <a:pt x="4071937" y="54292"/>
                  </a:lnTo>
                  <a:lnTo>
                    <a:pt x="4115218" y="60114"/>
                  </a:lnTo>
                  <a:lnTo>
                    <a:pt x="4154122" y="76541"/>
                  </a:lnTo>
                  <a:lnTo>
                    <a:pt x="4187089" y="102017"/>
                  </a:lnTo>
                  <a:lnTo>
                    <a:pt x="4212566" y="134985"/>
                  </a:lnTo>
                  <a:lnTo>
                    <a:pt x="4228993" y="173888"/>
                  </a:lnTo>
                  <a:lnTo>
                    <a:pt x="4234815" y="217170"/>
                  </a:lnTo>
                  <a:close/>
                </a:path>
                <a:path w="5266690" h="434339">
                  <a:moveTo>
                    <a:pt x="4452747" y="217170"/>
                  </a:moveTo>
                  <a:lnTo>
                    <a:pt x="4446925" y="260451"/>
                  </a:lnTo>
                  <a:lnTo>
                    <a:pt x="4430498" y="299354"/>
                  </a:lnTo>
                  <a:lnTo>
                    <a:pt x="4405021" y="332322"/>
                  </a:lnTo>
                  <a:lnTo>
                    <a:pt x="4372054" y="357798"/>
                  </a:lnTo>
                  <a:lnTo>
                    <a:pt x="4333150" y="374225"/>
                  </a:lnTo>
                  <a:lnTo>
                    <a:pt x="4289869" y="380047"/>
                  </a:lnTo>
                  <a:lnTo>
                    <a:pt x="4246588" y="374225"/>
                  </a:lnTo>
                  <a:lnTo>
                    <a:pt x="4207684" y="357798"/>
                  </a:lnTo>
                  <a:lnTo>
                    <a:pt x="4174717" y="332322"/>
                  </a:lnTo>
                  <a:lnTo>
                    <a:pt x="4149240" y="299354"/>
                  </a:lnTo>
                  <a:lnTo>
                    <a:pt x="4132813" y="260451"/>
                  </a:lnTo>
                  <a:lnTo>
                    <a:pt x="4126991" y="217170"/>
                  </a:lnTo>
                  <a:lnTo>
                    <a:pt x="4132813" y="173888"/>
                  </a:lnTo>
                  <a:lnTo>
                    <a:pt x="4149240" y="134985"/>
                  </a:lnTo>
                  <a:lnTo>
                    <a:pt x="4174717" y="102017"/>
                  </a:lnTo>
                  <a:lnTo>
                    <a:pt x="4207684" y="76541"/>
                  </a:lnTo>
                  <a:lnTo>
                    <a:pt x="4246588" y="60114"/>
                  </a:lnTo>
                  <a:lnTo>
                    <a:pt x="4289869" y="54292"/>
                  </a:lnTo>
                  <a:lnTo>
                    <a:pt x="4333150" y="60114"/>
                  </a:lnTo>
                  <a:lnTo>
                    <a:pt x="4372054" y="76541"/>
                  </a:lnTo>
                  <a:lnTo>
                    <a:pt x="4405021" y="102017"/>
                  </a:lnTo>
                  <a:lnTo>
                    <a:pt x="4430498" y="134985"/>
                  </a:lnTo>
                  <a:lnTo>
                    <a:pt x="4446925" y="173888"/>
                  </a:lnTo>
                  <a:lnTo>
                    <a:pt x="4452747" y="217170"/>
                  </a:lnTo>
                  <a:close/>
                </a:path>
                <a:path w="5266690" h="434339">
                  <a:moveTo>
                    <a:pt x="325754" y="217170"/>
                  </a:moveTo>
                  <a:lnTo>
                    <a:pt x="319933" y="260451"/>
                  </a:lnTo>
                  <a:lnTo>
                    <a:pt x="303506" y="299354"/>
                  </a:lnTo>
                  <a:lnTo>
                    <a:pt x="278029" y="332322"/>
                  </a:lnTo>
                  <a:lnTo>
                    <a:pt x="245062" y="357798"/>
                  </a:lnTo>
                  <a:lnTo>
                    <a:pt x="206158" y="374225"/>
                  </a:lnTo>
                  <a:lnTo>
                    <a:pt x="162877" y="380047"/>
                  </a:lnTo>
                  <a:lnTo>
                    <a:pt x="119596" y="374225"/>
                  </a:lnTo>
                  <a:lnTo>
                    <a:pt x="80692" y="357798"/>
                  </a:lnTo>
                  <a:lnTo>
                    <a:pt x="47725" y="332322"/>
                  </a:lnTo>
                  <a:lnTo>
                    <a:pt x="22248" y="299354"/>
                  </a:lnTo>
                  <a:lnTo>
                    <a:pt x="5821" y="260451"/>
                  </a:lnTo>
                  <a:lnTo>
                    <a:pt x="0" y="217170"/>
                  </a:lnTo>
                  <a:lnTo>
                    <a:pt x="5821" y="173888"/>
                  </a:lnTo>
                  <a:lnTo>
                    <a:pt x="22248" y="134985"/>
                  </a:lnTo>
                  <a:lnTo>
                    <a:pt x="47725" y="102017"/>
                  </a:lnTo>
                  <a:lnTo>
                    <a:pt x="80692" y="76541"/>
                  </a:lnTo>
                  <a:lnTo>
                    <a:pt x="119596" y="60114"/>
                  </a:lnTo>
                  <a:lnTo>
                    <a:pt x="162877" y="54292"/>
                  </a:lnTo>
                  <a:lnTo>
                    <a:pt x="206158" y="60114"/>
                  </a:lnTo>
                  <a:lnTo>
                    <a:pt x="245062" y="76541"/>
                  </a:lnTo>
                  <a:lnTo>
                    <a:pt x="278029" y="102017"/>
                  </a:lnTo>
                  <a:lnTo>
                    <a:pt x="303506" y="134985"/>
                  </a:lnTo>
                  <a:lnTo>
                    <a:pt x="319933" y="173888"/>
                  </a:lnTo>
                  <a:lnTo>
                    <a:pt x="325754" y="217170"/>
                  </a:lnTo>
                  <a:close/>
                </a:path>
                <a:path w="5266690" h="434339">
                  <a:moveTo>
                    <a:pt x="5266562" y="217170"/>
                  </a:moveTo>
                  <a:lnTo>
                    <a:pt x="5260741" y="260451"/>
                  </a:lnTo>
                  <a:lnTo>
                    <a:pt x="5244314" y="299354"/>
                  </a:lnTo>
                  <a:lnTo>
                    <a:pt x="5218837" y="332322"/>
                  </a:lnTo>
                  <a:lnTo>
                    <a:pt x="5185870" y="357798"/>
                  </a:lnTo>
                  <a:lnTo>
                    <a:pt x="5146966" y="374225"/>
                  </a:lnTo>
                  <a:lnTo>
                    <a:pt x="5103685" y="380047"/>
                  </a:lnTo>
                  <a:lnTo>
                    <a:pt x="5060404" y="374225"/>
                  </a:lnTo>
                  <a:lnTo>
                    <a:pt x="5021500" y="357798"/>
                  </a:lnTo>
                  <a:lnTo>
                    <a:pt x="4988533" y="332322"/>
                  </a:lnTo>
                  <a:lnTo>
                    <a:pt x="4963056" y="299354"/>
                  </a:lnTo>
                  <a:lnTo>
                    <a:pt x="4946629" y="260451"/>
                  </a:lnTo>
                  <a:lnTo>
                    <a:pt x="4940808" y="217170"/>
                  </a:lnTo>
                  <a:lnTo>
                    <a:pt x="4946629" y="173888"/>
                  </a:lnTo>
                  <a:lnTo>
                    <a:pt x="4963056" y="134985"/>
                  </a:lnTo>
                  <a:lnTo>
                    <a:pt x="4988533" y="102017"/>
                  </a:lnTo>
                  <a:lnTo>
                    <a:pt x="5021500" y="76541"/>
                  </a:lnTo>
                  <a:lnTo>
                    <a:pt x="5060404" y="60114"/>
                  </a:lnTo>
                  <a:lnTo>
                    <a:pt x="5103685" y="54292"/>
                  </a:lnTo>
                  <a:lnTo>
                    <a:pt x="5146966" y="60114"/>
                  </a:lnTo>
                  <a:lnTo>
                    <a:pt x="5185870" y="76541"/>
                  </a:lnTo>
                  <a:lnTo>
                    <a:pt x="5218837" y="102017"/>
                  </a:lnTo>
                  <a:lnTo>
                    <a:pt x="5244314" y="134985"/>
                  </a:lnTo>
                  <a:lnTo>
                    <a:pt x="5260741" y="173888"/>
                  </a:lnTo>
                  <a:lnTo>
                    <a:pt x="5266562" y="217170"/>
                  </a:lnTo>
                  <a:close/>
                </a:path>
                <a:path w="5266690" h="434339">
                  <a:moveTo>
                    <a:pt x="1520507" y="0"/>
                  </a:moveTo>
                  <a:lnTo>
                    <a:pt x="1520507" y="434339"/>
                  </a:lnTo>
                </a:path>
                <a:path w="5266690" h="434339">
                  <a:moveTo>
                    <a:pt x="3692207" y="0"/>
                  </a:moveTo>
                  <a:lnTo>
                    <a:pt x="3692207" y="434339"/>
                  </a:lnTo>
                </a:path>
                <a:path w="5266690" h="434339">
                  <a:moveTo>
                    <a:pt x="1520507" y="108585"/>
                  </a:moveTo>
                  <a:lnTo>
                    <a:pt x="3692207" y="108585"/>
                  </a:lnTo>
                </a:path>
                <a:path w="5266690" h="434339">
                  <a:moveTo>
                    <a:pt x="1303337" y="217170"/>
                  </a:moveTo>
                  <a:lnTo>
                    <a:pt x="1520507" y="217170"/>
                  </a:lnTo>
                </a:path>
                <a:path w="5266690" h="434339">
                  <a:moveTo>
                    <a:pt x="3692207" y="217170"/>
                  </a:moveTo>
                  <a:lnTo>
                    <a:pt x="3909377" y="217170"/>
                  </a:lnTo>
                </a:path>
                <a:path w="5266690" h="434339">
                  <a:moveTo>
                    <a:pt x="543242" y="217170"/>
                  </a:moveTo>
                  <a:lnTo>
                    <a:pt x="760412" y="217170"/>
                  </a:lnTo>
                </a:path>
                <a:path w="5266690" h="434339">
                  <a:moveTo>
                    <a:pt x="4452302" y="217170"/>
                  </a:moveTo>
                  <a:lnTo>
                    <a:pt x="4669472" y="217170"/>
                  </a:lnTo>
                </a:path>
                <a:path w="5266690" h="434339">
                  <a:moveTo>
                    <a:pt x="543242" y="0"/>
                  </a:moveTo>
                  <a:lnTo>
                    <a:pt x="543242" y="434339"/>
                  </a:lnTo>
                </a:path>
                <a:path w="5266690" h="434339">
                  <a:moveTo>
                    <a:pt x="4669472" y="0"/>
                  </a:moveTo>
                  <a:lnTo>
                    <a:pt x="4669472" y="434339"/>
                  </a:lnTo>
                </a:path>
                <a:path w="5266690" h="434339">
                  <a:moveTo>
                    <a:pt x="543242" y="217170"/>
                  </a:moveTo>
                  <a:lnTo>
                    <a:pt x="326072" y="217170"/>
                  </a:lnTo>
                </a:path>
                <a:path w="5266690" h="434339">
                  <a:moveTo>
                    <a:pt x="4669472" y="217170"/>
                  </a:moveTo>
                  <a:lnTo>
                    <a:pt x="4940935" y="217170"/>
                  </a:lnTo>
                </a:path>
              </a:pathLst>
            </a:custGeom>
            <a:ln w="54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0" name="object 3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731655" y="5121351"/>
              <a:ext cx="190030" cy="319608"/>
            </a:xfrm>
            <a:prstGeom prst="rect">
              <a:avLst/>
            </a:prstGeom>
          </p:spPr>
        </p:pic>
        <p:pic>
          <p:nvPicPr>
            <p:cNvPr id="31" name="object 31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087949" y="5121351"/>
              <a:ext cx="190030" cy="319608"/>
            </a:xfrm>
            <a:prstGeom prst="rect">
              <a:avLst/>
            </a:prstGeom>
          </p:spPr>
        </p:pic>
        <p:sp>
          <p:nvSpPr>
            <p:cNvPr id="32" name="object 32" descr=""/>
            <p:cNvSpPr/>
            <p:nvPr/>
          </p:nvSpPr>
          <p:spPr>
            <a:xfrm>
              <a:off x="2918968" y="5178361"/>
              <a:ext cx="2171700" cy="163195"/>
            </a:xfrm>
            <a:custGeom>
              <a:avLst/>
              <a:gdLst/>
              <a:ahLst/>
              <a:cxnLst/>
              <a:rect l="l" t="t" r="r" b="b"/>
              <a:pathLst>
                <a:path w="2171700" h="163195">
                  <a:moveTo>
                    <a:pt x="0" y="0"/>
                  </a:moveTo>
                  <a:lnTo>
                    <a:pt x="2171699" y="0"/>
                  </a:lnTo>
                </a:path>
                <a:path w="2171700" h="163195">
                  <a:moveTo>
                    <a:pt x="0" y="54292"/>
                  </a:moveTo>
                  <a:lnTo>
                    <a:pt x="0" y="108585"/>
                  </a:lnTo>
                </a:path>
                <a:path w="2171700" h="163195">
                  <a:moveTo>
                    <a:pt x="2171699" y="54292"/>
                  </a:moveTo>
                  <a:lnTo>
                    <a:pt x="2171699" y="162877"/>
                  </a:lnTo>
                </a:path>
              </a:pathLst>
            </a:custGeom>
            <a:ln w="54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1181607" y="4418266"/>
              <a:ext cx="5646420" cy="1411605"/>
            </a:xfrm>
            <a:custGeom>
              <a:avLst/>
              <a:gdLst/>
              <a:ahLst/>
              <a:cxnLst/>
              <a:rect l="l" t="t" r="r" b="b"/>
              <a:pathLst>
                <a:path w="5646420" h="1411604">
                  <a:moveTo>
                    <a:pt x="0" y="0"/>
                  </a:moveTo>
                  <a:lnTo>
                    <a:pt x="1900237" y="0"/>
                  </a:lnTo>
                  <a:lnTo>
                    <a:pt x="1900237" y="1411605"/>
                  </a:lnTo>
                  <a:lnTo>
                    <a:pt x="0" y="1411605"/>
                  </a:lnTo>
                  <a:lnTo>
                    <a:pt x="0" y="0"/>
                  </a:lnTo>
                  <a:close/>
                </a:path>
                <a:path w="5646420" h="1411604">
                  <a:moveTo>
                    <a:pt x="3746182" y="0"/>
                  </a:moveTo>
                  <a:lnTo>
                    <a:pt x="5646420" y="0"/>
                  </a:lnTo>
                  <a:lnTo>
                    <a:pt x="5646420" y="1411605"/>
                  </a:lnTo>
                  <a:lnTo>
                    <a:pt x="3746182" y="1411605"/>
                  </a:lnTo>
                  <a:lnTo>
                    <a:pt x="3746182" y="0"/>
                  </a:lnTo>
                  <a:close/>
                </a:path>
              </a:pathLst>
            </a:custGeom>
            <a:ln w="5435">
              <a:solidFill>
                <a:srgbClr val="000000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1453070" y="4987821"/>
              <a:ext cx="5158105" cy="55880"/>
            </a:xfrm>
            <a:custGeom>
              <a:avLst/>
              <a:gdLst/>
              <a:ahLst/>
              <a:cxnLst/>
              <a:rect l="l" t="t" r="r" b="b"/>
              <a:pathLst>
                <a:path w="5158105" h="55879">
                  <a:moveTo>
                    <a:pt x="0" y="27662"/>
                  </a:moveTo>
                  <a:lnTo>
                    <a:pt x="29033" y="5523"/>
                  </a:lnTo>
                  <a:lnTo>
                    <a:pt x="54398" y="0"/>
                  </a:lnTo>
                  <a:lnTo>
                    <a:pt x="77142" y="6343"/>
                  </a:lnTo>
                  <a:lnTo>
                    <a:pt x="98311" y="19803"/>
                  </a:lnTo>
                  <a:lnTo>
                    <a:pt x="118952" y="35633"/>
                  </a:lnTo>
                  <a:lnTo>
                    <a:pt x="140112" y="49082"/>
                  </a:lnTo>
                  <a:lnTo>
                    <a:pt x="162836" y="55403"/>
                  </a:lnTo>
                  <a:lnTo>
                    <a:pt x="188174" y="49846"/>
                  </a:lnTo>
                  <a:lnTo>
                    <a:pt x="217169" y="27662"/>
                  </a:lnTo>
                </a:path>
                <a:path w="5158105" h="55879">
                  <a:moveTo>
                    <a:pt x="4940617" y="27662"/>
                  </a:moveTo>
                  <a:lnTo>
                    <a:pt x="4969651" y="5523"/>
                  </a:lnTo>
                  <a:lnTo>
                    <a:pt x="4995016" y="0"/>
                  </a:lnTo>
                  <a:lnTo>
                    <a:pt x="5017760" y="6343"/>
                  </a:lnTo>
                  <a:lnTo>
                    <a:pt x="5038929" y="19803"/>
                  </a:lnTo>
                  <a:lnTo>
                    <a:pt x="5059569" y="35633"/>
                  </a:lnTo>
                  <a:lnTo>
                    <a:pt x="5080729" y="49082"/>
                  </a:lnTo>
                  <a:lnTo>
                    <a:pt x="5103454" y="55403"/>
                  </a:lnTo>
                  <a:lnTo>
                    <a:pt x="5128791" y="49846"/>
                  </a:lnTo>
                  <a:lnTo>
                    <a:pt x="5157787" y="27662"/>
                  </a:lnTo>
                </a:path>
              </a:pathLst>
            </a:custGeom>
            <a:ln w="54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" name="object 35" descr=""/>
          <p:cNvSpPr txBox="1"/>
          <p:nvPr/>
        </p:nvSpPr>
        <p:spPr>
          <a:xfrm>
            <a:off x="2309050" y="4601019"/>
            <a:ext cx="170180" cy="1822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000" spc="-25">
                <a:latin typeface="Times New Roman"/>
                <a:cs typeface="Times New Roman"/>
              </a:rPr>
              <a:t>T1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5458012" y="4601019"/>
            <a:ext cx="170180" cy="1822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000" spc="-25">
                <a:latin typeface="Times New Roman"/>
                <a:cs typeface="Times New Roman"/>
              </a:rPr>
              <a:t>T2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494663" y="4601019"/>
            <a:ext cx="184785" cy="1822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000" spc="-25">
                <a:latin typeface="Times New Roman"/>
                <a:cs typeface="Times New Roman"/>
              </a:rPr>
              <a:t>G1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6435284" y="4601019"/>
            <a:ext cx="184785" cy="1822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000" spc="-25">
                <a:latin typeface="Times New Roman"/>
                <a:cs typeface="Times New Roman"/>
              </a:rPr>
              <a:t>G2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6109529" y="5578284"/>
            <a:ext cx="535940" cy="1822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000">
                <a:latin typeface="Times New Roman"/>
                <a:cs typeface="Times New Roman"/>
              </a:rPr>
              <a:t>Sistema</a:t>
            </a:r>
            <a:r>
              <a:rPr dirty="0" sz="1000" spc="6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277501" y="5578284"/>
            <a:ext cx="535940" cy="1822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000">
                <a:latin typeface="Times New Roman"/>
                <a:cs typeface="Times New Roman"/>
              </a:rPr>
              <a:t>Sistema</a:t>
            </a:r>
            <a:r>
              <a:rPr dirty="0" sz="1000" spc="6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634818" y="5469703"/>
            <a:ext cx="240665" cy="1822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000">
                <a:latin typeface="Times New Roman"/>
                <a:cs typeface="Times New Roman"/>
              </a:rPr>
              <a:t>S</a:t>
            </a:r>
            <a:r>
              <a:rPr dirty="0" sz="1000" spc="45">
                <a:latin typeface="Times New Roman"/>
                <a:cs typeface="Times New Roman"/>
              </a:rPr>
              <a:t> </a:t>
            </a:r>
            <a:r>
              <a:rPr dirty="0" sz="650" spc="-25">
                <a:latin typeface="Times New Roman"/>
                <a:cs typeface="Times New Roman"/>
              </a:rPr>
              <a:t>D1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5132260" y="5469699"/>
            <a:ext cx="240665" cy="1822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000">
                <a:latin typeface="Times New Roman"/>
                <a:cs typeface="Times New Roman"/>
              </a:rPr>
              <a:t>S</a:t>
            </a:r>
            <a:r>
              <a:rPr dirty="0" sz="1000" spc="45">
                <a:latin typeface="Times New Roman"/>
                <a:cs typeface="Times New Roman"/>
              </a:rPr>
              <a:t> </a:t>
            </a:r>
            <a:r>
              <a:rPr dirty="0" sz="650" spc="-25">
                <a:latin typeface="Times New Roman"/>
                <a:cs typeface="Times New Roman"/>
              </a:rPr>
              <a:t>D2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927602" y="6083106"/>
            <a:ext cx="6145530" cy="7842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1562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1.10: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R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pr</a:t>
            </a:r>
            <a:r>
              <a:rPr dirty="0" sz="1200" spc="25">
                <a:latin typeface="Calibri"/>
                <a:cs typeface="Calibri"/>
              </a:rPr>
              <a:t>ese</a:t>
            </a:r>
            <a:r>
              <a:rPr dirty="0" sz="1200" spc="-5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ta</a:t>
            </a:r>
            <a:r>
              <a:rPr dirty="0" sz="1200" spc="30">
                <a:latin typeface="Calibri"/>
                <a:cs typeface="Calibri"/>
              </a:rPr>
              <a:t>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interconectado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endParaRPr sz="1200">
              <a:latin typeface="Calibri"/>
              <a:cs typeface="Calibri"/>
            </a:endParaRPr>
          </a:p>
          <a:p>
            <a:pPr marL="12700" marR="5080" indent="22225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m´</a:t>
            </a:r>
            <a:r>
              <a:rPr dirty="0" sz="1200" spc="-894">
                <a:latin typeface="Calibri"/>
                <a:cs typeface="Calibri"/>
              </a:rPr>
              <a:t>s</a:t>
            </a:r>
            <a:r>
              <a:rPr dirty="0" sz="1200" spc="195">
                <a:latin typeface="Calibri"/>
                <a:cs typeface="Calibri"/>
              </a:rPr>
              <a:t>a</a:t>
            </a:r>
            <a:r>
              <a:rPr dirty="0" sz="1200" spc="140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general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interconectar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52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reas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tr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70">
                <a:latin typeface="Calibri"/>
                <a:cs typeface="Calibri"/>
              </a:rPr>
              <a:t>v</a:t>
            </a:r>
            <a:r>
              <a:rPr dirty="0" sz="1200" spc="-570">
                <a:latin typeface="Calibri"/>
                <a:cs typeface="Calibri"/>
              </a:rPr>
              <a:t>e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80">
                <a:latin typeface="Calibri"/>
                <a:cs typeface="Calibri"/>
              </a:rPr>
              <a:t>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l´ıneas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55">
                <a:latin typeface="Calibri"/>
                <a:cs typeface="Calibri"/>
              </a:rPr>
              <a:t>interconexi´on. </a:t>
            </a:r>
            <a:r>
              <a:rPr dirty="0" sz="1200">
                <a:latin typeface="Calibri"/>
                <a:cs typeface="Calibri"/>
              </a:rPr>
              <a:t>Estas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550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r</a:t>
            </a:r>
            <a:r>
              <a:rPr dirty="0" sz="1200" spc="20">
                <a:latin typeface="Calibri"/>
                <a:cs typeface="Calibri"/>
              </a:rPr>
              <a:t>e</a:t>
            </a:r>
            <a:r>
              <a:rPr dirty="0" sz="1200" spc="30">
                <a:latin typeface="Calibri"/>
                <a:cs typeface="Calibri"/>
              </a:rPr>
              <a:t>as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representan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pais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gran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5">
                <a:latin typeface="Calibri"/>
                <a:cs typeface="Calibri"/>
              </a:rPr>
              <a:t>ta</a:t>
            </a:r>
            <a:r>
              <a:rPr dirty="0" sz="1200">
                <a:latin typeface="Calibri"/>
                <a:cs typeface="Calibri"/>
              </a:rPr>
              <a:t>m</a:t>
            </a:r>
            <a:r>
              <a:rPr dirty="0" sz="1200" spc="15">
                <a:latin typeface="Calibri"/>
                <a:cs typeface="Calibri"/>
              </a:rPr>
              <a:t>a</a:t>
            </a:r>
            <a:r>
              <a:rPr dirty="0" sz="1200" spc="-605">
                <a:latin typeface="Calibri"/>
                <a:cs typeface="Calibri"/>
              </a:rPr>
              <a:t>n</a:t>
            </a:r>
            <a:r>
              <a:rPr dirty="0" sz="1200" spc="40">
                <a:latin typeface="Calibri"/>
                <a:cs typeface="Calibri"/>
              </a:rPr>
              <a:t>˜</a:t>
            </a:r>
            <a:r>
              <a:rPr dirty="0" sz="1200" spc="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mucha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generaci´on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demanda.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44" name="object 44" descr=""/>
          <p:cNvGrpSpPr/>
          <p:nvPr/>
        </p:nvGrpSpPr>
        <p:grpSpPr>
          <a:xfrm>
            <a:off x="2075116" y="7092886"/>
            <a:ext cx="3729354" cy="701040"/>
            <a:chOff x="2075116" y="7092886"/>
            <a:chExt cx="3729354" cy="701040"/>
          </a:xfrm>
        </p:grpSpPr>
        <p:sp>
          <p:nvSpPr>
            <p:cNvPr id="45" name="object 45" descr=""/>
            <p:cNvSpPr/>
            <p:nvPr/>
          </p:nvSpPr>
          <p:spPr>
            <a:xfrm>
              <a:off x="2077974" y="7095743"/>
              <a:ext cx="3723640" cy="695325"/>
            </a:xfrm>
            <a:custGeom>
              <a:avLst/>
              <a:gdLst/>
              <a:ahLst/>
              <a:cxnLst/>
              <a:rect l="l" t="t" r="r" b="b"/>
              <a:pathLst>
                <a:path w="3723640" h="695325">
                  <a:moveTo>
                    <a:pt x="694944" y="347471"/>
                  </a:moveTo>
                  <a:lnTo>
                    <a:pt x="691770" y="394601"/>
                  </a:lnTo>
                  <a:lnTo>
                    <a:pt x="682525" y="439810"/>
                  </a:lnTo>
                  <a:lnTo>
                    <a:pt x="667624" y="482683"/>
                  </a:lnTo>
                  <a:lnTo>
                    <a:pt x="647482" y="522805"/>
                  </a:lnTo>
                  <a:lnTo>
                    <a:pt x="622514" y="559761"/>
                  </a:lnTo>
                  <a:lnTo>
                    <a:pt x="593136" y="593136"/>
                  </a:lnTo>
                  <a:lnTo>
                    <a:pt x="559761" y="622514"/>
                  </a:lnTo>
                  <a:lnTo>
                    <a:pt x="522805" y="647482"/>
                  </a:lnTo>
                  <a:lnTo>
                    <a:pt x="482683" y="667624"/>
                  </a:lnTo>
                  <a:lnTo>
                    <a:pt x="439810" y="682525"/>
                  </a:lnTo>
                  <a:lnTo>
                    <a:pt x="394601" y="691770"/>
                  </a:lnTo>
                  <a:lnTo>
                    <a:pt x="347471" y="694943"/>
                  </a:lnTo>
                  <a:lnTo>
                    <a:pt x="300342" y="691770"/>
                  </a:lnTo>
                  <a:lnTo>
                    <a:pt x="255133" y="682525"/>
                  </a:lnTo>
                  <a:lnTo>
                    <a:pt x="212260" y="667624"/>
                  </a:lnTo>
                  <a:lnTo>
                    <a:pt x="172138" y="647482"/>
                  </a:lnTo>
                  <a:lnTo>
                    <a:pt x="135182" y="622514"/>
                  </a:lnTo>
                  <a:lnTo>
                    <a:pt x="101807" y="593136"/>
                  </a:lnTo>
                  <a:lnTo>
                    <a:pt x="72429" y="559761"/>
                  </a:lnTo>
                  <a:lnTo>
                    <a:pt x="47461" y="522805"/>
                  </a:lnTo>
                  <a:lnTo>
                    <a:pt x="27319" y="482683"/>
                  </a:lnTo>
                  <a:lnTo>
                    <a:pt x="12418" y="439810"/>
                  </a:lnTo>
                  <a:lnTo>
                    <a:pt x="3173" y="394601"/>
                  </a:lnTo>
                  <a:lnTo>
                    <a:pt x="0" y="347471"/>
                  </a:lnTo>
                  <a:lnTo>
                    <a:pt x="3173" y="300342"/>
                  </a:lnTo>
                  <a:lnTo>
                    <a:pt x="12418" y="255133"/>
                  </a:lnTo>
                  <a:lnTo>
                    <a:pt x="27319" y="212260"/>
                  </a:lnTo>
                  <a:lnTo>
                    <a:pt x="47461" y="172138"/>
                  </a:lnTo>
                  <a:lnTo>
                    <a:pt x="72429" y="135182"/>
                  </a:lnTo>
                  <a:lnTo>
                    <a:pt x="101807" y="101807"/>
                  </a:lnTo>
                  <a:lnTo>
                    <a:pt x="135182" y="72429"/>
                  </a:lnTo>
                  <a:lnTo>
                    <a:pt x="172138" y="47461"/>
                  </a:lnTo>
                  <a:lnTo>
                    <a:pt x="212260" y="27319"/>
                  </a:lnTo>
                  <a:lnTo>
                    <a:pt x="255133" y="12418"/>
                  </a:lnTo>
                  <a:lnTo>
                    <a:pt x="300342" y="3173"/>
                  </a:lnTo>
                  <a:lnTo>
                    <a:pt x="347471" y="0"/>
                  </a:lnTo>
                  <a:lnTo>
                    <a:pt x="394601" y="3173"/>
                  </a:lnTo>
                  <a:lnTo>
                    <a:pt x="439810" y="12418"/>
                  </a:lnTo>
                  <a:lnTo>
                    <a:pt x="482683" y="27319"/>
                  </a:lnTo>
                  <a:lnTo>
                    <a:pt x="522805" y="47461"/>
                  </a:lnTo>
                  <a:lnTo>
                    <a:pt x="559761" y="72429"/>
                  </a:lnTo>
                  <a:lnTo>
                    <a:pt x="593136" y="101807"/>
                  </a:lnTo>
                  <a:lnTo>
                    <a:pt x="622514" y="135182"/>
                  </a:lnTo>
                  <a:lnTo>
                    <a:pt x="647482" y="172138"/>
                  </a:lnTo>
                  <a:lnTo>
                    <a:pt x="667624" y="212260"/>
                  </a:lnTo>
                  <a:lnTo>
                    <a:pt x="682525" y="255133"/>
                  </a:lnTo>
                  <a:lnTo>
                    <a:pt x="691770" y="300342"/>
                  </a:lnTo>
                  <a:lnTo>
                    <a:pt x="694944" y="347471"/>
                  </a:lnTo>
                  <a:close/>
                </a:path>
                <a:path w="3723640" h="695325">
                  <a:moveTo>
                    <a:pt x="3723131" y="347471"/>
                  </a:moveTo>
                  <a:lnTo>
                    <a:pt x="3719958" y="394601"/>
                  </a:lnTo>
                  <a:lnTo>
                    <a:pt x="3710713" y="439810"/>
                  </a:lnTo>
                  <a:lnTo>
                    <a:pt x="3695812" y="482683"/>
                  </a:lnTo>
                  <a:lnTo>
                    <a:pt x="3675670" y="522805"/>
                  </a:lnTo>
                  <a:lnTo>
                    <a:pt x="3650702" y="559761"/>
                  </a:lnTo>
                  <a:lnTo>
                    <a:pt x="3621324" y="593136"/>
                  </a:lnTo>
                  <a:lnTo>
                    <a:pt x="3587949" y="622514"/>
                  </a:lnTo>
                  <a:lnTo>
                    <a:pt x="3550993" y="647482"/>
                  </a:lnTo>
                  <a:lnTo>
                    <a:pt x="3510871" y="667624"/>
                  </a:lnTo>
                  <a:lnTo>
                    <a:pt x="3467998" y="682525"/>
                  </a:lnTo>
                  <a:lnTo>
                    <a:pt x="3422789" y="691770"/>
                  </a:lnTo>
                  <a:lnTo>
                    <a:pt x="3375660" y="694943"/>
                  </a:lnTo>
                  <a:lnTo>
                    <a:pt x="3328530" y="691770"/>
                  </a:lnTo>
                  <a:lnTo>
                    <a:pt x="3283321" y="682525"/>
                  </a:lnTo>
                  <a:lnTo>
                    <a:pt x="3240448" y="667624"/>
                  </a:lnTo>
                  <a:lnTo>
                    <a:pt x="3200326" y="647482"/>
                  </a:lnTo>
                  <a:lnTo>
                    <a:pt x="3163370" y="622514"/>
                  </a:lnTo>
                  <a:lnTo>
                    <a:pt x="3129995" y="593136"/>
                  </a:lnTo>
                  <a:lnTo>
                    <a:pt x="3100617" y="559761"/>
                  </a:lnTo>
                  <a:lnTo>
                    <a:pt x="3075649" y="522805"/>
                  </a:lnTo>
                  <a:lnTo>
                    <a:pt x="3055507" y="482683"/>
                  </a:lnTo>
                  <a:lnTo>
                    <a:pt x="3040606" y="439810"/>
                  </a:lnTo>
                  <a:lnTo>
                    <a:pt x="3031361" y="394601"/>
                  </a:lnTo>
                  <a:lnTo>
                    <a:pt x="3028188" y="347471"/>
                  </a:lnTo>
                  <a:lnTo>
                    <a:pt x="3031361" y="300342"/>
                  </a:lnTo>
                  <a:lnTo>
                    <a:pt x="3040606" y="255133"/>
                  </a:lnTo>
                  <a:lnTo>
                    <a:pt x="3055507" y="212260"/>
                  </a:lnTo>
                  <a:lnTo>
                    <a:pt x="3075649" y="172138"/>
                  </a:lnTo>
                  <a:lnTo>
                    <a:pt x="3100617" y="135182"/>
                  </a:lnTo>
                  <a:lnTo>
                    <a:pt x="3129995" y="101807"/>
                  </a:lnTo>
                  <a:lnTo>
                    <a:pt x="3163370" y="72429"/>
                  </a:lnTo>
                  <a:lnTo>
                    <a:pt x="3200326" y="47461"/>
                  </a:lnTo>
                  <a:lnTo>
                    <a:pt x="3240448" y="27319"/>
                  </a:lnTo>
                  <a:lnTo>
                    <a:pt x="3283321" y="12418"/>
                  </a:lnTo>
                  <a:lnTo>
                    <a:pt x="3328530" y="3173"/>
                  </a:lnTo>
                  <a:lnTo>
                    <a:pt x="3375660" y="0"/>
                  </a:lnTo>
                  <a:lnTo>
                    <a:pt x="3422789" y="3173"/>
                  </a:lnTo>
                  <a:lnTo>
                    <a:pt x="3467998" y="12418"/>
                  </a:lnTo>
                  <a:lnTo>
                    <a:pt x="3510871" y="27319"/>
                  </a:lnTo>
                  <a:lnTo>
                    <a:pt x="3550993" y="47461"/>
                  </a:lnTo>
                  <a:lnTo>
                    <a:pt x="3587949" y="72429"/>
                  </a:lnTo>
                  <a:lnTo>
                    <a:pt x="3621324" y="101807"/>
                  </a:lnTo>
                  <a:lnTo>
                    <a:pt x="3650702" y="135182"/>
                  </a:lnTo>
                  <a:lnTo>
                    <a:pt x="3675670" y="172138"/>
                  </a:lnTo>
                  <a:lnTo>
                    <a:pt x="3695812" y="212260"/>
                  </a:lnTo>
                  <a:lnTo>
                    <a:pt x="3710713" y="255133"/>
                  </a:lnTo>
                  <a:lnTo>
                    <a:pt x="3719958" y="300342"/>
                  </a:lnTo>
                  <a:lnTo>
                    <a:pt x="3723131" y="347471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2768092" y="7443469"/>
              <a:ext cx="2343150" cy="0"/>
            </a:xfrm>
            <a:custGeom>
              <a:avLst/>
              <a:gdLst/>
              <a:ahLst/>
              <a:cxnLst/>
              <a:rect l="l" t="t" r="r" b="b"/>
              <a:pathLst>
                <a:path w="2343150" h="0">
                  <a:moveTo>
                    <a:pt x="0" y="0"/>
                  </a:moveTo>
                  <a:lnTo>
                    <a:pt x="2343149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7" name="object 47" descr=""/>
          <p:cNvSpPr txBox="1"/>
          <p:nvPr/>
        </p:nvSpPr>
        <p:spPr>
          <a:xfrm>
            <a:off x="2241042" y="7350759"/>
            <a:ext cx="39497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Area</a:t>
            </a:r>
            <a:r>
              <a:rPr dirty="0" sz="1050" spc="4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1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2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10</a:t>
            </a:fld>
          </a:p>
        </p:txBody>
      </p:sp>
      <p:sp>
        <p:nvSpPr>
          <p:cNvPr id="48" name="object 48" descr=""/>
          <p:cNvSpPr txBox="1"/>
          <p:nvPr/>
        </p:nvSpPr>
        <p:spPr>
          <a:xfrm>
            <a:off x="5270080" y="7350759"/>
            <a:ext cx="39497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Area</a:t>
            </a:r>
            <a:r>
              <a:rPr dirty="0" sz="1050" spc="4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2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269741" y="7236464"/>
            <a:ext cx="117602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Linea</a:t>
            </a:r>
            <a:r>
              <a:rPr dirty="0" sz="1050" spc="55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de</a:t>
            </a:r>
            <a:r>
              <a:rPr dirty="0" sz="1050" spc="55">
                <a:latin typeface="Times New Roman"/>
                <a:cs typeface="Times New Roman"/>
              </a:rPr>
              <a:t> </a:t>
            </a:r>
            <a:r>
              <a:rPr dirty="0" sz="1050" spc="-10">
                <a:latin typeface="Times New Roman"/>
                <a:cs typeface="Times New Roman"/>
              </a:rPr>
              <a:t>transmision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148574" y="8032302"/>
            <a:ext cx="5922010" cy="1148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8509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1.11: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R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pr</a:t>
            </a:r>
            <a:r>
              <a:rPr dirty="0" sz="1200" spc="25">
                <a:latin typeface="Calibri"/>
                <a:cs typeface="Calibri"/>
              </a:rPr>
              <a:t>ese</a:t>
            </a:r>
            <a:r>
              <a:rPr dirty="0" sz="1200" spc="-5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ta</a:t>
            </a:r>
            <a:r>
              <a:rPr dirty="0" sz="1200" spc="30">
                <a:latin typeface="Calibri"/>
                <a:cs typeface="Calibri"/>
              </a:rPr>
              <a:t>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i</a:t>
            </a:r>
            <a:r>
              <a:rPr dirty="0" sz="1200" spc="-10">
                <a:latin typeface="Calibri"/>
                <a:cs typeface="Calibri"/>
              </a:rPr>
              <a:t>n</a:t>
            </a:r>
            <a:r>
              <a:rPr dirty="0" sz="1200" spc="25">
                <a:latin typeface="Calibri"/>
                <a:cs typeface="Calibri"/>
              </a:rPr>
              <a:t>terconex</a:t>
            </a:r>
            <a:r>
              <a:rPr dirty="0" sz="1200" spc="20">
                <a:latin typeface="Calibri"/>
                <a:cs typeface="Calibri"/>
              </a:rPr>
              <a:t>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areas</a:t>
            </a:r>
            <a:endParaRPr sz="1200">
              <a:latin typeface="Calibri"/>
              <a:cs typeface="Calibri"/>
            </a:endParaRPr>
          </a:p>
          <a:p>
            <a:pPr marL="13970">
              <a:lnSpc>
                <a:spcPct val="100000"/>
              </a:lnSpc>
              <a:spcBef>
                <a:spcPts val="1425"/>
              </a:spcBef>
            </a:pP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ventajas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i</a:t>
            </a:r>
            <a:r>
              <a:rPr dirty="0" sz="1200" spc="-10">
                <a:latin typeface="Calibri"/>
                <a:cs typeface="Calibri"/>
              </a:rPr>
              <a:t>n</a:t>
            </a:r>
            <a:r>
              <a:rPr dirty="0" sz="1200" spc="30">
                <a:latin typeface="Calibri"/>
                <a:cs typeface="Calibri"/>
              </a:rPr>
              <a:t>t</a:t>
            </a:r>
            <a:r>
              <a:rPr dirty="0" sz="1200" spc="20">
                <a:latin typeface="Calibri"/>
                <a:cs typeface="Calibri"/>
              </a:rPr>
              <a:t>erc</a:t>
            </a:r>
            <a:r>
              <a:rPr dirty="0" sz="1200" spc="30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nexi</a:t>
            </a:r>
            <a:r>
              <a:rPr dirty="0" sz="1200" spc="-615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525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´r</a:t>
            </a:r>
            <a:r>
              <a:rPr dirty="0" sz="1200" spc="45">
                <a:latin typeface="Calibri"/>
                <a:cs typeface="Calibri"/>
              </a:rPr>
              <a:t>ea</a:t>
            </a:r>
            <a:r>
              <a:rPr dirty="0" sz="1200" spc="55">
                <a:latin typeface="Calibri"/>
                <a:cs typeface="Calibri"/>
              </a:rPr>
              <a:t>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tienen: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1200">
              <a:latin typeface="Calibri"/>
              <a:cs typeface="Calibri"/>
            </a:endParaRPr>
          </a:p>
          <a:p>
            <a:pPr marL="161290" marR="5080" indent="-149225">
              <a:lnSpc>
                <a:spcPct val="100800"/>
              </a:lnSpc>
              <a:buFont typeface="Lucida Sans Unicode"/>
              <a:buChar char="•"/>
              <a:tabLst>
                <a:tab pos="163195" algn="l"/>
              </a:tabLst>
            </a:pPr>
            <a:r>
              <a:rPr dirty="0" sz="1200">
                <a:latin typeface="Calibri"/>
                <a:cs typeface="Calibri"/>
              </a:rPr>
              <a:t>Uso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racional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largo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tiempo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toda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energ´ıa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primaria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existente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 	integrado.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889491" y="843595"/>
            <a:ext cx="6222365" cy="2590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21005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421005" algn="l"/>
              </a:tabLst>
            </a:pPr>
            <a:r>
              <a:rPr dirty="0" sz="1200">
                <a:latin typeface="Calibri"/>
                <a:cs typeface="Calibri"/>
              </a:rPr>
              <a:t>Intercambio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energ´ıa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regiones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super´avit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regiones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defici</a:t>
            </a:r>
            <a:r>
              <a:rPr dirty="0" sz="1200" spc="20">
                <a:latin typeface="Calibri"/>
                <a:cs typeface="Calibri"/>
              </a:rPr>
              <a:t>t</a:t>
            </a:r>
            <a:r>
              <a:rPr dirty="0" sz="1200" spc="-545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ria</a:t>
            </a:r>
            <a:r>
              <a:rPr dirty="0" sz="1200" spc="25">
                <a:latin typeface="Calibri"/>
                <a:cs typeface="Calibri"/>
              </a:rPr>
              <a:t>s</a:t>
            </a:r>
            <a:r>
              <a:rPr dirty="0" sz="1200" spc="3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421005" indent="-149225">
              <a:lnSpc>
                <a:spcPct val="100000"/>
              </a:lnSpc>
              <a:spcBef>
                <a:spcPts val="994"/>
              </a:spcBef>
              <a:buFont typeface="Lucida Sans Unicode"/>
              <a:buChar char="•"/>
              <a:tabLst>
                <a:tab pos="421005" algn="l"/>
              </a:tabLst>
            </a:pPr>
            <a:r>
              <a:rPr dirty="0" sz="1200">
                <a:latin typeface="Calibri"/>
                <a:cs typeface="Calibri"/>
              </a:rPr>
              <a:t>Utilizaci´on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580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´ptim</a:t>
            </a:r>
            <a:r>
              <a:rPr dirty="0" sz="1200" spc="65">
                <a:latin typeface="Calibri"/>
                <a:cs typeface="Calibri"/>
              </a:rPr>
              <a:t>a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recursos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reactiva.</a:t>
            </a:r>
            <a:endParaRPr sz="1200">
              <a:latin typeface="Calibri"/>
              <a:cs typeface="Calibri"/>
            </a:endParaRPr>
          </a:p>
          <a:p>
            <a:pPr marL="421005" indent="-149225">
              <a:lnSpc>
                <a:spcPct val="100000"/>
              </a:lnSpc>
              <a:spcBef>
                <a:spcPts val="1010"/>
              </a:spcBef>
              <a:buFont typeface="Lucida Sans Unicode"/>
              <a:buChar char="•"/>
              <a:tabLst>
                <a:tab pos="421005" algn="l"/>
              </a:tabLst>
            </a:pPr>
            <a:r>
              <a:rPr dirty="0" sz="1200">
                <a:latin typeface="Calibri"/>
                <a:cs typeface="Calibri"/>
              </a:rPr>
              <a:t>Uso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apropiado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recursos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5">
                <a:latin typeface="Calibri"/>
                <a:cs typeface="Calibri"/>
              </a:rPr>
              <a:t>T</a:t>
            </a:r>
            <a:r>
              <a:rPr dirty="0" sz="1200" spc="60">
                <a:latin typeface="Calibri"/>
                <a:cs typeface="Calibri"/>
              </a:rPr>
              <a:t>r</a:t>
            </a:r>
            <a:r>
              <a:rPr dirty="0" sz="1200" spc="55">
                <a:latin typeface="Calibri"/>
                <a:cs typeface="Calibri"/>
              </a:rPr>
              <a:t>ansmisi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 </a:t>
            </a:r>
            <a:r>
              <a:rPr dirty="0" sz="1200" spc="30">
                <a:latin typeface="Calibri"/>
                <a:cs typeface="Calibri"/>
              </a:rPr>
              <a:t>d</a:t>
            </a:r>
            <a:r>
              <a:rPr dirty="0" sz="1200" spc="35">
                <a:latin typeface="Calibri"/>
                <a:cs typeface="Calibri"/>
              </a:rPr>
              <a:t>istribuc</a:t>
            </a:r>
            <a:r>
              <a:rPr dirty="0" sz="1200" spc="30">
                <a:latin typeface="Calibri"/>
                <a:cs typeface="Calibri"/>
              </a:rPr>
              <a:t>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n.</a:t>
            </a:r>
            <a:endParaRPr sz="1200">
              <a:latin typeface="Calibri"/>
              <a:cs typeface="Calibri"/>
            </a:endParaRPr>
          </a:p>
          <a:p>
            <a:pPr marL="421005" indent="-149225">
              <a:lnSpc>
                <a:spcPct val="100000"/>
              </a:lnSpc>
              <a:spcBef>
                <a:spcPts val="994"/>
              </a:spcBef>
              <a:buFont typeface="Lucida Sans Unicode"/>
              <a:buChar char="•"/>
              <a:tabLst>
                <a:tab pos="421005" algn="l"/>
              </a:tabLst>
            </a:pPr>
            <a:r>
              <a:rPr dirty="0" sz="1200">
                <a:latin typeface="Calibri"/>
                <a:cs typeface="Calibri"/>
              </a:rPr>
              <a:t>Utilizaci´on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580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65">
                <a:latin typeface="Calibri"/>
                <a:cs typeface="Calibri"/>
              </a:rPr>
              <a:t>ptima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Plantas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G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40">
                <a:latin typeface="Calibri"/>
                <a:cs typeface="Calibri"/>
              </a:rPr>
              <a:t>neraci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70"/>
              </a:spcBef>
            </a:pPr>
            <a:endParaRPr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tabLst>
                <a:tab pos="678180" algn="l"/>
              </a:tabLst>
            </a:pPr>
            <a:r>
              <a:rPr dirty="0" sz="1400" spc="65" b="1">
                <a:latin typeface="Calibri"/>
                <a:cs typeface="Calibri"/>
              </a:rPr>
              <a:t>1.4.9</a:t>
            </a:r>
            <a:r>
              <a:rPr dirty="0" sz="1400" b="1">
                <a:latin typeface="Calibri"/>
                <a:cs typeface="Calibri"/>
              </a:rPr>
              <a:t>	</a:t>
            </a:r>
            <a:r>
              <a:rPr dirty="0" sz="1400" spc="120" b="1">
                <a:latin typeface="Calibri"/>
                <a:cs typeface="Calibri"/>
              </a:rPr>
              <a:t>Potencia</a:t>
            </a:r>
            <a:r>
              <a:rPr dirty="0" sz="1400" spc="229" b="1">
                <a:latin typeface="Calibri"/>
                <a:cs typeface="Calibri"/>
              </a:rPr>
              <a:t> </a:t>
            </a:r>
            <a:r>
              <a:rPr dirty="0" sz="1400" spc="95" b="1">
                <a:latin typeface="Calibri"/>
                <a:cs typeface="Calibri"/>
              </a:rPr>
              <a:t>neta</a:t>
            </a:r>
            <a:r>
              <a:rPr dirty="0" sz="1400" spc="220" b="1">
                <a:latin typeface="Calibri"/>
                <a:cs typeface="Calibri"/>
              </a:rPr>
              <a:t> </a:t>
            </a:r>
            <a:r>
              <a:rPr dirty="0" sz="1400" spc="90" b="1">
                <a:latin typeface="Calibri"/>
                <a:cs typeface="Calibri"/>
              </a:rPr>
              <a:t>inyectada</a:t>
            </a:r>
            <a:endParaRPr sz="1400">
              <a:latin typeface="Calibri"/>
              <a:cs typeface="Calibri"/>
            </a:endParaRPr>
          </a:p>
          <a:p>
            <a:pPr algn="just" marL="50800" marR="43180">
              <a:lnSpc>
                <a:spcPct val="100299"/>
              </a:lnSpc>
              <a:spcBef>
                <a:spcPts val="1445"/>
              </a:spcBef>
            </a:pP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presentarce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situ</a:t>
            </a:r>
            <a:r>
              <a:rPr dirty="0" sz="1200" spc="55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ci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cualesquiera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una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140" i="1">
                <a:latin typeface="Calibri"/>
                <a:cs typeface="Calibri"/>
              </a:rPr>
              <a:t>S</a:t>
            </a:r>
            <a:r>
              <a:rPr dirty="0" baseline="-13888" sz="1200" spc="209" i="1">
                <a:latin typeface="Calibri"/>
                <a:cs typeface="Calibri"/>
              </a:rPr>
              <a:t>Gi</a:t>
            </a:r>
            <a:r>
              <a:rPr dirty="0" baseline="-13888" sz="1200" spc="359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consume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tr</a:t>
            </a:r>
            <a:r>
              <a:rPr dirty="0" sz="1200" spc="55">
                <a:latin typeface="Calibri"/>
                <a:cs typeface="Calibri"/>
              </a:rPr>
              <a:t>a</a:t>
            </a:r>
            <a:r>
              <a:rPr dirty="0" sz="1200" spc="80">
                <a:latin typeface="Calibri"/>
                <a:cs typeface="Calibri"/>
              </a:rPr>
              <a:t>v</a:t>
            </a:r>
            <a:r>
              <a:rPr dirty="0" sz="1200" spc="-560">
                <a:latin typeface="Calibri"/>
                <a:cs typeface="Calibri"/>
              </a:rPr>
              <a:t>e</a:t>
            </a:r>
            <a:r>
              <a:rPr dirty="0" sz="1200" spc="65">
                <a:latin typeface="Calibri"/>
                <a:cs typeface="Calibri"/>
              </a:rPr>
              <a:t>´</a:t>
            </a:r>
            <a:r>
              <a:rPr dirty="0" sz="1200" spc="90">
                <a:latin typeface="Calibri"/>
                <a:cs typeface="Calibri"/>
              </a:rPr>
              <a:t>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(potencia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160" i="1">
                <a:latin typeface="Calibri"/>
                <a:cs typeface="Calibri"/>
              </a:rPr>
              <a:t>S</a:t>
            </a:r>
            <a:r>
              <a:rPr dirty="0" baseline="-13888" sz="1200" spc="240" i="1">
                <a:latin typeface="Calibri"/>
                <a:cs typeface="Calibri"/>
              </a:rPr>
              <a:t>Di</a:t>
            </a:r>
            <a:r>
              <a:rPr dirty="0" sz="1200" spc="160">
                <a:latin typeface="Calibri"/>
                <a:cs typeface="Calibri"/>
              </a:rPr>
              <a:t>)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tr</a:t>
            </a:r>
            <a:r>
              <a:rPr dirty="0" sz="1200" spc="55">
                <a:latin typeface="Calibri"/>
                <a:cs typeface="Calibri"/>
              </a:rPr>
              <a:t>a</a:t>
            </a:r>
            <a:r>
              <a:rPr dirty="0" sz="1200" spc="80">
                <a:latin typeface="Calibri"/>
                <a:cs typeface="Calibri"/>
              </a:rPr>
              <a:t>v</a:t>
            </a:r>
            <a:r>
              <a:rPr dirty="0" sz="1200" spc="-560">
                <a:latin typeface="Calibri"/>
                <a:cs typeface="Calibri"/>
              </a:rPr>
              <a:t>e</a:t>
            </a:r>
            <a:r>
              <a:rPr dirty="0" sz="1200" spc="65">
                <a:latin typeface="Calibri"/>
                <a:cs typeface="Calibri"/>
              </a:rPr>
              <a:t>´</a:t>
            </a:r>
            <a:r>
              <a:rPr dirty="0" sz="1200" spc="90">
                <a:latin typeface="Calibri"/>
                <a:cs typeface="Calibri"/>
              </a:rPr>
              <a:t>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las l´ıneas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interconexi´on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asociadas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dicho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i,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llegan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salen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el)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provenientes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hacia)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otros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sistema.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3144520" y="4089082"/>
            <a:ext cx="1419860" cy="1464310"/>
            <a:chOff x="3144520" y="4089082"/>
            <a:chExt cx="1419860" cy="1464310"/>
          </a:xfrm>
        </p:grpSpPr>
        <p:sp>
          <p:nvSpPr>
            <p:cNvPr id="4" name="object 4" descr=""/>
            <p:cNvSpPr/>
            <p:nvPr/>
          </p:nvSpPr>
          <p:spPr>
            <a:xfrm>
              <a:off x="3144520" y="4091940"/>
              <a:ext cx="914400" cy="692785"/>
            </a:xfrm>
            <a:custGeom>
              <a:avLst/>
              <a:gdLst/>
              <a:ahLst/>
              <a:cxnLst/>
              <a:rect l="l" t="t" r="r" b="b"/>
              <a:pathLst>
                <a:path w="914400" h="692785">
                  <a:moveTo>
                    <a:pt x="692150" y="235458"/>
                  </a:moveTo>
                  <a:lnTo>
                    <a:pt x="687363" y="282891"/>
                  </a:lnTo>
                  <a:lnTo>
                    <a:pt x="673636" y="327080"/>
                  </a:lnTo>
                  <a:lnTo>
                    <a:pt x="651919" y="367074"/>
                  </a:lnTo>
                  <a:lnTo>
                    <a:pt x="623160" y="401926"/>
                  </a:lnTo>
                  <a:lnTo>
                    <a:pt x="588308" y="430685"/>
                  </a:lnTo>
                  <a:lnTo>
                    <a:pt x="548314" y="452402"/>
                  </a:lnTo>
                  <a:lnTo>
                    <a:pt x="504125" y="466129"/>
                  </a:lnTo>
                  <a:lnTo>
                    <a:pt x="456692" y="470915"/>
                  </a:lnTo>
                  <a:lnTo>
                    <a:pt x="409258" y="466129"/>
                  </a:lnTo>
                  <a:lnTo>
                    <a:pt x="365069" y="452402"/>
                  </a:lnTo>
                  <a:lnTo>
                    <a:pt x="325075" y="430685"/>
                  </a:lnTo>
                  <a:lnTo>
                    <a:pt x="290223" y="401926"/>
                  </a:lnTo>
                  <a:lnTo>
                    <a:pt x="261464" y="367074"/>
                  </a:lnTo>
                  <a:lnTo>
                    <a:pt x="239747" y="327080"/>
                  </a:lnTo>
                  <a:lnTo>
                    <a:pt x="226020" y="282891"/>
                  </a:lnTo>
                  <a:lnTo>
                    <a:pt x="221233" y="235458"/>
                  </a:lnTo>
                  <a:lnTo>
                    <a:pt x="226020" y="188024"/>
                  </a:lnTo>
                  <a:lnTo>
                    <a:pt x="239747" y="143835"/>
                  </a:lnTo>
                  <a:lnTo>
                    <a:pt x="261464" y="103841"/>
                  </a:lnTo>
                  <a:lnTo>
                    <a:pt x="290223" y="68989"/>
                  </a:lnTo>
                  <a:lnTo>
                    <a:pt x="325075" y="40230"/>
                  </a:lnTo>
                  <a:lnTo>
                    <a:pt x="365069" y="18513"/>
                  </a:lnTo>
                  <a:lnTo>
                    <a:pt x="409258" y="4786"/>
                  </a:lnTo>
                  <a:lnTo>
                    <a:pt x="456692" y="0"/>
                  </a:lnTo>
                  <a:lnTo>
                    <a:pt x="504125" y="4786"/>
                  </a:lnTo>
                  <a:lnTo>
                    <a:pt x="548314" y="18513"/>
                  </a:lnTo>
                  <a:lnTo>
                    <a:pt x="588308" y="40230"/>
                  </a:lnTo>
                  <a:lnTo>
                    <a:pt x="623160" y="68989"/>
                  </a:lnTo>
                  <a:lnTo>
                    <a:pt x="651919" y="103841"/>
                  </a:lnTo>
                  <a:lnTo>
                    <a:pt x="673636" y="143835"/>
                  </a:lnTo>
                  <a:lnTo>
                    <a:pt x="687363" y="188024"/>
                  </a:lnTo>
                  <a:lnTo>
                    <a:pt x="692150" y="235458"/>
                  </a:lnTo>
                  <a:close/>
                </a:path>
                <a:path w="914400" h="692785">
                  <a:moveTo>
                    <a:pt x="0" y="692658"/>
                  </a:moveTo>
                  <a:lnTo>
                    <a:pt x="914400" y="692658"/>
                  </a:lnTo>
                </a:path>
                <a:path w="914400" h="692785">
                  <a:moveTo>
                    <a:pt x="457200" y="464058"/>
                  </a:moveTo>
                  <a:lnTo>
                    <a:pt x="457200" y="692658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3255962" y="4784089"/>
              <a:ext cx="5715" cy="502920"/>
            </a:xfrm>
            <a:custGeom>
              <a:avLst/>
              <a:gdLst/>
              <a:ahLst/>
              <a:cxnLst/>
              <a:rect l="l" t="t" r="r" b="b"/>
              <a:pathLst>
                <a:path w="5714" h="502920">
                  <a:moveTo>
                    <a:pt x="5715" y="0"/>
                  </a:moveTo>
                  <a:lnTo>
                    <a:pt x="0" y="0"/>
                  </a:lnTo>
                  <a:lnTo>
                    <a:pt x="0" y="491490"/>
                  </a:lnTo>
                  <a:lnTo>
                    <a:pt x="1485" y="491490"/>
                  </a:lnTo>
                  <a:lnTo>
                    <a:pt x="1485" y="502920"/>
                  </a:lnTo>
                  <a:lnTo>
                    <a:pt x="4216" y="502920"/>
                  </a:lnTo>
                  <a:lnTo>
                    <a:pt x="4216" y="491490"/>
                  </a:lnTo>
                  <a:lnTo>
                    <a:pt x="5715" y="491490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3235960" y="5195316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45719" y="0"/>
                  </a:moveTo>
                  <a:lnTo>
                    <a:pt x="0" y="0"/>
                  </a:lnTo>
                  <a:lnTo>
                    <a:pt x="22860" y="91439"/>
                  </a:lnTo>
                  <a:lnTo>
                    <a:pt x="457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3235960" y="5195316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0" y="0"/>
                  </a:moveTo>
                  <a:lnTo>
                    <a:pt x="22860" y="91439"/>
                  </a:lnTo>
                  <a:lnTo>
                    <a:pt x="45719" y="0"/>
                  </a:lnTo>
                  <a:lnTo>
                    <a:pt x="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3430270" y="4784598"/>
              <a:ext cx="1130935" cy="742950"/>
            </a:xfrm>
            <a:custGeom>
              <a:avLst/>
              <a:gdLst/>
              <a:ahLst/>
              <a:cxnLst/>
              <a:rect l="l" t="t" r="r" b="b"/>
              <a:pathLst>
                <a:path w="1130935" h="742950">
                  <a:moveTo>
                    <a:pt x="0" y="0"/>
                  </a:moveTo>
                  <a:lnTo>
                    <a:pt x="0" y="742950"/>
                  </a:lnTo>
                  <a:lnTo>
                    <a:pt x="1130807" y="74295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469638" y="5504688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20"/>
                  </a:lnTo>
                  <a:lnTo>
                    <a:pt x="91439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469638" y="5504688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45720"/>
                  </a:moveTo>
                  <a:lnTo>
                    <a:pt x="91439" y="22860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4001770" y="4784598"/>
              <a:ext cx="559435" cy="114300"/>
            </a:xfrm>
            <a:custGeom>
              <a:avLst/>
              <a:gdLst/>
              <a:ahLst/>
              <a:cxnLst/>
              <a:rect l="l" t="t" r="r" b="b"/>
              <a:pathLst>
                <a:path w="559435" h="114300">
                  <a:moveTo>
                    <a:pt x="0" y="0"/>
                  </a:moveTo>
                  <a:lnTo>
                    <a:pt x="0" y="114300"/>
                  </a:lnTo>
                  <a:lnTo>
                    <a:pt x="559307" y="11430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4469638" y="4876038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20"/>
                  </a:lnTo>
                  <a:lnTo>
                    <a:pt x="91439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4469638" y="4876038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45720"/>
                  </a:moveTo>
                  <a:lnTo>
                    <a:pt x="91439" y="22860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773170" y="4784598"/>
              <a:ext cx="788035" cy="285750"/>
            </a:xfrm>
            <a:custGeom>
              <a:avLst/>
              <a:gdLst/>
              <a:ahLst/>
              <a:cxnLst/>
              <a:rect l="l" t="t" r="r" b="b"/>
              <a:pathLst>
                <a:path w="788035" h="285750">
                  <a:moveTo>
                    <a:pt x="0" y="0"/>
                  </a:moveTo>
                  <a:lnTo>
                    <a:pt x="0" y="285750"/>
                  </a:lnTo>
                  <a:lnTo>
                    <a:pt x="787907" y="28575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4469638" y="5047488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20"/>
                  </a:lnTo>
                  <a:lnTo>
                    <a:pt x="91439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4469638" y="5047488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45720"/>
                  </a:moveTo>
                  <a:lnTo>
                    <a:pt x="91439" y="22860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4173220" y="5184648"/>
              <a:ext cx="0" cy="285750"/>
            </a:xfrm>
            <a:custGeom>
              <a:avLst/>
              <a:gdLst/>
              <a:ahLst/>
              <a:cxnLst/>
              <a:rect l="l" t="t" r="r" b="b"/>
              <a:pathLst>
                <a:path w="0" h="285750">
                  <a:moveTo>
                    <a:pt x="0" y="0"/>
                  </a:moveTo>
                  <a:lnTo>
                    <a:pt x="0" y="285750"/>
                  </a:lnTo>
                </a:path>
              </a:pathLst>
            </a:custGeom>
            <a:ln w="571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373120" y="4266723"/>
              <a:ext cx="400050" cy="109855"/>
            </a:xfrm>
            <a:custGeom>
              <a:avLst/>
              <a:gdLst/>
              <a:ahLst/>
              <a:cxnLst/>
              <a:rect l="l" t="t" r="r" b="b"/>
              <a:pathLst>
                <a:path w="400050" h="109854">
                  <a:moveTo>
                    <a:pt x="0" y="60674"/>
                  </a:moveTo>
                  <a:lnTo>
                    <a:pt x="46398" y="24257"/>
                  </a:lnTo>
                  <a:lnTo>
                    <a:pt x="81028" y="4387"/>
                  </a:lnTo>
                  <a:lnTo>
                    <a:pt x="109389" y="0"/>
                  </a:lnTo>
                  <a:lnTo>
                    <a:pt x="136979" y="10026"/>
                  </a:lnTo>
                  <a:lnTo>
                    <a:pt x="169295" y="33400"/>
                  </a:lnTo>
                  <a:lnTo>
                    <a:pt x="211835" y="69056"/>
                  </a:lnTo>
                  <a:lnTo>
                    <a:pt x="234669" y="86892"/>
                  </a:lnTo>
                  <a:lnTo>
                    <a:pt x="259842" y="102779"/>
                  </a:lnTo>
                  <a:lnTo>
                    <a:pt x="286538" y="109234"/>
                  </a:lnTo>
                  <a:lnTo>
                    <a:pt x="313943" y="98774"/>
                  </a:lnTo>
                  <a:lnTo>
                    <a:pt x="329956" y="85519"/>
                  </a:lnTo>
                  <a:lnTo>
                    <a:pt x="345576" y="69865"/>
                  </a:lnTo>
                  <a:lnTo>
                    <a:pt x="360239" y="53236"/>
                  </a:lnTo>
                  <a:lnTo>
                    <a:pt x="373379" y="37052"/>
                  </a:lnTo>
                  <a:lnTo>
                    <a:pt x="384809" y="24098"/>
                  </a:lnTo>
                  <a:lnTo>
                    <a:pt x="392429" y="13430"/>
                  </a:lnTo>
                  <a:lnTo>
                    <a:pt x="397763" y="6572"/>
                  </a:lnTo>
                  <a:lnTo>
                    <a:pt x="400050" y="4286"/>
                  </a:lnTo>
                  <a:lnTo>
                    <a:pt x="400050" y="3524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9" name="object 19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99016" y="4668202"/>
            <a:ext cx="234314" cy="234315"/>
          </a:xfrm>
          <a:prstGeom prst="rect">
            <a:avLst/>
          </a:prstGeom>
        </p:spPr>
      </p:pic>
      <p:sp>
        <p:nvSpPr>
          <p:cNvPr id="20" name="object 20" descr=""/>
          <p:cNvSpPr txBox="1"/>
          <p:nvPr/>
        </p:nvSpPr>
        <p:spPr>
          <a:xfrm>
            <a:off x="3131820" y="5309107"/>
            <a:ext cx="266065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>
                <a:latin typeface="Times New Roman"/>
                <a:cs typeface="Times New Roman"/>
              </a:rPr>
              <a:t>S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Times New Roman"/>
                <a:cs typeface="Times New Roman"/>
              </a:rPr>
              <a:t>Di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2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10</a:t>
            </a:fld>
          </a:p>
        </p:txBody>
      </p:sp>
      <p:sp>
        <p:nvSpPr>
          <p:cNvPr id="21" name="object 21" descr=""/>
          <p:cNvSpPr txBox="1"/>
          <p:nvPr/>
        </p:nvSpPr>
        <p:spPr>
          <a:xfrm>
            <a:off x="3531868" y="3880355"/>
            <a:ext cx="266065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>
                <a:latin typeface="Times New Roman"/>
                <a:cs typeface="Times New Roman"/>
              </a:rPr>
              <a:t>S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Times New Roman"/>
                <a:cs typeface="Times New Roman"/>
              </a:rPr>
              <a:t>Gi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712017" y="4794757"/>
            <a:ext cx="257810" cy="37528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ts val="1365"/>
              </a:lnSpc>
              <a:spcBef>
                <a:spcPts val="120"/>
              </a:spcBef>
            </a:pPr>
            <a:r>
              <a:rPr dirty="0" sz="1150">
                <a:latin typeface="Times New Roman"/>
                <a:cs typeface="Times New Roman"/>
              </a:rPr>
              <a:t>S</a:t>
            </a:r>
            <a:r>
              <a:rPr dirty="0" sz="1150" spc="125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Times New Roman"/>
                <a:cs typeface="Times New Roman"/>
              </a:rPr>
              <a:t>i1</a:t>
            </a:r>
            <a:endParaRPr sz="1000">
              <a:latin typeface="Times New Roman"/>
              <a:cs typeface="Times New Roman"/>
            </a:endParaRPr>
          </a:p>
          <a:p>
            <a:pPr marL="32384">
              <a:lnSpc>
                <a:spcPts val="1365"/>
              </a:lnSpc>
            </a:pPr>
            <a:r>
              <a:rPr dirty="0" sz="1150">
                <a:latin typeface="Times New Roman"/>
                <a:cs typeface="Times New Roman"/>
              </a:rPr>
              <a:t>S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Times New Roman"/>
                <a:cs typeface="Times New Roman"/>
              </a:rPr>
              <a:t>i2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732020" y="5423407"/>
            <a:ext cx="238125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>
                <a:latin typeface="Times New Roman"/>
                <a:cs typeface="Times New Roman"/>
              </a:rPr>
              <a:t>S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Times New Roman"/>
                <a:cs typeface="Times New Roman"/>
              </a:rPr>
              <a:t>ik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903220" y="4680457"/>
            <a:ext cx="6731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 spc="-50">
                <a:latin typeface="Times New Roman"/>
                <a:cs typeface="Times New Roman"/>
              </a:rPr>
              <a:t>i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889503" y="5819454"/>
            <a:ext cx="6222365" cy="190436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R="36195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1.12: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R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pr</a:t>
            </a:r>
            <a:r>
              <a:rPr dirty="0" sz="1200" spc="25">
                <a:latin typeface="Calibri"/>
                <a:cs typeface="Calibri"/>
              </a:rPr>
              <a:t>ese</a:t>
            </a:r>
            <a:r>
              <a:rPr dirty="0" sz="1200" spc="-5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ta</a:t>
            </a:r>
            <a:r>
              <a:rPr dirty="0" sz="1200" spc="30">
                <a:latin typeface="Calibri"/>
                <a:cs typeface="Calibri"/>
              </a:rPr>
              <a:t>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neta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inyectada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nodo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10"/>
              </a:spcBef>
            </a:pPr>
            <a:endParaRPr sz="1200">
              <a:latin typeface="Calibri"/>
              <a:cs typeface="Calibri"/>
            </a:endParaRPr>
          </a:p>
          <a:p>
            <a:pPr marL="50165" marR="43180" indent="222250">
              <a:lnSpc>
                <a:spcPct val="100800"/>
              </a:lnSpc>
            </a:pP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cuesti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define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“potencia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neta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inyectada”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diferencia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ese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alli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demandada.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850"/>
              </a:spcBef>
            </a:pPr>
            <a:endParaRPr sz="1200">
              <a:latin typeface="Calibri"/>
              <a:cs typeface="Calibri"/>
            </a:endParaRPr>
          </a:p>
          <a:p>
            <a:pPr algn="ctr" marL="2540">
              <a:lnSpc>
                <a:spcPct val="100000"/>
              </a:lnSpc>
            </a:pPr>
            <a:r>
              <a:rPr dirty="0" baseline="9259" sz="1800" spc="209" i="1">
                <a:latin typeface="Calibri"/>
                <a:cs typeface="Calibri"/>
              </a:rPr>
              <a:t>S</a:t>
            </a:r>
            <a:r>
              <a:rPr dirty="0" sz="800" spc="140" i="1">
                <a:latin typeface="Calibri"/>
                <a:cs typeface="Calibri"/>
              </a:rPr>
              <a:t>Gi</a:t>
            </a:r>
            <a:r>
              <a:rPr dirty="0" sz="800" spc="130" i="1">
                <a:latin typeface="Calibri"/>
                <a:cs typeface="Calibri"/>
              </a:rPr>
              <a:t> </a:t>
            </a:r>
            <a:r>
              <a:rPr dirty="0" baseline="9259" sz="1800" spc="-52">
                <a:latin typeface="Lucida Sans Unicode"/>
                <a:cs typeface="Lucida Sans Unicode"/>
              </a:rPr>
              <a:t>−</a:t>
            </a:r>
            <a:r>
              <a:rPr dirty="0" baseline="9259" sz="1800" spc="-157">
                <a:latin typeface="Lucida Sans Unicode"/>
                <a:cs typeface="Lucida Sans Unicode"/>
              </a:rPr>
              <a:t> </a:t>
            </a:r>
            <a:r>
              <a:rPr dirty="0" baseline="9259" sz="1800" spc="247" i="1">
                <a:latin typeface="Calibri"/>
                <a:cs typeface="Calibri"/>
              </a:rPr>
              <a:t>S</a:t>
            </a:r>
            <a:r>
              <a:rPr dirty="0" sz="800" spc="165" i="1">
                <a:latin typeface="Calibri"/>
                <a:cs typeface="Calibri"/>
              </a:rPr>
              <a:t>Di</a:t>
            </a:r>
            <a:r>
              <a:rPr dirty="0" sz="800" spc="195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112">
                <a:latin typeface="Calibri"/>
                <a:cs typeface="Calibri"/>
              </a:rPr>
              <a:t> </a:t>
            </a:r>
            <a:r>
              <a:rPr dirty="0" baseline="9259" sz="1800" spc="217" i="1">
                <a:latin typeface="Calibri"/>
                <a:cs typeface="Calibri"/>
              </a:rPr>
              <a:t>S</a:t>
            </a:r>
            <a:r>
              <a:rPr dirty="0" sz="800" spc="145" i="1">
                <a:latin typeface="Calibri"/>
                <a:cs typeface="Calibri"/>
              </a:rPr>
              <a:t>Ni 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40"/>
              </a:spcBef>
            </a:pPr>
            <a:endParaRPr sz="800">
              <a:latin typeface="Calibri"/>
              <a:cs typeface="Calibri"/>
            </a:endParaRPr>
          </a:p>
          <a:p>
            <a:pPr marL="50800" marR="43180" indent="222250">
              <a:lnSpc>
                <a:spcPct val="100800"/>
              </a:lnSpc>
            </a:pPr>
            <a:r>
              <a:rPr dirty="0" sz="1200" spc="60">
                <a:latin typeface="Calibri"/>
                <a:cs typeface="Calibri"/>
              </a:rPr>
              <a:t>Esta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neta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corresponde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suma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fasorial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todas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entran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salen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tr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65">
                <a:latin typeface="Calibri"/>
                <a:cs typeface="Calibri"/>
              </a:rPr>
              <a:t>v</a:t>
            </a:r>
            <a:r>
              <a:rPr dirty="0" sz="1200" spc="-575">
                <a:latin typeface="Calibri"/>
                <a:cs typeface="Calibri"/>
              </a:rPr>
              <a:t>e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75">
                <a:latin typeface="Calibri"/>
                <a:cs typeface="Calibri"/>
              </a:rPr>
              <a:t>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l´ıneas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interconectadas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´el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390391" y="8090534"/>
            <a:ext cx="1689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40" i="1">
                <a:latin typeface="Calibri"/>
                <a:cs typeface="Calibri"/>
              </a:rPr>
              <a:t>Ni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806444" y="7903081"/>
            <a:ext cx="577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cap="small" sz="800" spc="-50" i="1">
                <a:latin typeface="Calibri"/>
                <a:cs typeface="Calibri"/>
              </a:rPr>
              <a:t>l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731767" y="7915877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298946" y="8017053"/>
            <a:ext cx="7340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5115" algn="l"/>
                <a:tab pos="629285" algn="l"/>
              </a:tabLst>
            </a:pPr>
            <a:r>
              <a:rPr dirty="0" sz="1200" spc="125" i="1">
                <a:latin typeface="Calibri"/>
                <a:cs typeface="Calibri"/>
              </a:rPr>
              <a:t>S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25" i="1">
                <a:latin typeface="Calibri"/>
                <a:cs typeface="Calibri"/>
              </a:rPr>
              <a:t>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007611" y="8090534"/>
            <a:ext cx="1060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ij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364228" y="7903081"/>
            <a:ext cx="647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t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292600" y="7915877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134103" y="8017063"/>
            <a:ext cx="4648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0045" algn="l"/>
              </a:tabLst>
            </a:pPr>
            <a:r>
              <a:rPr dirty="0" sz="1200" spc="-330">
                <a:latin typeface="Lucida Sans Unicode"/>
                <a:cs typeface="Lucida Sans Unicode"/>
              </a:rPr>
              <a:t>—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125" i="1">
                <a:latin typeface="Calibri"/>
                <a:cs typeface="Calibri"/>
              </a:rPr>
              <a:t>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573015" y="8090534"/>
            <a:ext cx="1250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 i="1">
                <a:latin typeface="Calibri"/>
                <a:cs typeface="Calibri"/>
              </a:rPr>
              <a:t>ki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112011" y="8221597"/>
            <a:ext cx="5587365" cy="82041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427990">
              <a:lnSpc>
                <a:spcPct val="100000"/>
              </a:lnSpc>
              <a:spcBef>
                <a:spcPts val="95"/>
              </a:spcBef>
              <a:tabLst>
                <a:tab pos="984250" algn="l"/>
              </a:tabLst>
            </a:pPr>
            <a:r>
              <a:rPr dirty="0" sz="800" spc="135" i="1">
                <a:latin typeface="Calibri"/>
                <a:cs typeface="Calibri"/>
              </a:rPr>
              <a:t>j</a:t>
            </a:r>
            <a:r>
              <a:rPr dirty="0" sz="800" spc="135">
                <a:latin typeface="Calibri"/>
                <a:cs typeface="Calibri"/>
              </a:rPr>
              <a:t>=1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100" i="1">
                <a:latin typeface="Calibri"/>
                <a:cs typeface="Calibri"/>
              </a:rPr>
              <a:t>k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Calibri"/>
              <a:cs typeface="Calibri"/>
            </a:endParaRPr>
          </a:p>
          <a:p>
            <a:pPr marL="50800" marR="43180">
              <a:lnSpc>
                <a:spcPct val="149200"/>
              </a:lnSpc>
            </a:pPr>
            <a:r>
              <a:rPr dirty="0" sz="1200" spc="114">
                <a:latin typeface="Calibri"/>
                <a:cs typeface="Calibri"/>
              </a:rPr>
              <a:t>En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formulaci´on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155">
                <a:latin typeface="Calibri"/>
                <a:cs typeface="Calibri"/>
              </a:rPr>
              <a:t>j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y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k </a:t>
            </a:r>
            <a:r>
              <a:rPr dirty="0" sz="1200" spc="50">
                <a:latin typeface="Calibri"/>
                <a:cs typeface="Calibri"/>
              </a:rPr>
              <a:t>s</a:t>
            </a:r>
            <a:r>
              <a:rPr dirty="0" sz="1200" spc="-580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´l</a:t>
            </a:r>
            <a:r>
              <a:rPr dirty="0" sz="1200" spc="65">
                <a:latin typeface="Calibri"/>
                <a:cs typeface="Calibri"/>
              </a:rPr>
              <a:t>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incluyen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uni</a:t>
            </a:r>
            <a:r>
              <a:rPr dirty="0" sz="1200" spc="-570">
                <a:latin typeface="Calibri"/>
                <a:cs typeface="Calibri"/>
              </a:rPr>
              <a:t>o</a:t>
            </a:r>
            <a:r>
              <a:rPr dirty="0" sz="1200" spc="75">
                <a:latin typeface="Calibri"/>
                <a:cs typeface="Calibri"/>
              </a:rPr>
              <a:t>´n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f´ısica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i. </a:t>
            </a:r>
            <a:r>
              <a:rPr dirty="0" sz="1200" spc="65">
                <a:latin typeface="Calibri"/>
                <a:cs typeface="Calibri"/>
              </a:rPr>
              <a:t>Si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desagrega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145" i="1">
                <a:latin typeface="Calibri"/>
                <a:cs typeface="Calibri"/>
              </a:rPr>
              <a:t>S</a:t>
            </a:r>
            <a:r>
              <a:rPr dirty="0" baseline="-13888" sz="1200" spc="217" i="1">
                <a:latin typeface="Calibri"/>
                <a:cs typeface="Calibri"/>
              </a:rPr>
              <a:t>Ni</a:t>
            </a:r>
            <a:r>
              <a:rPr dirty="0" sz="1200" spc="145">
                <a:latin typeface="Calibri"/>
                <a:cs typeface="Calibri"/>
              </a:rPr>
              <a:t>,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componentes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imaginaria: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2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10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838718" y="1093529"/>
            <a:ext cx="6320790" cy="80867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4445">
              <a:lnSpc>
                <a:spcPct val="100000"/>
              </a:lnSpc>
              <a:spcBef>
                <a:spcPts val="95"/>
              </a:spcBef>
            </a:pPr>
            <a:r>
              <a:rPr dirty="0" sz="1200" spc="170" i="1">
                <a:latin typeface="Calibri"/>
                <a:cs typeface="Calibri"/>
              </a:rPr>
              <a:t>S</a:t>
            </a:r>
            <a:r>
              <a:rPr dirty="0" baseline="-13888" sz="1200" spc="254" i="1">
                <a:latin typeface="Calibri"/>
                <a:cs typeface="Calibri"/>
              </a:rPr>
              <a:t>Ni</a:t>
            </a:r>
            <a:r>
              <a:rPr dirty="0" baseline="-13888" sz="1200" spc="3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150" i="1">
                <a:latin typeface="Calibri"/>
                <a:cs typeface="Calibri"/>
              </a:rPr>
              <a:t>P</a:t>
            </a:r>
            <a:r>
              <a:rPr dirty="0" baseline="-13888" sz="1200" spc="225" i="1">
                <a:latin typeface="Calibri"/>
                <a:cs typeface="Calibri"/>
              </a:rPr>
              <a:t>Ni</a:t>
            </a:r>
            <a:r>
              <a:rPr dirty="0" baseline="-13888" sz="1200" spc="19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JQ</a:t>
            </a:r>
            <a:r>
              <a:rPr dirty="0" baseline="-13888" sz="1200" spc="270" i="1">
                <a:latin typeface="Calibri"/>
                <a:cs typeface="Calibri"/>
              </a:rPr>
              <a:t>Ni </a:t>
            </a:r>
            <a:endParaRPr baseline="-13888"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70"/>
              </a:spcBef>
            </a:pPr>
            <a:endParaRPr sz="800">
              <a:latin typeface="Calibri"/>
              <a:cs typeface="Calibri"/>
            </a:endParaRPr>
          </a:p>
          <a:p>
            <a:pPr algn="just" marL="32385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neta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inyectada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430"/>
              </a:spcBef>
              <a:tabLst>
                <a:tab pos="1325245" algn="l"/>
              </a:tabLst>
            </a:pPr>
            <a:r>
              <a:rPr dirty="0" baseline="9259" sz="1800" spc="225" i="1">
                <a:latin typeface="Calibri"/>
                <a:cs typeface="Calibri"/>
              </a:rPr>
              <a:t>P</a:t>
            </a:r>
            <a:r>
              <a:rPr dirty="0" sz="800" spc="150" i="1">
                <a:latin typeface="Calibri"/>
                <a:cs typeface="Calibri"/>
              </a:rPr>
              <a:t>Ni</a:t>
            </a:r>
            <a:r>
              <a:rPr dirty="0" sz="800" spc="200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104">
                <a:latin typeface="Calibri"/>
                <a:cs typeface="Calibri"/>
              </a:rPr>
              <a:t> </a:t>
            </a:r>
            <a:r>
              <a:rPr dirty="0" baseline="9259" sz="1800" spc="187" i="1">
                <a:latin typeface="Calibri"/>
                <a:cs typeface="Calibri"/>
              </a:rPr>
              <a:t>P</a:t>
            </a:r>
            <a:r>
              <a:rPr dirty="0" sz="800" spc="125" i="1">
                <a:latin typeface="Calibri"/>
                <a:cs typeface="Calibri"/>
              </a:rPr>
              <a:t>Gi</a:t>
            </a:r>
            <a:r>
              <a:rPr dirty="0" sz="800" spc="135" i="1">
                <a:latin typeface="Calibri"/>
                <a:cs typeface="Calibri"/>
              </a:rPr>
              <a:t> </a:t>
            </a:r>
            <a:r>
              <a:rPr dirty="0" baseline="9259" sz="1800" spc="-52">
                <a:latin typeface="Lucida Sans Unicode"/>
                <a:cs typeface="Lucida Sans Unicode"/>
              </a:rPr>
              <a:t>−</a:t>
            </a:r>
            <a:r>
              <a:rPr dirty="0" baseline="9259" sz="1800" spc="-179">
                <a:latin typeface="Lucida Sans Unicode"/>
                <a:cs typeface="Lucida Sans Unicode"/>
              </a:rPr>
              <a:t> </a:t>
            </a:r>
            <a:r>
              <a:rPr dirty="0" baseline="9259" sz="1800" spc="187" i="1">
                <a:latin typeface="Calibri"/>
                <a:cs typeface="Calibri"/>
              </a:rPr>
              <a:t>P</a:t>
            </a:r>
            <a:r>
              <a:rPr dirty="0" sz="800" spc="125" i="1">
                <a:latin typeface="Calibri"/>
                <a:cs typeface="Calibri"/>
              </a:rPr>
              <a:t>Di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baseline="9259" sz="1800" spc="225" i="1">
                <a:latin typeface="Calibri"/>
                <a:cs typeface="Calibri"/>
              </a:rPr>
              <a:t>Q</a:t>
            </a:r>
            <a:r>
              <a:rPr dirty="0" sz="800" spc="150" i="1">
                <a:latin typeface="Calibri"/>
                <a:cs typeface="Calibri"/>
              </a:rPr>
              <a:t>Ni</a:t>
            </a:r>
            <a:r>
              <a:rPr dirty="0" sz="800" spc="200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82">
                <a:latin typeface="Calibri"/>
                <a:cs typeface="Calibri"/>
              </a:rPr>
              <a:t> </a:t>
            </a:r>
            <a:r>
              <a:rPr dirty="0" baseline="9259" sz="1800" spc="179" i="1">
                <a:latin typeface="Calibri"/>
                <a:cs typeface="Calibri"/>
              </a:rPr>
              <a:t>Q</a:t>
            </a:r>
            <a:r>
              <a:rPr dirty="0" sz="800" spc="120" i="1">
                <a:latin typeface="Calibri"/>
                <a:cs typeface="Calibri"/>
              </a:rPr>
              <a:t>Gi</a:t>
            </a:r>
            <a:r>
              <a:rPr dirty="0" sz="800" spc="140" i="1">
                <a:latin typeface="Calibri"/>
                <a:cs typeface="Calibri"/>
              </a:rPr>
              <a:t> </a:t>
            </a:r>
            <a:r>
              <a:rPr dirty="0" baseline="9259" sz="1800" spc="-52">
                <a:latin typeface="Lucida Sans Unicode"/>
                <a:cs typeface="Lucida Sans Unicode"/>
              </a:rPr>
              <a:t>−</a:t>
            </a:r>
            <a:r>
              <a:rPr dirty="0" baseline="9259" sz="1800" spc="-157">
                <a:latin typeface="Lucida Sans Unicode"/>
                <a:cs typeface="Lucida Sans Unicode"/>
              </a:rPr>
              <a:t> </a:t>
            </a:r>
            <a:r>
              <a:rPr dirty="0" baseline="9259" sz="1800" spc="195" i="1">
                <a:latin typeface="Calibri"/>
                <a:cs typeface="Calibri"/>
              </a:rPr>
              <a:t>Q</a:t>
            </a:r>
            <a:r>
              <a:rPr dirty="0" sz="800" spc="130" i="1">
                <a:latin typeface="Calibri"/>
                <a:cs typeface="Calibri"/>
              </a:rPr>
              <a:t>Di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800">
              <a:latin typeface="Calibri"/>
              <a:cs typeface="Calibri"/>
            </a:endParaRPr>
          </a:p>
          <a:p>
            <a:pPr algn="just" marL="101600" marR="93980" indent="222250">
              <a:lnSpc>
                <a:spcPct val="100800"/>
              </a:lnSpc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darse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particular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tener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componentes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b´asicas: </a:t>
            </a:r>
            <a:r>
              <a:rPr dirty="0" sz="1200" spc="-35">
                <a:latin typeface="Calibri"/>
                <a:cs typeface="Calibri"/>
              </a:rPr>
              <a:t>generaci´on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carga,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ninguna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´estas.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90"/>
              </a:spcBef>
            </a:pPr>
            <a:endParaRPr sz="1200">
              <a:latin typeface="Calibri"/>
              <a:cs typeface="Calibri"/>
            </a:endParaRPr>
          </a:p>
          <a:p>
            <a:pPr lvl="1" marL="660400" indent="-559435">
              <a:lnSpc>
                <a:spcPct val="100000"/>
              </a:lnSpc>
              <a:spcBef>
                <a:spcPts val="5"/>
              </a:spcBef>
              <a:buAutoNum type="arabicPeriod" startAt="5"/>
              <a:tabLst>
                <a:tab pos="660400" algn="l"/>
              </a:tabLst>
            </a:pPr>
            <a:r>
              <a:rPr dirty="0" sz="1700" spc="160" b="1">
                <a:latin typeface="Calibri"/>
                <a:cs typeface="Calibri"/>
              </a:rPr>
              <a:t>C</a:t>
            </a:r>
            <a:r>
              <a:rPr dirty="0" sz="1700" spc="155" b="1">
                <a:latin typeface="Calibri"/>
                <a:cs typeface="Calibri"/>
              </a:rPr>
              <a:t>lasificac</a:t>
            </a:r>
            <a:r>
              <a:rPr dirty="0" sz="1700" spc="140" b="1">
                <a:latin typeface="Calibri"/>
                <a:cs typeface="Calibri"/>
              </a:rPr>
              <a:t>i</a:t>
            </a:r>
            <a:r>
              <a:rPr dirty="0" sz="1700" spc="-750" b="1">
                <a:latin typeface="Calibri"/>
                <a:cs typeface="Calibri"/>
              </a:rPr>
              <a:t>o</a:t>
            </a:r>
            <a:r>
              <a:rPr dirty="0" sz="1700" spc="145" b="1">
                <a:latin typeface="Calibri"/>
                <a:cs typeface="Calibri"/>
              </a:rPr>
              <a:t>´</a:t>
            </a:r>
            <a:r>
              <a:rPr dirty="0" sz="1700" spc="155" b="1">
                <a:latin typeface="Calibri"/>
                <a:cs typeface="Calibri"/>
              </a:rPr>
              <a:t>n</a:t>
            </a:r>
            <a:r>
              <a:rPr dirty="0" sz="1700" spc="250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265" b="1">
                <a:latin typeface="Calibri"/>
                <a:cs typeface="Calibri"/>
              </a:rPr>
              <a:t> </a:t>
            </a:r>
            <a:r>
              <a:rPr dirty="0" sz="1700" spc="100" b="1">
                <a:latin typeface="Calibri"/>
                <a:cs typeface="Calibri"/>
              </a:rPr>
              <a:t>las</a:t>
            </a:r>
            <a:r>
              <a:rPr dirty="0" sz="1700" spc="285" b="1">
                <a:latin typeface="Calibri"/>
                <a:cs typeface="Calibri"/>
              </a:rPr>
              <a:t> </a:t>
            </a:r>
            <a:r>
              <a:rPr dirty="0" sz="1700" spc="110" b="1">
                <a:latin typeface="Calibri"/>
                <a:cs typeface="Calibri"/>
              </a:rPr>
              <a:t>variables</a:t>
            </a:r>
            <a:r>
              <a:rPr dirty="0" sz="1700" spc="285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nodales</a:t>
            </a:r>
            <a:endParaRPr sz="1700">
              <a:latin typeface="Calibri"/>
              <a:cs typeface="Calibri"/>
            </a:endParaRPr>
          </a:p>
          <a:p>
            <a:pPr algn="just" marL="100965" marR="91440">
              <a:lnSpc>
                <a:spcPct val="100800"/>
              </a:lnSpc>
              <a:spcBef>
                <a:spcPts val="1925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m</a:t>
            </a:r>
            <a:r>
              <a:rPr dirty="0" sz="1200" spc="-434">
                <a:latin typeface="Calibri"/>
                <a:cs typeface="Calibri"/>
              </a:rPr>
              <a:t>a</a:t>
            </a:r>
            <a:r>
              <a:rPr dirty="0" sz="1200" spc="140">
                <a:latin typeface="Calibri"/>
                <a:cs typeface="Calibri"/>
              </a:rPr>
              <a:t>´</a:t>
            </a:r>
            <a:r>
              <a:rPr dirty="0" sz="1200" spc="145">
                <a:latin typeface="Calibri"/>
                <a:cs typeface="Calibri"/>
              </a:rPr>
              <a:t>s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general,</a:t>
            </a:r>
            <a:r>
              <a:rPr dirty="0" sz="1200" spc="2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el´ectrico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estar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caracterizado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6 </a:t>
            </a:r>
            <a:r>
              <a:rPr dirty="0" sz="1200">
                <a:latin typeface="Calibri"/>
                <a:cs typeface="Calibri"/>
              </a:rPr>
              <a:t>variables,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saber: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1200" spc="110" i="1">
                <a:latin typeface="Calibri"/>
                <a:cs typeface="Calibri"/>
              </a:rPr>
              <a:t>P</a:t>
            </a:r>
            <a:r>
              <a:rPr dirty="0" baseline="-13888" sz="1200" spc="165" i="1">
                <a:latin typeface="Calibri"/>
                <a:cs typeface="Calibri"/>
              </a:rPr>
              <a:t>Gi</a:t>
            </a:r>
            <a:r>
              <a:rPr dirty="0" sz="1200" spc="11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105" i="1">
                <a:latin typeface="Calibri"/>
                <a:cs typeface="Calibri"/>
              </a:rPr>
              <a:t>Q</a:t>
            </a:r>
            <a:r>
              <a:rPr dirty="0" baseline="-13888" sz="1200" spc="157" i="1">
                <a:latin typeface="Calibri"/>
                <a:cs typeface="Calibri"/>
              </a:rPr>
              <a:t>Gi</a:t>
            </a:r>
            <a:r>
              <a:rPr dirty="0" sz="1200" spc="105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130" i="1">
                <a:latin typeface="Calibri"/>
                <a:cs typeface="Calibri"/>
              </a:rPr>
              <a:t>P</a:t>
            </a:r>
            <a:r>
              <a:rPr dirty="0" baseline="-13888" sz="1200" spc="195" i="1">
                <a:latin typeface="Calibri"/>
                <a:cs typeface="Calibri"/>
              </a:rPr>
              <a:t>Di</a:t>
            </a:r>
            <a:r>
              <a:rPr dirty="0" sz="1200" spc="13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Q</a:t>
            </a:r>
            <a:r>
              <a:rPr dirty="0" baseline="-13888" sz="1200" spc="187" i="1">
                <a:latin typeface="Calibri"/>
                <a:cs typeface="Calibri"/>
              </a:rPr>
              <a:t>Di</a:t>
            </a:r>
            <a:r>
              <a:rPr dirty="0" sz="1200" spc="125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130">
                <a:latin typeface="Lucida Sans Unicode"/>
                <a:cs typeface="Lucida Sans Unicode"/>
              </a:rPr>
              <a:t>|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50" i="1">
                <a:latin typeface="Calibri"/>
                <a:cs typeface="Calibri"/>
              </a:rPr>
              <a:t>V</a:t>
            </a:r>
            <a:r>
              <a:rPr dirty="0" baseline="-13888" sz="1200" spc="75" i="1">
                <a:latin typeface="Calibri"/>
                <a:cs typeface="Calibri"/>
              </a:rPr>
              <a:t>i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|</a:t>
            </a:r>
            <a:r>
              <a:rPr dirty="0" sz="1200" spc="-60" i="1">
                <a:latin typeface="Calibri"/>
                <a:cs typeface="Calibri"/>
              </a:rPr>
              <a:t>, </a:t>
            </a:r>
            <a:r>
              <a:rPr dirty="0" sz="1200" spc="-35" i="1">
                <a:latin typeface="Calibri"/>
                <a:cs typeface="Calibri"/>
              </a:rPr>
              <a:t>θ</a:t>
            </a:r>
            <a:r>
              <a:rPr dirty="0" baseline="-13888" sz="1200" spc="-52" i="1">
                <a:latin typeface="Calibri"/>
                <a:cs typeface="Calibri"/>
              </a:rPr>
              <a:t>i</a:t>
            </a:r>
            <a:endParaRPr baseline="-13888" sz="1200">
              <a:latin typeface="Calibri"/>
              <a:cs typeface="Calibri"/>
            </a:endParaRPr>
          </a:p>
          <a:p>
            <a:pPr algn="just" marL="100965" marR="92075" indent="222250">
              <a:lnSpc>
                <a:spcPct val="100000"/>
              </a:lnSpc>
              <a:spcBef>
                <a:spcPts val="1250"/>
              </a:spcBef>
            </a:pPr>
            <a:r>
              <a:rPr dirty="0" sz="1200">
                <a:latin typeface="Calibri"/>
                <a:cs typeface="Calibri"/>
              </a:rPr>
              <a:t>Donde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 i="1">
                <a:latin typeface="Calibri"/>
                <a:cs typeface="Calibri"/>
              </a:rPr>
              <a:t>i</a:t>
            </a:r>
            <a:r>
              <a:rPr dirty="0" baseline="-13888" sz="1200" spc="2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´angulo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desfase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tensi´on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medido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respecto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eje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coordenadas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se </a:t>
            </a:r>
            <a:r>
              <a:rPr dirty="0" sz="1200">
                <a:latin typeface="Calibri"/>
                <a:cs typeface="Calibri"/>
              </a:rPr>
              <a:t>desplaza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espacio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angular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velocidad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frecuencia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nominal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sistema.</a:t>
            </a:r>
            <a:endParaRPr sz="1200">
              <a:latin typeface="Calibri"/>
              <a:cs typeface="Calibri"/>
            </a:endParaRPr>
          </a:p>
          <a:p>
            <a:pPr algn="just" marL="100965" marR="91440" indent="222250">
              <a:lnSpc>
                <a:spcPct val="100000"/>
              </a:lnSpc>
              <a:spcBef>
                <a:spcPts val="720"/>
              </a:spcBef>
            </a:pP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p</a:t>
            </a:r>
            <a:r>
              <a:rPr dirty="0" sz="1200" spc="45">
                <a:latin typeface="Calibri"/>
                <a:cs typeface="Calibri"/>
              </a:rPr>
              <a:t>ar</a:t>
            </a:r>
            <a:r>
              <a:rPr dirty="0" sz="1200" spc="-535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m</a:t>
            </a:r>
            <a:r>
              <a:rPr dirty="0" sz="1200" spc="35">
                <a:latin typeface="Calibri"/>
                <a:cs typeface="Calibri"/>
              </a:rPr>
              <a:t>etr</a:t>
            </a:r>
            <a:r>
              <a:rPr dirty="0" sz="1200" spc="45">
                <a:latin typeface="Calibri"/>
                <a:cs typeface="Calibri"/>
              </a:rPr>
              <a:t>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anteriormente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mencionados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origen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cl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s</a:t>
            </a:r>
            <a:r>
              <a:rPr dirty="0" sz="1200" spc="35">
                <a:latin typeface="Calibri"/>
                <a:cs typeface="Calibri"/>
              </a:rPr>
              <a:t>ific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c</a:t>
            </a:r>
            <a:r>
              <a:rPr dirty="0" sz="1200" spc="25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vari- ables:</a:t>
            </a:r>
            <a:endParaRPr sz="1200">
              <a:latin typeface="Calibri"/>
              <a:cs typeface="Calibri"/>
            </a:endParaRPr>
          </a:p>
          <a:p>
            <a:pPr lvl="2" marL="471170" indent="-149225">
              <a:lnSpc>
                <a:spcPct val="100000"/>
              </a:lnSpc>
              <a:spcBef>
                <a:spcPts val="1245"/>
              </a:spcBef>
              <a:buFont typeface="Lucida Sans Unicode"/>
              <a:buChar char="•"/>
              <a:tabLst>
                <a:tab pos="471170" algn="l"/>
              </a:tabLst>
            </a:pP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controladas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p</a:t>
            </a:r>
            <a:r>
              <a:rPr dirty="0" sz="1200" spc="25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rturbac</a:t>
            </a:r>
            <a:r>
              <a:rPr dirty="0" sz="1200" spc="30">
                <a:latin typeface="Calibri"/>
                <a:cs typeface="Calibri"/>
              </a:rPr>
              <a:t>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baseline="-13888" sz="1200" spc="187" i="1">
                <a:latin typeface="Calibri"/>
                <a:cs typeface="Calibri"/>
              </a:rPr>
              <a:t>Di</a:t>
            </a:r>
            <a:r>
              <a:rPr dirty="0" sz="1200" spc="125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130" i="1">
                <a:latin typeface="Calibri"/>
                <a:cs typeface="Calibri"/>
              </a:rPr>
              <a:t>Q</a:t>
            </a:r>
            <a:r>
              <a:rPr dirty="0" baseline="-13888" sz="1200" spc="195" i="1">
                <a:latin typeface="Calibri"/>
                <a:cs typeface="Calibri"/>
              </a:rPr>
              <a:t>Di</a:t>
            </a:r>
            <a:endParaRPr baseline="-13888" sz="1200">
              <a:latin typeface="Calibri"/>
              <a:cs typeface="Calibri"/>
            </a:endParaRPr>
          </a:p>
          <a:p>
            <a:pPr lvl="2" marL="471170" indent="-149225">
              <a:lnSpc>
                <a:spcPct val="100000"/>
              </a:lnSpc>
              <a:spcBef>
                <a:spcPts val="805"/>
              </a:spcBef>
              <a:buFont typeface="Lucida Sans Unicode"/>
              <a:buChar char="•"/>
              <a:tabLst>
                <a:tab pos="471170" algn="l"/>
              </a:tabLst>
            </a:pP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control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110" i="1">
                <a:latin typeface="Calibri"/>
                <a:cs typeface="Calibri"/>
              </a:rPr>
              <a:t>P</a:t>
            </a:r>
            <a:r>
              <a:rPr dirty="0" baseline="-13888" sz="1200" spc="165" i="1">
                <a:latin typeface="Calibri"/>
                <a:cs typeface="Calibri"/>
              </a:rPr>
              <a:t>Gi</a:t>
            </a:r>
            <a:r>
              <a:rPr dirty="0" sz="1200" spc="110" i="1">
                <a:latin typeface="Calibri"/>
                <a:cs typeface="Calibri"/>
              </a:rPr>
              <a:t>,</a:t>
            </a:r>
            <a:r>
              <a:rPr dirty="0" sz="1200" spc="-55" i="1">
                <a:latin typeface="Calibri"/>
                <a:cs typeface="Calibri"/>
              </a:rPr>
              <a:t> </a:t>
            </a:r>
            <a:r>
              <a:rPr dirty="0" sz="1200" spc="95" i="1">
                <a:latin typeface="Calibri"/>
                <a:cs typeface="Calibri"/>
              </a:rPr>
              <a:t>Q</a:t>
            </a:r>
            <a:r>
              <a:rPr dirty="0" baseline="-13888" sz="1200" spc="142" i="1">
                <a:latin typeface="Calibri"/>
                <a:cs typeface="Calibri"/>
              </a:rPr>
              <a:t>Gi</a:t>
            </a:r>
            <a:endParaRPr baseline="-13888" sz="1200">
              <a:latin typeface="Calibri"/>
              <a:cs typeface="Calibri"/>
            </a:endParaRPr>
          </a:p>
          <a:p>
            <a:pPr lvl="2" marL="471170" indent="-149225">
              <a:lnSpc>
                <a:spcPct val="100000"/>
              </a:lnSpc>
              <a:spcBef>
                <a:spcPts val="815"/>
              </a:spcBef>
              <a:buFont typeface="Lucida Sans Unicode"/>
              <a:buChar char="•"/>
              <a:tabLst>
                <a:tab pos="471170" algn="l"/>
              </a:tabLst>
            </a:pP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estado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30">
                <a:latin typeface="Lucida Sans Unicode"/>
                <a:cs typeface="Lucida Sans Unicode"/>
              </a:rPr>
              <a:t>|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50" i="1">
                <a:latin typeface="Calibri"/>
                <a:cs typeface="Calibri"/>
              </a:rPr>
              <a:t>V</a:t>
            </a:r>
            <a:r>
              <a:rPr dirty="0" baseline="-13888" sz="1200" spc="75" i="1">
                <a:latin typeface="Calibri"/>
                <a:cs typeface="Calibri"/>
              </a:rPr>
              <a:t>i</a:t>
            </a:r>
            <a:r>
              <a:rPr dirty="0" baseline="-13888" sz="1200" spc="300" i="1">
                <a:latin typeface="Calibri"/>
                <a:cs typeface="Calibri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|</a:t>
            </a:r>
            <a:r>
              <a:rPr dirty="0" sz="1200" spc="-6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baseline="-13888" sz="1200" spc="-37" i="1">
                <a:latin typeface="Calibri"/>
                <a:cs typeface="Calibri"/>
              </a:rPr>
              <a:t>i</a:t>
            </a:r>
            <a:endParaRPr baseline="-13888" sz="1200">
              <a:latin typeface="Calibri"/>
              <a:cs typeface="Calibri"/>
            </a:endParaRPr>
          </a:p>
          <a:p>
            <a:pPr algn="just" marL="100965" marR="90170" indent="222250">
              <a:lnSpc>
                <a:spcPct val="100600"/>
              </a:lnSpc>
              <a:spcBef>
                <a:spcPts val="1230"/>
              </a:spcBef>
            </a:pPr>
            <a:r>
              <a:rPr dirty="0" sz="1200">
                <a:latin typeface="Calibri"/>
                <a:cs typeface="Calibri"/>
              </a:rPr>
              <a:t>Estas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540">
                <a:latin typeface="Calibri"/>
                <a:cs typeface="Calibri"/>
              </a:rPr>
              <a:t>u</a:t>
            </a:r>
            <a:r>
              <a:rPr dirty="0" sz="1200" spc="105">
                <a:latin typeface="Calibri"/>
                <a:cs typeface="Calibri"/>
              </a:rPr>
              <a:t>´</a:t>
            </a:r>
            <a:r>
              <a:rPr dirty="0" sz="1200" spc="70">
                <a:latin typeface="Calibri"/>
                <a:cs typeface="Calibri"/>
              </a:rPr>
              <a:t>lti</a:t>
            </a:r>
            <a:r>
              <a:rPr dirty="0" sz="1200" spc="65">
                <a:latin typeface="Calibri"/>
                <a:cs typeface="Calibri"/>
              </a:rPr>
              <a:t>m</a:t>
            </a:r>
            <a:r>
              <a:rPr dirty="0" sz="1200" spc="70">
                <a:latin typeface="Calibri"/>
                <a:cs typeface="Calibri"/>
              </a:rPr>
              <a:t>as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aquellas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dependientes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(afectadas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control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y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perturbaci´on)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cuyo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conocimiento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estimar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estado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sistema,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decir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las </a:t>
            </a:r>
            <a:r>
              <a:rPr dirty="0" sz="1200">
                <a:latin typeface="Calibri"/>
                <a:cs typeface="Calibri"/>
              </a:rPr>
              <a:t>condiciones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operaci´on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determinado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momento: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potencia,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tr</a:t>
            </a:r>
            <a:r>
              <a:rPr dirty="0" sz="1200" spc="55">
                <a:latin typeface="Calibri"/>
                <a:cs typeface="Calibri"/>
              </a:rPr>
              <a:t>a</a:t>
            </a:r>
            <a:r>
              <a:rPr dirty="0" sz="1200" spc="80">
                <a:latin typeface="Calibri"/>
                <a:cs typeface="Calibri"/>
              </a:rPr>
              <a:t>v</a:t>
            </a:r>
            <a:r>
              <a:rPr dirty="0" sz="1200" spc="-560">
                <a:latin typeface="Calibri"/>
                <a:cs typeface="Calibri"/>
              </a:rPr>
              <a:t>e</a:t>
            </a:r>
            <a:r>
              <a:rPr dirty="0" sz="1200" spc="65">
                <a:latin typeface="Calibri"/>
                <a:cs typeface="Calibri"/>
              </a:rPr>
              <a:t>´</a:t>
            </a:r>
            <a:r>
              <a:rPr dirty="0" sz="1200" spc="80">
                <a:latin typeface="Calibri"/>
                <a:cs typeface="Calibri"/>
              </a:rPr>
              <a:t>s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l´ıneas,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p´erdidas,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etc.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90"/>
              </a:spcBef>
            </a:pPr>
            <a:endParaRPr sz="1200">
              <a:latin typeface="Calibri"/>
              <a:cs typeface="Calibri"/>
            </a:endParaRPr>
          </a:p>
          <a:p>
            <a:pPr lvl="1" marL="661035" indent="-560070">
              <a:lnSpc>
                <a:spcPct val="100000"/>
              </a:lnSpc>
              <a:buAutoNum type="arabicPeriod" startAt="6"/>
              <a:tabLst>
                <a:tab pos="661035" algn="l"/>
              </a:tabLst>
            </a:pPr>
            <a:r>
              <a:rPr dirty="0" sz="1700" spc="130" b="1">
                <a:latin typeface="Calibri"/>
                <a:cs typeface="Calibri"/>
              </a:rPr>
              <a:t>Sistemas</a:t>
            </a:r>
            <a:r>
              <a:rPr dirty="0" sz="1700" spc="270" b="1">
                <a:latin typeface="Calibri"/>
                <a:cs typeface="Calibri"/>
              </a:rPr>
              <a:t> </a:t>
            </a:r>
            <a:r>
              <a:rPr dirty="0" sz="1700" spc="90" b="1">
                <a:latin typeface="Calibri"/>
                <a:cs typeface="Calibri"/>
              </a:rPr>
              <a:t>de</a:t>
            </a:r>
            <a:r>
              <a:rPr dirty="0" sz="1700" spc="270" b="1">
                <a:latin typeface="Calibri"/>
                <a:cs typeface="Calibri"/>
              </a:rPr>
              <a:t> </a:t>
            </a:r>
            <a:r>
              <a:rPr dirty="0" sz="1700" spc="90" b="1">
                <a:latin typeface="Calibri"/>
                <a:cs typeface="Calibri"/>
              </a:rPr>
              <a:t>referencia</a:t>
            </a:r>
            <a:endParaRPr sz="1700">
              <a:latin typeface="Calibri"/>
              <a:cs typeface="Calibri"/>
            </a:endParaRPr>
          </a:p>
          <a:p>
            <a:pPr algn="just" marL="100965" marR="89535">
              <a:lnSpc>
                <a:spcPct val="100800"/>
              </a:lnSpc>
              <a:spcBef>
                <a:spcPts val="1930"/>
              </a:spcBef>
            </a:pPr>
            <a:r>
              <a:rPr dirty="0" sz="1200">
                <a:latin typeface="Calibri"/>
                <a:cs typeface="Calibri"/>
              </a:rPr>
              <a:t>Dado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tensiones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fasores,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necesario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utilizar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referencia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magnitud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´angulo.</a:t>
            </a:r>
            <a:endParaRPr sz="1200">
              <a:latin typeface="Calibri"/>
              <a:cs typeface="Calibri"/>
            </a:endParaRPr>
          </a:p>
          <a:p>
            <a:pPr algn="just" marL="323850">
              <a:lnSpc>
                <a:spcPct val="100000"/>
              </a:lnSpc>
              <a:spcBef>
                <a:spcPts val="705"/>
              </a:spcBef>
            </a:pPr>
            <a:r>
              <a:rPr dirty="0" sz="1200" spc="90">
                <a:latin typeface="Calibri"/>
                <a:cs typeface="Calibri"/>
              </a:rPr>
              <a:t>Es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costumbre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utilizar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como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referencia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magnitudes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tensiones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tierra.</a:t>
            </a:r>
            <a:endParaRPr sz="1200">
              <a:latin typeface="Calibri"/>
              <a:cs typeface="Calibri"/>
            </a:endParaRPr>
          </a:p>
          <a:p>
            <a:pPr algn="just" marL="100965">
              <a:lnSpc>
                <a:spcPct val="100000"/>
              </a:lnSpc>
            </a:pPr>
            <a:r>
              <a:rPr dirty="0" sz="1200" spc="110">
                <a:latin typeface="Calibri"/>
                <a:cs typeface="Calibri"/>
              </a:rPr>
              <a:t>Al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tierra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asigna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magnitud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igual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cero.</a:t>
            </a:r>
            <a:endParaRPr sz="1200">
              <a:latin typeface="Calibri"/>
              <a:cs typeface="Calibri"/>
            </a:endParaRPr>
          </a:p>
          <a:p>
            <a:pPr algn="just" marL="100965" marR="92075" indent="222250">
              <a:lnSpc>
                <a:spcPct val="100400"/>
              </a:lnSpc>
              <a:spcBef>
                <a:spcPts val="715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100">
                <a:latin typeface="Calibri"/>
                <a:cs typeface="Calibri"/>
              </a:rPr>
              <a:t>p</a:t>
            </a:r>
            <a:r>
              <a:rPr dirty="0" sz="1200" spc="70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s</a:t>
            </a:r>
            <a:r>
              <a:rPr dirty="0" sz="1200" spc="70">
                <a:latin typeface="Calibri"/>
                <a:cs typeface="Calibri"/>
              </a:rPr>
              <a:t>ic</a:t>
            </a:r>
            <a:r>
              <a:rPr dirty="0" sz="1200" spc="65">
                <a:latin typeface="Calibri"/>
                <a:cs typeface="Calibri"/>
              </a:rPr>
              <a:t>i</a:t>
            </a:r>
            <a:r>
              <a:rPr dirty="0" sz="1200" spc="-575">
                <a:latin typeface="Calibri"/>
                <a:cs typeface="Calibri"/>
              </a:rPr>
              <a:t>o</a:t>
            </a:r>
            <a:r>
              <a:rPr dirty="0" sz="1200" spc="65">
                <a:latin typeface="Calibri"/>
                <a:cs typeface="Calibri"/>
              </a:rPr>
              <a:t>´</a:t>
            </a:r>
            <a:r>
              <a:rPr dirty="0" sz="1200" spc="70">
                <a:latin typeface="Calibri"/>
                <a:cs typeface="Calibri"/>
              </a:rPr>
              <a:t>n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angular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fasor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t</a:t>
            </a:r>
            <a:r>
              <a:rPr dirty="0" sz="1200" spc="65">
                <a:latin typeface="Calibri"/>
                <a:cs typeface="Calibri"/>
              </a:rPr>
              <a:t>e</a:t>
            </a:r>
            <a:r>
              <a:rPr dirty="0" sz="1200" spc="70">
                <a:latin typeface="Calibri"/>
                <a:cs typeface="Calibri"/>
              </a:rPr>
              <a:t>n</a:t>
            </a:r>
            <a:r>
              <a:rPr dirty="0" sz="1200" spc="65">
                <a:latin typeface="Calibri"/>
                <a:cs typeface="Calibri"/>
              </a:rPr>
              <a:t>s</a:t>
            </a:r>
            <a:r>
              <a:rPr dirty="0" sz="1200" spc="70">
                <a:latin typeface="Calibri"/>
                <a:cs typeface="Calibri"/>
              </a:rPr>
              <a:t>i</a:t>
            </a:r>
            <a:r>
              <a:rPr dirty="0" sz="1200" spc="-565">
                <a:latin typeface="Calibri"/>
                <a:cs typeface="Calibri"/>
              </a:rPr>
              <a:t>o</a:t>
            </a:r>
            <a:r>
              <a:rPr dirty="0" sz="1200" spc="65">
                <a:latin typeface="Calibri"/>
                <a:cs typeface="Calibri"/>
              </a:rPr>
              <a:t>´</a:t>
            </a:r>
            <a:r>
              <a:rPr dirty="0" sz="1200" spc="75">
                <a:latin typeface="Calibri"/>
                <a:cs typeface="Calibri"/>
              </a:rPr>
              <a:t>n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mide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resp´ecto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ejes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coordenadas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desplaza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espacio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angular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frecuencia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nominal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(60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hz).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 descr=""/>
          <p:cNvSpPr txBox="1"/>
          <p:nvPr/>
        </p:nvSpPr>
        <p:spPr>
          <a:xfrm>
            <a:off x="3913133" y="9390034"/>
            <a:ext cx="175260" cy="1778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35"/>
              </a:lnSpc>
            </a:pPr>
            <a:r>
              <a:rPr dirty="0" sz="1200" spc="-25">
                <a:latin typeface="Calibri"/>
                <a:cs typeface="Calibri"/>
              </a:rPr>
              <a:t>12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" name="object 2" descr=""/>
          <p:cNvSpPr txBox="1"/>
          <p:nvPr/>
        </p:nvSpPr>
        <p:spPr>
          <a:xfrm>
            <a:off x="826008" y="819462"/>
            <a:ext cx="6353810" cy="836104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lvl="1" marL="673100" indent="-558800">
              <a:lnSpc>
                <a:spcPct val="100000"/>
              </a:lnSpc>
              <a:spcBef>
                <a:spcPts val="120"/>
              </a:spcBef>
              <a:buAutoNum type="arabicPeriod" startAt="7"/>
              <a:tabLst>
                <a:tab pos="673100" algn="l"/>
              </a:tabLst>
            </a:pPr>
            <a:r>
              <a:rPr dirty="0" sz="1700" spc="160" b="1">
                <a:latin typeface="Calibri"/>
                <a:cs typeface="Calibri"/>
              </a:rPr>
              <a:t>C</a:t>
            </a:r>
            <a:r>
              <a:rPr dirty="0" sz="1700" spc="155" b="1">
                <a:latin typeface="Calibri"/>
                <a:cs typeface="Calibri"/>
              </a:rPr>
              <a:t>lasificac</a:t>
            </a:r>
            <a:r>
              <a:rPr dirty="0" sz="1700" spc="140" b="1">
                <a:latin typeface="Calibri"/>
                <a:cs typeface="Calibri"/>
              </a:rPr>
              <a:t>i</a:t>
            </a:r>
            <a:r>
              <a:rPr dirty="0" sz="1700" spc="-750" b="1">
                <a:latin typeface="Calibri"/>
                <a:cs typeface="Calibri"/>
              </a:rPr>
              <a:t>o</a:t>
            </a:r>
            <a:r>
              <a:rPr dirty="0" sz="1700" spc="145" b="1">
                <a:latin typeface="Calibri"/>
                <a:cs typeface="Calibri"/>
              </a:rPr>
              <a:t>´</a:t>
            </a:r>
            <a:r>
              <a:rPr dirty="0" sz="1700" spc="155" b="1">
                <a:latin typeface="Calibri"/>
                <a:cs typeface="Calibri"/>
              </a:rPr>
              <a:t>n</a:t>
            </a:r>
            <a:r>
              <a:rPr dirty="0" sz="1700" spc="180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200" b="1">
                <a:latin typeface="Calibri"/>
                <a:cs typeface="Calibri"/>
              </a:rPr>
              <a:t> </a:t>
            </a:r>
            <a:r>
              <a:rPr dirty="0" sz="1700" spc="90" b="1">
                <a:latin typeface="Calibri"/>
                <a:cs typeface="Calibri"/>
              </a:rPr>
              <a:t>los</a:t>
            </a:r>
            <a:r>
              <a:rPr dirty="0" sz="1700" spc="200" b="1">
                <a:latin typeface="Calibri"/>
                <a:cs typeface="Calibri"/>
              </a:rPr>
              <a:t> </a:t>
            </a:r>
            <a:r>
              <a:rPr dirty="0" sz="1700" spc="105" b="1">
                <a:latin typeface="Calibri"/>
                <a:cs typeface="Calibri"/>
              </a:rPr>
              <a:t>nodos</a:t>
            </a:r>
            <a:r>
              <a:rPr dirty="0" sz="1700" spc="190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en</a:t>
            </a:r>
            <a:r>
              <a:rPr dirty="0" sz="1700" spc="200" b="1">
                <a:latin typeface="Calibri"/>
                <a:cs typeface="Calibri"/>
              </a:rPr>
              <a:t> </a:t>
            </a:r>
            <a:r>
              <a:rPr dirty="0" sz="1700" spc="155" b="1">
                <a:latin typeface="Calibri"/>
                <a:cs typeface="Calibri"/>
              </a:rPr>
              <a:t>un</a:t>
            </a:r>
            <a:r>
              <a:rPr dirty="0" sz="1700" spc="200" b="1">
                <a:latin typeface="Calibri"/>
                <a:cs typeface="Calibri"/>
              </a:rPr>
              <a:t> </a:t>
            </a:r>
            <a:r>
              <a:rPr dirty="0" sz="1700" spc="114" b="1">
                <a:latin typeface="Calibri"/>
                <a:cs typeface="Calibri"/>
              </a:rPr>
              <a:t>sistema</a:t>
            </a:r>
            <a:r>
              <a:rPr dirty="0" sz="1700" spc="190" b="1">
                <a:latin typeface="Calibri"/>
                <a:cs typeface="Calibri"/>
              </a:rPr>
              <a:t> </a:t>
            </a:r>
            <a:r>
              <a:rPr dirty="0" sz="1700" spc="90" b="1">
                <a:latin typeface="Calibri"/>
                <a:cs typeface="Calibri"/>
              </a:rPr>
              <a:t>de</a:t>
            </a:r>
            <a:r>
              <a:rPr dirty="0" sz="1700" spc="200" b="1">
                <a:latin typeface="Calibri"/>
                <a:cs typeface="Calibri"/>
              </a:rPr>
              <a:t> </a:t>
            </a:r>
            <a:r>
              <a:rPr dirty="0" sz="1700" spc="114" b="1">
                <a:latin typeface="Calibri"/>
                <a:cs typeface="Calibri"/>
              </a:rPr>
              <a:t>potencia</a:t>
            </a:r>
            <a:endParaRPr sz="1700">
              <a:latin typeface="Calibri"/>
              <a:cs typeface="Calibri"/>
            </a:endParaRPr>
          </a:p>
          <a:p>
            <a:pPr algn="just" marL="114300" marR="112395" indent="-635">
              <a:lnSpc>
                <a:spcPct val="100400"/>
              </a:lnSpc>
              <a:spcBef>
                <a:spcPts val="1935"/>
              </a:spcBef>
            </a:pPr>
            <a:r>
              <a:rPr dirty="0" sz="1200" spc="65">
                <a:latin typeface="Calibri"/>
                <a:cs typeface="Calibri"/>
              </a:rPr>
              <a:t>Si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el´ectrico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conocen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admitancias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l´ıneas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las </a:t>
            </a:r>
            <a:r>
              <a:rPr dirty="0" sz="1200">
                <a:latin typeface="Calibri"/>
                <a:cs typeface="Calibri"/>
              </a:rPr>
              <a:t>tensiones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nodales,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s</a:t>
            </a:r>
            <a:r>
              <a:rPr dirty="0" sz="1200" spc="-580">
                <a:latin typeface="Calibri"/>
                <a:cs typeface="Calibri"/>
              </a:rPr>
              <a:t>o</a:t>
            </a:r>
            <a:r>
              <a:rPr dirty="0" sz="1200" spc="70">
                <a:latin typeface="Calibri"/>
                <a:cs typeface="Calibri"/>
              </a:rPr>
              <a:t>´lo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fluyen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sino </a:t>
            </a:r>
            <a:r>
              <a:rPr dirty="0" sz="1200" spc="-35">
                <a:latin typeface="Calibri"/>
                <a:cs typeface="Calibri"/>
              </a:rPr>
              <a:t>tambi´en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netas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cada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ellos.</a:t>
            </a:r>
            <a:endParaRPr sz="1200">
              <a:latin typeface="Calibri"/>
              <a:cs typeface="Calibri"/>
            </a:endParaRPr>
          </a:p>
          <a:p>
            <a:pPr algn="just" marL="114300" marR="111760" indent="222250">
              <a:lnSpc>
                <a:spcPct val="100299"/>
              </a:lnSpc>
              <a:spcBef>
                <a:spcPts val="715"/>
              </a:spcBef>
            </a:pPr>
            <a:r>
              <a:rPr dirty="0" sz="1200">
                <a:latin typeface="Calibri"/>
                <a:cs typeface="Calibri"/>
              </a:rPr>
              <a:t>Entonces,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45">
                <a:latin typeface="Calibri"/>
                <a:cs typeface="Calibri"/>
              </a:rPr>
              <a:t>es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evidente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que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cualquier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</a:t>
            </a:r>
            <a:r>
              <a:rPr dirty="0" sz="1200" spc="-10">
                <a:latin typeface="Calibri"/>
                <a:cs typeface="Calibri"/>
              </a:rPr>
              <a:t> de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puede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establecerse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 </a:t>
            </a:r>
            <a:r>
              <a:rPr dirty="0" sz="1200" spc="60">
                <a:latin typeface="Calibri"/>
                <a:cs typeface="Calibri"/>
              </a:rPr>
              <a:t>rel</a:t>
            </a:r>
            <a:r>
              <a:rPr dirty="0" sz="1200" spc="65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c</a:t>
            </a:r>
            <a:r>
              <a:rPr dirty="0" sz="1200" spc="50">
                <a:latin typeface="Calibri"/>
                <a:cs typeface="Calibri"/>
              </a:rPr>
              <a:t>i</a:t>
            </a:r>
            <a:r>
              <a:rPr dirty="0" sz="1200" spc="-575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65">
                <a:latin typeface="Calibri"/>
                <a:cs typeface="Calibri"/>
              </a:rPr>
              <a:t>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neta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f</a:t>
            </a:r>
            <a:r>
              <a:rPr dirty="0" sz="1200" spc="65">
                <a:latin typeface="Calibri"/>
                <a:cs typeface="Calibri"/>
              </a:rPr>
              <a:t>unc</a:t>
            </a:r>
            <a:r>
              <a:rPr dirty="0" sz="1200" spc="60">
                <a:latin typeface="Calibri"/>
                <a:cs typeface="Calibri"/>
              </a:rPr>
              <a:t>i</a:t>
            </a:r>
            <a:r>
              <a:rPr dirty="0" sz="1200" spc="-570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70">
                <a:latin typeface="Calibri"/>
                <a:cs typeface="Calibri"/>
              </a:rPr>
              <a:t>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tensiones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admitancias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las l´ıneas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transmisi´on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interconectan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cuesti´on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otros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sistema,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esto </a:t>
            </a:r>
            <a:r>
              <a:rPr dirty="0" sz="1200" spc="-25">
                <a:latin typeface="Calibri"/>
                <a:cs typeface="Calibri"/>
              </a:rPr>
              <a:t>es: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85"/>
              </a:spcBef>
            </a:pP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1200" spc="170" i="1">
                <a:latin typeface="Calibri"/>
                <a:cs typeface="Calibri"/>
              </a:rPr>
              <a:t>S</a:t>
            </a:r>
            <a:r>
              <a:rPr dirty="0" baseline="-13888" sz="1200" spc="254" i="1">
                <a:latin typeface="Calibri"/>
                <a:cs typeface="Calibri"/>
              </a:rPr>
              <a:t>Ni</a:t>
            </a:r>
            <a:r>
              <a:rPr dirty="0" baseline="-13888" sz="1200" spc="39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210" i="1">
                <a:latin typeface="Calibri"/>
                <a:cs typeface="Calibri"/>
              </a:rPr>
              <a:t>f</a:t>
            </a:r>
            <a:r>
              <a:rPr dirty="0" sz="1200" spc="-12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3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...,</a:t>
            </a:r>
            <a:r>
              <a:rPr dirty="0" sz="1200" spc="-30" i="1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V</a:t>
            </a:r>
            <a:r>
              <a:rPr dirty="0" baseline="-13888" sz="1200" spc="82" i="1">
                <a:latin typeface="Calibri"/>
                <a:cs typeface="Calibri"/>
              </a:rPr>
              <a:t>n</a:t>
            </a:r>
            <a:r>
              <a:rPr dirty="0" sz="1200" spc="55" i="1">
                <a:latin typeface="Calibri"/>
                <a:cs typeface="Calibri"/>
              </a:rPr>
              <a:t>,</a:t>
            </a:r>
            <a:r>
              <a:rPr dirty="0" sz="1200" spc="-25" i="1">
                <a:latin typeface="Calibri"/>
                <a:cs typeface="Calibri"/>
              </a:rPr>
              <a:t> </a:t>
            </a:r>
            <a:r>
              <a:rPr dirty="0" sz="1200" spc="65" i="1">
                <a:latin typeface="Calibri"/>
                <a:cs typeface="Calibri"/>
              </a:rPr>
              <a:t>Y</a:t>
            </a:r>
            <a:r>
              <a:rPr dirty="0" baseline="-13888" sz="1200" spc="97" i="1">
                <a:latin typeface="Calibri"/>
                <a:cs typeface="Calibri"/>
              </a:rPr>
              <a:t>i</a:t>
            </a:r>
            <a:r>
              <a:rPr dirty="0" baseline="-13888" sz="1200" spc="97">
                <a:latin typeface="Calibri"/>
                <a:cs typeface="Calibri"/>
              </a:rPr>
              <a:t>1</a:t>
            </a:r>
            <a:r>
              <a:rPr dirty="0" sz="1200" spc="65" i="1">
                <a:latin typeface="Calibri"/>
                <a:cs typeface="Calibri"/>
              </a:rPr>
              <a:t>,</a:t>
            </a:r>
            <a:r>
              <a:rPr dirty="0" sz="1200" spc="-3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...,</a:t>
            </a:r>
            <a:r>
              <a:rPr dirty="0" sz="1200" spc="-30" i="1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baseline="-13888" sz="1200" spc="127" i="1">
                <a:latin typeface="Calibri"/>
                <a:cs typeface="Calibri"/>
              </a:rPr>
              <a:t>ik</a:t>
            </a:r>
            <a:r>
              <a:rPr dirty="0" sz="1200" spc="85" i="1">
                <a:latin typeface="Calibri"/>
                <a:cs typeface="Calibri"/>
              </a:rPr>
              <a:t>,</a:t>
            </a:r>
            <a:r>
              <a:rPr dirty="0" sz="1200" spc="-2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...,</a:t>
            </a:r>
            <a:r>
              <a:rPr dirty="0" sz="1200" spc="-30" i="1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baseline="-13888" sz="1200" spc="127" i="1">
                <a:latin typeface="Calibri"/>
                <a:cs typeface="Calibri"/>
              </a:rPr>
              <a:t>in</a:t>
            </a:r>
            <a:r>
              <a:rPr dirty="0" sz="1200" spc="8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0"/>
              </a:spcBef>
            </a:pPr>
            <a:endParaRPr sz="1200">
              <a:latin typeface="Calibri"/>
              <a:cs typeface="Calibri"/>
            </a:endParaRPr>
          </a:p>
          <a:p>
            <a:pPr algn="just" marL="113664" marR="111125" indent="222250">
              <a:lnSpc>
                <a:spcPct val="100000"/>
              </a:lnSpc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consecuencia,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cada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55">
                <a:latin typeface="Calibri"/>
                <a:cs typeface="Calibri"/>
              </a:rPr>
              <a:t>s´olo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100">
                <a:latin typeface="Calibri"/>
                <a:cs typeface="Calibri"/>
              </a:rPr>
              <a:t>p</a:t>
            </a:r>
            <a:r>
              <a:rPr dirty="0" sz="1200" spc="105">
                <a:latin typeface="Calibri"/>
                <a:cs typeface="Calibri"/>
              </a:rPr>
              <a:t>o</a:t>
            </a:r>
            <a:r>
              <a:rPr dirty="0" sz="1200" spc="65">
                <a:latin typeface="Calibri"/>
                <a:cs typeface="Calibri"/>
              </a:rPr>
              <a:t>d</a:t>
            </a:r>
            <a:r>
              <a:rPr dirty="0" sz="1200" spc="70">
                <a:latin typeface="Calibri"/>
                <a:cs typeface="Calibri"/>
              </a:rPr>
              <a:t>r</a:t>
            </a:r>
            <a:r>
              <a:rPr dirty="0" sz="1200" spc="-509">
                <a:latin typeface="Calibri"/>
                <a:cs typeface="Calibri"/>
              </a:rPr>
              <a:t>a</a:t>
            </a:r>
            <a:r>
              <a:rPr dirty="0" sz="1200" spc="70">
                <a:latin typeface="Calibri"/>
                <a:cs typeface="Calibri"/>
              </a:rPr>
              <a:t>´n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establecerse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ecuaciones,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po- </a:t>
            </a:r>
            <a:r>
              <a:rPr dirty="0" sz="1200">
                <a:latin typeface="Calibri"/>
                <a:cs typeface="Calibri"/>
              </a:rPr>
              <a:t>tencia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otra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reactiva: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1200" spc="150" i="1">
                <a:latin typeface="Calibri"/>
                <a:cs typeface="Calibri"/>
              </a:rPr>
              <a:t>P</a:t>
            </a:r>
            <a:r>
              <a:rPr dirty="0" baseline="-13888" sz="1200" spc="225" i="1">
                <a:latin typeface="Calibri"/>
                <a:cs typeface="Calibri"/>
              </a:rPr>
              <a:t>Ni</a:t>
            </a:r>
            <a:r>
              <a:rPr dirty="0" baseline="-13888" sz="1200" spc="3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130" i="1">
                <a:latin typeface="Calibri"/>
                <a:cs typeface="Calibri"/>
              </a:rPr>
              <a:t>f</a:t>
            </a:r>
            <a:r>
              <a:rPr dirty="0" baseline="-13888" sz="1200" spc="195" i="1">
                <a:latin typeface="Calibri"/>
                <a:cs typeface="Calibri"/>
              </a:rPr>
              <a:t>i</a:t>
            </a:r>
            <a:r>
              <a:rPr dirty="0" sz="1200" spc="130">
                <a:latin typeface="Calibri"/>
                <a:cs typeface="Calibri"/>
              </a:rPr>
              <a:t>(</a:t>
            </a:r>
            <a:r>
              <a:rPr dirty="0" sz="1200" spc="130" i="1">
                <a:latin typeface="Calibri"/>
                <a:cs typeface="Calibri"/>
              </a:rPr>
              <a:t>V</a:t>
            </a:r>
            <a:r>
              <a:rPr dirty="0" baseline="-13888" sz="1200" spc="195" i="1">
                <a:latin typeface="Calibri"/>
                <a:cs typeface="Calibri"/>
              </a:rPr>
              <a:t>i</a:t>
            </a:r>
            <a:r>
              <a:rPr dirty="0" sz="1200" spc="130" i="1">
                <a:latin typeface="Calibri"/>
                <a:cs typeface="Calibri"/>
              </a:rPr>
              <a:t>,Y</a:t>
            </a:r>
            <a:r>
              <a:rPr dirty="0" sz="1200" spc="-10" i="1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1200" spc="150" i="1">
                <a:latin typeface="Calibri"/>
                <a:cs typeface="Calibri"/>
              </a:rPr>
              <a:t>Q</a:t>
            </a:r>
            <a:r>
              <a:rPr dirty="0" baseline="-13888" sz="1200" spc="225" i="1">
                <a:latin typeface="Calibri"/>
                <a:cs typeface="Calibri"/>
              </a:rPr>
              <a:t>Ni</a:t>
            </a:r>
            <a:r>
              <a:rPr dirty="0" baseline="-13888" sz="1200" spc="29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30" i="1">
                <a:latin typeface="Calibri"/>
                <a:cs typeface="Calibri"/>
              </a:rPr>
              <a:t>f</a:t>
            </a:r>
            <a:r>
              <a:rPr dirty="0" baseline="-13888" sz="1200" spc="195" i="1">
                <a:latin typeface="Calibri"/>
                <a:cs typeface="Calibri"/>
              </a:rPr>
              <a:t>i</a:t>
            </a:r>
            <a:r>
              <a:rPr dirty="0" sz="1200" spc="130">
                <a:latin typeface="Calibri"/>
                <a:cs typeface="Calibri"/>
              </a:rPr>
              <a:t>(</a:t>
            </a:r>
            <a:r>
              <a:rPr dirty="0" sz="1200" spc="130" i="1">
                <a:latin typeface="Calibri"/>
                <a:cs typeface="Calibri"/>
              </a:rPr>
              <a:t>V</a:t>
            </a:r>
            <a:r>
              <a:rPr dirty="0" baseline="-13888" sz="1200" spc="195" i="1">
                <a:latin typeface="Calibri"/>
                <a:cs typeface="Calibri"/>
              </a:rPr>
              <a:t>i</a:t>
            </a:r>
            <a:r>
              <a:rPr dirty="0" sz="1200" spc="130" i="1">
                <a:latin typeface="Calibri"/>
                <a:cs typeface="Calibri"/>
              </a:rPr>
              <a:t>,Y</a:t>
            </a:r>
            <a:r>
              <a:rPr dirty="0" sz="1200" spc="-10" i="1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0"/>
              </a:spcBef>
            </a:pPr>
            <a:endParaRPr sz="1200">
              <a:latin typeface="Calibri"/>
              <a:cs typeface="Calibri"/>
            </a:endParaRPr>
          </a:p>
          <a:p>
            <a:pPr marL="33655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Estas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formuladas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fun</a:t>
            </a:r>
            <a:r>
              <a:rPr dirty="0" sz="1200" spc="50">
                <a:latin typeface="Calibri"/>
                <a:cs typeface="Calibri"/>
              </a:rPr>
              <a:t>c</a:t>
            </a:r>
            <a:r>
              <a:rPr dirty="0" sz="1200" spc="55">
                <a:latin typeface="Calibri"/>
                <a:cs typeface="Calibri"/>
              </a:rPr>
              <a:t>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par´ametros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red.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1200">
              <a:latin typeface="Calibri"/>
              <a:cs typeface="Calibri"/>
            </a:endParaRPr>
          </a:p>
          <a:p>
            <a:pPr algn="ctr" marR="4445">
              <a:lnSpc>
                <a:spcPct val="100000"/>
              </a:lnSpc>
              <a:spcBef>
                <a:spcPts val="5"/>
              </a:spcBef>
            </a:pPr>
            <a:r>
              <a:rPr dirty="0" sz="1200" spc="110" i="1">
                <a:latin typeface="Calibri"/>
                <a:cs typeface="Calibri"/>
              </a:rPr>
              <a:t>P</a:t>
            </a:r>
            <a:r>
              <a:rPr dirty="0" baseline="-13888" sz="1200" spc="165" i="1">
                <a:latin typeface="Calibri"/>
                <a:cs typeface="Calibri"/>
              </a:rPr>
              <a:t>Gi</a:t>
            </a:r>
            <a:r>
              <a:rPr dirty="0" sz="1200" spc="11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105" i="1">
                <a:latin typeface="Calibri"/>
                <a:cs typeface="Calibri"/>
              </a:rPr>
              <a:t>Q</a:t>
            </a:r>
            <a:r>
              <a:rPr dirty="0" baseline="-13888" sz="1200" spc="157" i="1">
                <a:latin typeface="Calibri"/>
                <a:cs typeface="Calibri"/>
              </a:rPr>
              <a:t>Gi</a:t>
            </a:r>
            <a:r>
              <a:rPr dirty="0" sz="1200" spc="105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130" i="1">
                <a:latin typeface="Calibri"/>
                <a:cs typeface="Calibri"/>
              </a:rPr>
              <a:t>P</a:t>
            </a:r>
            <a:r>
              <a:rPr dirty="0" baseline="-13888" sz="1200" spc="195" i="1">
                <a:latin typeface="Calibri"/>
                <a:cs typeface="Calibri"/>
              </a:rPr>
              <a:t>Di</a:t>
            </a:r>
            <a:r>
              <a:rPr dirty="0" sz="1200" spc="13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Q</a:t>
            </a:r>
            <a:r>
              <a:rPr dirty="0" baseline="-13888" sz="1200" spc="187" i="1">
                <a:latin typeface="Calibri"/>
                <a:cs typeface="Calibri"/>
              </a:rPr>
              <a:t>Di</a:t>
            </a:r>
            <a:r>
              <a:rPr dirty="0" sz="1200" spc="125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130">
                <a:latin typeface="Lucida Sans Unicode"/>
                <a:cs typeface="Lucida Sans Unicode"/>
              </a:rPr>
              <a:t>|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50" i="1">
                <a:latin typeface="Calibri"/>
                <a:cs typeface="Calibri"/>
              </a:rPr>
              <a:t>V</a:t>
            </a:r>
            <a:r>
              <a:rPr dirty="0" baseline="-13888" sz="1200" spc="75" i="1">
                <a:latin typeface="Calibri"/>
                <a:cs typeface="Calibri"/>
              </a:rPr>
              <a:t>i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|</a:t>
            </a:r>
            <a:r>
              <a:rPr dirty="0" sz="1200" spc="-60" i="1">
                <a:latin typeface="Calibri"/>
                <a:cs typeface="Calibri"/>
              </a:rPr>
              <a:t>, </a:t>
            </a:r>
            <a:r>
              <a:rPr dirty="0" sz="1200" spc="-35" i="1">
                <a:latin typeface="Calibri"/>
                <a:cs typeface="Calibri"/>
              </a:rPr>
              <a:t>θ</a:t>
            </a:r>
            <a:r>
              <a:rPr dirty="0" baseline="-13888" sz="1200" spc="-52" i="1">
                <a:latin typeface="Calibri"/>
                <a:cs typeface="Calibri"/>
              </a:rPr>
              <a:t>i</a:t>
            </a:r>
            <a:endParaRPr baseline="-13888"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85"/>
              </a:spcBef>
            </a:pPr>
            <a:endParaRPr sz="1200">
              <a:latin typeface="Calibri"/>
              <a:cs typeface="Calibri"/>
            </a:endParaRPr>
          </a:p>
          <a:p>
            <a:pPr marL="33655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Siendo: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 spc="110" i="1">
                <a:latin typeface="Calibri"/>
                <a:cs typeface="Calibri"/>
              </a:rPr>
              <a:t>P</a:t>
            </a:r>
            <a:r>
              <a:rPr dirty="0" baseline="-13888" sz="1200" spc="165" i="1">
                <a:latin typeface="Calibri"/>
                <a:cs typeface="Calibri"/>
              </a:rPr>
              <a:t>i</a:t>
            </a:r>
            <a:r>
              <a:rPr dirty="0" baseline="-13888" sz="1200" spc="3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P</a:t>
            </a:r>
            <a:r>
              <a:rPr dirty="0" baseline="-13888" sz="1200" spc="202" i="1">
                <a:latin typeface="Calibri"/>
                <a:cs typeface="Calibri"/>
              </a:rPr>
              <a:t>G</a:t>
            </a:r>
            <a:r>
              <a:rPr dirty="0" baseline="-27777" sz="900" spc="202" i="1">
                <a:latin typeface="Calibri"/>
                <a:cs typeface="Calibri"/>
              </a:rPr>
              <a:t>i</a:t>
            </a:r>
            <a:r>
              <a:rPr dirty="0" baseline="-27777" sz="900" spc="34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150" i="1">
                <a:latin typeface="Calibri"/>
                <a:cs typeface="Calibri"/>
              </a:rPr>
              <a:t>P</a:t>
            </a:r>
            <a:r>
              <a:rPr dirty="0" baseline="-13888" sz="1200" spc="225" i="1">
                <a:latin typeface="Calibri"/>
                <a:cs typeface="Calibri"/>
              </a:rPr>
              <a:t>D</a:t>
            </a:r>
            <a:r>
              <a:rPr dirty="0" baseline="-27777" sz="900" spc="225" i="1">
                <a:latin typeface="Calibri"/>
                <a:cs typeface="Calibri"/>
              </a:rPr>
              <a:t>i</a:t>
            </a:r>
            <a:r>
              <a:rPr dirty="0" baseline="-27777" sz="900" spc="517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105" i="1">
                <a:latin typeface="Calibri"/>
                <a:cs typeface="Calibri"/>
              </a:rPr>
              <a:t>Q</a:t>
            </a:r>
            <a:r>
              <a:rPr dirty="0" baseline="-13888" sz="1200" spc="157" i="1">
                <a:latin typeface="Calibri"/>
                <a:cs typeface="Calibri"/>
              </a:rPr>
              <a:t>i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130" i="1">
                <a:latin typeface="Calibri"/>
                <a:cs typeface="Calibri"/>
              </a:rPr>
              <a:t>Q</a:t>
            </a:r>
            <a:r>
              <a:rPr dirty="0" baseline="-13888" sz="1200" spc="195" i="1">
                <a:latin typeface="Calibri"/>
                <a:cs typeface="Calibri"/>
              </a:rPr>
              <a:t>G</a:t>
            </a:r>
            <a:r>
              <a:rPr dirty="0" baseline="-27777" sz="900" spc="195" i="1">
                <a:latin typeface="Calibri"/>
                <a:cs typeface="Calibri"/>
              </a:rPr>
              <a:t>i</a:t>
            </a:r>
            <a:r>
              <a:rPr dirty="0" baseline="-27777" sz="900" spc="359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baseline="-13888" sz="1200" spc="179" i="1">
                <a:latin typeface="Calibri"/>
                <a:cs typeface="Calibri"/>
              </a:rPr>
              <a:t>D</a:t>
            </a:r>
            <a:r>
              <a:rPr dirty="0" baseline="-27777" sz="900" spc="179" i="1">
                <a:latin typeface="Calibri"/>
                <a:cs typeface="Calibri"/>
              </a:rPr>
              <a:t>i</a:t>
            </a:r>
            <a:endParaRPr baseline="-27777" sz="900">
              <a:latin typeface="Calibri"/>
              <a:cs typeface="Calibri"/>
            </a:endParaRPr>
          </a:p>
          <a:p>
            <a:pPr marL="33655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tanto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cada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establece: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5"/>
              </a:spcBef>
            </a:pPr>
            <a:endParaRPr sz="1200">
              <a:latin typeface="Calibri"/>
              <a:cs typeface="Calibri"/>
            </a:endParaRPr>
          </a:p>
          <a:p>
            <a:pPr lvl="2" marL="484505" indent="-149225">
              <a:lnSpc>
                <a:spcPct val="100000"/>
              </a:lnSpc>
              <a:buFont typeface="Lucida Sans Unicode"/>
              <a:buChar char="•"/>
              <a:tabLst>
                <a:tab pos="484505" algn="l"/>
              </a:tabLst>
            </a:pP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escritas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f</a:t>
            </a:r>
            <a:r>
              <a:rPr dirty="0" sz="1200" spc="50">
                <a:latin typeface="Calibri"/>
                <a:cs typeface="Calibri"/>
              </a:rPr>
              <a:t>unci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nodales</a:t>
            </a:r>
            <a:endParaRPr sz="1200">
              <a:latin typeface="Calibri"/>
              <a:cs typeface="Calibri"/>
            </a:endParaRPr>
          </a:p>
          <a:p>
            <a:pPr lvl="2" marL="484505" indent="-149225">
              <a:lnSpc>
                <a:spcPct val="100000"/>
              </a:lnSpc>
              <a:spcBef>
                <a:spcPts val="960"/>
              </a:spcBef>
              <a:buFont typeface="Lucida Sans Unicode"/>
              <a:buChar char="•"/>
              <a:tabLst>
                <a:tab pos="484505" algn="l"/>
              </a:tabLst>
            </a:pPr>
            <a:r>
              <a:rPr dirty="0" sz="1200">
                <a:latin typeface="Calibri"/>
                <a:cs typeface="Calibri"/>
              </a:rPr>
              <a:t>Seis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pa</a:t>
            </a:r>
            <a:r>
              <a:rPr dirty="0" sz="1200" spc="20">
                <a:latin typeface="Calibri"/>
                <a:cs typeface="Calibri"/>
              </a:rPr>
              <a:t>r</a:t>
            </a:r>
            <a:r>
              <a:rPr dirty="0" sz="1200" spc="-555">
                <a:latin typeface="Calibri"/>
                <a:cs typeface="Calibri"/>
              </a:rPr>
              <a:t>a</a:t>
            </a:r>
            <a:r>
              <a:rPr dirty="0" sz="1200" spc="20">
                <a:latin typeface="Calibri"/>
                <a:cs typeface="Calibri"/>
              </a:rPr>
              <a:t>´</a:t>
            </a:r>
            <a:r>
              <a:rPr dirty="0" sz="1200" spc="25">
                <a:latin typeface="Calibri"/>
                <a:cs typeface="Calibri"/>
              </a:rPr>
              <a:t>metros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red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1200">
              <a:latin typeface="Calibri"/>
              <a:cs typeface="Calibri"/>
            </a:endParaRPr>
          </a:p>
          <a:p>
            <a:pPr algn="just" marL="114300" marR="111125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solucionar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ecuaciones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resultantes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requiere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4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nodales </a:t>
            </a:r>
            <a:r>
              <a:rPr dirty="0" sz="1200">
                <a:latin typeface="Calibri"/>
                <a:cs typeface="Calibri"/>
              </a:rPr>
              <a:t>asuman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conocidos.</a:t>
            </a:r>
            <a:endParaRPr sz="1200">
              <a:latin typeface="Calibri"/>
              <a:cs typeface="Calibri"/>
            </a:endParaRPr>
          </a:p>
          <a:p>
            <a:pPr algn="just" marL="114300" marR="111760" indent="222250">
              <a:lnSpc>
                <a:spcPct val="100400"/>
              </a:lnSpc>
              <a:spcBef>
                <a:spcPts val="715"/>
              </a:spcBef>
            </a:pPr>
            <a:r>
              <a:rPr dirty="0" sz="1200">
                <a:latin typeface="Calibri"/>
                <a:cs typeface="Calibri"/>
              </a:rPr>
              <a:t>Esto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simplifica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saber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controlables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sistema,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decir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cargas </a:t>
            </a:r>
            <a:r>
              <a:rPr dirty="0" sz="1200">
                <a:latin typeface="Calibri"/>
                <a:cs typeface="Calibri"/>
              </a:rPr>
              <a:t>nodales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conocidas,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basados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n</a:t>
            </a:r>
            <a:r>
              <a:rPr dirty="0" sz="1200" spc="-565">
                <a:latin typeface="Calibri"/>
                <a:cs typeface="Calibri"/>
              </a:rPr>
              <a:t>u</a:t>
            </a:r>
            <a:r>
              <a:rPr dirty="0" sz="1200" spc="8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mer</a:t>
            </a:r>
            <a:r>
              <a:rPr dirty="0" sz="1200" spc="45">
                <a:latin typeface="Calibri"/>
                <a:cs typeface="Calibri"/>
              </a:rPr>
              <a:t>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reduce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en </a:t>
            </a: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ahora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-575">
                <a:latin typeface="Calibri"/>
                <a:cs typeface="Calibri"/>
              </a:rPr>
              <a:t>u</a:t>
            </a:r>
            <a:r>
              <a:rPr dirty="0" sz="1200" spc="70">
                <a:latin typeface="Calibri"/>
                <a:cs typeface="Calibri"/>
              </a:rPr>
              <a:t>´</a:t>
            </a:r>
            <a:r>
              <a:rPr dirty="0" sz="1200" spc="25">
                <a:latin typeface="Calibri"/>
                <a:cs typeface="Calibri"/>
              </a:rPr>
              <a:t>mer</a:t>
            </a:r>
            <a:r>
              <a:rPr dirty="0" sz="1200" spc="35">
                <a:latin typeface="Calibri"/>
                <a:cs typeface="Calibri"/>
              </a:rPr>
              <a:t>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conocidas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4.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1200">
              <a:latin typeface="Calibri"/>
              <a:cs typeface="Calibri"/>
            </a:endParaRPr>
          </a:p>
          <a:p>
            <a:pPr algn="ctr" marR="4445">
              <a:lnSpc>
                <a:spcPct val="100000"/>
              </a:lnSpc>
              <a:spcBef>
                <a:spcPts val="5"/>
              </a:spcBef>
            </a:pPr>
            <a:r>
              <a:rPr dirty="0" sz="1200" spc="110" i="1">
                <a:latin typeface="Calibri"/>
                <a:cs typeface="Calibri"/>
              </a:rPr>
              <a:t>P</a:t>
            </a:r>
            <a:r>
              <a:rPr dirty="0" baseline="-13888" sz="1200" spc="165" i="1">
                <a:latin typeface="Calibri"/>
                <a:cs typeface="Calibri"/>
              </a:rPr>
              <a:t>Gi</a:t>
            </a:r>
            <a:r>
              <a:rPr dirty="0" sz="1200" spc="11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105" i="1">
                <a:latin typeface="Calibri"/>
                <a:cs typeface="Calibri"/>
              </a:rPr>
              <a:t>Q</a:t>
            </a:r>
            <a:r>
              <a:rPr dirty="0" baseline="-13888" sz="1200" spc="157" i="1">
                <a:latin typeface="Calibri"/>
                <a:cs typeface="Calibri"/>
              </a:rPr>
              <a:t>Gi</a:t>
            </a:r>
            <a:r>
              <a:rPr dirty="0" sz="1200" spc="105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130">
                <a:latin typeface="Lucida Sans Unicode"/>
                <a:cs typeface="Lucida Sans Unicode"/>
              </a:rPr>
              <a:t>|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50" i="1">
                <a:latin typeface="Calibri"/>
                <a:cs typeface="Calibri"/>
              </a:rPr>
              <a:t>V</a:t>
            </a:r>
            <a:r>
              <a:rPr dirty="0" baseline="-13888" sz="1200" spc="75" i="1">
                <a:latin typeface="Calibri"/>
                <a:cs typeface="Calibri"/>
              </a:rPr>
              <a:t>i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|</a:t>
            </a:r>
            <a:r>
              <a:rPr dirty="0" sz="1200" spc="-6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baseline="-13888" sz="1200" spc="-37" i="1">
                <a:latin typeface="Calibri"/>
                <a:cs typeface="Calibri"/>
              </a:rPr>
              <a:t>i</a:t>
            </a:r>
            <a:endParaRPr baseline="-13888"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75"/>
              </a:spcBef>
            </a:pPr>
            <a:endParaRPr sz="1200">
              <a:latin typeface="Calibri"/>
              <a:cs typeface="Calibri"/>
            </a:endParaRPr>
          </a:p>
          <a:p>
            <a:pPr algn="just" marL="113664" marR="112395" indent="222250">
              <a:lnSpc>
                <a:spcPct val="100800"/>
              </a:lnSpc>
            </a:pPr>
            <a:r>
              <a:rPr dirty="0" sz="1200">
                <a:latin typeface="Calibri"/>
                <a:cs typeface="Calibri"/>
              </a:rPr>
              <a:t>Algunas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combinaciones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cuatro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variables,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tomados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dos,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siendo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cono- </a:t>
            </a:r>
            <a:r>
              <a:rPr dirty="0" sz="1200">
                <a:latin typeface="Calibri"/>
                <a:cs typeface="Calibri"/>
              </a:rPr>
              <a:t>cidas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otras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desconocidas,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lugar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35">
                <a:latin typeface="Calibri"/>
                <a:cs typeface="Calibri"/>
              </a:rPr>
              <a:t>la</a:t>
            </a:r>
            <a:r>
              <a:rPr dirty="0" sz="1200" spc="25">
                <a:latin typeface="Calibri"/>
                <a:cs typeface="Calibri"/>
              </a:rPr>
              <a:t>s</a:t>
            </a:r>
            <a:r>
              <a:rPr dirty="0" sz="1200" spc="35">
                <a:latin typeface="Calibri"/>
                <a:cs typeface="Calibri"/>
              </a:rPr>
              <a:t>ifi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35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15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b</a:t>
            </a:r>
            <a:r>
              <a:rPr dirty="0" sz="1200" spc="-525">
                <a:latin typeface="Calibri"/>
                <a:cs typeface="Calibri"/>
              </a:rPr>
              <a:t>a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s</a:t>
            </a:r>
            <a:r>
              <a:rPr dirty="0" sz="1200" spc="55">
                <a:latin typeface="Calibri"/>
                <a:cs typeface="Calibri"/>
              </a:rPr>
              <a:t>i</a:t>
            </a:r>
            <a:r>
              <a:rPr dirty="0" sz="1200" spc="50">
                <a:latin typeface="Calibri"/>
                <a:cs typeface="Calibri"/>
              </a:rPr>
              <a:t>c</a:t>
            </a:r>
            <a:r>
              <a:rPr dirty="0" sz="1200" spc="55">
                <a:latin typeface="Calibri"/>
                <a:cs typeface="Calibri"/>
              </a:rPr>
              <a:t>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nodos: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54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13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851408" y="843595"/>
            <a:ext cx="6334760" cy="83153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58470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458470" algn="l"/>
              </a:tabLst>
            </a:pP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neta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inyectada: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(</a:t>
            </a:r>
            <a:r>
              <a:rPr dirty="0" sz="1200" spc="85" i="1">
                <a:latin typeface="Calibri"/>
                <a:cs typeface="Calibri"/>
              </a:rPr>
              <a:t>P,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75" i="1">
                <a:latin typeface="Calibri"/>
                <a:cs typeface="Calibri"/>
              </a:rPr>
              <a:t>Q</a:t>
            </a:r>
            <a:r>
              <a:rPr dirty="0" sz="1200" spc="7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algn="just" marL="458470" marR="119380" indent="-149225">
              <a:lnSpc>
                <a:spcPct val="100400"/>
              </a:lnSpc>
              <a:spcBef>
                <a:spcPts val="990"/>
              </a:spcBef>
              <a:buFont typeface="Lucida Sans Unicode"/>
              <a:buChar char="•"/>
              <a:tabLst>
                <a:tab pos="460375" algn="l"/>
              </a:tabLst>
            </a:pP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magnitud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controlado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generac</a:t>
            </a:r>
            <a:r>
              <a:rPr dirty="0" sz="1200" spc="20">
                <a:latin typeface="Calibri"/>
                <a:cs typeface="Calibri"/>
              </a:rPr>
              <a:t>i</a:t>
            </a:r>
            <a:r>
              <a:rPr dirty="0" sz="1200" spc="-61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(</a:t>
            </a:r>
            <a:r>
              <a:rPr dirty="0" sz="1200" spc="90" i="1">
                <a:latin typeface="Calibri"/>
                <a:cs typeface="Calibri"/>
              </a:rPr>
              <a:t>P,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30" i="1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).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l´ımites </a:t>
            </a:r>
            <a:r>
              <a:rPr dirty="0" sz="1200" spc="-1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p</a:t>
            </a:r>
            <a:r>
              <a:rPr dirty="0" sz="1200" spc="90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dr</a:t>
            </a:r>
            <a:r>
              <a:rPr dirty="0" sz="1200" spc="-525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considerarsen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libres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restringidos,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100">
                <a:latin typeface="Calibri"/>
                <a:cs typeface="Calibri"/>
              </a:rPr>
              <a:t>(</a:t>
            </a:r>
            <a:r>
              <a:rPr dirty="0" sz="1200" spc="100" i="1">
                <a:latin typeface="Calibri"/>
                <a:cs typeface="Calibri"/>
              </a:rPr>
              <a:t>Q</a:t>
            </a:r>
            <a:r>
              <a:rPr dirty="0" baseline="-13888" sz="1200" spc="150" i="1">
                <a:latin typeface="Calibri"/>
                <a:cs typeface="Calibri"/>
              </a:rPr>
              <a:t>Gmin</a:t>
            </a:r>
            <a:r>
              <a:rPr dirty="0" sz="1200" spc="1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95" i="1">
                <a:latin typeface="Calibri"/>
                <a:cs typeface="Calibri"/>
              </a:rPr>
              <a:t>Q</a:t>
            </a:r>
            <a:r>
              <a:rPr dirty="0" baseline="-13888" sz="1200" spc="142" i="1">
                <a:latin typeface="Calibri"/>
                <a:cs typeface="Calibri"/>
              </a:rPr>
              <a:t>Gmax</a:t>
            </a:r>
            <a:r>
              <a:rPr dirty="0" sz="1200" spc="95">
                <a:latin typeface="Calibri"/>
                <a:cs typeface="Calibri"/>
              </a:rPr>
              <a:t>).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esta </a:t>
            </a:r>
            <a:r>
              <a:rPr dirty="0" sz="1200" spc="-2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p</a:t>
            </a:r>
            <a:r>
              <a:rPr dirty="0" sz="1200" spc="95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dr</a:t>
            </a:r>
            <a:r>
              <a:rPr dirty="0" sz="1200" spc="-520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estudiado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bajo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alternativas.</a:t>
            </a:r>
            <a:endParaRPr sz="1200">
              <a:latin typeface="Calibri"/>
              <a:cs typeface="Calibri"/>
            </a:endParaRPr>
          </a:p>
          <a:p>
            <a:pPr marL="458470" indent="-149225">
              <a:lnSpc>
                <a:spcPct val="100000"/>
              </a:lnSpc>
              <a:spcBef>
                <a:spcPts val="1005"/>
              </a:spcBef>
              <a:buFont typeface="Lucida Sans Unicode"/>
              <a:buChar char="•"/>
              <a:tabLst>
                <a:tab pos="458470" algn="l"/>
              </a:tabLst>
            </a:pP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flotante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regulador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(</a:t>
            </a:r>
            <a:r>
              <a:rPr dirty="0" sz="1200" spc="50" i="1">
                <a:latin typeface="Calibri"/>
                <a:cs typeface="Calibri"/>
              </a:rPr>
              <a:t>V,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sz="1200" spc="-2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90"/>
              </a:spcBef>
            </a:pPr>
            <a:endParaRPr sz="1200">
              <a:latin typeface="Calibri"/>
              <a:cs typeface="Calibri"/>
            </a:endParaRPr>
          </a:p>
          <a:p>
            <a:pPr lvl="1" marL="648335" indent="-559435">
              <a:lnSpc>
                <a:spcPct val="100000"/>
              </a:lnSpc>
              <a:buAutoNum type="arabicPeriod" startAt="8"/>
              <a:tabLst>
                <a:tab pos="648335" algn="l"/>
              </a:tabLst>
            </a:pPr>
            <a:r>
              <a:rPr dirty="0" sz="1700" spc="140" b="1">
                <a:latin typeface="Calibri"/>
                <a:cs typeface="Calibri"/>
              </a:rPr>
              <a:t>Restricciones</a:t>
            </a:r>
            <a:r>
              <a:rPr dirty="0" sz="1700" spc="245" b="1">
                <a:latin typeface="Calibri"/>
                <a:cs typeface="Calibri"/>
              </a:rPr>
              <a:t> </a:t>
            </a:r>
            <a:r>
              <a:rPr dirty="0" sz="1700" spc="65" b="1">
                <a:latin typeface="Calibri"/>
                <a:cs typeface="Calibri"/>
              </a:rPr>
              <a:t>F´ısicas</a:t>
            </a:r>
            <a:r>
              <a:rPr dirty="0" sz="1700" spc="285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275" b="1">
                <a:latin typeface="Calibri"/>
                <a:cs typeface="Calibri"/>
              </a:rPr>
              <a:t> </a:t>
            </a:r>
            <a:r>
              <a:rPr dirty="0" sz="1700" spc="85" b="1">
                <a:latin typeface="Calibri"/>
                <a:cs typeface="Calibri"/>
              </a:rPr>
              <a:t>los</a:t>
            </a:r>
            <a:r>
              <a:rPr dirty="0" sz="1700" spc="270" b="1">
                <a:latin typeface="Calibri"/>
                <a:cs typeface="Calibri"/>
              </a:rPr>
              <a:t> </a:t>
            </a:r>
            <a:r>
              <a:rPr dirty="0" sz="1700" spc="110" b="1">
                <a:latin typeface="Calibri"/>
                <a:cs typeface="Calibri"/>
              </a:rPr>
              <a:t>sistemas</a:t>
            </a:r>
            <a:r>
              <a:rPr dirty="0" sz="1700" spc="270" b="1">
                <a:latin typeface="Calibri"/>
                <a:cs typeface="Calibri"/>
              </a:rPr>
              <a:t> </a:t>
            </a:r>
            <a:r>
              <a:rPr dirty="0" sz="1700" spc="90" b="1">
                <a:latin typeface="Calibri"/>
                <a:cs typeface="Calibri"/>
              </a:rPr>
              <a:t>de</a:t>
            </a:r>
            <a:r>
              <a:rPr dirty="0" sz="1700" spc="275" b="1">
                <a:latin typeface="Calibri"/>
                <a:cs typeface="Calibri"/>
              </a:rPr>
              <a:t> </a:t>
            </a:r>
            <a:r>
              <a:rPr dirty="0" sz="1700" spc="110" b="1">
                <a:latin typeface="Calibri"/>
                <a:cs typeface="Calibri"/>
              </a:rPr>
              <a:t>potencia</a:t>
            </a:r>
            <a:endParaRPr sz="1700">
              <a:latin typeface="Calibri"/>
              <a:cs typeface="Calibri"/>
            </a:endParaRPr>
          </a:p>
          <a:p>
            <a:pPr lvl="2" marL="458470" indent="-149225">
              <a:lnSpc>
                <a:spcPct val="100000"/>
              </a:lnSpc>
              <a:spcBef>
                <a:spcPts val="1939"/>
              </a:spcBef>
              <a:buFont typeface="Lucida Sans Unicode"/>
              <a:buChar char="•"/>
              <a:tabLst>
                <a:tab pos="458470" algn="l"/>
              </a:tabLst>
            </a:pPr>
            <a:r>
              <a:rPr dirty="0" sz="1200">
                <a:latin typeface="Calibri"/>
                <a:cs typeface="Calibri"/>
              </a:rPr>
              <a:t>L´ımites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voltaje</a:t>
            </a:r>
            <a:endParaRPr sz="1200">
              <a:latin typeface="Calibri"/>
              <a:cs typeface="Calibri"/>
            </a:endParaRPr>
          </a:p>
          <a:p>
            <a:pPr lvl="2">
              <a:lnSpc>
                <a:spcPct val="100000"/>
              </a:lnSpc>
              <a:spcBef>
                <a:spcPts val="645"/>
              </a:spcBef>
              <a:buFont typeface="Lucida Sans Unicode"/>
              <a:buChar char="•"/>
            </a:pPr>
            <a:endParaRPr sz="1200">
              <a:latin typeface="Calibri"/>
              <a:cs typeface="Calibri"/>
            </a:endParaRPr>
          </a:p>
          <a:p>
            <a:pPr algn="ctr" marL="325120">
              <a:lnSpc>
                <a:spcPct val="100000"/>
              </a:lnSpc>
            </a:pPr>
            <a:r>
              <a:rPr dirty="0" baseline="9259" sz="1800" spc="112" i="1">
                <a:latin typeface="Calibri"/>
                <a:cs typeface="Calibri"/>
              </a:rPr>
              <a:t>V</a:t>
            </a:r>
            <a:r>
              <a:rPr dirty="0" sz="800" spc="75" i="1">
                <a:latin typeface="Calibri"/>
                <a:cs typeface="Calibri"/>
              </a:rPr>
              <a:t>min</a:t>
            </a:r>
            <a:r>
              <a:rPr dirty="0" sz="800" spc="185" i="1">
                <a:latin typeface="Calibri"/>
                <a:cs typeface="Calibri"/>
              </a:rPr>
              <a:t> </a:t>
            </a:r>
            <a:r>
              <a:rPr dirty="0" baseline="9259" sz="1800">
                <a:latin typeface="Lucida Sans Unicode"/>
                <a:cs typeface="Lucida Sans Unicode"/>
              </a:rPr>
              <a:t>≤</a:t>
            </a:r>
            <a:r>
              <a:rPr dirty="0" baseline="9259" sz="1800" spc="-89">
                <a:latin typeface="Lucida Sans Unicode"/>
                <a:cs typeface="Lucida Sans Unicode"/>
              </a:rPr>
              <a:t> </a:t>
            </a:r>
            <a:r>
              <a:rPr dirty="0" baseline="9259" sz="1800" i="1">
                <a:latin typeface="Calibri"/>
                <a:cs typeface="Calibri"/>
              </a:rPr>
              <a:t>V</a:t>
            </a:r>
            <a:r>
              <a:rPr dirty="0" baseline="9259" sz="1800" spc="457" i="1">
                <a:latin typeface="Calibri"/>
                <a:cs typeface="Calibri"/>
              </a:rPr>
              <a:t> </a:t>
            </a:r>
            <a:r>
              <a:rPr dirty="0" baseline="9259" sz="1800">
                <a:latin typeface="Lucida Sans Unicode"/>
                <a:cs typeface="Lucida Sans Unicode"/>
              </a:rPr>
              <a:t>≤</a:t>
            </a:r>
            <a:r>
              <a:rPr dirty="0" baseline="9259" sz="1800" spc="-89">
                <a:latin typeface="Lucida Sans Unicode"/>
                <a:cs typeface="Lucida Sans Unicode"/>
              </a:rPr>
              <a:t> </a:t>
            </a:r>
            <a:r>
              <a:rPr dirty="0" baseline="9259" sz="1800" spc="60" i="1">
                <a:latin typeface="Calibri"/>
                <a:cs typeface="Calibri"/>
              </a:rPr>
              <a:t>V</a:t>
            </a:r>
            <a:r>
              <a:rPr dirty="0" sz="800" spc="40" i="1">
                <a:latin typeface="Calibri"/>
                <a:cs typeface="Calibri"/>
              </a:rPr>
              <a:t>max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0"/>
              </a:spcBef>
            </a:pPr>
            <a:endParaRPr sz="800">
              <a:latin typeface="Calibri"/>
              <a:cs typeface="Calibri"/>
            </a:endParaRPr>
          </a:p>
          <a:p>
            <a:pPr marL="460375" marR="118110">
              <a:lnSpc>
                <a:spcPct val="100000"/>
              </a:lnSpc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l´ımite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superior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corresponde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nivel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b´asico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aislamiento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114">
                <a:latin typeface="Calibri"/>
                <a:cs typeface="Calibri"/>
              </a:rPr>
              <a:t>(BIL).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l´ımite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inferior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estabilidad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requerimientos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p</a:t>
            </a:r>
            <a:r>
              <a:rPr dirty="0" sz="1200" spc="20">
                <a:latin typeface="Calibri"/>
                <a:cs typeface="Calibri"/>
              </a:rPr>
              <a:t>e</a:t>
            </a:r>
            <a:r>
              <a:rPr dirty="0" sz="1200" spc="25">
                <a:latin typeface="Calibri"/>
                <a:cs typeface="Calibri"/>
              </a:rPr>
              <a:t>raci</a:t>
            </a:r>
            <a:r>
              <a:rPr dirty="0" sz="1200" spc="-615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carga.</a:t>
            </a:r>
            <a:endParaRPr sz="1200">
              <a:latin typeface="Calibri"/>
              <a:cs typeface="Calibri"/>
            </a:endParaRPr>
          </a:p>
          <a:p>
            <a:pPr marL="460375">
              <a:lnSpc>
                <a:spcPct val="100000"/>
              </a:lnSpc>
              <a:spcBef>
                <a:spcPts val="505"/>
              </a:spcBef>
            </a:pP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mantener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tensi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recurre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a:</a:t>
            </a:r>
            <a:endParaRPr sz="1200">
              <a:latin typeface="Calibri"/>
              <a:cs typeface="Calibri"/>
            </a:endParaRPr>
          </a:p>
          <a:p>
            <a:pPr lvl="3" marL="787400" indent="-160655">
              <a:lnSpc>
                <a:spcPct val="100000"/>
              </a:lnSpc>
              <a:spcBef>
                <a:spcPts val="1005"/>
              </a:spcBef>
              <a:buFont typeface="Calibri"/>
              <a:buChar char="–"/>
              <a:tabLst>
                <a:tab pos="787400" algn="l"/>
              </a:tabLst>
            </a:pPr>
            <a:r>
              <a:rPr dirty="0" sz="1200">
                <a:latin typeface="Calibri"/>
                <a:cs typeface="Calibri"/>
              </a:rPr>
              <a:t>Control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reactivos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g</a:t>
            </a:r>
            <a:r>
              <a:rPr dirty="0" sz="1200" spc="40">
                <a:latin typeface="Calibri"/>
                <a:cs typeface="Calibri"/>
              </a:rPr>
              <a:t>ener</a:t>
            </a:r>
            <a:r>
              <a:rPr dirty="0" sz="1200" spc="50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ci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´n</a:t>
            </a:r>
            <a:endParaRPr sz="1200">
              <a:latin typeface="Calibri"/>
              <a:cs typeface="Calibri"/>
            </a:endParaRPr>
          </a:p>
          <a:p>
            <a:pPr lvl="3" marL="787400" indent="-160655">
              <a:lnSpc>
                <a:spcPct val="100000"/>
              </a:lnSpc>
              <a:spcBef>
                <a:spcPts val="495"/>
              </a:spcBef>
              <a:buFont typeface="Calibri"/>
              <a:buChar char="–"/>
              <a:tabLst>
                <a:tab pos="787400" algn="l"/>
              </a:tabLst>
            </a:pPr>
            <a:r>
              <a:rPr dirty="0" sz="1200">
                <a:latin typeface="Calibri"/>
                <a:cs typeface="Calibri"/>
              </a:rPr>
              <a:t>Condensadores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est</a:t>
            </a:r>
            <a:r>
              <a:rPr dirty="0" sz="1200" spc="-530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´ti</a:t>
            </a:r>
            <a:r>
              <a:rPr dirty="0" sz="1200" spc="45">
                <a:latin typeface="Calibri"/>
                <a:cs typeface="Calibri"/>
              </a:rPr>
              <a:t>c</a:t>
            </a:r>
            <a:r>
              <a:rPr dirty="0" sz="1200" spc="50">
                <a:latin typeface="Calibri"/>
                <a:cs typeface="Calibri"/>
              </a:rPr>
              <a:t>os</a:t>
            </a:r>
            <a:endParaRPr sz="1200">
              <a:latin typeface="Calibri"/>
              <a:cs typeface="Calibri"/>
            </a:endParaRPr>
          </a:p>
          <a:p>
            <a:pPr lvl="3" marL="787400" indent="-160655">
              <a:lnSpc>
                <a:spcPct val="100000"/>
              </a:lnSpc>
              <a:spcBef>
                <a:spcPts val="500"/>
              </a:spcBef>
              <a:buFont typeface="Calibri"/>
              <a:buChar char="–"/>
              <a:tabLst>
                <a:tab pos="787400" algn="l"/>
              </a:tabLst>
            </a:pPr>
            <a:r>
              <a:rPr dirty="0" sz="1200">
                <a:latin typeface="Calibri"/>
                <a:cs typeface="Calibri"/>
              </a:rPr>
              <a:t>Variaciones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derivaciones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taps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bajo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carga,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etc.</a:t>
            </a:r>
            <a:endParaRPr sz="1200">
              <a:latin typeface="Calibri"/>
              <a:cs typeface="Calibri"/>
            </a:endParaRPr>
          </a:p>
          <a:p>
            <a:pPr lvl="2" marL="458470" indent="-149225">
              <a:lnSpc>
                <a:spcPct val="100000"/>
              </a:lnSpc>
              <a:spcBef>
                <a:spcPts val="1010"/>
              </a:spcBef>
              <a:buFont typeface="Lucida Sans Unicode"/>
              <a:buChar char="•"/>
              <a:tabLst>
                <a:tab pos="458470" algn="l"/>
              </a:tabLst>
            </a:pPr>
            <a:r>
              <a:rPr dirty="0" sz="1200" spc="-25">
                <a:latin typeface="Calibri"/>
                <a:cs typeface="Calibri"/>
              </a:rPr>
              <a:t>l´ımites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derivaciones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fase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 </a:t>
            </a:r>
            <a:r>
              <a:rPr dirty="0" sz="1200" spc="-10">
                <a:latin typeface="Calibri"/>
                <a:cs typeface="Calibri"/>
              </a:rPr>
              <a:t>desfasadores</a:t>
            </a:r>
            <a:endParaRPr sz="1200">
              <a:latin typeface="Calibri"/>
              <a:cs typeface="Calibri"/>
            </a:endParaRPr>
          </a:p>
          <a:p>
            <a:pPr lvl="2" marL="458470" indent="-149225">
              <a:lnSpc>
                <a:spcPct val="100000"/>
              </a:lnSpc>
              <a:spcBef>
                <a:spcPts val="994"/>
              </a:spcBef>
              <a:buFont typeface="Lucida Sans Unicode"/>
              <a:buChar char="•"/>
              <a:tabLst>
                <a:tab pos="458470" algn="l"/>
              </a:tabLst>
            </a:pPr>
            <a:r>
              <a:rPr dirty="0" sz="1200" spc="-25">
                <a:latin typeface="Calibri"/>
                <a:cs typeface="Calibri"/>
              </a:rPr>
              <a:t>l´ımites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t´ermicos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l´ıneas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transmisi´on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(expresada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corriente)</a:t>
            </a:r>
            <a:endParaRPr sz="1200">
              <a:latin typeface="Calibri"/>
              <a:cs typeface="Calibri"/>
            </a:endParaRPr>
          </a:p>
          <a:p>
            <a:pPr lvl="2" marL="458470" indent="-149225">
              <a:lnSpc>
                <a:spcPct val="100000"/>
              </a:lnSpc>
              <a:spcBef>
                <a:spcPts val="1010"/>
              </a:spcBef>
              <a:buFont typeface="Lucida Sans Unicode"/>
              <a:buChar char="•"/>
              <a:tabLst>
                <a:tab pos="458470" algn="l"/>
              </a:tabLst>
            </a:pPr>
            <a:r>
              <a:rPr dirty="0" sz="1200" spc="-25">
                <a:latin typeface="Calibri"/>
                <a:cs typeface="Calibri"/>
              </a:rPr>
              <a:t>l´ımites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Generaci´on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(potencia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reactiva)</a:t>
            </a:r>
            <a:endParaRPr sz="1200">
              <a:latin typeface="Calibri"/>
              <a:cs typeface="Calibri"/>
            </a:endParaRPr>
          </a:p>
          <a:p>
            <a:pPr lvl="2" marL="458470" indent="-149225">
              <a:lnSpc>
                <a:spcPct val="100000"/>
              </a:lnSpc>
              <a:spcBef>
                <a:spcPts val="994"/>
              </a:spcBef>
              <a:buFont typeface="Lucida Sans Unicode"/>
              <a:buChar char="•"/>
              <a:tabLst>
                <a:tab pos="458470" algn="l"/>
              </a:tabLst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frecuencia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considera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constante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(60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hz)</a:t>
            </a:r>
            <a:endParaRPr sz="1200">
              <a:latin typeface="Calibri"/>
              <a:cs typeface="Calibri"/>
            </a:endParaRPr>
          </a:p>
          <a:p>
            <a:pPr lvl="2">
              <a:lnSpc>
                <a:spcPct val="100000"/>
              </a:lnSpc>
              <a:spcBef>
                <a:spcPts val="1155"/>
              </a:spcBef>
              <a:buFont typeface="Lucida Sans Unicode"/>
              <a:buChar char="•"/>
            </a:pPr>
            <a:endParaRPr sz="1200">
              <a:latin typeface="Calibri"/>
              <a:cs typeface="Calibri"/>
            </a:endParaRPr>
          </a:p>
          <a:p>
            <a:pPr lvl="1" marL="647700" marR="113664" indent="-559435">
              <a:lnSpc>
                <a:spcPct val="107100"/>
              </a:lnSpc>
              <a:buAutoNum type="arabicPeriod" startAt="8"/>
              <a:tabLst>
                <a:tab pos="647700" algn="l"/>
              </a:tabLst>
            </a:pPr>
            <a:r>
              <a:rPr dirty="0" sz="1700" spc="130" b="1">
                <a:latin typeface="Calibri"/>
                <a:cs typeface="Calibri"/>
              </a:rPr>
              <a:t>Relaciones</a:t>
            </a:r>
            <a:r>
              <a:rPr dirty="0" sz="1700" spc="340" b="1">
                <a:latin typeface="Calibri"/>
                <a:cs typeface="Calibri"/>
              </a:rPr>
              <a:t> </a:t>
            </a:r>
            <a:r>
              <a:rPr dirty="0" sz="1700" spc="135" b="1">
                <a:latin typeface="Calibri"/>
                <a:cs typeface="Calibri"/>
              </a:rPr>
              <a:t>Nodales</a:t>
            </a:r>
            <a:r>
              <a:rPr dirty="0" sz="1700" spc="355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en</a:t>
            </a:r>
            <a:r>
              <a:rPr dirty="0" sz="1700" spc="355" b="1">
                <a:latin typeface="Calibri"/>
                <a:cs typeface="Calibri"/>
              </a:rPr>
              <a:t> </a:t>
            </a:r>
            <a:r>
              <a:rPr dirty="0" sz="1700" spc="155" b="1">
                <a:latin typeface="Calibri"/>
                <a:cs typeface="Calibri"/>
              </a:rPr>
              <a:t>un</a:t>
            </a:r>
            <a:r>
              <a:rPr dirty="0" sz="1700" spc="335" b="1">
                <a:latin typeface="Calibri"/>
                <a:cs typeface="Calibri"/>
              </a:rPr>
              <a:t> </a:t>
            </a:r>
            <a:r>
              <a:rPr dirty="0" sz="1700" spc="145" b="1">
                <a:latin typeface="Calibri"/>
                <a:cs typeface="Calibri"/>
              </a:rPr>
              <a:t>Sistema</a:t>
            </a:r>
            <a:r>
              <a:rPr dirty="0" sz="1700" spc="345" b="1">
                <a:latin typeface="Calibri"/>
                <a:cs typeface="Calibri"/>
              </a:rPr>
              <a:t> </a:t>
            </a:r>
            <a:r>
              <a:rPr dirty="0" sz="1700" spc="90" b="1">
                <a:latin typeface="Calibri"/>
                <a:cs typeface="Calibri"/>
              </a:rPr>
              <a:t>de</a:t>
            </a:r>
            <a:r>
              <a:rPr dirty="0" sz="1700" spc="355" b="1">
                <a:latin typeface="Calibri"/>
                <a:cs typeface="Calibri"/>
              </a:rPr>
              <a:t> </a:t>
            </a:r>
            <a:r>
              <a:rPr dirty="0" sz="1700" spc="145" b="1">
                <a:latin typeface="Calibri"/>
                <a:cs typeface="Calibri"/>
              </a:rPr>
              <a:t>Potencia</a:t>
            </a:r>
            <a:r>
              <a:rPr dirty="0" sz="1700" spc="330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me- </a:t>
            </a:r>
            <a:r>
              <a:rPr dirty="0" sz="1700" spc="110" b="1">
                <a:latin typeface="Calibri"/>
                <a:cs typeface="Calibri"/>
              </a:rPr>
              <a:t>diante</a:t>
            </a:r>
            <a:r>
              <a:rPr dirty="0" sz="1700" spc="265" b="1">
                <a:latin typeface="Calibri"/>
                <a:cs typeface="Calibri"/>
              </a:rPr>
              <a:t> </a:t>
            </a:r>
            <a:r>
              <a:rPr dirty="0" sz="1700" spc="110" b="1">
                <a:latin typeface="Calibri"/>
                <a:cs typeface="Calibri"/>
              </a:rPr>
              <a:t>la</a:t>
            </a:r>
            <a:r>
              <a:rPr dirty="0" sz="1700" spc="270" b="1">
                <a:latin typeface="Calibri"/>
                <a:cs typeface="Calibri"/>
              </a:rPr>
              <a:t> </a:t>
            </a:r>
            <a:r>
              <a:rPr dirty="0" sz="1700" spc="160" b="1">
                <a:latin typeface="Calibri"/>
                <a:cs typeface="Calibri"/>
              </a:rPr>
              <a:t>matriz</a:t>
            </a:r>
            <a:r>
              <a:rPr dirty="0" sz="1700" spc="275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265" b="1">
                <a:latin typeface="Calibri"/>
                <a:cs typeface="Calibri"/>
              </a:rPr>
              <a:t> </a:t>
            </a:r>
            <a:r>
              <a:rPr dirty="0" sz="1700" spc="135" b="1">
                <a:latin typeface="Calibri"/>
                <a:cs typeface="Calibri"/>
              </a:rPr>
              <a:t>admitancia</a:t>
            </a:r>
            <a:r>
              <a:rPr dirty="0" sz="1700" spc="270" b="1">
                <a:latin typeface="Calibri"/>
                <a:cs typeface="Calibri"/>
              </a:rPr>
              <a:t> </a:t>
            </a:r>
            <a:r>
              <a:rPr dirty="0" sz="1700" spc="170" b="1">
                <a:latin typeface="Calibri"/>
                <a:cs typeface="Calibri"/>
              </a:rPr>
              <a:t>Nodal</a:t>
            </a:r>
            <a:r>
              <a:rPr dirty="0" sz="1700" spc="265" b="1">
                <a:latin typeface="Calibri"/>
                <a:cs typeface="Calibri"/>
              </a:rPr>
              <a:t> </a:t>
            </a:r>
            <a:r>
              <a:rPr dirty="0" sz="1700" spc="125" i="1">
                <a:latin typeface="Calibri"/>
                <a:cs typeface="Calibri"/>
              </a:rPr>
              <a:t>Y</a:t>
            </a:r>
            <a:r>
              <a:rPr dirty="0" baseline="-11574" sz="1800" spc="187" i="1">
                <a:latin typeface="Calibri"/>
                <a:cs typeface="Calibri"/>
              </a:rPr>
              <a:t>N</a:t>
            </a:r>
            <a:endParaRPr baseline="-11574" sz="1800">
              <a:latin typeface="Calibri"/>
              <a:cs typeface="Calibri"/>
            </a:endParaRPr>
          </a:p>
          <a:p>
            <a:pPr algn="just" marL="88265" marR="117475">
              <a:lnSpc>
                <a:spcPct val="100400"/>
              </a:lnSpc>
              <a:spcBef>
                <a:spcPts val="1935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hecho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componentes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65">
                <a:latin typeface="Calibri"/>
                <a:cs typeface="Calibri"/>
              </a:rPr>
              <a:t>est´en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acoplados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electromagnetica- </a:t>
            </a:r>
            <a:r>
              <a:rPr dirty="0" sz="1200">
                <a:latin typeface="Calibri"/>
                <a:cs typeface="Calibri"/>
              </a:rPr>
              <a:t>mente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hace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variaciones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presenten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cualquier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elemento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algunos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par´ametros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sistema,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propaguen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restantes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sistema.</a:t>
            </a:r>
            <a:endParaRPr sz="1200">
              <a:latin typeface="Calibri"/>
              <a:cs typeface="Calibri"/>
            </a:endParaRPr>
          </a:p>
          <a:p>
            <a:pPr algn="just" marL="88265" marR="118110" indent="222250">
              <a:lnSpc>
                <a:spcPct val="100000"/>
              </a:lnSpc>
              <a:spcBef>
                <a:spcPts val="720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intensidad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efecto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depende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otros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distancia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el´ectrica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existente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los </a:t>
            </a:r>
            <a:r>
              <a:rPr dirty="0" sz="1200">
                <a:latin typeface="Calibri"/>
                <a:cs typeface="Calibri"/>
              </a:rPr>
              <a:t>elementos.</a:t>
            </a:r>
            <a:r>
              <a:rPr dirty="0" sz="1200" spc="155">
                <a:latin typeface="Calibri"/>
                <a:cs typeface="Calibri"/>
              </a:rPr>
              <a:t>  </a:t>
            </a:r>
            <a:r>
              <a:rPr dirty="0" sz="1200" spc="50">
                <a:latin typeface="Calibri"/>
                <a:cs typeface="Calibri"/>
              </a:rPr>
              <a:t>Un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cambio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p</a:t>
            </a:r>
            <a:r>
              <a:rPr dirty="0" sz="1200" spc="55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r</a:t>
            </a:r>
            <a:r>
              <a:rPr dirty="0" sz="1200" spc="-525">
                <a:latin typeface="Calibri"/>
                <a:cs typeface="Calibri"/>
              </a:rPr>
              <a:t>a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m</a:t>
            </a:r>
            <a:r>
              <a:rPr dirty="0" sz="1200" spc="45">
                <a:latin typeface="Calibri"/>
                <a:cs typeface="Calibri"/>
              </a:rPr>
              <a:t>etr</a:t>
            </a:r>
            <a:r>
              <a:rPr dirty="0" sz="1200" spc="55">
                <a:latin typeface="Calibri"/>
                <a:cs typeface="Calibri"/>
              </a:rPr>
              <a:t>os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g</a:t>
            </a:r>
            <a:r>
              <a:rPr dirty="0" sz="1200" spc="40">
                <a:latin typeface="Calibri"/>
                <a:cs typeface="Calibri"/>
              </a:rPr>
              <a:t>ener</a:t>
            </a:r>
            <a:r>
              <a:rPr dirty="0" sz="1200" spc="50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ci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influencia</a:t>
            </a:r>
            <a:r>
              <a:rPr dirty="0" sz="1200" spc="35">
                <a:latin typeface="Calibri"/>
                <a:cs typeface="Calibri"/>
              </a:rPr>
              <a:t>r</a:t>
            </a:r>
            <a:r>
              <a:rPr dirty="0" sz="1200" spc="-530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valores </a:t>
            </a:r>
            <a:r>
              <a:rPr dirty="0" sz="1200">
                <a:latin typeface="Calibri"/>
                <a:cs typeface="Calibri"/>
              </a:rPr>
              <a:t>resultantes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tensiones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nodales.</a:t>
            </a:r>
            <a:endParaRPr sz="1200">
              <a:latin typeface="Calibri"/>
              <a:cs typeface="Calibri"/>
            </a:endParaRPr>
          </a:p>
          <a:p>
            <a:pPr algn="just" marL="88900" marR="120014" indent="222250">
              <a:lnSpc>
                <a:spcPct val="100000"/>
              </a:lnSpc>
              <a:spcBef>
                <a:spcPts val="720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efecto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cambios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observar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conociendo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relaciones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m</a:t>
            </a:r>
            <a:r>
              <a:rPr dirty="0" sz="1200" spc="50">
                <a:latin typeface="Calibri"/>
                <a:cs typeface="Calibri"/>
              </a:rPr>
              <a:t>at</a:t>
            </a:r>
            <a:r>
              <a:rPr dirty="0" sz="1200" spc="4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m</a:t>
            </a:r>
            <a:r>
              <a:rPr dirty="0" sz="1200" spc="-525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ti</a:t>
            </a:r>
            <a:r>
              <a:rPr dirty="0" sz="1200" spc="45">
                <a:latin typeface="Calibri"/>
                <a:cs typeface="Calibri"/>
              </a:rPr>
              <a:t>c</a:t>
            </a:r>
            <a:r>
              <a:rPr dirty="0" sz="1200" spc="50">
                <a:latin typeface="Calibri"/>
                <a:cs typeface="Calibri"/>
              </a:rPr>
              <a:t>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exis- </a:t>
            </a:r>
            <a:r>
              <a:rPr dirty="0" sz="1200">
                <a:latin typeface="Calibri"/>
                <a:cs typeface="Calibri"/>
              </a:rPr>
              <a:t>tentes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par´ametros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red.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27608" y="820849"/>
            <a:ext cx="6144895" cy="1204595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 marL="638810" marR="5715" indent="-626745">
              <a:lnSpc>
                <a:spcPct val="106400"/>
              </a:lnSpc>
              <a:spcBef>
                <a:spcPts val="25"/>
              </a:spcBef>
              <a:tabLst>
                <a:tab pos="639445" algn="l"/>
              </a:tabLst>
            </a:pPr>
            <a:r>
              <a:rPr dirty="0" sz="1400" spc="65" b="1">
                <a:latin typeface="Calibri"/>
                <a:cs typeface="Calibri"/>
              </a:rPr>
              <a:t>1.9.1</a:t>
            </a:r>
            <a:r>
              <a:rPr dirty="0" sz="1400" b="1">
                <a:latin typeface="Calibri"/>
                <a:cs typeface="Calibri"/>
              </a:rPr>
              <a:t>	</a:t>
            </a:r>
            <a:r>
              <a:rPr dirty="0" sz="1400" spc="140" b="1">
                <a:latin typeface="Calibri"/>
                <a:cs typeface="Calibri"/>
              </a:rPr>
              <a:t>Determinac</a:t>
            </a:r>
            <a:r>
              <a:rPr dirty="0" sz="1400" spc="130" b="1">
                <a:latin typeface="Calibri"/>
                <a:cs typeface="Calibri"/>
              </a:rPr>
              <a:t>i</a:t>
            </a:r>
            <a:r>
              <a:rPr dirty="0" sz="1400" spc="-600" b="1">
                <a:latin typeface="Calibri"/>
                <a:cs typeface="Calibri"/>
              </a:rPr>
              <a:t>o</a:t>
            </a:r>
            <a:r>
              <a:rPr dirty="0" sz="1400" spc="135" b="1">
                <a:latin typeface="Calibri"/>
                <a:cs typeface="Calibri"/>
              </a:rPr>
              <a:t>´</a:t>
            </a:r>
            <a:r>
              <a:rPr dirty="0" sz="1400" spc="145" b="1">
                <a:latin typeface="Calibri"/>
                <a:cs typeface="Calibri"/>
              </a:rPr>
              <a:t>n</a:t>
            </a:r>
            <a:r>
              <a:rPr dirty="0" sz="1400" spc="375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</a:t>
            </a:r>
            <a:r>
              <a:rPr dirty="0" sz="1400" spc="360" b="1">
                <a:latin typeface="Calibri"/>
                <a:cs typeface="Calibri"/>
              </a:rPr>
              <a:t> </a:t>
            </a:r>
            <a:r>
              <a:rPr dirty="0" sz="1400" spc="80" b="1">
                <a:latin typeface="Calibri"/>
                <a:cs typeface="Calibri"/>
              </a:rPr>
              <a:t>las</a:t>
            </a:r>
            <a:r>
              <a:rPr dirty="0" sz="1400" spc="370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relaciones</a:t>
            </a:r>
            <a:r>
              <a:rPr dirty="0" sz="1400" spc="375" b="1">
                <a:latin typeface="Calibri"/>
                <a:cs typeface="Calibri"/>
              </a:rPr>
              <a:t> </a:t>
            </a:r>
            <a:r>
              <a:rPr dirty="0" sz="1400" spc="90" b="1">
                <a:latin typeface="Calibri"/>
                <a:cs typeface="Calibri"/>
              </a:rPr>
              <a:t>entre</a:t>
            </a:r>
            <a:r>
              <a:rPr dirty="0" sz="1400" spc="365" b="1">
                <a:latin typeface="Calibri"/>
                <a:cs typeface="Calibri"/>
              </a:rPr>
              <a:t> </a:t>
            </a:r>
            <a:r>
              <a:rPr dirty="0" sz="1400" spc="90" b="1">
                <a:latin typeface="Calibri"/>
                <a:cs typeface="Calibri"/>
              </a:rPr>
              <a:t>corrientes</a:t>
            </a:r>
            <a:r>
              <a:rPr dirty="0" sz="1400" spc="375" b="1">
                <a:latin typeface="Calibri"/>
                <a:cs typeface="Calibri"/>
              </a:rPr>
              <a:t> </a:t>
            </a:r>
            <a:r>
              <a:rPr dirty="0" sz="1400" spc="185" b="1">
                <a:latin typeface="Calibri"/>
                <a:cs typeface="Calibri"/>
              </a:rPr>
              <a:t>y</a:t>
            </a:r>
            <a:r>
              <a:rPr dirty="0" sz="1400" spc="365" b="1">
                <a:latin typeface="Calibri"/>
                <a:cs typeface="Calibri"/>
              </a:rPr>
              <a:t> </a:t>
            </a:r>
            <a:r>
              <a:rPr dirty="0" sz="1400" spc="70" b="1">
                <a:latin typeface="Calibri"/>
                <a:cs typeface="Calibri"/>
              </a:rPr>
              <a:t>tensiones </a:t>
            </a:r>
            <a:r>
              <a:rPr dirty="0" sz="1400" spc="90" b="1">
                <a:latin typeface="Calibri"/>
                <a:cs typeface="Calibri"/>
              </a:rPr>
              <a:t>nodales</a:t>
            </a:r>
            <a:r>
              <a:rPr dirty="0" sz="1400" spc="220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en</a:t>
            </a:r>
            <a:r>
              <a:rPr dirty="0" sz="1400" spc="229" b="1">
                <a:latin typeface="Calibri"/>
                <a:cs typeface="Calibri"/>
              </a:rPr>
              <a:t> </a:t>
            </a:r>
            <a:r>
              <a:rPr dirty="0" sz="1400" spc="140" b="1">
                <a:latin typeface="Calibri"/>
                <a:cs typeface="Calibri"/>
              </a:rPr>
              <a:t>un</a:t>
            </a:r>
            <a:r>
              <a:rPr dirty="0" sz="1400" spc="210" b="1">
                <a:latin typeface="Calibri"/>
                <a:cs typeface="Calibri"/>
              </a:rPr>
              <a:t> </a:t>
            </a:r>
            <a:r>
              <a:rPr dirty="0" sz="1400" spc="95" b="1">
                <a:latin typeface="Calibri"/>
                <a:cs typeface="Calibri"/>
              </a:rPr>
              <a:t>sistema</a:t>
            </a:r>
            <a:r>
              <a:rPr dirty="0" sz="1400" spc="245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interconectado</a:t>
            </a:r>
            <a:endParaRPr sz="1400">
              <a:latin typeface="Calibri"/>
              <a:cs typeface="Calibri"/>
            </a:endParaRPr>
          </a:p>
          <a:p>
            <a:pPr algn="just" marL="12700" marR="5080">
              <a:lnSpc>
                <a:spcPct val="100400"/>
              </a:lnSpc>
              <a:spcBef>
                <a:spcPts val="1445"/>
              </a:spcBef>
            </a:pP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relaciones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existentes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tensiones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nodales,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netas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inyectadas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cada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pa</a:t>
            </a:r>
            <a:r>
              <a:rPr dirty="0" sz="1200" spc="35">
                <a:latin typeface="Calibri"/>
                <a:cs typeface="Calibri"/>
              </a:rPr>
              <a:t>r</a:t>
            </a:r>
            <a:r>
              <a:rPr dirty="0" sz="1200" spc="-540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m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40">
                <a:latin typeface="Calibri"/>
                <a:cs typeface="Calibri"/>
              </a:rPr>
              <a:t>tros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admitancias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l´ıneas,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determinan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aplicando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las </a:t>
            </a:r>
            <a:r>
              <a:rPr dirty="0" sz="1200">
                <a:latin typeface="Calibri"/>
                <a:cs typeface="Calibri"/>
              </a:rPr>
              <a:t>leyes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Kirchhoff.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867660" y="2221610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809748" y="2234405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802127" y="2540125"/>
            <a:ext cx="2228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k</a:t>
            </a:r>
            <a:r>
              <a:rPr dirty="0" sz="800" spc="100">
                <a:latin typeface="Calibri"/>
                <a:cs typeface="Calibri"/>
              </a:rPr>
              <a:t>=0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064255" y="2409061"/>
            <a:ext cx="1181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ik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148582" y="2335595"/>
            <a:ext cx="23602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1925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161925" algn="l"/>
                <a:tab pos="1862455" algn="l"/>
                <a:tab pos="2071370" algn="l"/>
              </a:tabLst>
            </a:pPr>
            <a:r>
              <a:rPr dirty="0" sz="1200">
                <a:latin typeface="Calibri"/>
                <a:cs typeface="Calibri"/>
              </a:rPr>
              <a:t>Primera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Ley:</a:t>
            </a:r>
            <a:r>
              <a:rPr dirty="0" sz="1200" spc="3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i: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65" i="1">
                <a:latin typeface="Calibri"/>
                <a:cs typeface="Calibri"/>
              </a:rPr>
              <a:t>I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00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0 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2628138" y="2929889"/>
            <a:ext cx="1774825" cy="2232025"/>
            <a:chOff x="2628138" y="2929889"/>
            <a:chExt cx="1774825" cy="2232025"/>
          </a:xfrm>
        </p:grpSpPr>
        <p:sp>
          <p:nvSpPr>
            <p:cNvPr id="9" name="object 9" descr=""/>
            <p:cNvSpPr/>
            <p:nvPr/>
          </p:nvSpPr>
          <p:spPr>
            <a:xfrm>
              <a:off x="2971038" y="3158489"/>
              <a:ext cx="1428750" cy="2000250"/>
            </a:xfrm>
            <a:custGeom>
              <a:avLst/>
              <a:gdLst/>
              <a:ahLst/>
              <a:cxnLst/>
              <a:rect l="l" t="t" r="r" b="b"/>
              <a:pathLst>
                <a:path w="1428750" h="2000250">
                  <a:moveTo>
                    <a:pt x="57150" y="457199"/>
                  </a:moveTo>
                  <a:lnTo>
                    <a:pt x="57150" y="914399"/>
                  </a:lnTo>
                </a:path>
                <a:path w="1428750" h="2000250">
                  <a:moveTo>
                    <a:pt x="57150" y="571499"/>
                  </a:moveTo>
                  <a:lnTo>
                    <a:pt x="1428750" y="0"/>
                  </a:lnTo>
                </a:path>
                <a:path w="1428750" h="2000250">
                  <a:moveTo>
                    <a:pt x="57150" y="685799"/>
                  </a:moveTo>
                  <a:lnTo>
                    <a:pt x="1428750" y="1543049"/>
                  </a:lnTo>
                </a:path>
                <a:path w="1428750" h="2000250">
                  <a:moveTo>
                    <a:pt x="57150" y="914399"/>
                  </a:moveTo>
                  <a:lnTo>
                    <a:pt x="57150" y="1085849"/>
                  </a:lnTo>
                </a:path>
                <a:path w="1428750" h="2000250">
                  <a:moveTo>
                    <a:pt x="57150" y="971549"/>
                  </a:moveTo>
                  <a:lnTo>
                    <a:pt x="228600" y="971549"/>
                  </a:lnTo>
                  <a:lnTo>
                    <a:pt x="228600" y="1885949"/>
                  </a:lnTo>
                </a:path>
                <a:path w="1428750" h="2000250">
                  <a:moveTo>
                    <a:pt x="0" y="1885949"/>
                  </a:moveTo>
                  <a:lnTo>
                    <a:pt x="457200" y="1885949"/>
                  </a:lnTo>
                </a:path>
                <a:path w="1428750" h="2000250">
                  <a:moveTo>
                    <a:pt x="228600" y="1885949"/>
                  </a:moveTo>
                  <a:lnTo>
                    <a:pt x="228600" y="2000249"/>
                  </a:lnTo>
                </a:path>
                <a:path w="1428750" h="2000250">
                  <a:moveTo>
                    <a:pt x="114300" y="2000249"/>
                  </a:moveTo>
                  <a:lnTo>
                    <a:pt x="342900" y="2000249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2628138" y="3956049"/>
              <a:ext cx="382905" cy="5080"/>
            </a:xfrm>
            <a:custGeom>
              <a:avLst/>
              <a:gdLst/>
              <a:ahLst/>
              <a:cxnLst/>
              <a:rect l="l" t="t" r="r" b="b"/>
              <a:pathLst>
                <a:path w="382905" h="5079">
                  <a:moveTo>
                    <a:pt x="382778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382778" y="5080"/>
                  </a:lnTo>
                  <a:lnTo>
                    <a:pt x="382778" y="2540"/>
                  </a:lnTo>
                  <a:lnTo>
                    <a:pt x="3827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2924556" y="3935729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20"/>
                  </a:lnTo>
                  <a:lnTo>
                    <a:pt x="91439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924556" y="3935729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45720"/>
                  </a:moveTo>
                  <a:lnTo>
                    <a:pt x="91439" y="22860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4399788" y="3501389"/>
              <a:ext cx="0" cy="800100"/>
            </a:xfrm>
            <a:custGeom>
              <a:avLst/>
              <a:gdLst/>
              <a:ahLst/>
              <a:cxnLst/>
              <a:rect l="l" t="t" r="r" b="b"/>
              <a:pathLst>
                <a:path w="0" h="800100">
                  <a:moveTo>
                    <a:pt x="0" y="0"/>
                  </a:moveTo>
                  <a:lnTo>
                    <a:pt x="0" y="800099"/>
                  </a:lnTo>
                </a:path>
              </a:pathLst>
            </a:custGeom>
            <a:ln w="571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4399788" y="2929889"/>
              <a:ext cx="0" cy="2000250"/>
            </a:xfrm>
            <a:custGeom>
              <a:avLst/>
              <a:gdLst/>
              <a:ahLst/>
              <a:cxnLst/>
              <a:rect l="l" t="t" r="r" b="b"/>
              <a:pathLst>
                <a:path w="0" h="2000250">
                  <a:moveTo>
                    <a:pt x="0" y="0"/>
                  </a:moveTo>
                  <a:lnTo>
                    <a:pt x="0" y="457200"/>
                  </a:lnTo>
                </a:path>
                <a:path w="0" h="2000250">
                  <a:moveTo>
                    <a:pt x="0" y="1543049"/>
                  </a:moveTo>
                  <a:lnTo>
                    <a:pt x="0" y="2000249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/>
          <p:nvPr/>
        </p:nvSpPr>
        <p:spPr>
          <a:xfrm>
            <a:off x="3142488" y="5215890"/>
            <a:ext cx="114300" cy="0"/>
          </a:xfrm>
          <a:custGeom>
            <a:avLst/>
            <a:gdLst/>
            <a:ahLst/>
            <a:cxnLst/>
            <a:rect l="l" t="t" r="r" b="b"/>
            <a:pathLst>
              <a:path w="114300" h="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4387086" y="2722880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1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54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13</a:t>
            </a:fld>
          </a:p>
        </p:txBody>
      </p:sp>
      <p:sp>
        <p:nvSpPr>
          <p:cNvPr id="17" name="object 17" descr=""/>
          <p:cNvSpPr txBox="1"/>
          <p:nvPr/>
        </p:nvSpPr>
        <p:spPr>
          <a:xfrm>
            <a:off x="4387086" y="4265930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n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615438" y="3408680"/>
            <a:ext cx="463550" cy="53784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i</a:t>
            </a: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50" spc="-25">
                <a:latin typeface="Times New Roman"/>
                <a:cs typeface="Times New Roman"/>
              </a:rPr>
              <a:t>Iii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89493" y="4951730"/>
            <a:ext cx="6221730" cy="412369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ctr" marR="884555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0</a:t>
            </a: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05"/>
              </a:spcBef>
            </a:pPr>
            <a:endParaRPr sz="1050">
              <a:latin typeface="Times New Roman"/>
              <a:cs typeface="Times New Roman"/>
            </a:endParaRPr>
          </a:p>
          <a:p>
            <a:pPr marL="939165">
              <a:lnSpc>
                <a:spcPct val="100000"/>
              </a:lnSpc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1.13: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R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pr</a:t>
            </a:r>
            <a:r>
              <a:rPr dirty="0" sz="1200" spc="25">
                <a:latin typeface="Calibri"/>
                <a:cs typeface="Calibri"/>
              </a:rPr>
              <a:t>ese</a:t>
            </a:r>
            <a:r>
              <a:rPr dirty="0" sz="1200" spc="-5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ta</a:t>
            </a:r>
            <a:r>
              <a:rPr dirty="0" sz="1200" spc="30">
                <a:latin typeface="Calibri"/>
                <a:cs typeface="Calibri"/>
              </a:rPr>
              <a:t>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primera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ley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kirchhoff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1200">
              <a:latin typeface="Calibri"/>
              <a:cs typeface="Calibri"/>
            </a:endParaRPr>
          </a:p>
          <a:p>
            <a:pPr marL="782320">
              <a:lnSpc>
                <a:spcPct val="100000"/>
              </a:lnSpc>
            </a:pPr>
            <a:r>
              <a:rPr dirty="0" sz="1200" spc="65">
                <a:latin typeface="Lucida Sans Unicode"/>
                <a:cs typeface="Lucida Sans Unicode"/>
              </a:rPr>
              <a:t>−</a:t>
            </a:r>
            <a:r>
              <a:rPr dirty="0" sz="1200" spc="65" i="1">
                <a:latin typeface="Calibri"/>
                <a:cs typeface="Calibri"/>
              </a:rPr>
              <a:t>I</a:t>
            </a:r>
            <a:r>
              <a:rPr dirty="0" baseline="-13888" sz="1200" spc="97" i="1">
                <a:latin typeface="Calibri"/>
                <a:cs typeface="Calibri"/>
              </a:rPr>
              <a:t>io</a:t>
            </a:r>
            <a:r>
              <a:rPr dirty="0" baseline="-13888" sz="1200" spc="209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 i="1">
                <a:latin typeface="Calibri"/>
                <a:cs typeface="Calibri"/>
              </a:rPr>
              <a:t>I</a:t>
            </a:r>
            <a:r>
              <a:rPr dirty="0" baseline="-13888" sz="1200" spc="104" i="1">
                <a:latin typeface="Calibri"/>
                <a:cs typeface="Calibri"/>
              </a:rPr>
              <a:t>i</a:t>
            </a:r>
            <a:r>
              <a:rPr dirty="0" baseline="-13888" sz="1200" spc="104">
                <a:latin typeface="Calibri"/>
                <a:cs typeface="Calibri"/>
              </a:rPr>
              <a:t>1</a:t>
            </a:r>
            <a:r>
              <a:rPr dirty="0" sz="1200" spc="70" i="1">
                <a:latin typeface="Calibri"/>
                <a:cs typeface="Calibri"/>
              </a:rPr>
              <a:t>...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I</a:t>
            </a:r>
            <a:r>
              <a:rPr dirty="0" baseline="-13888" sz="1200" spc="127" i="1">
                <a:latin typeface="Calibri"/>
                <a:cs typeface="Calibri"/>
              </a:rPr>
              <a:t>ii</a:t>
            </a:r>
            <a:r>
              <a:rPr dirty="0" sz="1200" spc="85" i="1">
                <a:latin typeface="Calibri"/>
                <a:cs typeface="Calibri"/>
              </a:rPr>
              <a:t>...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0">
                <a:latin typeface="Lucida Sans Unicode"/>
                <a:cs typeface="Lucida Sans Unicode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I</a:t>
            </a:r>
            <a:r>
              <a:rPr dirty="0" baseline="-13888" sz="1200" spc="202" i="1">
                <a:latin typeface="Calibri"/>
                <a:cs typeface="Calibri"/>
              </a:rPr>
              <a:t>in</a:t>
            </a:r>
            <a:r>
              <a:rPr dirty="0" baseline="-13888" sz="1200" spc="292" i="1">
                <a:latin typeface="Calibri"/>
                <a:cs typeface="Calibri"/>
              </a:rPr>
              <a:t> </a:t>
            </a:r>
            <a:r>
              <a:rPr dirty="0" sz="1200" spc="200">
                <a:latin typeface="Calibri"/>
                <a:cs typeface="Calibri"/>
              </a:rPr>
              <a:t>=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0</a:t>
            </a:r>
            <a:r>
              <a:rPr dirty="0" sz="1200" spc="48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(A)</a:t>
            </a:r>
            <a:endParaRPr sz="1200">
              <a:latin typeface="Calibri"/>
              <a:cs typeface="Calibri"/>
            </a:endParaRPr>
          </a:p>
          <a:p>
            <a:pPr marL="420370" marR="3171825" indent="-149225">
              <a:lnSpc>
                <a:spcPct val="135000"/>
              </a:lnSpc>
              <a:spcBef>
                <a:spcPts val="505"/>
              </a:spcBef>
              <a:buFont typeface="Lucida Sans Unicode"/>
              <a:buChar char="•"/>
              <a:tabLst>
                <a:tab pos="422275" algn="l"/>
              </a:tabLst>
            </a:pPr>
            <a:r>
              <a:rPr dirty="0" sz="1200">
                <a:latin typeface="Calibri"/>
                <a:cs typeface="Calibri"/>
              </a:rPr>
              <a:t>Segunda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Ley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r</a:t>
            </a:r>
            <a:r>
              <a:rPr dirty="0" sz="1200" spc="40">
                <a:latin typeface="Calibri"/>
                <a:cs typeface="Calibri"/>
              </a:rPr>
              <a:t>elaci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corriente 	L´ınea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i-k:</a:t>
            </a:r>
            <a:r>
              <a:rPr dirty="0" sz="1200" spc="170">
                <a:latin typeface="Calibri"/>
                <a:cs typeface="Calibri"/>
              </a:rPr>
              <a:t>  </a:t>
            </a:r>
            <a:r>
              <a:rPr dirty="0" sz="1200" spc="125" i="1">
                <a:latin typeface="Calibri"/>
                <a:cs typeface="Calibri"/>
              </a:rPr>
              <a:t>I</a:t>
            </a:r>
            <a:r>
              <a:rPr dirty="0" baseline="-13888" sz="1200" spc="187" i="1">
                <a:latin typeface="Calibri"/>
                <a:cs typeface="Calibri"/>
              </a:rPr>
              <a:t>ik</a:t>
            </a:r>
            <a:r>
              <a:rPr dirty="0" baseline="-13888" sz="1200" spc="32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baseline="-13888" sz="1200" spc="127" i="1">
                <a:latin typeface="Calibri"/>
                <a:cs typeface="Calibri"/>
              </a:rPr>
              <a:t>ik</a:t>
            </a:r>
            <a:r>
              <a:rPr dirty="0" sz="1200" spc="85">
                <a:latin typeface="Calibri"/>
                <a:cs typeface="Calibri"/>
              </a:rPr>
              <a:t>(</a:t>
            </a:r>
            <a:r>
              <a:rPr dirty="0" sz="1200" spc="85" i="1">
                <a:latin typeface="Calibri"/>
                <a:cs typeface="Calibri"/>
              </a:rPr>
              <a:t>V</a:t>
            </a:r>
            <a:r>
              <a:rPr dirty="0" baseline="-13888" sz="1200" spc="127" i="1">
                <a:latin typeface="Calibri"/>
                <a:cs typeface="Calibri"/>
              </a:rPr>
              <a:t>i</a:t>
            </a:r>
            <a:r>
              <a:rPr dirty="0" baseline="-13888" sz="1200" spc="19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75" i="1">
                <a:latin typeface="Calibri"/>
                <a:cs typeface="Calibri"/>
              </a:rPr>
              <a:t>V</a:t>
            </a:r>
            <a:r>
              <a:rPr dirty="0" baseline="-13888" sz="1200" spc="112" i="1">
                <a:latin typeface="Calibri"/>
                <a:cs typeface="Calibri"/>
              </a:rPr>
              <a:t>k</a:t>
            </a:r>
            <a:r>
              <a:rPr dirty="0" sz="1200" spc="75">
                <a:latin typeface="Calibri"/>
                <a:cs typeface="Calibri"/>
              </a:rPr>
              <a:t>)</a:t>
            </a:r>
            <a:r>
              <a:rPr dirty="0" sz="1200" spc="465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(B)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35"/>
              </a:spcBef>
            </a:pPr>
            <a:endParaRPr sz="1200">
              <a:latin typeface="Calibri"/>
              <a:cs typeface="Calibri"/>
            </a:endParaRPr>
          </a:p>
          <a:p>
            <a:pPr algn="just" marL="50800" marR="43180" indent="222250">
              <a:lnSpc>
                <a:spcPct val="100299"/>
              </a:lnSpc>
            </a:pPr>
            <a:r>
              <a:rPr dirty="0" sz="1200">
                <a:latin typeface="Calibri"/>
                <a:cs typeface="Calibri"/>
              </a:rPr>
              <a:t>Combinando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primera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 spc="114">
                <a:latin typeface="Calibri"/>
                <a:cs typeface="Calibri"/>
              </a:rPr>
              <a:t>(A)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segunda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ley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kirchhoff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spc="114">
                <a:latin typeface="Calibri"/>
                <a:cs typeface="Calibri"/>
              </a:rPr>
              <a:t>(B)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considerando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baseline="-13888" sz="1200" spc="127" i="1">
                <a:latin typeface="Calibri"/>
                <a:cs typeface="Calibri"/>
              </a:rPr>
              <a:t>ik</a:t>
            </a:r>
            <a:r>
              <a:rPr dirty="0" baseline="-13888" sz="1200" spc="592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admitancia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serie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l´ınea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ik</a:t>
            </a:r>
            <a:r>
              <a:rPr dirty="0" sz="1200" spc="105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60" i="1">
                <a:latin typeface="Calibri"/>
                <a:cs typeface="Calibri"/>
              </a:rPr>
              <a:t>Y</a:t>
            </a:r>
            <a:r>
              <a:rPr dirty="0" baseline="-13888" sz="1200" spc="89" i="1">
                <a:latin typeface="Calibri"/>
                <a:cs typeface="Calibri"/>
              </a:rPr>
              <a:t>io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sumatoria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todas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admitancias que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conectan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i</a:t>
            </a:r>
            <a:r>
              <a:rPr dirty="0" sz="120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referencia,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 cual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incluye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efectos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shunt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l´ıneas,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condensadores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reactores.</a:t>
            </a:r>
            <a:endParaRPr sz="1200">
              <a:latin typeface="Calibri"/>
              <a:cs typeface="Calibri"/>
            </a:endParaRPr>
          </a:p>
          <a:p>
            <a:pPr marL="273050">
              <a:lnSpc>
                <a:spcPct val="100000"/>
              </a:lnSpc>
              <a:spcBef>
                <a:spcPts val="705"/>
              </a:spcBef>
            </a:pPr>
            <a:r>
              <a:rPr dirty="0" sz="1200" spc="55">
                <a:latin typeface="Lucida Sans Unicode"/>
                <a:cs typeface="Lucida Sans Unicode"/>
              </a:rPr>
              <a:t>−</a:t>
            </a:r>
            <a:r>
              <a:rPr dirty="0" sz="1200" spc="55" i="1">
                <a:latin typeface="Calibri"/>
                <a:cs typeface="Calibri"/>
              </a:rPr>
              <a:t>Y</a:t>
            </a:r>
            <a:r>
              <a:rPr dirty="0" baseline="-13888" sz="1200" spc="82" i="1">
                <a:latin typeface="Calibri"/>
                <a:cs typeface="Calibri"/>
              </a:rPr>
              <a:t>io</a:t>
            </a:r>
            <a:r>
              <a:rPr dirty="0" sz="1200" spc="55">
                <a:latin typeface="Calibri"/>
                <a:cs typeface="Calibri"/>
              </a:rPr>
              <a:t>(</a:t>
            </a:r>
            <a:r>
              <a:rPr dirty="0" sz="1200" spc="55" i="1">
                <a:latin typeface="Calibri"/>
                <a:cs typeface="Calibri"/>
              </a:rPr>
              <a:t>V</a:t>
            </a:r>
            <a:r>
              <a:rPr dirty="0" baseline="-13888" sz="1200" spc="82" i="1">
                <a:latin typeface="Calibri"/>
                <a:cs typeface="Calibri"/>
              </a:rPr>
              <a:t>i</a:t>
            </a:r>
            <a:r>
              <a:rPr dirty="0" baseline="-13888" sz="1200" spc="254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9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o</a:t>
            </a:r>
            <a:r>
              <a:rPr dirty="0" sz="1200">
                <a:latin typeface="Calibri"/>
                <a:cs typeface="Calibri"/>
              </a:rPr>
              <a:t>)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70" i="1">
                <a:latin typeface="Calibri"/>
                <a:cs typeface="Calibri"/>
              </a:rPr>
              <a:t>Y</a:t>
            </a:r>
            <a:r>
              <a:rPr dirty="0" baseline="-13888" sz="1200" spc="104" i="1">
                <a:latin typeface="Calibri"/>
                <a:cs typeface="Calibri"/>
              </a:rPr>
              <a:t>i</a:t>
            </a:r>
            <a:r>
              <a:rPr dirty="0" baseline="-13888" sz="1200" spc="104">
                <a:latin typeface="Calibri"/>
                <a:cs typeface="Calibri"/>
              </a:rPr>
              <a:t>1</a:t>
            </a:r>
            <a:r>
              <a:rPr dirty="0" sz="1200" spc="70">
                <a:latin typeface="Calibri"/>
                <a:cs typeface="Calibri"/>
              </a:rPr>
              <a:t>(</a:t>
            </a:r>
            <a:r>
              <a:rPr dirty="0" sz="1200" spc="70" i="1">
                <a:latin typeface="Calibri"/>
                <a:cs typeface="Calibri"/>
              </a:rPr>
              <a:t>V</a:t>
            </a:r>
            <a:r>
              <a:rPr dirty="0" baseline="-13888" sz="1200" spc="104" i="1">
                <a:latin typeface="Calibri"/>
                <a:cs typeface="Calibri"/>
              </a:rPr>
              <a:t>i</a:t>
            </a:r>
            <a:r>
              <a:rPr dirty="0" baseline="-13888" sz="1200" spc="247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)</a:t>
            </a:r>
            <a:r>
              <a:rPr dirty="0" sz="1200" i="1">
                <a:latin typeface="Calibri"/>
                <a:cs typeface="Calibri"/>
              </a:rPr>
              <a:t>...</a:t>
            </a:r>
            <a:r>
              <a:rPr dirty="0" sz="1200" spc="2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I</a:t>
            </a:r>
            <a:r>
              <a:rPr dirty="0" baseline="-13888" sz="1200" spc="127" i="1">
                <a:latin typeface="Calibri"/>
                <a:cs typeface="Calibri"/>
              </a:rPr>
              <a:t>ii</a:t>
            </a:r>
            <a:r>
              <a:rPr dirty="0" sz="1200" spc="85" i="1">
                <a:latin typeface="Calibri"/>
                <a:cs typeface="Calibri"/>
              </a:rPr>
              <a:t>...</a:t>
            </a:r>
            <a:r>
              <a:rPr dirty="0" sz="1200" spc="20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baseline="-13888" sz="1200" spc="127" i="1">
                <a:latin typeface="Calibri"/>
                <a:cs typeface="Calibri"/>
              </a:rPr>
              <a:t>in</a:t>
            </a:r>
            <a:r>
              <a:rPr dirty="0" sz="1200" spc="85">
                <a:latin typeface="Calibri"/>
                <a:cs typeface="Calibri"/>
              </a:rPr>
              <a:t>(</a:t>
            </a:r>
            <a:r>
              <a:rPr dirty="0" sz="1200" spc="85" i="1">
                <a:latin typeface="Calibri"/>
                <a:cs typeface="Calibri"/>
              </a:rPr>
              <a:t>V</a:t>
            </a:r>
            <a:r>
              <a:rPr dirty="0" baseline="-13888" sz="1200" spc="127" i="1">
                <a:latin typeface="Calibri"/>
                <a:cs typeface="Calibri"/>
              </a:rPr>
              <a:t>i</a:t>
            </a:r>
            <a:r>
              <a:rPr dirty="0" baseline="-13888" sz="1200" spc="240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V</a:t>
            </a:r>
            <a:r>
              <a:rPr dirty="0" baseline="-13888" sz="1200" spc="179" i="1">
                <a:latin typeface="Calibri"/>
                <a:cs typeface="Calibri"/>
              </a:rPr>
              <a:t>n</a:t>
            </a:r>
            <a:r>
              <a:rPr dirty="0" sz="1200" spc="120">
                <a:latin typeface="Calibri"/>
                <a:cs typeface="Calibri"/>
              </a:rPr>
              <a:t>)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marL="273050">
              <a:lnSpc>
                <a:spcPct val="100000"/>
              </a:lnSpc>
              <a:spcBef>
                <a:spcPts val="720"/>
              </a:spcBef>
            </a:pPr>
            <a:r>
              <a:rPr dirty="0" sz="1200" spc="110">
                <a:latin typeface="Calibri"/>
                <a:cs typeface="Calibri"/>
              </a:rPr>
              <a:t>Al </a:t>
            </a:r>
            <a:r>
              <a:rPr dirty="0" sz="1200">
                <a:latin typeface="Calibri"/>
                <a:cs typeface="Calibri"/>
              </a:rPr>
              <a:t>despejar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comunes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organizar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cu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obtiene:</a:t>
            </a:r>
            <a:endParaRPr sz="1200">
              <a:latin typeface="Calibri"/>
              <a:cs typeface="Calibri"/>
            </a:endParaRPr>
          </a:p>
          <a:p>
            <a:pPr marL="273050">
              <a:lnSpc>
                <a:spcPct val="100000"/>
              </a:lnSpc>
              <a:spcBef>
                <a:spcPts val="710"/>
              </a:spcBef>
            </a:pPr>
            <a:r>
              <a:rPr dirty="0" sz="1200" i="1">
                <a:latin typeface="Calibri"/>
                <a:cs typeface="Calibri"/>
              </a:rPr>
              <a:t>Y</a:t>
            </a:r>
            <a:r>
              <a:rPr dirty="0" baseline="-13888" sz="1200" i="1">
                <a:latin typeface="Calibri"/>
                <a:cs typeface="Calibri"/>
              </a:rPr>
              <a:t>io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o</a:t>
            </a:r>
            <a:r>
              <a:rPr dirty="0" baseline="-13888" sz="1200" spc="25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baseline="-13888" sz="1200" i="1">
                <a:latin typeface="Calibri"/>
                <a:cs typeface="Calibri"/>
              </a:rPr>
              <a:t>i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sz="1200" i="1">
                <a:latin typeface="Calibri"/>
                <a:cs typeface="Calibri"/>
              </a:rPr>
              <a:t>...</a:t>
            </a:r>
            <a:r>
              <a:rPr dirty="0" sz="1200" spc="3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baseline="-13888" sz="1200" spc="127" i="1">
                <a:latin typeface="Calibri"/>
                <a:cs typeface="Calibri"/>
              </a:rPr>
              <a:t>in</a:t>
            </a:r>
            <a:r>
              <a:rPr dirty="0" sz="1200" spc="85" i="1">
                <a:latin typeface="Calibri"/>
                <a:cs typeface="Calibri"/>
              </a:rPr>
              <a:t>V</a:t>
            </a:r>
            <a:r>
              <a:rPr dirty="0" baseline="-13888" sz="1200" spc="127" i="1">
                <a:latin typeface="Calibri"/>
                <a:cs typeface="Calibri"/>
              </a:rPr>
              <a:t>n</a:t>
            </a:r>
            <a:r>
              <a:rPr dirty="0" baseline="-13888" sz="1200" spc="262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Calibri"/>
                <a:cs typeface="Calibri"/>
              </a:rPr>
              <a:t>(</a:t>
            </a:r>
            <a:r>
              <a:rPr dirty="0" sz="1200" spc="65" i="1">
                <a:latin typeface="Calibri"/>
                <a:cs typeface="Calibri"/>
              </a:rPr>
              <a:t>Y</a:t>
            </a:r>
            <a:r>
              <a:rPr dirty="0" baseline="-13888" sz="1200" spc="97" i="1">
                <a:latin typeface="Calibri"/>
                <a:cs typeface="Calibri"/>
              </a:rPr>
              <a:t>io</a:t>
            </a:r>
            <a:r>
              <a:rPr dirty="0" baseline="-13888" sz="1200" spc="26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50" i="1">
                <a:latin typeface="Calibri"/>
                <a:cs typeface="Calibri"/>
              </a:rPr>
              <a:t>Y</a:t>
            </a:r>
            <a:r>
              <a:rPr dirty="0" baseline="-13888" sz="1200" spc="75" i="1">
                <a:latin typeface="Calibri"/>
                <a:cs typeface="Calibri"/>
              </a:rPr>
              <a:t>i</a:t>
            </a:r>
            <a:r>
              <a:rPr dirty="0" baseline="-13888" sz="1200" spc="75">
                <a:latin typeface="Calibri"/>
                <a:cs typeface="Calibri"/>
              </a:rPr>
              <a:t>1</a:t>
            </a:r>
            <a:r>
              <a:rPr dirty="0" sz="1200" spc="50" i="1">
                <a:latin typeface="Calibri"/>
                <a:cs typeface="Calibri"/>
              </a:rPr>
              <a:t>...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baseline="-13888" sz="1200" spc="127" i="1">
                <a:latin typeface="Calibri"/>
                <a:cs typeface="Calibri"/>
              </a:rPr>
              <a:t>in</a:t>
            </a:r>
            <a:r>
              <a:rPr dirty="0" sz="1200" spc="85">
                <a:latin typeface="Calibri"/>
                <a:cs typeface="Calibri"/>
              </a:rPr>
              <a:t>)</a:t>
            </a:r>
            <a:r>
              <a:rPr dirty="0" sz="1200" spc="85" i="1">
                <a:latin typeface="Calibri"/>
                <a:cs typeface="Calibri"/>
              </a:rPr>
              <a:t>V</a:t>
            </a:r>
            <a:r>
              <a:rPr dirty="0" baseline="-13888" sz="1200" spc="127" i="1">
                <a:latin typeface="Calibri"/>
                <a:cs typeface="Calibri"/>
              </a:rPr>
              <a:t>i</a:t>
            </a:r>
            <a:r>
              <a:rPr dirty="0" baseline="-13888" sz="1200" spc="27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I</a:t>
            </a:r>
            <a:r>
              <a:rPr dirty="0" baseline="-13888" sz="1200" spc="202" i="1">
                <a:latin typeface="Calibri"/>
                <a:cs typeface="Calibri"/>
              </a:rPr>
              <a:t>ii</a:t>
            </a:r>
            <a:r>
              <a:rPr dirty="0" baseline="-13888" sz="1200" spc="390" i="1">
                <a:latin typeface="Calibri"/>
                <a:cs typeface="Calibri"/>
              </a:rPr>
              <a:t> </a:t>
            </a:r>
            <a:r>
              <a:rPr dirty="0" sz="1200" spc="200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0 </a:t>
            </a:r>
            <a:endParaRPr sz="1200">
              <a:latin typeface="Calibri"/>
              <a:cs typeface="Calibri"/>
            </a:endParaRPr>
          </a:p>
          <a:p>
            <a:pPr marL="27305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baseline="-13888" sz="1200" i="1">
                <a:latin typeface="Calibri"/>
                <a:cs typeface="Calibri"/>
              </a:rPr>
              <a:t>i</a:t>
            </a:r>
            <a:r>
              <a:rPr dirty="0" baseline="-13888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0</a:t>
            </a:r>
            <a:r>
              <a:rPr dirty="0" baseline="-13888" sz="1200" spc="277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baseline="-13888" sz="1200" i="1">
                <a:latin typeface="Calibri"/>
                <a:cs typeface="Calibri"/>
              </a:rPr>
              <a:t>i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sz="1200" i="1">
                <a:latin typeface="Calibri"/>
                <a:cs typeface="Calibri"/>
              </a:rPr>
              <a:t>...</a:t>
            </a:r>
            <a:r>
              <a:rPr dirty="0" sz="1200" spc="5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(</a:t>
            </a:r>
            <a:r>
              <a:rPr dirty="0" sz="1200" spc="65" i="1">
                <a:latin typeface="Calibri"/>
                <a:cs typeface="Calibri"/>
              </a:rPr>
              <a:t>Y</a:t>
            </a:r>
            <a:r>
              <a:rPr dirty="0" baseline="-13888" sz="1200" spc="97" i="1">
                <a:latin typeface="Calibri"/>
                <a:cs typeface="Calibri"/>
              </a:rPr>
              <a:t>io</a:t>
            </a:r>
            <a:r>
              <a:rPr dirty="0" baseline="-13888" sz="1200" spc="27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Y</a:t>
            </a:r>
            <a:r>
              <a:rPr dirty="0" baseline="-13888" sz="1200" spc="82" i="1">
                <a:latin typeface="Calibri"/>
                <a:cs typeface="Calibri"/>
              </a:rPr>
              <a:t>i</a:t>
            </a:r>
            <a:r>
              <a:rPr dirty="0" baseline="-13888" sz="1200" spc="82">
                <a:latin typeface="Calibri"/>
                <a:cs typeface="Calibri"/>
              </a:rPr>
              <a:t>1</a:t>
            </a:r>
            <a:r>
              <a:rPr dirty="0" sz="1200" spc="55" i="1">
                <a:latin typeface="Calibri"/>
                <a:cs typeface="Calibri"/>
              </a:rPr>
              <a:t>..</a:t>
            </a:r>
            <a:r>
              <a:rPr dirty="0" sz="1200" spc="6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65" i="1">
                <a:latin typeface="Calibri"/>
                <a:cs typeface="Calibri"/>
              </a:rPr>
              <a:t>Y</a:t>
            </a:r>
            <a:r>
              <a:rPr dirty="0" baseline="-13888" sz="1200" spc="97" i="1">
                <a:latin typeface="Calibri"/>
                <a:cs typeface="Calibri"/>
              </a:rPr>
              <a:t>in</a:t>
            </a:r>
            <a:r>
              <a:rPr dirty="0" sz="1200" spc="65">
                <a:latin typeface="Calibri"/>
                <a:cs typeface="Calibri"/>
              </a:rPr>
              <a:t>)</a:t>
            </a:r>
            <a:r>
              <a:rPr dirty="0" sz="1200" spc="65" i="1">
                <a:latin typeface="Calibri"/>
                <a:cs typeface="Calibri"/>
              </a:rPr>
              <a:t>V</a:t>
            </a:r>
            <a:r>
              <a:rPr dirty="0" baseline="-13888" sz="1200" spc="97" i="1">
                <a:latin typeface="Calibri"/>
                <a:cs typeface="Calibri"/>
              </a:rPr>
              <a:t>i</a:t>
            </a:r>
            <a:r>
              <a:rPr dirty="0" sz="1200" spc="65" i="1">
                <a:latin typeface="Calibri"/>
                <a:cs typeface="Calibri"/>
              </a:rPr>
              <a:t>...</a:t>
            </a:r>
            <a:r>
              <a:rPr dirty="0" sz="1200" spc="60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baseline="-13888" sz="1200" spc="127" i="1">
                <a:latin typeface="Calibri"/>
                <a:cs typeface="Calibri"/>
              </a:rPr>
              <a:t>in</a:t>
            </a:r>
            <a:r>
              <a:rPr dirty="0" sz="1200" spc="85" i="1">
                <a:latin typeface="Calibri"/>
                <a:cs typeface="Calibri"/>
              </a:rPr>
              <a:t>V</a:t>
            </a:r>
            <a:r>
              <a:rPr dirty="0" baseline="-13888" sz="1200" spc="127" i="1">
                <a:latin typeface="Calibri"/>
                <a:cs typeface="Calibri"/>
              </a:rPr>
              <a:t>n</a:t>
            </a:r>
            <a:r>
              <a:rPr dirty="0" baseline="-13888" sz="1200" spc="42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110" i="1">
                <a:latin typeface="Calibri"/>
                <a:cs typeface="Calibri"/>
              </a:rPr>
              <a:t>I</a:t>
            </a:r>
            <a:r>
              <a:rPr dirty="0" baseline="-13888" sz="1200" spc="165" i="1">
                <a:latin typeface="Calibri"/>
                <a:cs typeface="Calibri"/>
              </a:rPr>
              <a:t>ii</a:t>
            </a:r>
            <a:endParaRPr baseline="-13888" sz="1200">
              <a:latin typeface="Calibri"/>
              <a:cs typeface="Calibri"/>
            </a:endParaRPr>
          </a:p>
          <a:p>
            <a:pPr marL="273050">
              <a:lnSpc>
                <a:spcPct val="100000"/>
              </a:lnSpc>
              <a:spcBef>
                <a:spcPts val="710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representacion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matricial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sigue: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object 8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54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13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2590800" y="1137725"/>
            <a:ext cx="3797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35" i="1">
                <a:latin typeface="Calibri"/>
                <a:cs typeface="Calibri"/>
              </a:rPr>
              <a:t>I</a:t>
            </a:r>
            <a:r>
              <a:rPr dirty="0" baseline="-13888" sz="1200" spc="202" i="1">
                <a:latin typeface="Calibri"/>
                <a:cs typeface="Calibri"/>
              </a:rPr>
              <a:t>ii</a:t>
            </a:r>
            <a:r>
              <a:rPr dirty="0" baseline="-13888" sz="1200" spc="292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020574" y="1136207"/>
            <a:ext cx="366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[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40" i="1">
                <a:latin typeface="Calibri"/>
                <a:cs typeface="Calibri"/>
              </a:rPr>
              <a:t>Y</a:t>
            </a:r>
            <a:r>
              <a:rPr dirty="0" baseline="-13888" sz="1200" spc="60" i="1">
                <a:latin typeface="Calibri"/>
                <a:cs typeface="Calibri"/>
              </a:rPr>
              <a:t>i</a:t>
            </a:r>
            <a:r>
              <a:rPr dirty="0" baseline="-13888" sz="1200" spc="60">
                <a:latin typeface="Calibri"/>
                <a:cs typeface="Calibri"/>
              </a:rPr>
              <a:t>0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442715" y="1159062"/>
            <a:ext cx="2540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60" i="1">
                <a:latin typeface="Calibri"/>
                <a:cs typeface="Calibri"/>
              </a:rPr>
              <a:t>Y</a:t>
            </a:r>
            <a:r>
              <a:rPr dirty="0" sz="800" spc="40" i="1">
                <a:latin typeface="Calibri"/>
                <a:cs typeface="Calibri"/>
              </a:rPr>
              <a:t>i</a:t>
            </a:r>
            <a:r>
              <a:rPr dirty="0" sz="800" spc="4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777488" y="1136201"/>
            <a:ext cx="1492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...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003550" y="1159062"/>
            <a:ext cx="23685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04" i="1">
                <a:latin typeface="Calibri"/>
                <a:cs typeface="Calibri"/>
              </a:rPr>
              <a:t>Y</a:t>
            </a:r>
            <a:r>
              <a:rPr dirty="0" sz="800" spc="70" i="1">
                <a:latin typeface="Calibri"/>
                <a:cs typeface="Calibri"/>
              </a:rPr>
              <a:t>ii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321555" y="1136201"/>
            <a:ext cx="1492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...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08523" y="140169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173471" y="1524816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173471" y="1575102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129274" y="1759501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173471" y="1954585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173471" y="2006405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115563" y="2189285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202428" y="2262758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546084" y="1145347"/>
            <a:ext cx="9258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2314" sz="1800" spc="142" i="1">
                <a:latin typeface="Calibri"/>
                <a:cs typeface="Calibri"/>
              </a:rPr>
              <a:t>Y</a:t>
            </a:r>
            <a:r>
              <a:rPr dirty="0" baseline="-6944" sz="1200" spc="142" i="1">
                <a:latin typeface="Calibri"/>
                <a:cs typeface="Calibri"/>
              </a:rPr>
              <a:t>in</a:t>
            </a:r>
            <a:r>
              <a:rPr dirty="0" baseline="-6944" sz="1200" spc="622" i="1">
                <a:latin typeface="Calibri"/>
                <a:cs typeface="Calibri"/>
              </a:rPr>
              <a:t> </a:t>
            </a:r>
            <a:r>
              <a:rPr dirty="0" baseline="2314" sz="1800">
                <a:latin typeface="Calibri"/>
                <a:cs typeface="Calibri"/>
              </a:rPr>
              <a:t>]</a:t>
            </a:r>
            <a:r>
              <a:rPr dirty="0" baseline="2314" sz="1800" spc="644">
                <a:latin typeface="Calibri"/>
                <a:cs typeface="Calibri"/>
              </a:rPr>
              <a:t> </a:t>
            </a:r>
            <a:r>
              <a:rPr dirty="0" baseline="50000" sz="1500" spc="465">
                <a:latin typeface="Cambria"/>
                <a:cs typeface="Cambria"/>
              </a:rPr>
              <a:t>⎡</a:t>
            </a:r>
            <a:r>
              <a:rPr dirty="0" baseline="50000" sz="1500" spc="494">
                <a:latin typeface="Cambria"/>
                <a:cs typeface="Cambria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0</a:t>
            </a:r>
            <a:r>
              <a:rPr dirty="0" baseline="-13888" sz="1200" spc="577">
                <a:latin typeface="Calibri"/>
                <a:cs typeface="Calibri"/>
              </a:rPr>
              <a:t> </a:t>
            </a:r>
            <a:r>
              <a:rPr dirty="0" baseline="50000" sz="1500" spc="375">
                <a:latin typeface="Cambria"/>
                <a:cs typeface="Cambria"/>
              </a:rPr>
              <a:t>⎤</a:t>
            </a:r>
            <a:endParaRPr baseline="50000" sz="1500">
              <a:latin typeface="Cambria"/>
              <a:cs typeface="Cambri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967732" y="1328225"/>
            <a:ext cx="4787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R="50800">
              <a:lnSpc>
                <a:spcPts val="815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ts val="575"/>
              </a:lnSpc>
              <a:tabLst>
                <a:tab pos="368300" algn="l"/>
              </a:tabLst>
            </a:pP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967732" y="1504391"/>
            <a:ext cx="4787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1000" algn="l"/>
              </a:tabLst>
            </a:pP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967732" y="1655260"/>
            <a:ext cx="4787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1000" algn="l"/>
              </a:tabLst>
            </a:pP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967732" y="1807672"/>
            <a:ext cx="4787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0985" algn="l"/>
              </a:tabLst>
            </a:pP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800" spc="95" i="1">
                <a:latin typeface="Calibri"/>
                <a:cs typeface="Calibri"/>
              </a:rPr>
              <a:t>i</a:t>
            </a:r>
            <a:r>
              <a:rPr dirty="0" sz="800" spc="459" i="1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967732" y="1960084"/>
            <a:ext cx="4787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1000" algn="l"/>
              </a:tabLst>
            </a:pP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967732" y="2040858"/>
            <a:ext cx="4787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1000" algn="l"/>
              </a:tabLst>
            </a:pPr>
            <a:r>
              <a:rPr dirty="0" sz="1000" spc="260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687571" y="2614801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628135" y="2627596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626611" y="2930269"/>
            <a:ext cx="2139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35" i="1">
                <a:latin typeface="Calibri"/>
                <a:cs typeface="Calibri"/>
              </a:rPr>
              <a:t>j</a:t>
            </a:r>
            <a:r>
              <a:rPr dirty="0" sz="800" spc="135">
                <a:latin typeface="Calibri"/>
                <a:cs typeface="Calibri"/>
              </a:rPr>
              <a:t>=0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150111" y="2728781"/>
            <a:ext cx="27603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22830" algn="l"/>
                <a:tab pos="2674620" algn="l"/>
              </a:tabLst>
            </a:pPr>
            <a:r>
              <a:rPr dirty="0" sz="1200">
                <a:latin typeface="Calibri"/>
                <a:cs typeface="Calibri"/>
              </a:rPr>
              <a:t>Siendo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terminos: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332479" y="2802253"/>
            <a:ext cx="6591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65785" algn="l"/>
              </a:tabLst>
            </a:pPr>
            <a:r>
              <a:rPr dirty="0" sz="800" spc="70" i="1">
                <a:latin typeface="Calibri"/>
                <a:cs typeface="Calibri"/>
              </a:rPr>
              <a:t>ii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00" i="1">
                <a:latin typeface="Calibri"/>
                <a:cs typeface="Calibri"/>
              </a:rPr>
              <a:t>ij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043171" y="2728781"/>
            <a:ext cx="9499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470">
                <a:latin typeface="Calibri"/>
                <a:cs typeface="Calibri"/>
              </a:rPr>
              <a:t> </a:t>
            </a:r>
            <a:r>
              <a:rPr dirty="0" sz="1200" spc="110" i="1">
                <a:latin typeface="Calibri"/>
                <a:cs typeface="Calibri"/>
              </a:rPr>
              <a:t>Y</a:t>
            </a:r>
            <a:r>
              <a:rPr dirty="0" baseline="-13888" sz="1200" spc="165" i="1">
                <a:latin typeface="Calibri"/>
                <a:cs typeface="Calibri"/>
              </a:rPr>
              <a:t>ij</a:t>
            </a:r>
            <a:r>
              <a:rPr dirty="0" baseline="-13888" sz="1200" spc="35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60">
                <a:latin typeface="Lucida Sans Unicode"/>
                <a:cs typeface="Lucida Sans Unicode"/>
              </a:rPr>
              <a:t>−</a:t>
            </a:r>
            <a:r>
              <a:rPr dirty="0" sz="1200" spc="60" i="1">
                <a:latin typeface="Calibri"/>
                <a:cs typeface="Calibri"/>
              </a:rPr>
              <a:t>y</a:t>
            </a:r>
            <a:r>
              <a:rPr dirty="0" baseline="-13888" sz="1200" spc="89" i="1">
                <a:latin typeface="Calibri"/>
                <a:cs typeface="Calibri"/>
              </a:rPr>
              <a:t>ij</a:t>
            </a:r>
            <a:r>
              <a:rPr dirty="0" baseline="-13888" sz="1200" spc="-135" i="1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150100" y="3029847"/>
            <a:ext cx="5922645" cy="571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30860" marR="5080" indent="-518795">
              <a:lnSpc>
                <a:spcPct val="149200"/>
              </a:lnSpc>
              <a:spcBef>
                <a:spcPts val="100"/>
              </a:spcBef>
            </a:pPr>
            <a:r>
              <a:rPr dirty="0" sz="1200">
                <a:latin typeface="Calibri"/>
                <a:cs typeface="Calibri"/>
              </a:rPr>
              <a:t>Repitiendo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este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an</a:t>
            </a:r>
            <a:r>
              <a:rPr dirty="0" sz="1200" spc="-5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lisis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 los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15">
                <a:latin typeface="Calibri"/>
                <a:cs typeface="Calibri"/>
              </a:rPr>
              <a:t>d</a:t>
            </a:r>
            <a:r>
              <a:rPr dirty="0" sz="1200" spc="20">
                <a:latin typeface="Calibri"/>
                <a:cs typeface="Calibri"/>
              </a:rPr>
              <a:t>e</a:t>
            </a:r>
            <a:r>
              <a:rPr dirty="0" sz="1200" spc="10">
                <a:latin typeface="Calibri"/>
                <a:cs typeface="Calibri"/>
              </a:rPr>
              <a:t>m</a:t>
            </a:r>
            <a:r>
              <a:rPr dirty="0" sz="1200" spc="-560">
                <a:latin typeface="Calibri"/>
                <a:cs typeface="Calibri"/>
              </a:rPr>
              <a:t>a</a:t>
            </a:r>
            <a:r>
              <a:rPr dirty="0" sz="1200" spc="15">
                <a:latin typeface="Calibri"/>
                <a:cs typeface="Calibri"/>
              </a:rPr>
              <a:t>´</a:t>
            </a:r>
            <a:r>
              <a:rPr dirty="0" sz="1200" spc="20">
                <a:latin typeface="Calibri"/>
                <a:cs typeface="Calibri"/>
              </a:rPr>
              <a:t>s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argumentando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 </a:t>
            </a:r>
            <a:r>
              <a:rPr dirty="0" sz="1200" spc="-10">
                <a:latin typeface="Calibri"/>
                <a:cs typeface="Calibri"/>
              </a:rPr>
              <a:t>matricial </a:t>
            </a:r>
            <a:r>
              <a:rPr dirty="0" sz="1200">
                <a:latin typeface="Calibri"/>
                <a:cs typeface="Calibri"/>
              </a:rPr>
              <a:t>Corrientes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admitancia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x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Tensiones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Nodales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390648" y="4287221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390648" y="4590501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619248" y="4156774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619248" y="4207061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619248" y="4586533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604007" y="4894705"/>
            <a:ext cx="1568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0" i="1">
                <a:latin typeface="Calibri"/>
                <a:cs typeface="Calibri"/>
              </a:rPr>
              <a:t>nn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390648" y="4134834"/>
            <a:ext cx="8083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25450" algn="l"/>
                <a:tab pos="710565" algn="l"/>
              </a:tabLst>
            </a:pP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⎥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778251" y="4261915"/>
            <a:ext cx="4457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114">
                <a:latin typeface="Cambria"/>
                <a:cs typeface="Cambria"/>
              </a:rPr>
              <a:t> </a:t>
            </a:r>
            <a:r>
              <a:rPr dirty="0" baseline="-13888" sz="1800" spc="457">
                <a:latin typeface="Calibri"/>
                <a:cs typeface="Calibri"/>
              </a:rPr>
              <a:t>=</a:t>
            </a:r>
            <a:r>
              <a:rPr dirty="0" baseline="-13888" sz="1800" spc="97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803651" y="4590501"/>
            <a:ext cx="3949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7180" algn="l"/>
              </a:tabLst>
            </a:pPr>
            <a:r>
              <a:rPr dirty="0" sz="1000" spc="260">
                <a:latin typeface="Cambria"/>
                <a:cs typeface="Cambria"/>
              </a:rPr>
              <a:t>⎥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390648" y="4636819"/>
            <a:ext cx="808355" cy="2120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>
              <a:lnSpc>
                <a:spcPts val="855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ts val="615"/>
              </a:lnSpc>
              <a:tabLst>
                <a:tab pos="425450" algn="l"/>
                <a:tab pos="710565" algn="l"/>
              </a:tabLst>
            </a:pPr>
            <a:r>
              <a:rPr dirty="0" sz="1000" spc="260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⎦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390648" y="3960174"/>
            <a:ext cx="9626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70815">
              <a:lnSpc>
                <a:spcPts val="815"/>
              </a:lnSpc>
              <a:spcBef>
                <a:spcPts val="95"/>
              </a:spcBef>
              <a:tabLst>
                <a:tab pos="862965" algn="l"/>
              </a:tabLst>
            </a:pPr>
            <a:r>
              <a:rPr dirty="0" sz="1200" spc="165" i="1">
                <a:latin typeface="Calibri"/>
                <a:cs typeface="Calibri"/>
              </a:rPr>
              <a:t>I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ts val="575"/>
              </a:lnSpc>
              <a:tabLst>
                <a:tab pos="425450" algn="l"/>
                <a:tab pos="710565" algn="l"/>
              </a:tabLst>
            </a:pP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⎥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614676" y="4033645"/>
            <a:ext cx="84581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25805" algn="l"/>
              </a:tabLst>
            </a:pPr>
            <a:r>
              <a:rPr dirty="0" sz="800" spc="-25">
                <a:latin typeface="Calibri"/>
                <a:cs typeface="Calibri"/>
              </a:rPr>
              <a:t>11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25">
                <a:latin typeface="Calibri"/>
                <a:cs typeface="Calibri"/>
              </a:rPr>
              <a:t>10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352548" y="3798630"/>
            <a:ext cx="14839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748665" algn="l"/>
                <a:tab pos="1238885" algn="l"/>
              </a:tabLst>
            </a:pPr>
            <a:r>
              <a:rPr dirty="0" baseline="61111" sz="1500" spc="465">
                <a:latin typeface="Cambria"/>
                <a:cs typeface="Cambria"/>
              </a:rPr>
              <a:t>⎡</a:t>
            </a:r>
            <a:r>
              <a:rPr dirty="0" baseline="61111" sz="1500" spc="555">
                <a:latin typeface="Cambria"/>
                <a:cs typeface="Cambria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I</a:t>
            </a:r>
            <a:r>
              <a:rPr dirty="0" sz="800" spc="80">
                <a:latin typeface="Calibri"/>
                <a:cs typeface="Calibri"/>
              </a:rPr>
              <a:t>00</a:t>
            </a:r>
            <a:r>
              <a:rPr dirty="0" sz="800" spc="450">
                <a:latin typeface="Calibri"/>
                <a:cs typeface="Calibri"/>
              </a:rPr>
              <a:t> </a:t>
            </a:r>
            <a:r>
              <a:rPr dirty="0" baseline="61111" sz="1500" spc="390">
                <a:latin typeface="Cambria"/>
                <a:cs typeface="Cambria"/>
              </a:rPr>
              <a:t>⎤</a:t>
            </a:r>
            <a:r>
              <a:rPr dirty="0" baseline="61111" sz="1500">
                <a:latin typeface="Cambria"/>
                <a:cs typeface="Cambria"/>
              </a:rPr>
              <a:t>	</a:t>
            </a:r>
            <a:r>
              <a:rPr dirty="0" baseline="61111" sz="1500" spc="465">
                <a:latin typeface="Cambria"/>
                <a:cs typeface="Cambria"/>
              </a:rPr>
              <a:t>⎡</a:t>
            </a:r>
            <a:r>
              <a:rPr dirty="0" baseline="61111" sz="1500" spc="480">
                <a:latin typeface="Cambria"/>
                <a:cs typeface="Cambria"/>
              </a:rPr>
              <a:t> </a:t>
            </a: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00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-57870" sz="1800" spc="-855" i="1">
                <a:latin typeface="Calibri"/>
                <a:cs typeface="Calibri"/>
              </a:rPr>
              <a:t>Y</a:t>
            </a:r>
            <a:r>
              <a:rPr dirty="0" baseline="9259" sz="1800" spc="30" i="1">
                <a:latin typeface="Calibri"/>
                <a:cs typeface="Calibri"/>
              </a:rPr>
              <a:t>Y</a:t>
            </a:r>
            <a:r>
              <a:rPr dirty="0" baseline="-100694" sz="1200" spc="22">
                <a:latin typeface="Calibri"/>
                <a:cs typeface="Calibri"/>
              </a:rPr>
              <a:t>1</a:t>
            </a:r>
            <a:r>
              <a:rPr dirty="0" baseline="-100694" sz="1200" spc="-1177">
                <a:latin typeface="Calibri"/>
                <a:cs typeface="Calibri"/>
              </a:rPr>
              <a:t>1</a:t>
            </a:r>
            <a:r>
              <a:rPr dirty="0" sz="800" spc="15">
                <a:latin typeface="Calibri"/>
                <a:cs typeface="Calibri"/>
              </a:rPr>
              <a:t>01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911600" y="3775771"/>
            <a:ext cx="149225" cy="3924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...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200" spc="-25" i="1">
                <a:latin typeface="Calibri"/>
                <a:cs typeface="Calibri"/>
              </a:rPr>
              <a:t>...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4143750" y="3798630"/>
            <a:ext cx="253365" cy="392430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38100" marR="30480">
              <a:lnSpc>
                <a:spcPct val="100800"/>
              </a:lnSpc>
              <a:spcBef>
                <a:spcPts val="80"/>
              </a:spcBef>
            </a:pPr>
            <a:r>
              <a:rPr dirty="0" baseline="9259" sz="1800" spc="60" i="1">
                <a:latin typeface="Calibri"/>
                <a:cs typeface="Calibri"/>
              </a:rPr>
              <a:t>Y</a:t>
            </a:r>
            <a:r>
              <a:rPr dirty="0" sz="800" spc="40">
                <a:latin typeface="Calibri"/>
                <a:cs typeface="Calibri"/>
              </a:rPr>
              <a:t>0</a:t>
            </a:r>
            <a:r>
              <a:rPr dirty="0" sz="800" spc="40" i="1">
                <a:latin typeface="Calibri"/>
                <a:cs typeface="Calibri"/>
              </a:rPr>
              <a:t>i </a:t>
            </a:r>
            <a:r>
              <a:rPr dirty="0" baseline="9259" sz="1800" spc="60" i="1">
                <a:latin typeface="Calibri"/>
                <a:cs typeface="Calibri"/>
              </a:rPr>
              <a:t>Y</a:t>
            </a:r>
            <a:r>
              <a:rPr dirty="0" sz="800" spc="40">
                <a:latin typeface="Calibri"/>
                <a:cs typeface="Calibri"/>
              </a:rPr>
              <a:t>1</a:t>
            </a:r>
            <a:r>
              <a:rPr dirty="0" sz="800" spc="40" i="1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321811" y="4156774"/>
            <a:ext cx="4038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9250" algn="l"/>
              </a:tabLst>
            </a:pPr>
            <a:r>
              <a:rPr dirty="0" sz="1200" spc="-50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321811" y="4207061"/>
            <a:ext cx="4038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9250" algn="l"/>
              </a:tabLst>
            </a:pPr>
            <a:r>
              <a:rPr dirty="0" sz="1200" spc="-50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4239266" y="4156774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4151372" y="4183517"/>
            <a:ext cx="236854" cy="436880"/>
          </a:xfrm>
          <a:prstGeom prst="rect">
            <a:avLst/>
          </a:prstGeom>
        </p:spPr>
        <p:txBody>
          <a:bodyPr wrap="square" lIns="0" tIns="35560" rIns="0" bIns="0" rtlCol="0" vert="horz">
            <a:spAutoFit/>
          </a:bodyPr>
          <a:lstStyle/>
          <a:p>
            <a:pPr algn="ctr" marL="5715">
              <a:lnSpc>
                <a:spcPct val="100000"/>
              </a:lnSpc>
              <a:spcBef>
                <a:spcPts val="280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80"/>
              </a:spcBef>
            </a:pPr>
            <a:r>
              <a:rPr dirty="0" baseline="9259" sz="1800" spc="104" i="1">
                <a:latin typeface="Calibri"/>
                <a:cs typeface="Calibri"/>
              </a:rPr>
              <a:t>Y</a:t>
            </a:r>
            <a:r>
              <a:rPr dirty="0" sz="800" spc="70" i="1">
                <a:latin typeface="Calibri"/>
                <a:cs typeface="Calibri"/>
              </a:rPr>
              <a:t>ii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250193" y="4389941"/>
            <a:ext cx="1117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390648" y="4389941"/>
            <a:ext cx="1062355" cy="2254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9230">
              <a:lnSpc>
                <a:spcPts val="910"/>
              </a:lnSpc>
              <a:spcBef>
                <a:spcPts val="95"/>
              </a:spcBef>
            </a:pPr>
            <a:r>
              <a:rPr dirty="0" sz="1200" spc="165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ts val="670"/>
              </a:lnSpc>
              <a:tabLst>
                <a:tab pos="254635" algn="l"/>
                <a:tab pos="710565" algn="l"/>
                <a:tab pos="958850" algn="l"/>
              </a:tabLst>
            </a:pP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800" spc="95" i="1">
                <a:latin typeface="Calibri"/>
                <a:cs typeface="Calibri"/>
              </a:rPr>
              <a:t>ii</a:t>
            </a:r>
            <a:r>
              <a:rPr dirty="0" sz="800" spc="195" i="1">
                <a:latin typeface="Calibri"/>
                <a:cs typeface="Calibri"/>
              </a:rPr>
              <a:t>  </a:t>
            </a:r>
            <a:r>
              <a:rPr dirty="0" sz="1000" spc="260">
                <a:latin typeface="Cambria"/>
                <a:cs typeface="Cambria"/>
              </a:rPr>
              <a:t>⎥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800" spc="30" i="1">
                <a:latin typeface="Calibri"/>
                <a:cs typeface="Calibri"/>
              </a:rPr>
              <a:t>i</a:t>
            </a:r>
            <a:r>
              <a:rPr dirty="0" sz="800" spc="3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563111" y="4412803"/>
            <a:ext cx="2540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60" i="1">
                <a:latin typeface="Calibri"/>
                <a:cs typeface="Calibri"/>
              </a:rPr>
              <a:t>Y</a:t>
            </a:r>
            <a:r>
              <a:rPr dirty="0" sz="800" spc="40" i="1">
                <a:latin typeface="Calibri"/>
                <a:cs typeface="Calibri"/>
              </a:rPr>
              <a:t>i</a:t>
            </a:r>
            <a:r>
              <a:rPr dirty="0" sz="800" spc="4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911600" y="4389942"/>
            <a:ext cx="1492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...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4483100" y="4389942"/>
            <a:ext cx="3771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77495" algn="l"/>
              </a:tabLst>
            </a:pPr>
            <a:r>
              <a:rPr dirty="0" sz="1200" spc="-25" i="1">
                <a:latin typeface="Calibri"/>
                <a:cs typeface="Calibri"/>
              </a:rPr>
              <a:t>...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321811" y="4586533"/>
            <a:ext cx="4038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9250" algn="l"/>
              </a:tabLst>
            </a:pPr>
            <a:r>
              <a:rPr dirty="0" sz="1200" spc="-50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321811" y="4636819"/>
            <a:ext cx="4038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9250" algn="l"/>
              </a:tabLst>
            </a:pPr>
            <a:r>
              <a:rPr dirty="0" sz="1200" spc="-50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538473" y="4821218"/>
            <a:ext cx="8102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10565" algn="l"/>
              </a:tabLst>
            </a:pPr>
            <a:r>
              <a:rPr dirty="0" sz="1200" spc="165" i="1">
                <a:latin typeface="Calibri"/>
                <a:cs typeface="Calibri"/>
              </a:rPr>
              <a:t>I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4239266" y="4586502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4137662" y="4611681"/>
            <a:ext cx="266065" cy="440055"/>
          </a:xfrm>
          <a:prstGeom prst="rect">
            <a:avLst/>
          </a:prstGeom>
        </p:spPr>
        <p:txBody>
          <a:bodyPr wrap="square" lIns="0" tIns="36830" rIns="0" bIns="0" rtlCol="0" vert="horz">
            <a:spAutoFit/>
          </a:bodyPr>
          <a:lstStyle/>
          <a:p>
            <a:pPr algn="ctr" marL="3810">
              <a:lnSpc>
                <a:spcPct val="100000"/>
              </a:lnSpc>
              <a:spcBef>
                <a:spcPts val="290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95"/>
              </a:spcBef>
            </a:pPr>
            <a:r>
              <a:rPr dirty="0" baseline="9259" sz="1800" spc="104" i="1">
                <a:latin typeface="Calibri"/>
                <a:cs typeface="Calibri"/>
              </a:rPr>
              <a:t>Y</a:t>
            </a:r>
            <a:r>
              <a:rPr dirty="0" sz="800" spc="70" i="1">
                <a:latin typeface="Calibri"/>
                <a:cs typeface="Calibri"/>
              </a:rPr>
              <a:t>ni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297935" y="4844095"/>
            <a:ext cx="5340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288925" algn="l"/>
              </a:tabLst>
            </a:pPr>
            <a:r>
              <a:rPr dirty="0" sz="800" spc="30" i="1">
                <a:latin typeface="Calibri"/>
                <a:cs typeface="Calibri"/>
              </a:rPr>
              <a:t>n</a:t>
            </a:r>
            <a:r>
              <a:rPr dirty="0" sz="800" spc="30">
                <a:latin typeface="Calibri"/>
                <a:cs typeface="Calibri"/>
              </a:rPr>
              <a:t>0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60" i="1">
                <a:latin typeface="Calibri"/>
                <a:cs typeface="Calibri"/>
              </a:rPr>
              <a:t>Y</a:t>
            </a:r>
            <a:r>
              <a:rPr dirty="0" sz="800" spc="40" i="1">
                <a:latin typeface="Calibri"/>
                <a:cs typeface="Calibri"/>
              </a:rPr>
              <a:t>n</a:t>
            </a:r>
            <a:r>
              <a:rPr dirty="0" sz="800" spc="4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911600" y="4821234"/>
            <a:ext cx="1492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...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4483100" y="4821234"/>
            <a:ext cx="3632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3525" algn="l"/>
              </a:tabLst>
            </a:pPr>
            <a:r>
              <a:rPr dirty="0" sz="1200" spc="-25" i="1">
                <a:latin typeface="Calibri"/>
                <a:cs typeface="Calibri"/>
              </a:rPr>
              <a:t>...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4821428" y="4894705"/>
            <a:ext cx="1568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0" i="1">
                <a:latin typeface="Calibri"/>
                <a:cs typeface="Calibri"/>
              </a:rPr>
              <a:t>nn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4826000" y="4033645"/>
            <a:ext cx="6235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56260" algn="l"/>
              </a:tabLst>
            </a:pPr>
            <a:r>
              <a:rPr dirty="0" sz="800" spc="30">
                <a:latin typeface="Calibri"/>
                <a:cs typeface="Calibri"/>
              </a:rPr>
              <a:t>1</a:t>
            </a:r>
            <a:r>
              <a:rPr dirty="0" sz="800" spc="30" i="1">
                <a:latin typeface="Calibri"/>
                <a:cs typeface="Calibri"/>
              </a:rPr>
              <a:t>n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4824483" y="4156774"/>
            <a:ext cx="5791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24510" algn="l"/>
              </a:tabLst>
            </a:pPr>
            <a:r>
              <a:rPr dirty="0" sz="1200" spc="-50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4824483" y="4207061"/>
            <a:ext cx="5791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24510" algn="l"/>
              </a:tabLst>
            </a:pPr>
            <a:r>
              <a:rPr dirty="0" sz="1200" spc="-50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5292342" y="4389941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4824483" y="4586487"/>
            <a:ext cx="5791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24510" algn="l"/>
              </a:tabLst>
            </a:pPr>
            <a:r>
              <a:rPr dirty="0" sz="1200" spc="-50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5277098" y="4821218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5363971" y="4894705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4713732" y="3659947"/>
            <a:ext cx="9213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41666" sz="1800" spc="97" i="1">
                <a:latin typeface="Calibri"/>
                <a:cs typeface="Calibri"/>
              </a:rPr>
              <a:t>Y</a:t>
            </a:r>
            <a:r>
              <a:rPr dirty="0" baseline="-76388" sz="1200" spc="97">
                <a:latin typeface="Calibri"/>
                <a:cs typeface="Calibri"/>
              </a:rPr>
              <a:t>0</a:t>
            </a:r>
            <a:r>
              <a:rPr dirty="0" baseline="-76388" sz="1200" spc="97" i="1">
                <a:latin typeface="Calibri"/>
                <a:cs typeface="Calibri"/>
              </a:rPr>
              <a:t>n</a:t>
            </a:r>
            <a:r>
              <a:rPr dirty="0" baseline="-76388" sz="1200" spc="630" i="1">
                <a:latin typeface="Calibri"/>
                <a:cs typeface="Calibri"/>
              </a:rPr>
              <a:t> </a:t>
            </a:r>
            <a:r>
              <a:rPr dirty="0" sz="1000" spc="310">
                <a:latin typeface="Cambria"/>
                <a:cs typeface="Cambria"/>
              </a:rPr>
              <a:t>⎤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330">
                <a:latin typeface="Cambria"/>
                <a:cs typeface="Cambria"/>
              </a:rPr>
              <a:t> </a:t>
            </a:r>
            <a:r>
              <a:rPr dirty="0" baseline="-41666" sz="1800" i="1">
                <a:latin typeface="Calibri"/>
                <a:cs typeface="Calibri"/>
              </a:rPr>
              <a:t>V</a:t>
            </a:r>
            <a:r>
              <a:rPr dirty="0" baseline="-76388" sz="1200">
                <a:latin typeface="Calibri"/>
                <a:cs typeface="Calibri"/>
              </a:rPr>
              <a:t>0</a:t>
            </a:r>
            <a:r>
              <a:rPr dirty="0" baseline="-76388" sz="1200" spc="615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4483100" y="3775771"/>
            <a:ext cx="1126490" cy="3924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...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ts val="815"/>
              </a:lnSpc>
              <a:spcBef>
                <a:spcPts val="10"/>
              </a:spcBef>
              <a:tabLst>
                <a:tab pos="268605" algn="l"/>
                <a:tab pos="812165" algn="l"/>
              </a:tabLst>
            </a:pPr>
            <a:r>
              <a:rPr dirty="0" sz="1200" spc="-25" i="1">
                <a:latin typeface="Calibri"/>
                <a:cs typeface="Calibri"/>
              </a:rPr>
              <a:t>...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  <a:p>
            <a:pPr marL="550545">
              <a:lnSpc>
                <a:spcPts val="575"/>
              </a:lnSpc>
              <a:tabLst>
                <a:tab pos="1028700" algn="l"/>
              </a:tabLst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5021071" y="4134834"/>
            <a:ext cx="5886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90855" algn="l"/>
              </a:tabLst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5021071" y="4287221"/>
            <a:ext cx="5886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90855" algn="l"/>
              </a:tabLst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4835144" y="4438109"/>
            <a:ext cx="7747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56260" algn="l"/>
              </a:tabLst>
            </a:pPr>
            <a:r>
              <a:rPr dirty="0" sz="800" spc="95" i="1">
                <a:latin typeface="Calibri"/>
                <a:cs typeface="Calibri"/>
              </a:rPr>
              <a:t>in</a:t>
            </a:r>
            <a:r>
              <a:rPr dirty="0" sz="800" spc="465" i="1">
                <a:latin typeface="Calibri"/>
                <a:cs typeface="Calibri"/>
              </a:rPr>
              <a:t> </a:t>
            </a: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800" spc="95" i="1">
                <a:latin typeface="Calibri"/>
                <a:cs typeface="Calibri"/>
              </a:rPr>
              <a:t>i</a:t>
            </a:r>
            <a:r>
              <a:rPr dirty="0" sz="800" spc="459" i="1">
                <a:latin typeface="Calibri"/>
                <a:cs typeface="Calibri"/>
              </a:rPr>
              <a:t> </a:t>
            </a:r>
            <a:r>
              <a:rPr dirty="0" sz="1000" spc="25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5021071" y="4590501"/>
            <a:ext cx="5886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90855" algn="l"/>
              </a:tabLst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4824483" y="4636774"/>
            <a:ext cx="785495" cy="2120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855"/>
              </a:lnSpc>
              <a:spcBef>
                <a:spcPts val="95"/>
              </a:spcBef>
              <a:tabLst>
                <a:tab pos="524510" algn="l"/>
              </a:tabLst>
            </a:pPr>
            <a:r>
              <a:rPr dirty="0" sz="1200" spc="-50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208915">
              <a:lnSpc>
                <a:spcPts val="615"/>
              </a:lnSpc>
              <a:tabLst>
                <a:tab pos="687705" algn="l"/>
              </a:tabLst>
            </a:pPr>
            <a:r>
              <a:rPr dirty="0" sz="1000" spc="310">
                <a:latin typeface="Cambria"/>
                <a:cs typeface="Cambria"/>
              </a:rPr>
              <a:t>⎦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851408" y="5235762"/>
            <a:ext cx="6245860" cy="29375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11150">
              <a:lnSpc>
                <a:spcPct val="100000"/>
              </a:lnSpc>
              <a:spcBef>
                <a:spcPts val="95"/>
              </a:spcBef>
            </a:pPr>
            <a:r>
              <a:rPr dirty="0" sz="1200" spc="60">
                <a:latin typeface="Calibri"/>
                <a:cs typeface="Calibri"/>
              </a:rPr>
              <a:t>Cuya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45">
                <a:latin typeface="Calibri"/>
                <a:cs typeface="Calibri"/>
              </a:rPr>
              <a:t>ota</a:t>
            </a:r>
            <a:r>
              <a:rPr dirty="0" sz="1200" spc="40">
                <a:latin typeface="Calibri"/>
                <a:cs typeface="Calibri"/>
              </a:rPr>
              <a:t>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siguiente: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70"/>
              </a:spcBef>
            </a:pPr>
            <a:endParaRPr sz="1200">
              <a:latin typeface="Calibri"/>
              <a:cs typeface="Calibri"/>
            </a:endParaRPr>
          </a:p>
          <a:p>
            <a:pPr algn="ctr" marL="33655">
              <a:lnSpc>
                <a:spcPct val="100000"/>
              </a:lnSpc>
            </a:pPr>
            <a:r>
              <a:rPr dirty="0" sz="1200" spc="180" i="1">
                <a:latin typeface="Calibri"/>
                <a:cs typeface="Calibri"/>
              </a:rPr>
              <a:t>I</a:t>
            </a:r>
            <a:r>
              <a:rPr dirty="0" baseline="-13888" sz="1200" spc="270" i="1">
                <a:latin typeface="Calibri"/>
                <a:cs typeface="Calibri"/>
              </a:rPr>
              <a:t>N</a:t>
            </a:r>
            <a:r>
              <a:rPr dirty="0" baseline="-13888" sz="1200" spc="41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Y</a:t>
            </a:r>
            <a:r>
              <a:rPr dirty="0" baseline="-13888" sz="1200" spc="187" i="1">
                <a:latin typeface="Calibri"/>
                <a:cs typeface="Calibri"/>
              </a:rPr>
              <a:t>N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 spc="-365">
                <a:latin typeface="Lucida Sans Unicode"/>
                <a:cs typeface="Lucida Sans Unicode"/>
              </a:rPr>
              <a:t>∗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55" i="1">
                <a:latin typeface="Calibri"/>
                <a:cs typeface="Calibri"/>
              </a:rPr>
              <a:t>V</a:t>
            </a:r>
            <a:r>
              <a:rPr dirty="0" baseline="-13888" sz="1200" spc="82" i="1">
                <a:latin typeface="Calibri"/>
                <a:cs typeface="Calibri"/>
              </a:rPr>
              <a:t>N</a:t>
            </a:r>
            <a:endParaRPr baseline="-13888"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70"/>
              </a:spcBef>
            </a:pPr>
            <a:endParaRPr sz="1200">
              <a:latin typeface="Calibri"/>
              <a:cs typeface="Calibri"/>
            </a:endParaRPr>
          </a:p>
          <a:p>
            <a:pPr lvl="2" marL="716280" indent="-627380">
              <a:lnSpc>
                <a:spcPct val="100000"/>
              </a:lnSpc>
              <a:buAutoNum type="arabicPeriod" startAt="2"/>
              <a:tabLst>
                <a:tab pos="716280" algn="l"/>
              </a:tabLst>
            </a:pPr>
            <a:r>
              <a:rPr dirty="0" sz="1400" spc="145" b="1">
                <a:latin typeface="Calibri"/>
                <a:cs typeface="Calibri"/>
              </a:rPr>
              <a:t>Algunas</a:t>
            </a:r>
            <a:r>
              <a:rPr dirty="0" sz="1400" spc="225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Caracter´ısticas</a:t>
            </a:r>
            <a:r>
              <a:rPr dirty="0" sz="1400" spc="254" b="1">
                <a:latin typeface="Calibri"/>
                <a:cs typeface="Calibri"/>
              </a:rPr>
              <a:t> </a:t>
            </a:r>
            <a:r>
              <a:rPr dirty="0" sz="1400" spc="80" b="1">
                <a:latin typeface="Calibri"/>
                <a:cs typeface="Calibri"/>
              </a:rPr>
              <a:t>especiales</a:t>
            </a:r>
            <a:r>
              <a:rPr dirty="0" sz="1400" spc="240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</a:t>
            </a:r>
            <a:r>
              <a:rPr dirty="0" sz="1400" spc="225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la</a:t>
            </a:r>
            <a:r>
              <a:rPr dirty="0" sz="1400" spc="240" b="1">
                <a:latin typeface="Calibri"/>
                <a:cs typeface="Calibri"/>
              </a:rPr>
              <a:t> </a:t>
            </a:r>
            <a:r>
              <a:rPr dirty="0" sz="1400" spc="130" b="1">
                <a:latin typeface="Calibri"/>
                <a:cs typeface="Calibri"/>
              </a:rPr>
              <a:t>matriz</a:t>
            </a:r>
            <a:r>
              <a:rPr dirty="0" sz="1400" spc="225" b="1">
                <a:latin typeface="Calibri"/>
                <a:cs typeface="Calibri"/>
              </a:rPr>
              <a:t> </a:t>
            </a:r>
            <a:r>
              <a:rPr dirty="0" sz="1400" spc="-20" i="1">
                <a:latin typeface="Calibri"/>
                <a:cs typeface="Calibri"/>
              </a:rPr>
              <a:t>Y</a:t>
            </a:r>
            <a:r>
              <a:rPr dirty="0" baseline="-11111" sz="1500" spc="-30" i="1">
                <a:latin typeface="Calibri"/>
                <a:cs typeface="Calibri"/>
              </a:rPr>
              <a:t>bus</a:t>
            </a:r>
            <a:endParaRPr baseline="-11111" sz="1500">
              <a:latin typeface="Calibri"/>
              <a:cs typeface="Calibri"/>
            </a:endParaRPr>
          </a:p>
          <a:p>
            <a:pPr lvl="3" marL="460375" indent="-207010">
              <a:lnSpc>
                <a:spcPct val="100000"/>
              </a:lnSpc>
              <a:spcBef>
                <a:spcPts val="1450"/>
              </a:spcBef>
              <a:buAutoNum type="alphaLcParenR"/>
              <a:tabLst>
                <a:tab pos="460375" algn="l"/>
              </a:tabLst>
            </a:pPr>
            <a:r>
              <a:rPr dirty="0" sz="1200">
                <a:latin typeface="Calibri"/>
                <a:cs typeface="Calibri"/>
              </a:rPr>
              <a:t>Caracter´ısticas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Y</a:t>
            </a:r>
            <a:r>
              <a:rPr dirty="0" baseline="-13888" sz="1200" spc="-30" i="1">
                <a:latin typeface="Calibri"/>
                <a:cs typeface="Calibri"/>
              </a:rPr>
              <a:t>bus</a:t>
            </a:r>
            <a:r>
              <a:rPr dirty="0" sz="1200" spc="-2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  <a:p>
            <a:pPr lvl="4" marL="786765" marR="30480" indent="-160020">
              <a:lnSpc>
                <a:spcPct val="100800"/>
              </a:lnSpc>
              <a:spcBef>
                <a:spcPts val="1285"/>
              </a:spcBef>
              <a:buFont typeface="Calibri"/>
              <a:buChar char="–"/>
              <a:tabLst>
                <a:tab pos="786765" algn="l"/>
              </a:tabLst>
            </a:pP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cuadrada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20">
                <a:latin typeface="Calibri"/>
                <a:cs typeface="Calibri"/>
              </a:rPr>
              <a:t>tam</a:t>
            </a:r>
            <a:r>
              <a:rPr dirty="0" sz="1200" spc="30">
                <a:latin typeface="Calibri"/>
                <a:cs typeface="Calibri"/>
              </a:rPr>
              <a:t>a</a:t>
            </a:r>
            <a:r>
              <a:rPr dirty="0" sz="1200" spc="-590">
                <a:latin typeface="Calibri"/>
                <a:cs typeface="Calibri"/>
              </a:rPr>
              <a:t>n</a:t>
            </a:r>
            <a:r>
              <a:rPr dirty="0" sz="1200" spc="55">
                <a:latin typeface="Calibri"/>
                <a:cs typeface="Calibri"/>
              </a:rPr>
              <a:t>˜</a:t>
            </a:r>
            <a:r>
              <a:rPr dirty="0" sz="1200" spc="20">
                <a:latin typeface="Calibri"/>
                <a:cs typeface="Calibri"/>
              </a:rPr>
              <a:t>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(n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x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n)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siendo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-575">
                <a:latin typeface="Calibri"/>
                <a:cs typeface="Calibri"/>
              </a:rPr>
              <a:t>u</a:t>
            </a:r>
            <a:r>
              <a:rPr dirty="0" sz="1200" spc="70">
                <a:latin typeface="Calibri"/>
                <a:cs typeface="Calibri"/>
              </a:rPr>
              <a:t>´</a:t>
            </a:r>
            <a:r>
              <a:rPr dirty="0" sz="1200" spc="25">
                <a:latin typeface="Calibri"/>
                <a:cs typeface="Calibri"/>
              </a:rPr>
              <a:t>mer</a:t>
            </a:r>
            <a:r>
              <a:rPr dirty="0" sz="1200" spc="35">
                <a:latin typeface="Calibri"/>
                <a:cs typeface="Calibri"/>
              </a:rPr>
              <a:t>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nodos.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Si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incluye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referencia,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indefinida.</a:t>
            </a:r>
            <a:endParaRPr sz="1200">
              <a:latin typeface="Calibri"/>
              <a:cs typeface="Calibri"/>
            </a:endParaRPr>
          </a:p>
          <a:p>
            <a:pPr lvl="4" marL="787400" indent="-160655">
              <a:lnSpc>
                <a:spcPct val="100000"/>
              </a:lnSpc>
              <a:spcBef>
                <a:spcPts val="490"/>
              </a:spcBef>
              <a:buFont typeface="Calibri"/>
              <a:buChar char="–"/>
              <a:tabLst>
                <a:tab pos="787400" algn="l"/>
              </a:tabLst>
            </a:pPr>
            <a:r>
              <a:rPr dirty="0" sz="1200" spc="-10">
                <a:latin typeface="Calibri"/>
                <a:cs typeface="Calibri"/>
              </a:rPr>
              <a:t>Simetrica</a:t>
            </a:r>
            <a:endParaRPr sz="1200">
              <a:latin typeface="Calibri"/>
              <a:cs typeface="Calibri"/>
            </a:endParaRPr>
          </a:p>
          <a:p>
            <a:pPr lvl="4" marL="787400" indent="-160655">
              <a:lnSpc>
                <a:spcPct val="100000"/>
              </a:lnSpc>
              <a:spcBef>
                <a:spcPts val="505"/>
              </a:spcBef>
              <a:buFont typeface="Calibri"/>
              <a:buChar char="–"/>
              <a:tabLst>
                <a:tab pos="787400" algn="l"/>
              </a:tabLst>
            </a:pPr>
            <a:r>
              <a:rPr dirty="0" sz="1200" spc="-10">
                <a:latin typeface="Calibri"/>
                <a:cs typeface="Calibri"/>
              </a:rPr>
              <a:t>Dispersa</a:t>
            </a:r>
            <a:endParaRPr sz="1200">
              <a:latin typeface="Calibri"/>
              <a:cs typeface="Calibri"/>
            </a:endParaRPr>
          </a:p>
          <a:p>
            <a:pPr lvl="3" marL="461009" indent="-215265">
              <a:lnSpc>
                <a:spcPct val="100000"/>
              </a:lnSpc>
              <a:spcBef>
                <a:spcPts val="1310"/>
              </a:spcBef>
              <a:buAutoNum type="alphaLcParenR"/>
              <a:tabLst>
                <a:tab pos="461009" algn="l"/>
              </a:tabLst>
            </a:pPr>
            <a:r>
              <a:rPr dirty="0" sz="1200">
                <a:latin typeface="Calibri"/>
                <a:cs typeface="Calibri"/>
              </a:rPr>
              <a:t>Algoritmo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formaci´on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Y</a:t>
            </a:r>
            <a:r>
              <a:rPr dirty="0" baseline="-13888" sz="1200" spc="-30" i="1">
                <a:latin typeface="Calibri"/>
                <a:cs typeface="Calibri"/>
              </a:rPr>
              <a:t>bus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3827779" y="8287129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768344" y="8299925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1465580" y="8401111"/>
            <a:ext cx="25838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58365" algn="l"/>
                <a:tab pos="2498090" algn="l"/>
              </a:tabLst>
            </a:pPr>
            <a:r>
              <a:rPr dirty="0" sz="1200" spc="65" b="1">
                <a:latin typeface="Calibri"/>
                <a:cs typeface="Calibri"/>
              </a:rPr>
              <a:t>–</a:t>
            </a:r>
            <a:r>
              <a:rPr dirty="0" sz="1200" spc="345" b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Elementos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diagonal: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3445255" y="8474581"/>
            <a:ext cx="6972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91185" algn="l"/>
              </a:tabLst>
            </a:pPr>
            <a:r>
              <a:rPr dirty="0" sz="800" spc="60" i="1">
                <a:latin typeface="Calibri"/>
                <a:cs typeface="Calibri"/>
              </a:rPr>
              <a:t>kk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45" i="1">
                <a:latin typeface="Calibri"/>
                <a:cs typeface="Calibri"/>
              </a:rPr>
              <a:t>ik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1427480" y="8588282"/>
            <a:ext cx="3049905" cy="365125"/>
          </a:xfrm>
          <a:prstGeom prst="rect">
            <a:avLst/>
          </a:prstGeom>
        </p:spPr>
        <p:txBody>
          <a:bodyPr wrap="square" lIns="0" tIns="26669" rIns="0" bIns="0" rtlCol="0" vert="horz">
            <a:spAutoFit/>
          </a:bodyPr>
          <a:lstStyle/>
          <a:p>
            <a:pPr algn="r" marR="509270">
              <a:lnSpc>
                <a:spcPct val="100000"/>
              </a:lnSpc>
              <a:spcBef>
                <a:spcPts val="209"/>
              </a:spcBef>
            </a:pPr>
            <a:r>
              <a:rPr dirty="0" sz="800" spc="100" i="1">
                <a:latin typeface="Calibri"/>
                <a:cs typeface="Calibri"/>
              </a:rPr>
              <a:t>i</a:t>
            </a:r>
            <a:r>
              <a:rPr dirty="0" sz="800" spc="100">
                <a:latin typeface="Calibri"/>
                <a:cs typeface="Calibri"/>
              </a:rPr>
              <a:t>=0</a:t>
            </a:r>
            <a:endParaRPr sz="8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160"/>
              </a:spcBef>
            </a:pPr>
            <a:r>
              <a:rPr dirty="0" sz="1200" spc="65" b="1">
                <a:latin typeface="Calibri"/>
                <a:cs typeface="Calibri"/>
              </a:rPr>
              <a:t>–</a:t>
            </a:r>
            <a:r>
              <a:rPr dirty="0" sz="1200" spc="335" b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Elementos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fuera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diagonal: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 spc="95" i="1">
                <a:latin typeface="Calibri"/>
                <a:cs typeface="Calibri"/>
              </a:rPr>
              <a:t>Y</a:t>
            </a:r>
            <a:r>
              <a:rPr dirty="0" baseline="-13888" sz="1200" spc="142" i="1">
                <a:latin typeface="Calibri"/>
                <a:cs typeface="Calibri"/>
              </a:rPr>
              <a:t>ki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35">
                <a:latin typeface="Lucida Sans Unicode"/>
                <a:cs typeface="Lucida Sans Unicode"/>
              </a:rPr>
              <a:t>−</a:t>
            </a: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baseline="-13888" sz="1200" spc="52" i="1">
                <a:latin typeface="Calibri"/>
                <a:cs typeface="Calibri"/>
              </a:rPr>
              <a:t>ki</a:t>
            </a:r>
            <a:endParaRPr baseline="-13888"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object 4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54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13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889508" y="778899"/>
            <a:ext cx="6271895" cy="6562090"/>
          </a:xfrm>
          <a:prstGeom prst="rect">
            <a:avLst/>
          </a:prstGeom>
        </p:spPr>
        <p:txBody>
          <a:bodyPr wrap="square" lIns="0" tIns="76835" rIns="0" bIns="0" rtlCol="0" vert="horz">
            <a:spAutoFit/>
          </a:bodyPr>
          <a:lstStyle/>
          <a:p>
            <a:pPr marL="422275">
              <a:lnSpc>
                <a:spcPct val="100000"/>
              </a:lnSpc>
              <a:spcBef>
                <a:spcPts val="605"/>
              </a:spcBef>
            </a:pPr>
            <a:r>
              <a:rPr dirty="0" sz="1200">
                <a:latin typeface="Calibri"/>
                <a:cs typeface="Calibri"/>
              </a:rPr>
              <a:t>Otro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procedimiento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admitancia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sigue:</a:t>
            </a:r>
            <a:endParaRPr sz="1200">
              <a:latin typeface="Calibri"/>
              <a:cs typeface="Calibri"/>
            </a:endParaRPr>
          </a:p>
          <a:p>
            <a:pPr marL="422275" marR="93980">
              <a:lnSpc>
                <a:spcPct val="135000"/>
              </a:lnSpc>
            </a:pPr>
            <a:r>
              <a:rPr dirty="0" sz="1200" i="1">
                <a:latin typeface="Calibri"/>
                <a:cs typeface="Calibri"/>
              </a:rPr>
              <a:t>Y</a:t>
            </a:r>
            <a:r>
              <a:rPr dirty="0" baseline="-13888" sz="1200" i="1">
                <a:latin typeface="Calibri"/>
                <a:cs typeface="Calibri"/>
              </a:rPr>
              <a:t>bus</a:t>
            </a:r>
            <a:r>
              <a:rPr dirty="0" baseline="-13888" sz="1200" spc="36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A</a:t>
            </a:r>
            <a:r>
              <a:rPr dirty="0" baseline="31250" sz="1200" spc="202" i="1">
                <a:latin typeface="Calibri"/>
                <a:cs typeface="Calibri"/>
              </a:rPr>
              <a:t>T</a:t>
            </a:r>
            <a:r>
              <a:rPr dirty="0" baseline="31250" sz="1200" spc="7" i="1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yA</a:t>
            </a:r>
            <a:r>
              <a:rPr dirty="0" sz="1200" spc="125" i="1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siendo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A: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incidencia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sz="1200" spc="19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admitancia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primitiva. </a:t>
            </a:r>
            <a:r>
              <a:rPr dirty="0" sz="1200">
                <a:latin typeface="Calibri"/>
                <a:cs typeface="Calibri"/>
              </a:rPr>
              <a:t>Nota: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Tal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pudo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observar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desarrollos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anteriores,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establece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matriz</a:t>
            </a:r>
            <a:endParaRPr sz="1200">
              <a:latin typeface="Calibri"/>
              <a:cs typeface="Calibri"/>
            </a:endParaRPr>
          </a:p>
          <a:p>
            <a:pPr marL="422275" marR="95250">
              <a:lnSpc>
                <a:spcPts val="1450"/>
              </a:lnSpc>
              <a:spcBef>
                <a:spcPts val="40"/>
              </a:spcBef>
            </a:pPr>
            <a:r>
              <a:rPr dirty="0" sz="1200" i="1">
                <a:latin typeface="Calibri"/>
                <a:cs typeface="Calibri"/>
              </a:rPr>
              <a:t>Y</a:t>
            </a:r>
            <a:r>
              <a:rPr dirty="0" baseline="-13888" sz="1200" i="1">
                <a:latin typeface="Calibri"/>
                <a:cs typeface="Calibri"/>
              </a:rPr>
              <a:t>bus</a:t>
            </a:r>
            <a:r>
              <a:rPr dirty="0" baseline="-13888" sz="1200" spc="36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fue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conformada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leyes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kirchhoff,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relac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corriente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conectividad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red.</a:t>
            </a:r>
            <a:endParaRPr sz="1200">
              <a:latin typeface="Calibri"/>
              <a:cs typeface="Calibri"/>
            </a:endParaRPr>
          </a:p>
          <a:p>
            <a:pPr marL="422275" indent="-198120">
              <a:lnSpc>
                <a:spcPct val="100000"/>
              </a:lnSpc>
              <a:spcBef>
                <a:spcPts val="944"/>
              </a:spcBef>
              <a:buAutoNum type="alphaLcParenR" startAt="3"/>
              <a:tabLst>
                <a:tab pos="422275" algn="l"/>
              </a:tabLst>
            </a:pPr>
            <a:r>
              <a:rPr dirty="0" sz="1200">
                <a:latin typeface="Calibri"/>
                <a:cs typeface="Calibri"/>
              </a:rPr>
              <a:t>Aspectos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considerar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Y</a:t>
            </a:r>
            <a:r>
              <a:rPr dirty="0" baseline="-13888" sz="1200" spc="-30" i="1">
                <a:latin typeface="Calibri"/>
                <a:cs typeface="Calibri"/>
              </a:rPr>
              <a:t>bus</a:t>
            </a:r>
            <a:endParaRPr baseline="-13888" sz="1200">
              <a:latin typeface="Calibri"/>
              <a:cs typeface="Calibri"/>
            </a:endParaRPr>
          </a:p>
          <a:p>
            <a:pPr lvl="1" marL="749300" indent="-160655">
              <a:lnSpc>
                <a:spcPct val="100000"/>
              </a:lnSpc>
              <a:spcBef>
                <a:spcPts val="1295"/>
              </a:spcBef>
              <a:buFont typeface="Calibri"/>
              <a:buChar char="–"/>
              <a:tabLst>
                <a:tab pos="749300" algn="l"/>
              </a:tabLst>
            </a:pPr>
            <a:r>
              <a:rPr dirty="0" sz="1200">
                <a:latin typeface="Calibri"/>
                <a:cs typeface="Calibri"/>
              </a:rPr>
              <a:t>Propiedades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admitancia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incluir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reguladores.</a:t>
            </a:r>
            <a:endParaRPr sz="1200">
              <a:latin typeface="Calibri"/>
              <a:cs typeface="Calibri"/>
            </a:endParaRPr>
          </a:p>
          <a:p>
            <a:pPr lvl="1" marL="748665" marR="93345" indent="-160020">
              <a:lnSpc>
                <a:spcPct val="100800"/>
              </a:lnSpc>
              <a:spcBef>
                <a:spcPts val="495"/>
              </a:spcBef>
              <a:buFont typeface="Calibri"/>
              <a:buChar char="–"/>
              <a:tabLst>
                <a:tab pos="748665" algn="l"/>
              </a:tabLst>
            </a:pPr>
            <a:r>
              <a:rPr dirty="0" sz="1200">
                <a:latin typeface="Calibri"/>
                <a:cs typeface="Calibri"/>
              </a:rPr>
              <a:t>Relaciones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donde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existen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relaci´on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transformaci´on </a:t>
            </a:r>
            <a:r>
              <a:rPr dirty="0" sz="1200">
                <a:latin typeface="Calibri"/>
                <a:cs typeface="Calibri"/>
              </a:rPr>
              <a:t>diferente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  <a:p>
            <a:pPr lvl="1" marL="749300" indent="-160655">
              <a:lnSpc>
                <a:spcPct val="100000"/>
              </a:lnSpc>
              <a:spcBef>
                <a:spcPts val="505"/>
              </a:spcBef>
              <a:buFont typeface="Calibri"/>
              <a:buChar char="–"/>
              <a:tabLst>
                <a:tab pos="749300" algn="l"/>
              </a:tabLst>
            </a:pPr>
            <a:r>
              <a:rPr dirty="0" sz="1200">
                <a:latin typeface="Calibri"/>
                <a:cs typeface="Calibri"/>
              </a:rPr>
              <a:t>Transformaciones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modificaci´on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Y</a:t>
            </a:r>
            <a:r>
              <a:rPr dirty="0" baseline="-13888" sz="1200" spc="-30" i="1">
                <a:latin typeface="Calibri"/>
                <a:cs typeface="Calibri"/>
              </a:rPr>
              <a:t>bus</a:t>
            </a:r>
            <a:endParaRPr baseline="-13888" sz="1200">
              <a:latin typeface="Calibri"/>
              <a:cs typeface="Calibri"/>
            </a:endParaRPr>
          </a:p>
          <a:p>
            <a:pPr marL="876300">
              <a:lnSpc>
                <a:spcPct val="100000"/>
              </a:lnSpc>
              <a:spcBef>
                <a:spcPts val="490"/>
              </a:spcBef>
            </a:pPr>
            <a:r>
              <a:rPr dirty="0" sz="1200" spc="-365">
                <a:latin typeface="Lucida Sans Unicode"/>
                <a:cs typeface="Lucida Sans Unicode"/>
              </a:rPr>
              <a:t>∗</a:t>
            </a:r>
            <a:r>
              <a:rPr dirty="0" sz="1200" spc="250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Cambios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topolog´ıa.</a:t>
            </a:r>
            <a:endParaRPr sz="1200">
              <a:latin typeface="Calibri"/>
              <a:cs typeface="Calibri"/>
            </a:endParaRPr>
          </a:p>
          <a:p>
            <a:pPr lvl="2" marL="1277620" indent="-114300">
              <a:lnSpc>
                <a:spcPct val="100000"/>
              </a:lnSpc>
              <a:spcBef>
                <a:spcPts val="265"/>
              </a:spcBef>
              <a:buFont typeface="Lucida Sans Unicode"/>
              <a:buChar char="·"/>
              <a:tabLst>
                <a:tab pos="1277620" algn="l"/>
              </a:tabLst>
            </a:pPr>
            <a:r>
              <a:rPr dirty="0" sz="1200" spc="75">
                <a:latin typeface="Calibri"/>
                <a:cs typeface="Calibri"/>
              </a:rPr>
              <a:t>Adici</a:t>
            </a:r>
            <a:r>
              <a:rPr dirty="0" sz="1200" spc="-565">
                <a:latin typeface="Calibri"/>
                <a:cs typeface="Calibri"/>
              </a:rPr>
              <a:t>o</a:t>
            </a:r>
            <a:r>
              <a:rPr dirty="0" sz="1200" spc="80">
                <a:latin typeface="Calibri"/>
                <a:cs typeface="Calibri"/>
              </a:rPr>
              <a:t>´n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elementos,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Acoplamientos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mutuos</a:t>
            </a:r>
            <a:endParaRPr sz="1200">
              <a:latin typeface="Calibri"/>
              <a:cs typeface="Calibri"/>
            </a:endParaRPr>
          </a:p>
          <a:p>
            <a:pPr marL="876300">
              <a:lnSpc>
                <a:spcPct val="100000"/>
              </a:lnSpc>
              <a:spcBef>
                <a:spcPts val="250"/>
              </a:spcBef>
            </a:pPr>
            <a:r>
              <a:rPr dirty="0" sz="1200" spc="-365">
                <a:latin typeface="Lucida Sans Unicode"/>
                <a:cs typeface="Lucida Sans Unicode"/>
              </a:rPr>
              <a:t>∗</a:t>
            </a:r>
            <a:r>
              <a:rPr dirty="0" sz="1200" spc="204">
                <a:latin typeface="Lucida Sans Unicode"/>
                <a:cs typeface="Lucida Sans Unicode"/>
              </a:rPr>
              <a:t> </a:t>
            </a:r>
            <a:r>
              <a:rPr dirty="0" sz="1200" spc="-20">
                <a:latin typeface="Calibri"/>
                <a:cs typeface="Calibri"/>
              </a:rPr>
              <a:t>Modificaci´on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debido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caracter´ısticas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especiales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</a:t>
            </a:r>
            <a:endParaRPr sz="1200">
              <a:latin typeface="Calibri"/>
              <a:cs typeface="Calibri"/>
            </a:endParaRPr>
          </a:p>
          <a:p>
            <a:pPr lvl="2" marL="1277620" indent="-114300">
              <a:lnSpc>
                <a:spcPct val="100000"/>
              </a:lnSpc>
              <a:spcBef>
                <a:spcPts val="254"/>
              </a:spcBef>
              <a:buFont typeface="Lucida Sans Unicode"/>
              <a:buChar char="·"/>
              <a:tabLst>
                <a:tab pos="1277620" algn="l"/>
              </a:tabLst>
            </a:pPr>
            <a:r>
              <a:rPr dirty="0" sz="1200">
                <a:latin typeface="Calibri"/>
                <a:cs typeface="Calibri"/>
              </a:rPr>
              <a:t>Cambio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referencia</a:t>
            </a:r>
            <a:endParaRPr sz="1200">
              <a:latin typeface="Calibri"/>
              <a:cs typeface="Calibri"/>
            </a:endParaRPr>
          </a:p>
          <a:p>
            <a:pPr lvl="2" marL="1277620" indent="-114300">
              <a:lnSpc>
                <a:spcPct val="100000"/>
              </a:lnSpc>
              <a:spcBef>
                <a:spcPts val="250"/>
              </a:spcBef>
              <a:buFont typeface="Lucida Sans Unicode"/>
              <a:buChar char="·"/>
              <a:tabLst>
                <a:tab pos="1277620" algn="l"/>
              </a:tabLst>
            </a:pP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conocido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(Eliminar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fila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columna)</a:t>
            </a:r>
            <a:endParaRPr sz="1200">
              <a:latin typeface="Calibri"/>
              <a:cs typeface="Calibri"/>
            </a:endParaRPr>
          </a:p>
          <a:p>
            <a:pPr lvl="2" marL="1277620" indent="-114300">
              <a:lnSpc>
                <a:spcPct val="100000"/>
              </a:lnSpc>
              <a:spcBef>
                <a:spcPts val="254"/>
              </a:spcBef>
              <a:buFont typeface="Lucida Sans Unicode"/>
              <a:buChar char="·"/>
              <a:tabLst>
                <a:tab pos="1277620" algn="l"/>
              </a:tabLst>
            </a:pP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i</a:t>
            </a:r>
            <a:r>
              <a:rPr dirty="0" sz="1200" spc="25">
                <a:latin typeface="Calibri"/>
                <a:cs typeface="Calibri"/>
              </a:rPr>
              <a:t>ny</a:t>
            </a:r>
            <a:r>
              <a:rPr dirty="0" sz="1200" spc="55">
                <a:latin typeface="Calibri"/>
                <a:cs typeface="Calibri"/>
              </a:rPr>
              <a:t>ecci</a:t>
            </a:r>
            <a:r>
              <a:rPr dirty="0" sz="1200" spc="-580">
                <a:latin typeface="Calibri"/>
                <a:cs typeface="Calibri"/>
              </a:rPr>
              <a:t>o</a:t>
            </a:r>
            <a:r>
              <a:rPr dirty="0" sz="1200" spc="65">
                <a:latin typeface="Calibri"/>
                <a:cs typeface="Calibri"/>
              </a:rPr>
              <a:t>´n</a:t>
            </a:r>
            <a:endParaRPr sz="1200">
              <a:latin typeface="Calibri"/>
              <a:cs typeface="Calibri"/>
            </a:endParaRPr>
          </a:p>
          <a:p>
            <a:pPr lvl="2" marL="1277620" indent="-114300">
              <a:lnSpc>
                <a:spcPct val="100000"/>
              </a:lnSpc>
              <a:spcBef>
                <a:spcPts val="250"/>
              </a:spcBef>
              <a:buFont typeface="Lucida Sans Unicode"/>
              <a:buChar char="·"/>
              <a:tabLst>
                <a:tab pos="1277620" algn="l"/>
              </a:tabLst>
            </a:pPr>
            <a:r>
              <a:rPr dirty="0" sz="1200" spc="30">
                <a:latin typeface="Calibri"/>
                <a:cs typeface="Calibri"/>
              </a:rPr>
              <a:t>R</a:t>
            </a:r>
            <a:r>
              <a:rPr dirty="0" sz="1200" spc="20">
                <a:latin typeface="Calibri"/>
                <a:cs typeface="Calibri"/>
              </a:rPr>
              <a:t>eprese</a:t>
            </a:r>
            <a:r>
              <a:rPr dirty="0" sz="1200" spc="-15">
                <a:latin typeface="Calibri"/>
                <a:cs typeface="Calibri"/>
              </a:rPr>
              <a:t>n</a:t>
            </a:r>
            <a:r>
              <a:rPr dirty="0" sz="1200" spc="25">
                <a:latin typeface="Calibri"/>
                <a:cs typeface="Calibri"/>
              </a:rPr>
              <a:t>t</a:t>
            </a:r>
            <a:r>
              <a:rPr dirty="0" sz="1200" spc="30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ci</a:t>
            </a:r>
            <a:r>
              <a:rPr dirty="0" sz="1200" spc="-61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g</a:t>
            </a:r>
            <a:r>
              <a:rPr dirty="0" sz="1200" spc="15">
                <a:latin typeface="Calibri"/>
                <a:cs typeface="Calibri"/>
              </a:rPr>
              <a:t>e</a:t>
            </a:r>
            <a:r>
              <a:rPr dirty="0" sz="1200" spc="25">
                <a:latin typeface="Calibri"/>
                <a:cs typeface="Calibri"/>
              </a:rPr>
              <a:t>n</a:t>
            </a:r>
            <a:r>
              <a:rPr dirty="0" sz="1200" spc="15">
                <a:latin typeface="Calibri"/>
                <a:cs typeface="Calibri"/>
              </a:rPr>
              <a:t>e</a:t>
            </a:r>
            <a:r>
              <a:rPr dirty="0" sz="1200" spc="25">
                <a:latin typeface="Calibri"/>
                <a:cs typeface="Calibri"/>
              </a:rPr>
              <a:t>ra</a:t>
            </a:r>
            <a:r>
              <a:rPr dirty="0" sz="1200" spc="20">
                <a:latin typeface="Calibri"/>
                <a:cs typeface="Calibri"/>
              </a:rPr>
              <a:t>ci</a:t>
            </a:r>
            <a:r>
              <a:rPr dirty="0" sz="1200" spc="-620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admitancias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constante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5"/>
              </a:spcBef>
            </a:pPr>
            <a:endParaRPr sz="1200">
              <a:latin typeface="Calibri"/>
              <a:cs typeface="Calibri"/>
            </a:endParaRPr>
          </a:p>
          <a:p>
            <a:pPr marL="733425" marR="89535" indent="-683260">
              <a:lnSpc>
                <a:spcPct val="107600"/>
              </a:lnSpc>
              <a:tabLst>
                <a:tab pos="732790" algn="l"/>
              </a:tabLst>
            </a:pPr>
            <a:r>
              <a:rPr dirty="0" sz="1700" spc="75" b="1">
                <a:latin typeface="Calibri"/>
                <a:cs typeface="Calibri"/>
              </a:rPr>
              <a:t>1.10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125" b="1">
                <a:latin typeface="Calibri"/>
                <a:cs typeface="Calibri"/>
              </a:rPr>
              <a:t>Relaciones</a:t>
            </a:r>
            <a:r>
              <a:rPr dirty="0" sz="1700" spc="170" b="1">
                <a:latin typeface="Calibri"/>
                <a:cs typeface="Calibri"/>
              </a:rPr>
              <a:t> </a:t>
            </a:r>
            <a:r>
              <a:rPr dirty="0" sz="1700" spc="135" b="1">
                <a:latin typeface="Calibri"/>
                <a:cs typeface="Calibri"/>
              </a:rPr>
              <a:t>Nodales</a:t>
            </a:r>
            <a:r>
              <a:rPr dirty="0" sz="1700" spc="175" b="1">
                <a:latin typeface="Calibri"/>
                <a:cs typeface="Calibri"/>
              </a:rPr>
              <a:t> </a:t>
            </a:r>
            <a:r>
              <a:rPr dirty="0" sz="1700" spc="90" b="1">
                <a:latin typeface="Calibri"/>
                <a:cs typeface="Calibri"/>
              </a:rPr>
              <a:t>en</a:t>
            </a:r>
            <a:r>
              <a:rPr dirty="0" sz="1700" spc="180" b="1">
                <a:latin typeface="Calibri"/>
                <a:cs typeface="Calibri"/>
              </a:rPr>
              <a:t> </a:t>
            </a:r>
            <a:r>
              <a:rPr dirty="0" sz="1700" spc="155" b="1">
                <a:latin typeface="Calibri"/>
                <a:cs typeface="Calibri"/>
              </a:rPr>
              <a:t>un</a:t>
            </a:r>
            <a:r>
              <a:rPr dirty="0" sz="1700" spc="170" b="1">
                <a:latin typeface="Calibri"/>
                <a:cs typeface="Calibri"/>
              </a:rPr>
              <a:t> </a:t>
            </a:r>
            <a:r>
              <a:rPr dirty="0" sz="1700" spc="140" b="1">
                <a:latin typeface="Calibri"/>
                <a:cs typeface="Calibri"/>
              </a:rPr>
              <a:t>Sistema</a:t>
            </a:r>
            <a:r>
              <a:rPr dirty="0" sz="1700" spc="170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175" b="1">
                <a:latin typeface="Calibri"/>
                <a:cs typeface="Calibri"/>
              </a:rPr>
              <a:t> </a:t>
            </a:r>
            <a:r>
              <a:rPr dirty="0" sz="1700" spc="140" b="1">
                <a:latin typeface="Calibri"/>
                <a:cs typeface="Calibri"/>
              </a:rPr>
              <a:t>Potencia</a:t>
            </a:r>
            <a:r>
              <a:rPr dirty="0" sz="1700" spc="160" b="1">
                <a:latin typeface="Calibri"/>
                <a:cs typeface="Calibri"/>
              </a:rPr>
              <a:t> </a:t>
            </a:r>
            <a:r>
              <a:rPr dirty="0" sz="1700" spc="135" b="1">
                <a:latin typeface="Calibri"/>
                <a:cs typeface="Calibri"/>
              </a:rPr>
              <a:t>Me- </a:t>
            </a:r>
            <a:r>
              <a:rPr dirty="0" sz="1700" spc="110" b="1">
                <a:latin typeface="Calibri"/>
                <a:cs typeface="Calibri"/>
              </a:rPr>
              <a:t>diante</a:t>
            </a:r>
            <a:r>
              <a:rPr dirty="0" sz="1700" spc="250" b="1">
                <a:latin typeface="Calibri"/>
                <a:cs typeface="Calibri"/>
              </a:rPr>
              <a:t> </a:t>
            </a:r>
            <a:r>
              <a:rPr dirty="0" sz="1700" spc="110" b="1">
                <a:latin typeface="Calibri"/>
                <a:cs typeface="Calibri"/>
              </a:rPr>
              <a:t>la</a:t>
            </a:r>
            <a:r>
              <a:rPr dirty="0" sz="1700" spc="275" b="1">
                <a:latin typeface="Calibri"/>
                <a:cs typeface="Calibri"/>
              </a:rPr>
              <a:t> </a:t>
            </a:r>
            <a:r>
              <a:rPr dirty="0" sz="1700" spc="180" b="1">
                <a:latin typeface="Calibri"/>
                <a:cs typeface="Calibri"/>
              </a:rPr>
              <a:t>Matriz</a:t>
            </a:r>
            <a:r>
              <a:rPr dirty="0" sz="1700" spc="280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270" b="1">
                <a:latin typeface="Calibri"/>
                <a:cs typeface="Calibri"/>
              </a:rPr>
              <a:t> </a:t>
            </a:r>
            <a:r>
              <a:rPr dirty="0" sz="1700" spc="145" b="1">
                <a:latin typeface="Calibri"/>
                <a:cs typeface="Calibri"/>
              </a:rPr>
              <a:t>Impedancia</a:t>
            </a:r>
            <a:r>
              <a:rPr dirty="0" sz="1700" spc="280" b="1">
                <a:latin typeface="Calibri"/>
                <a:cs typeface="Calibri"/>
              </a:rPr>
              <a:t> </a:t>
            </a:r>
            <a:r>
              <a:rPr dirty="0" sz="1700" spc="150" b="1">
                <a:latin typeface="Calibri"/>
                <a:cs typeface="Calibri"/>
              </a:rPr>
              <a:t>Nodal</a:t>
            </a:r>
            <a:endParaRPr sz="1700">
              <a:latin typeface="Calibri"/>
              <a:cs typeface="Calibri"/>
            </a:endParaRPr>
          </a:p>
          <a:p>
            <a:pPr marL="50800" marR="93345">
              <a:lnSpc>
                <a:spcPct val="100000"/>
              </a:lnSpc>
              <a:spcBef>
                <a:spcPts val="1939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asume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referencia,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generalmente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0,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invierte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entonces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matriz </a:t>
            </a:r>
            <a:r>
              <a:rPr dirty="0" sz="1200">
                <a:latin typeface="Calibri"/>
                <a:cs typeface="Calibri"/>
              </a:rPr>
              <a:t>admitancia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determinar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80"/>
              </a:spcBef>
            </a:pPr>
            <a:endParaRPr sz="1200">
              <a:latin typeface="Calibri"/>
              <a:cs typeface="Calibri"/>
            </a:endParaRPr>
          </a:p>
          <a:p>
            <a:pPr algn="ctr" marR="61594">
              <a:lnSpc>
                <a:spcPct val="100000"/>
              </a:lnSpc>
            </a:pPr>
            <a:r>
              <a:rPr dirty="0" sz="1200" spc="180" i="1">
                <a:latin typeface="Calibri"/>
                <a:cs typeface="Calibri"/>
              </a:rPr>
              <a:t>I</a:t>
            </a:r>
            <a:r>
              <a:rPr dirty="0" baseline="-13888" sz="1200" spc="270" i="1">
                <a:latin typeface="Calibri"/>
                <a:cs typeface="Calibri"/>
              </a:rPr>
              <a:t>N</a:t>
            </a:r>
            <a:r>
              <a:rPr dirty="0" baseline="-13888" sz="1200" spc="41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Y</a:t>
            </a:r>
            <a:r>
              <a:rPr dirty="0" baseline="-13888" sz="1200" spc="187" i="1">
                <a:latin typeface="Calibri"/>
                <a:cs typeface="Calibri"/>
              </a:rPr>
              <a:t>N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 spc="-365">
                <a:latin typeface="Lucida Sans Unicode"/>
                <a:cs typeface="Lucida Sans Unicode"/>
              </a:rPr>
              <a:t>∗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55" i="1">
                <a:latin typeface="Calibri"/>
                <a:cs typeface="Calibri"/>
              </a:rPr>
              <a:t>V</a:t>
            </a:r>
            <a:r>
              <a:rPr dirty="0" baseline="-13888" sz="1200" spc="82" i="1">
                <a:latin typeface="Calibri"/>
                <a:cs typeface="Calibri"/>
              </a:rPr>
              <a:t>N</a:t>
            </a:r>
            <a:endParaRPr baseline="-13888" sz="1200">
              <a:latin typeface="Calibri"/>
              <a:cs typeface="Calibri"/>
            </a:endParaRPr>
          </a:p>
          <a:p>
            <a:pPr algn="ctr" marL="2627630" marR="2689225">
              <a:lnSpc>
                <a:spcPct val="145000"/>
              </a:lnSpc>
              <a:spcBef>
                <a:spcPts val="555"/>
              </a:spcBef>
            </a:pPr>
            <a:r>
              <a:rPr dirty="0" sz="1200" spc="80" i="1">
                <a:latin typeface="Calibri"/>
                <a:cs typeface="Calibri"/>
              </a:rPr>
              <a:t>V</a:t>
            </a:r>
            <a:r>
              <a:rPr dirty="0" baseline="-13888" sz="1200" spc="120" i="1">
                <a:latin typeface="Calibri"/>
                <a:cs typeface="Calibri"/>
              </a:rPr>
              <a:t>N</a:t>
            </a:r>
            <a:r>
              <a:rPr dirty="0" baseline="-13888" sz="1200" spc="45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baseline="-20833" sz="1200" i="1">
                <a:latin typeface="Calibri"/>
                <a:cs typeface="Calibri"/>
              </a:rPr>
              <a:t>N</a:t>
            </a:r>
            <a:r>
              <a:rPr dirty="0" baseline="34722" sz="1200">
                <a:latin typeface="Cambria"/>
                <a:cs typeface="Cambria"/>
              </a:rPr>
              <a:t>−</a:t>
            </a:r>
            <a:r>
              <a:rPr dirty="0" baseline="34722" sz="1200">
                <a:latin typeface="Calibri"/>
                <a:cs typeface="Calibri"/>
              </a:rPr>
              <a:t>1</a:t>
            </a:r>
            <a:r>
              <a:rPr dirty="0" baseline="34722" sz="1200" spc="209">
                <a:latin typeface="Calibri"/>
                <a:cs typeface="Calibri"/>
              </a:rPr>
              <a:t> </a:t>
            </a:r>
            <a:r>
              <a:rPr dirty="0" sz="1200" spc="-365">
                <a:latin typeface="Lucida Sans Unicode"/>
                <a:cs typeface="Lucida Sans Unicode"/>
              </a:rPr>
              <a:t>∗</a:t>
            </a:r>
            <a:r>
              <a:rPr dirty="0" sz="1200" spc="-100">
                <a:latin typeface="Lucida Sans Unicode"/>
                <a:cs typeface="Lucida Sans Unicode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I</a:t>
            </a:r>
            <a:r>
              <a:rPr dirty="0" baseline="-13888" sz="1200" spc="232" i="1">
                <a:latin typeface="Calibri"/>
                <a:cs typeface="Calibri"/>
              </a:rPr>
              <a:t>N </a:t>
            </a:r>
            <a:r>
              <a:rPr dirty="0" sz="1200" spc="195" i="1">
                <a:latin typeface="Calibri"/>
                <a:cs typeface="Calibri"/>
              </a:rPr>
              <a:t>Z</a:t>
            </a:r>
            <a:r>
              <a:rPr dirty="0" baseline="-13888" sz="1200" spc="292" i="1">
                <a:latin typeface="Calibri"/>
                <a:cs typeface="Calibri"/>
              </a:rPr>
              <a:t>N</a:t>
            </a:r>
            <a:r>
              <a:rPr dirty="0" baseline="-13888" sz="1200" spc="39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Y</a:t>
            </a:r>
            <a:r>
              <a:rPr dirty="0" baseline="-20833" sz="1200" spc="-30" i="1">
                <a:latin typeface="Calibri"/>
                <a:cs typeface="Calibri"/>
              </a:rPr>
              <a:t>N</a:t>
            </a:r>
            <a:r>
              <a:rPr dirty="0" baseline="34722" sz="1200" spc="-30">
                <a:latin typeface="Cambria"/>
                <a:cs typeface="Cambria"/>
              </a:rPr>
              <a:t>−</a:t>
            </a:r>
            <a:r>
              <a:rPr dirty="0" baseline="34722" sz="1200" spc="-30">
                <a:latin typeface="Calibri"/>
                <a:cs typeface="Calibri"/>
              </a:rPr>
              <a:t>1</a:t>
            </a:r>
            <a:endParaRPr baseline="34722"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651251" y="7579073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651251" y="8104847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805176" y="7663495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892044" y="773696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651251" y="7860085"/>
            <a:ext cx="2724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ts val="79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ts val="550"/>
              </a:lnSpc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856992" y="7910372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856992" y="8106962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885948" y="8415146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020060" y="7579073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020060" y="8104847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651251" y="8157249"/>
            <a:ext cx="4787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ts val="83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ts val="590"/>
              </a:lnSpc>
              <a:tabLst>
                <a:tab pos="368300" algn="l"/>
              </a:tabLst>
            </a:pPr>
            <a:r>
              <a:rPr dirty="0" sz="1000" spc="260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305047" y="7540973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305047" y="7763479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305047" y="8142954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305047" y="8223727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561079" y="7709534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458971" y="7636063"/>
            <a:ext cx="10877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0045" algn="l"/>
                <a:tab pos="972185" algn="l"/>
              </a:tabLst>
            </a:pPr>
            <a:r>
              <a:rPr dirty="0" sz="1200" spc="185" i="1">
                <a:latin typeface="Calibri"/>
                <a:cs typeface="Calibri"/>
              </a:rPr>
              <a:t>Z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00">
                <a:latin typeface="Lucida Sans Unicode"/>
                <a:cs typeface="Lucida Sans Unicode"/>
              </a:rPr>
              <a:t>···</a:t>
            </a:r>
            <a:r>
              <a:rPr dirty="0" sz="1200" spc="105">
                <a:latin typeface="Lucida Sans Unicode"/>
                <a:cs typeface="Lucida Sans Unicode"/>
              </a:rPr>
              <a:t>  </a:t>
            </a: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521200" y="7709534"/>
            <a:ext cx="1441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30">
                <a:latin typeface="Calibri"/>
                <a:cs typeface="Calibri"/>
              </a:rPr>
              <a:t>1</a:t>
            </a:r>
            <a:r>
              <a:rPr dirty="0" sz="800" spc="30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994660" y="7818942"/>
            <a:ext cx="7397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22580" algn="l"/>
              </a:tabLst>
            </a:pPr>
            <a:r>
              <a:rPr dirty="0" baseline="-13888" sz="1500" spc="390">
                <a:latin typeface="Cambria"/>
                <a:cs typeface="Cambria"/>
              </a:rPr>
              <a:t>⎥</a:t>
            </a:r>
            <a:r>
              <a:rPr dirty="0" baseline="-13888" sz="1500">
                <a:latin typeface="Cambria"/>
                <a:cs typeface="Cambria"/>
              </a:rPr>
              <a:t>	</a:t>
            </a:r>
            <a:r>
              <a:rPr dirty="0" baseline="-30555" sz="1500" spc="465">
                <a:latin typeface="Cambria"/>
                <a:cs typeface="Cambria"/>
              </a:rPr>
              <a:t>⎢</a:t>
            </a:r>
            <a:r>
              <a:rPr dirty="0" baseline="-30555" sz="1500" spc="719">
                <a:latin typeface="Cambria"/>
                <a:cs typeface="Cambria"/>
              </a:rPr>
              <a:t> </a:t>
            </a: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146551" y="8003347"/>
            <a:ext cx="5619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2900" algn="l"/>
              </a:tabLst>
            </a:pP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477259" y="8186222"/>
            <a:ext cx="2317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434">
                <a:latin typeface="Lucida Sans Unicode"/>
                <a:cs typeface="Lucida Sans Unicode"/>
              </a:rPr>
              <a:t>·</a:t>
            </a:r>
            <a:r>
              <a:rPr dirty="0" sz="1200" spc="-175">
                <a:latin typeface="Lucida Sans Unicode"/>
                <a:cs typeface="Lucida Sans Unicode"/>
              </a:rPr>
              <a:t> </a:t>
            </a:r>
            <a:r>
              <a:rPr dirty="0" sz="1200" spc="-434">
                <a:latin typeface="Lucida Sans Unicode"/>
                <a:cs typeface="Lucida Sans Unicode"/>
              </a:rPr>
              <a:t>·</a:t>
            </a:r>
            <a:r>
              <a:rPr dirty="0" sz="1200" spc="-175">
                <a:latin typeface="Lucida Sans Unicode"/>
                <a:cs typeface="Lucida Sans Unicode"/>
              </a:rPr>
              <a:t> </a:t>
            </a:r>
            <a:r>
              <a:rPr dirty="0" sz="1200" spc="-484">
                <a:latin typeface="Lucida Sans Unicode"/>
                <a:cs typeface="Lucida Sans Unicode"/>
              </a:rPr>
              <a:t>·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445106" y="7818942"/>
            <a:ext cx="231775" cy="5753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</a:pP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200" spc="-434">
                <a:latin typeface="Lucida Sans Unicode"/>
                <a:cs typeface="Lucida Sans Unicode"/>
              </a:rPr>
              <a:t>·</a:t>
            </a:r>
            <a:r>
              <a:rPr dirty="0" sz="1200" spc="-175">
                <a:latin typeface="Lucida Sans Unicode"/>
                <a:cs typeface="Lucida Sans Unicode"/>
              </a:rPr>
              <a:t> </a:t>
            </a:r>
            <a:r>
              <a:rPr dirty="0" sz="1200" spc="-434">
                <a:latin typeface="Lucida Sans Unicode"/>
                <a:cs typeface="Lucida Sans Unicode"/>
              </a:rPr>
              <a:t>·</a:t>
            </a:r>
            <a:r>
              <a:rPr dirty="0" sz="1200" spc="-175">
                <a:latin typeface="Lucida Sans Unicode"/>
                <a:cs typeface="Lucida Sans Unicode"/>
              </a:rPr>
              <a:t> </a:t>
            </a:r>
            <a:r>
              <a:rPr dirty="0" sz="1200" spc="-484">
                <a:latin typeface="Lucida Sans Unicode"/>
                <a:cs typeface="Lucida Sans Unicode"/>
              </a:rPr>
              <a:t>·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452876" y="8369103"/>
            <a:ext cx="10750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5760" algn="l"/>
              </a:tabLst>
            </a:pPr>
            <a:r>
              <a:rPr dirty="0" sz="1200" spc="185" i="1">
                <a:latin typeface="Calibri"/>
                <a:cs typeface="Calibri"/>
              </a:rPr>
              <a:t>Z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00">
                <a:latin typeface="Lucida Sans Unicode"/>
                <a:cs typeface="Lucida Sans Unicode"/>
              </a:rPr>
              <a:t>···</a:t>
            </a:r>
            <a:r>
              <a:rPr dirty="0" sz="1200" spc="105">
                <a:latin typeface="Lucida Sans Unicode"/>
                <a:cs typeface="Lucida Sans Unicode"/>
              </a:rPr>
              <a:t>  </a:t>
            </a:r>
            <a:r>
              <a:rPr dirty="0" sz="1200" spc="-300">
                <a:latin typeface="Lucida Sans Unicode"/>
                <a:cs typeface="Lucida Sans Unicode"/>
              </a:rPr>
              <a:t>···</a:t>
            </a:r>
            <a:r>
              <a:rPr dirty="0" sz="1200" spc="110">
                <a:latin typeface="Lucida Sans Unicode"/>
                <a:cs typeface="Lucida Sans Unicode"/>
              </a:rPr>
              <a:t>  </a:t>
            </a:r>
            <a:r>
              <a:rPr dirty="0" sz="1200" spc="-36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554984" y="8442577"/>
            <a:ext cx="11169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72185" algn="l"/>
              </a:tabLst>
            </a:pPr>
            <a:r>
              <a:rPr dirty="0" sz="800" spc="30" i="1">
                <a:latin typeface="Calibri"/>
                <a:cs typeface="Calibri"/>
              </a:rPr>
              <a:t>n</a:t>
            </a:r>
            <a:r>
              <a:rPr dirty="0" sz="800" spc="3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70" i="1">
                <a:latin typeface="Calibri"/>
                <a:cs typeface="Calibri"/>
              </a:rPr>
              <a:t>nn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714747" y="7540973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714747" y="776347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714747" y="791586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714747" y="8142954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714747" y="8223727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824470" y="757908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824470" y="8104857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984496" y="7663495"/>
            <a:ext cx="914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65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5050028" y="7736965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5053076" y="7910372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5053076" y="8106962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799083" y="8341648"/>
            <a:ext cx="22644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85670" algn="l"/>
              </a:tabLst>
            </a:pPr>
            <a:r>
              <a:rPr dirty="0" sz="1200" spc="-5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165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5037835" y="8415146"/>
            <a:ext cx="1568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0" i="1">
                <a:latin typeface="Calibri"/>
                <a:cs typeface="Calibri"/>
              </a:rPr>
              <a:t>nn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824470" y="7860085"/>
            <a:ext cx="5245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ts val="79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ts val="550"/>
              </a:lnSpc>
              <a:tabLst>
                <a:tab pos="414020" algn="l"/>
              </a:tabLst>
            </a:pP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5239003" y="7579073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5239003" y="8104847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4824470" y="8157249"/>
            <a:ext cx="5245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ts val="83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ts val="590"/>
              </a:lnSpc>
              <a:tabLst>
                <a:tab pos="414020" algn="l"/>
              </a:tabLst>
            </a:pPr>
            <a:r>
              <a:rPr dirty="0" sz="1000" spc="260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902204" y="8785159"/>
            <a:ext cx="619379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22225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Siendo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Z</a:t>
            </a:r>
            <a:r>
              <a:rPr dirty="0" baseline="-13888" sz="1200" spc="202" i="1">
                <a:latin typeface="Calibri"/>
                <a:cs typeface="Calibri"/>
              </a:rPr>
              <a:t>ik</a:t>
            </a:r>
            <a:r>
              <a:rPr dirty="0" baseline="-13888" sz="1200" spc="217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depende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elementos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 la red,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cuales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-10">
                <a:latin typeface="Calibri"/>
                <a:cs typeface="Calibri"/>
              </a:rPr>
              <a:t> corresponden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impedan- </a:t>
            </a:r>
            <a:r>
              <a:rPr dirty="0" sz="1200">
                <a:latin typeface="Calibri"/>
                <a:cs typeface="Calibri"/>
              </a:rPr>
              <a:t>cias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l´ıneas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870958" y="1079816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834743" y="1308506"/>
            <a:ext cx="172720" cy="0"/>
          </a:xfrm>
          <a:custGeom>
            <a:avLst/>
            <a:gdLst/>
            <a:ahLst/>
            <a:cxnLst/>
            <a:rect l="l" t="t" r="r" b="b"/>
            <a:pathLst>
              <a:path w="172719" h="0">
                <a:moveTo>
                  <a:pt x="0" y="0"/>
                </a:moveTo>
                <a:lnTo>
                  <a:pt x="172212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1890776" y="1360549"/>
            <a:ext cx="1181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ik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02208" y="1181923"/>
            <a:ext cx="65481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226185" algn="l"/>
              </a:tabLst>
            </a:pP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baseline="-13888" sz="1200" spc="127" i="1">
                <a:latin typeface="Calibri"/>
                <a:cs typeface="Calibri"/>
              </a:rPr>
              <a:t>ik</a:t>
            </a:r>
            <a:r>
              <a:rPr dirty="0" baseline="-13888" sz="1200" spc="37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baseline="-13888" sz="1200" i="1">
                <a:latin typeface="Calibri"/>
                <a:cs typeface="Calibri"/>
              </a:rPr>
              <a:t>ik</a:t>
            </a:r>
            <a:r>
              <a:rPr dirty="0" baseline="-13888" sz="1200" spc="40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baseline="-39351" sz="1800" spc="22" i="1">
                <a:latin typeface="Calibri"/>
                <a:cs typeface="Calibri"/>
              </a:rPr>
              <a:t>z</a:t>
            </a:r>
            <a:r>
              <a:rPr dirty="0" baseline="-39351" sz="1800" i="1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cierto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390">
                <a:latin typeface="Calibri"/>
                <a:cs typeface="Calibri"/>
              </a:rPr>
              <a:t> </a:t>
            </a:r>
            <a:r>
              <a:rPr dirty="0" sz="1200" spc="110">
                <a:latin typeface="Calibri"/>
                <a:cs typeface="Calibri"/>
              </a:rPr>
              <a:t>(</a:t>
            </a:r>
            <a:r>
              <a:rPr dirty="0" sz="1200" spc="110" i="1">
                <a:latin typeface="Calibri"/>
                <a:cs typeface="Calibri"/>
              </a:rPr>
              <a:t>Y</a:t>
            </a:r>
            <a:r>
              <a:rPr dirty="0" baseline="-13888" sz="1200" spc="165" i="1">
                <a:latin typeface="Calibri"/>
                <a:cs typeface="Calibri"/>
              </a:rPr>
              <a:t>Bus</a:t>
            </a:r>
            <a:r>
              <a:rPr dirty="0" sz="1200" spc="110">
                <a:latin typeface="Calibri"/>
                <a:cs typeface="Calibri"/>
              </a:rPr>
              <a:t>)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(siempre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cuando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existan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acoples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mutuos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l´ıneas)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687576" y="1761044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3651351" y="1989734"/>
            <a:ext cx="175260" cy="0"/>
          </a:xfrm>
          <a:custGeom>
            <a:avLst/>
            <a:gdLst/>
            <a:ahLst/>
            <a:cxnLst/>
            <a:rect l="l" t="t" r="r" b="b"/>
            <a:pathLst>
              <a:path w="175260" h="0">
                <a:moveTo>
                  <a:pt x="0" y="0"/>
                </a:moveTo>
                <a:lnTo>
                  <a:pt x="17526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2823970" y="1886011"/>
            <a:ext cx="9385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202" i="1">
                <a:latin typeface="Calibri"/>
                <a:cs typeface="Calibri"/>
              </a:rPr>
              <a:t>Z</a:t>
            </a:r>
            <a:r>
              <a:rPr dirty="0" sz="800" spc="135" i="1">
                <a:latin typeface="Calibri"/>
                <a:cs typeface="Calibri"/>
              </a:rPr>
              <a:t>ik</a:t>
            </a:r>
            <a:r>
              <a:rPr dirty="0" sz="800" spc="210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82">
                <a:latin typeface="Calibri"/>
                <a:cs typeface="Calibri"/>
              </a:rPr>
              <a:t> </a:t>
            </a:r>
            <a:r>
              <a:rPr dirty="0" baseline="9259" sz="1800" spc="112" i="1">
                <a:latin typeface="Calibri"/>
                <a:cs typeface="Calibri"/>
              </a:rPr>
              <a:t>z</a:t>
            </a:r>
            <a:r>
              <a:rPr dirty="0" sz="800" spc="75" i="1">
                <a:latin typeface="Calibri"/>
                <a:cs typeface="Calibri"/>
              </a:rPr>
              <a:t>ik</a:t>
            </a:r>
            <a:r>
              <a:rPr dirty="0" sz="800" spc="225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292">
                <a:latin typeface="Calibri"/>
                <a:cs typeface="Calibri"/>
              </a:rPr>
              <a:t> </a:t>
            </a:r>
            <a:r>
              <a:rPr dirty="0" baseline="-30092" sz="1800" spc="-75" i="1">
                <a:latin typeface="Calibri"/>
                <a:cs typeface="Calibri"/>
              </a:rPr>
              <a:t>y</a:t>
            </a:r>
            <a:endParaRPr baseline="-30092" sz="18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711955" y="2040253"/>
            <a:ext cx="1181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ik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959352" y="1863150"/>
            <a:ext cx="12160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falso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425">
                <a:latin typeface="Calibri"/>
                <a:cs typeface="Calibri"/>
              </a:rPr>
              <a:t> </a:t>
            </a:r>
            <a:r>
              <a:rPr dirty="0" sz="1200" spc="125">
                <a:latin typeface="Calibri"/>
                <a:cs typeface="Calibri"/>
              </a:rPr>
              <a:t>(</a:t>
            </a:r>
            <a:r>
              <a:rPr dirty="0" sz="1200" spc="125" i="1">
                <a:latin typeface="Calibri"/>
                <a:cs typeface="Calibri"/>
              </a:rPr>
              <a:t>Z</a:t>
            </a:r>
            <a:r>
              <a:rPr dirty="0" baseline="-13888" sz="1200" spc="187" i="1">
                <a:latin typeface="Calibri"/>
                <a:cs typeface="Calibri"/>
              </a:rPr>
              <a:t>Bus</a:t>
            </a:r>
            <a:r>
              <a:rPr dirty="0" sz="1200" spc="12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902189" y="2338640"/>
            <a:ext cx="6195060" cy="34340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222250">
              <a:lnSpc>
                <a:spcPct val="100000"/>
              </a:lnSpc>
              <a:spcBef>
                <a:spcPts val="95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nodal,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(i-</a:t>
            </a:r>
            <a:r>
              <a:rPr dirty="0" sz="1200" spc="75">
                <a:latin typeface="Calibri"/>
                <a:cs typeface="Calibri"/>
              </a:rPr>
              <a:t>k)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corresponde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el´ectrica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(de </a:t>
            </a:r>
            <a:r>
              <a:rPr dirty="0" sz="1200">
                <a:latin typeface="Calibri"/>
                <a:cs typeface="Calibri"/>
              </a:rPr>
              <a:t>transferencia)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dichos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nodos.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45"/>
              </a:spcBef>
            </a:pPr>
            <a:endParaRPr sz="1200">
              <a:latin typeface="Calibri"/>
              <a:cs typeface="Calibri"/>
            </a:endParaRPr>
          </a:p>
          <a:p>
            <a:pPr lvl="2" marL="766445" indent="-728345">
              <a:lnSpc>
                <a:spcPct val="100000"/>
              </a:lnSpc>
              <a:buAutoNum type="arabicPeriod"/>
              <a:tabLst>
                <a:tab pos="766445" algn="l"/>
              </a:tabLst>
            </a:pPr>
            <a:r>
              <a:rPr dirty="0" sz="1400" spc="45" b="1">
                <a:latin typeface="Calibri"/>
                <a:cs typeface="Calibri"/>
              </a:rPr>
              <a:t>M´etodos</a:t>
            </a:r>
            <a:r>
              <a:rPr dirty="0" sz="1400" spc="285" b="1">
                <a:latin typeface="Calibri"/>
                <a:cs typeface="Calibri"/>
              </a:rPr>
              <a:t> </a:t>
            </a:r>
            <a:r>
              <a:rPr dirty="0" sz="1400" spc="110" b="1">
                <a:latin typeface="Calibri"/>
                <a:cs typeface="Calibri"/>
              </a:rPr>
              <a:t>para</a:t>
            </a:r>
            <a:r>
              <a:rPr dirty="0" sz="1400" spc="285" b="1">
                <a:latin typeface="Calibri"/>
                <a:cs typeface="Calibri"/>
              </a:rPr>
              <a:t> </a:t>
            </a:r>
            <a:r>
              <a:rPr dirty="0" sz="1400" spc="90" b="1">
                <a:latin typeface="Calibri"/>
                <a:cs typeface="Calibri"/>
              </a:rPr>
              <a:t>la</a:t>
            </a:r>
            <a:r>
              <a:rPr dirty="0" sz="1400" spc="295" b="1">
                <a:latin typeface="Calibri"/>
                <a:cs typeface="Calibri"/>
              </a:rPr>
              <a:t> </a:t>
            </a:r>
            <a:r>
              <a:rPr dirty="0" sz="1400" spc="75" b="1">
                <a:latin typeface="Calibri"/>
                <a:cs typeface="Calibri"/>
              </a:rPr>
              <a:t>formac</a:t>
            </a:r>
            <a:r>
              <a:rPr dirty="0" sz="1400" spc="65" b="1">
                <a:latin typeface="Calibri"/>
                <a:cs typeface="Calibri"/>
              </a:rPr>
              <a:t>i</a:t>
            </a:r>
            <a:r>
              <a:rPr dirty="0" sz="1400" spc="-670" b="1">
                <a:latin typeface="Calibri"/>
                <a:cs typeface="Calibri"/>
              </a:rPr>
              <a:t>o</a:t>
            </a:r>
            <a:r>
              <a:rPr dirty="0" sz="1400" spc="70" b="1">
                <a:latin typeface="Calibri"/>
                <a:cs typeface="Calibri"/>
              </a:rPr>
              <a:t>´</a:t>
            </a:r>
            <a:r>
              <a:rPr dirty="0" sz="1400" spc="80" b="1">
                <a:latin typeface="Calibri"/>
                <a:cs typeface="Calibri"/>
              </a:rPr>
              <a:t>n</a:t>
            </a:r>
            <a:r>
              <a:rPr dirty="0" sz="1400" spc="295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</a:t>
            </a:r>
            <a:r>
              <a:rPr dirty="0" sz="1400" spc="285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la</a:t>
            </a:r>
            <a:r>
              <a:rPr dirty="0" sz="1400" spc="300" b="1">
                <a:latin typeface="Calibri"/>
                <a:cs typeface="Calibri"/>
              </a:rPr>
              <a:t> </a:t>
            </a:r>
            <a:r>
              <a:rPr dirty="0" sz="1400" spc="135" b="1">
                <a:latin typeface="Calibri"/>
                <a:cs typeface="Calibri"/>
              </a:rPr>
              <a:t>matriz</a:t>
            </a:r>
            <a:r>
              <a:rPr dirty="0" sz="1400" spc="305" b="1">
                <a:latin typeface="Calibri"/>
                <a:cs typeface="Calibri"/>
              </a:rPr>
              <a:t> </a:t>
            </a:r>
            <a:r>
              <a:rPr dirty="0" sz="1400" spc="114" b="1">
                <a:latin typeface="Calibri"/>
                <a:cs typeface="Calibri"/>
              </a:rPr>
              <a:t>impedancia</a:t>
            </a:r>
            <a:r>
              <a:rPr dirty="0" sz="1400" spc="280" b="1">
                <a:latin typeface="Calibri"/>
                <a:cs typeface="Calibri"/>
              </a:rPr>
              <a:t> </a:t>
            </a:r>
            <a:r>
              <a:rPr dirty="0" sz="1400" spc="100" b="1">
                <a:latin typeface="Calibri"/>
                <a:cs typeface="Calibri"/>
              </a:rPr>
              <a:t>nodal</a:t>
            </a:r>
            <a:endParaRPr sz="14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1435"/>
              </a:spcBef>
            </a:pP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0"/>
              </a:spcBef>
            </a:pPr>
            <a:endParaRPr sz="1200">
              <a:latin typeface="Calibri"/>
              <a:cs typeface="Calibri"/>
            </a:endParaRPr>
          </a:p>
          <a:p>
            <a:pPr lvl="3" marL="408305" indent="-149225">
              <a:lnSpc>
                <a:spcPct val="100000"/>
              </a:lnSpc>
              <a:spcBef>
                <a:spcPts val="5"/>
              </a:spcBef>
              <a:buFont typeface="Lucida Sans Unicode"/>
              <a:buChar char="•"/>
              <a:tabLst>
                <a:tab pos="408305" algn="l"/>
              </a:tabLst>
            </a:pPr>
            <a:r>
              <a:rPr dirty="0" sz="1200">
                <a:latin typeface="Calibri"/>
                <a:cs typeface="Calibri"/>
              </a:rPr>
              <a:t>Formar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165" i="1">
                <a:latin typeface="Calibri"/>
                <a:cs typeface="Calibri"/>
              </a:rPr>
              <a:t>Z</a:t>
            </a:r>
            <a:r>
              <a:rPr dirty="0" baseline="-13888" sz="1200" spc="247" i="1">
                <a:latin typeface="Calibri"/>
                <a:cs typeface="Calibri"/>
              </a:rPr>
              <a:t>n</a:t>
            </a:r>
            <a:r>
              <a:rPr dirty="0" baseline="-13888" sz="1200" spc="45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partir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95" i="1">
                <a:latin typeface="Calibri"/>
                <a:cs typeface="Calibri"/>
              </a:rPr>
              <a:t>Y</a:t>
            </a:r>
            <a:r>
              <a:rPr dirty="0" baseline="-13888" sz="1200" spc="142" i="1">
                <a:latin typeface="Calibri"/>
                <a:cs typeface="Calibri"/>
              </a:rPr>
              <a:t>n</a:t>
            </a:r>
            <a:r>
              <a:rPr dirty="0" baseline="-13888" sz="1200" spc="345" i="1">
                <a:latin typeface="Calibri"/>
                <a:cs typeface="Calibri"/>
              </a:rPr>
              <a:t>  </a:t>
            </a:r>
            <a:r>
              <a:rPr dirty="0" sz="1200" spc="140">
                <a:latin typeface="Calibri"/>
                <a:cs typeface="Calibri"/>
              </a:rPr>
              <a:t>(</a:t>
            </a:r>
            <a:r>
              <a:rPr dirty="0" sz="1200" spc="140" i="1">
                <a:latin typeface="Calibri"/>
                <a:cs typeface="Calibri"/>
              </a:rPr>
              <a:t>Z</a:t>
            </a:r>
            <a:r>
              <a:rPr dirty="0" baseline="-13888" sz="1200" spc="209" i="1">
                <a:latin typeface="Calibri"/>
                <a:cs typeface="Calibri"/>
              </a:rPr>
              <a:t>n</a:t>
            </a:r>
            <a:r>
              <a:rPr dirty="0" baseline="-13888" sz="1200" spc="33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Y</a:t>
            </a:r>
            <a:r>
              <a:rPr dirty="0" baseline="-20833" sz="1200" spc="-30" i="1">
                <a:latin typeface="Calibri"/>
                <a:cs typeface="Calibri"/>
              </a:rPr>
              <a:t>n</a:t>
            </a:r>
            <a:r>
              <a:rPr dirty="0" baseline="31250" sz="1200" spc="-30">
                <a:latin typeface="Cambria"/>
                <a:cs typeface="Cambria"/>
              </a:rPr>
              <a:t>−</a:t>
            </a:r>
            <a:r>
              <a:rPr dirty="0" sz="1200" spc="-20">
                <a:latin typeface="Calibri"/>
                <a:cs typeface="Calibri"/>
              </a:rPr>
              <a:t>1)</a:t>
            </a:r>
            <a:endParaRPr sz="1200">
              <a:latin typeface="Calibri"/>
              <a:cs typeface="Calibri"/>
            </a:endParaRPr>
          </a:p>
          <a:p>
            <a:pPr lvl="3" marL="408305" indent="-149225">
              <a:lnSpc>
                <a:spcPct val="100000"/>
              </a:lnSpc>
              <a:spcBef>
                <a:spcPts val="935"/>
              </a:spcBef>
              <a:buFont typeface="Lucida Sans Unicode"/>
              <a:buChar char="•"/>
              <a:tabLst>
                <a:tab pos="408305" algn="l"/>
              </a:tabLst>
            </a:pPr>
            <a:r>
              <a:rPr dirty="0" sz="1200">
                <a:latin typeface="Calibri"/>
                <a:cs typeface="Calibri"/>
              </a:rPr>
              <a:t>Formar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165" i="1">
                <a:latin typeface="Calibri"/>
                <a:cs typeface="Calibri"/>
              </a:rPr>
              <a:t>Z</a:t>
            </a:r>
            <a:r>
              <a:rPr dirty="0" baseline="-13888" sz="1200" spc="247" i="1">
                <a:latin typeface="Calibri"/>
                <a:cs typeface="Calibri"/>
              </a:rPr>
              <a:t>n</a:t>
            </a:r>
            <a:r>
              <a:rPr dirty="0" baseline="-13888" sz="1200" spc="382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partir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inyecciones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nodales</a:t>
            </a:r>
            <a:endParaRPr sz="1200">
              <a:latin typeface="Calibri"/>
              <a:cs typeface="Calibri"/>
            </a:endParaRPr>
          </a:p>
          <a:p>
            <a:pPr lvl="3" marL="408305" indent="-149225">
              <a:lnSpc>
                <a:spcPct val="100000"/>
              </a:lnSpc>
              <a:spcBef>
                <a:spcPts val="944"/>
              </a:spcBef>
              <a:buFont typeface="Lucida Sans Unicode"/>
              <a:buChar char="•"/>
              <a:tabLst>
                <a:tab pos="408305" algn="l"/>
              </a:tabLst>
            </a:pPr>
            <a:r>
              <a:rPr dirty="0" sz="1200">
                <a:latin typeface="Calibri"/>
                <a:cs typeface="Calibri"/>
              </a:rPr>
              <a:t>Formar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165" i="1">
                <a:latin typeface="Calibri"/>
                <a:cs typeface="Calibri"/>
              </a:rPr>
              <a:t>Z</a:t>
            </a:r>
            <a:r>
              <a:rPr dirty="0" baseline="-13888" sz="1200" spc="247" i="1">
                <a:latin typeface="Calibri"/>
                <a:cs typeface="Calibri"/>
              </a:rPr>
              <a:t>n</a:t>
            </a:r>
            <a:r>
              <a:rPr dirty="0" baseline="-13888" sz="1200" spc="359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mediante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soluc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lineales</a:t>
            </a:r>
            <a:endParaRPr sz="1200">
              <a:latin typeface="Calibri"/>
              <a:cs typeface="Calibri"/>
            </a:endParaRPr>
          </a:p>
          <a:p>
            <a:pPr lvl="3">
              <a:lnSpc>
                <a:spcPct val="100000"/>
              </a:lnSpc>
              <a:spcBef>
                <a:spcPts val="1115"/>
              </a:spcBef>
              <a:buFont typeface="Lucida Sans Unicode"/>
              <a:buChar char="•"/>
            </a:pPr>
            <a:endParaRPr sz="1200">
              <a:latin typeface="Calibri"/>
              <a:cs typeface="Calibri"/>
            </a:endParaRPr>
          </a:p>
          <a:p>
            <a:pPr algn="just" lvl="1" marL="720725" marR="25400" indent="-683260">
              <a:lnSpc>
                <a:spcPct val="107400"/>
              </a:lnSpc>
              <a:buAutoNum type="arabicPeriod" startAt="10"/>
              <a:tabLst>
                <a:tab pos="720725" algn="l"/>
              </a:tabLst>
            </a:pPr>
            <a:r>
              <a:rPr dirty="0" sz="1700" spc="140" b="1">
                <a:latin typeface="Calibri"/>
                <a:cs typeface="Calibri"/>
              </a:rPr>
              <a:t>Ecuaciones</a:t>
            </a:r>
            <a:r>
              <a:rPr dirty="0" sz="1700" spc="475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480" b="1">
                <a:latin typeface="Calibri"/>
                <a:cs typeface="Calibri"/>
              </a:rPr>
              <a:t> </a:t>
            </a:r>
            <a:r>
              <a:rPr dirty="0" sz="1700" spc="114" b="1">
                <a:latin typeface="Calibri"/>
                <a:cs typeface="Calibri"/>
              </a:rPr>
              <a:t>potencias</a:t>
            </a:r>
            <a:r>
              <a:rPr dirty="0" sz="1700" spc="484" b="1">
                <a:latin typeface="Calibri"/>
                <a:cs typeface="Calibri"/>
              </a:rPr>
              <a:t> </a:t>
            </a:r>
            <a:r>
              <a:rPr dirty="0" sz="1700" spc="105" b="1">
                <a:latin typeface="Calibri"/>
                <a:cs typeface="Calibri"/>
              </a:rPr>
              <a:t>netas</a:t>
            </a:r>
            <a:r>
              <a:rPr dirty="0" sz="1700" spc="480" b="1">
                <a:latin typeface="Calibri"/>
                <a:cs typeface="Calibri"/>
              </a:rPr>
              <a:t> </a:t>
            </a:r>
            <a:r>
              <a:rPr dirty="0" sz="1700" spc="110" b="1">
                <a:latin typeface="Calibri"/>
                <a:cs typeface="Calibri"/>
              </a:rPr>
              <a:t>activas</a:t>
            </a:r>
            <a:r>
              <a:rPr dirty="0" sz="1700" spc="55" b="1">
                <a:latin typeface="Calibri"/>
                <a:cs typeface="Calibri"/>
              </a:rPr>
              <a:t>  </a:t>
            </a:r>
            <a:r>
              <a:rPr dirty="0" sz="1700" spc="215" b="1">
                <a:latin typeface="Calibri"/>
                <a:cs typeface="Calibri"/>
              </a:rPr>
              <a:t>y</a:t>
            </a:r>
            <a:r>
              <a:rPr dirty="0" sz="1700" spc="55" b="1">
                <a:latin typeface="Calibri"/>
                <a:cs typeface="Calibri"/>
              </a:rPr>
              <a:t>  </a:t>
            </a:r>
            <a:r>
              <a:rPr dirty="0" sz="1700" spc="100" b="1">
                <a:latin typeface="Calibri"/>
                <a:cs typeface="Calibri"/>
              </a:rPr>
              <a:t>reactivas </a:t>
            </a:r>
            <a:r>
              <a:rPr dirty="0" sz="1700" spc="95" b="1">
                <a:latin typeface="Calibri"/>
                <a:cs typeface="Calibri"/>
              </a:rPr>
              <a:t>en</a:t>
            </a:r>
            <a:r>
              <a:rPr dirty="0" sz="1700" spc="65" b="1">
                <a:latin typeface="Calibri"/>
                <a:cs typeface="Calibri"/>
              </a:rPr>
              <a:t>  </a:t>
            </a:r>
            <a:r>
              <a:rPr dirty="0" sz="1700" spc="114" b="1">
                <a:latin typeface="Calibri"/>
                <a:cs typeface="Calibri"/>
              </a:rPr>
              <a:t>func</a:t>
            </a:r>
            <a:r>
              <a:rPr dirty="0" sz="1700" spc="110" b="1">
                <a:latin typeface="Calibri"/>
                <a:cs typeface="Calibri"/>
              </a:rPr>
              <a:t>i</a:t>
            </a:r>
            <a:r>
              <a:rPr dirty="0" sz="1700" spc="-795" b="1">
                <a:latin typeface="Calibri"/>
                <a:cs typeface="Calibri"/>
              </a:rPr>
              <a:t>o</a:t>
            </a:r>
            <a:r>
              <a:rPr dirty="0" sz="1700" spc="110" b="1">
                <a:latin typeface="Calibri"/>
                <a:cs typeface="Calibri"/>
              </a:rPr>
              <a:t>´</a:t>
            </a:r>
            <a:r>
              <a:rPr dirty="0" sz="1700" spc="114" b="1">
                <a:latin typeface="Calibri"/>
                <a:cs typeface="Calibri"/>
              </a:rPr>
              <a:t>n</a:t>
            </a:r>
            <a:r>
              <a:rPr dirty="0" sz="1700" spc="490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65" b="1">
                <a:latin typeface="Calibri"/>
                <a:cs typeface="Calibri"/>
              </a:rPr>
              <a:t>  </a:t>
            </a:r>
            <a:r>
              <a:rPr dirty="0" sz="1700" spc="100" b="1">
                <a:latin typeface="Calibri"/>
                <a:cs typeface="Calibri"/>
              </a:rPr>
              <a:t>las</a:t>
            </a:r>
            <a:r>
              <a:rPr dirty="0" sz="1700" spc="65" b="1">
                <a:latin typeface="Calibri"/>
                <a:cs typeface="Calibri"/>
              </a:rPr>
              <a:t>  </a:t>
            </a:r>
            <a:r>
              <a:rPr dirty="0" sz="1700" spc="100" b="1">
                <a:latin typeface="Calibri"/>
                <a:cs typeface="Calibri"/>
              </a:rPr>
              <a:t>tensiones</a:t>
            </a:r>
            <a:r>
              <a:rPr dirty="0" sz="1700" spc="490" b="1">
                <a:latin typeface="Calibri"/>
                <a:cs typeface="Calibri"/>
              </a:rPr>
              <a:t> </a:t>
            </a:r>
            <a:r>
              <a:rPr dirty="0" sz="1700" spc="105" b="1">
                <a:latin typeface="Calibri"/>
                <a:cs typeface="Calibri"/>
              </a:rPr>
              <a:t>nodales</a:t>
            </a:r>
            <a:r>
              <a:rPr dirty="0" sz="1700" spc="60" b="1">
                <a:latin typeface="Calibri"/>
                <a:cs typeface="Calibri"/>
              </a:rPr>
              <a:t>  </a:t>
            </a:r>
            <a:r>
              <a:rPr dirty="0" sz="1700" spc="215" b="1">
                <a:latin typeface="Calibri"/>
                <a:cs typeface="Calibri"/>
              </a:rPr>
              <a:t>y</a:t>
            </a:r>
            <a:r>
              <a:rPr dirty="0" sz="1700" spc="70" b="1">
                <a:latin typeface="Calibri"/>
                <a:cs typeface="Calibri"/>
              </a:rPr>
              <a:t>  </a:t>
            </a:r>
            <a:r>
              <a:rPr dirty="0" sz="1700" spc="140" b="1">
                <a:latin typeface="Calibri"/>
                <a:cs typeface="Calibri"/>
              </a:rPr>
              <a:t>p</a:t>
            </a:r>
            <a:r>
              <a:rPr dirty="0" sz="1700" spc="130" b="1">
                <a:latin typeface="Calibri"/>
                <a:cs typeface="Calibri"/>
              </a:rPr>
              <a:t>a</a:t>
            </a:r>
            <a:r>
              <a:rPr dirty="0" sz="1700" spc="114" b="1">
                <a:latin typeface="Calibri"/>
                <a:cs typeface="Calibri"/>
              </a:rPr>
              <a:t>r</a:t>
            </a:r>
            <a:r>
              <a:rPr dirty="0" sz="1700" spc="-700" b="1">
                <a:latin typeface="Calibri"/>
                <a:cs typeface="Calibri"/>
              </a:rPr>
              <a:t>a</a:t>
            </a:r>
            <a:r>
              <a:rPr dirty="0" sz="1700" spc="110" b="1">
                <a:latin typeface="Calibri"/>
                <a:cs typeface="Calibri"/>
              </a:rPr>
              <a:t>´</a:t>
            </a:r>
            <a:r>
              <a:rPr dirty="0" sz="1700" spc="130" b="1">
                <a:latin typeface="Calibri"/>
                <a:cs typeface="Calibri"/>
              </a:rPr>
              <a:t>m</a:t>
            </a:r>
            <a:r>
              <a:rPr dirty="0" sz="1700" spc="135" b="1">
                <a:latin typeface="Calibri"/>
                <a:cs typeface="Calibri"/>
              </a:rPr>
              <a:t>et</a:t>
            </a:r>
            <a:r>
              <a:rPr dirty="0" sz="1700" spc="130" b="1">
                <a:latin typeface="Calibri"/>
                <a:cs typeface="Calibri"/>
              </a:rPr>
              <a:t>r</a:t>
            </a:r>
            <a:r>
              <a:rPr dirty="0" sz="1700" spc="140" b="1">
                <a:latin typeface="Calibri"/>
                <a:cs typeface="Calibri"/>
              </a:rPr>
              <a:t>o</a:t>
            </a:r>
            <a:r>
              <a:rPr dirty="0" sz="1700" spc="135" b="1">
                <a:latin typeface="Calibri"/>
                <a:cs typeface="Calibri"/>
              </a:rPr>
              <a:t>s</a:t>
            </a:r>
            <a:r>
              <a:rPr dirty="0" sz="1700" spc="50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254" b="1">
                <a:latin typeface="Calibri"/>
                <a:cs typeface="Calibri"/>
              </a:rPr>
              <a:t> </a:t>
            </a:r>
            <a:r>
              <a:rPr dirty="0" sz="1700" spc="110" b="1">
                <a:latin typeface="Calibri"/>
                <a:cs typeface="Calibri"/>
              </a:rPr>
              <a:t>la</a:t>
            </a:r>
            <a:r>
              <a:rPr dirty="0" sz="1700" spc="265" b="1">
                <a:latin typeface="Calibri"/>
                <a:cs typeface="Calibri"/>
              </a:rPr>
              <a:t> </a:t>
            </a:r>
            <a:r>
              <a:rPr dirty="0" sz="1700" spc="100" b="1">
                <a:latin typeface="Calibri"/>
                <a:cs typeface="Calibri"/>
              </a:rPr>
              <a:t>red</a:t>
            </a:r>
            <a:endParaRPr sz="17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927608" y="5976427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258820" y="6259258"/>
            <a:ext cx="1477010" cy="1464945"/>
            <a:chOff x="3258820" y="6259258"/>
            <a:chExt cx="1477010" cy="1464945"/>
          </a:xfrm>
        </p:grpSpPr>
        <p:sp>
          <p:nvSpPr>
            <p:cNvPr id="14" name="object 14" descr=""/>
            <p:cNvSpPr/>
            <p:nvPr/>
          </p:nvSpPr>
          <p:spPr>
            <a:xfrm>
              <a:off x="3258820" y="6262116"/>
              <a:ext cx="914400" cy="693420"/>
            </a:xfrm>
            <a:custGeom>
              <a:avLst/>
              <a:gdLst/>
              <a:ahLst/>
              <a:cxnLst/>
              <a:rect l="l" t="t" r="r" b="b"/>
              <a:pathLst>
                <a:path w="914400" h="693420">
                  <a:moveTo>
                    <a:pt x="692150" y="235458"/>
                  </a:moveTo>
                  <a:lnTo>
                    <a:pt x="687363" y="282891"/>
                  </a:lnTo>
                  <a:lnTo>
                    <a:pt x="673636" y="327080"/>
                  </a:lnTo>
                  <a:lnTo>
                    <a:pt x="651919" y="367074"/>
                  </a:lnTo>
                  <a:lnTo>
                    <a:pt x="623160" y="401926"/>
                  </a:lnTo>
                  <a:lnTo>
                    <a:pt x="588308" y="430685"/>
                  </a:lnTo>
                  <a:lnTo>
                    <a:pt x="548314" y="452402"/>
                  </a:lnTo>
                  <a:lnTo>
                    <a:pt x="504125" y="466129"/>
                  </a:lnTo>
                  <a:lnTo>
                    <a:pt x="456691" y="470916"/>
                  </a:lnTo>
                  <a:lnTo>
                    <a:pt x="409258" y="466129"/>
                  </a:lnTo>
                  <a:lnTo>
                    <a:pt x="365069" y="452402"/>
                  </a:lnTo>
                  <a:lnTo>
                    <a:pt x="325075" y="430685"/>
                  </a:lnTo>
                  <a:lnTo>
                    <a:pt x="290223" y="401926"/>
                  </a:lnTo>
                  <a:lnTo>
                    <a:pt x="261464" y="367074"/>
                  </a:lnTo>
                  <a:lnTo>
                    <a:pt x="239747" y="327080"/>
                  </a:lnTo>
                  <a:lnTo>
                    <a:pt x="226020" y="282891"/>
                  </a:lnTo>
                  <a:lnTo>
                    <a:pt x="221233" y="235458"/>
                  </a:lnTo>
                  <a:lnTo>
                    <a:pt x="226020" y="188024"/>
                  </a:lnTo>
                  <a:lnTo>
                    <a:pt x="239747" y="143835"/>
                  </a:lnTo>
                  <a:lnTo>
                    <a:pt x="261464" y="103841"/>
                  </a:lnTo>
                  <a:lnTo>
                    <a:pt x="290223" y="68989"/>
                  </a:lnTo>
                  <a:lnTo>
                    <a:pt x="325075" y="40230"/>
                  </a:lnTo>
                  <a:lnTo>
                    <a:pt x="365069" y="18513"/>
                  </a:lnTo>
                  <a:lnTo>
                    <a:pt x="409258" y="4786"/>
                  </a:lnTo>
                  <a:lnTo>
                    <a:pt x="456691" y="0"/>
                  </a:lnTo>
                  <a:lnTo>
                    <a:pt x="504125" y="4786"/>
                  </a:lnTo>
                  <a:lnTo>
                    <a:pt x="548314" y="18513"/>
                  </a:lnTo>
                  <a:lnTo>
                    <a:pt x="588308" y="40230"/>
                  </a:lnTo>
                  <a:lnTo>
                    <a:pt x="623160" y="68989"/>
                  </a:lnTo>
                  <a:lnTo>
                    <a:pt x="651919" y="103841"/>
                  </a:lnTo>
                  <a:lnTo>
                    <a:pt x="673636" y="143835"/>
                  </a:lnTo>
                  <a:lnTo>
                    <a:pt x="687363" y="188024"/>
                  </a:lnTo>
                  <a:lnTo>
                    <a:pt x="692150" y="235458"/>
                  </a:lnTo>
                  <a:close/>
                </a:path>
                <a:path w="914400" h="693420">
                  <a:moveTo>
                    <a:pt x="0" y="693166"/>
                  </a:moveTo>
                  <a:lnTo>
                    <a:pt x="914400" y="693166"/>
                  </a:lnTo>
                </a:path>
                <a:path w="914400" h="693420">
                  <a:moveTo>
                    <a:pt x="457200" y="464566"/>
                  </a:moveTo>
                  <a:lnTo>
                    <a:pt x="457200" y="693166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370262" y="6955790"/>
              <a:ext cx="5715" cy="501650"/>
            </a:xfrm>
            <a:custGeom>
              <a:avLst/>
              <a:gdLst/>
              <a:ahLst/>
              <a:cxnLst/>
              <a:rect l="l" t="t" r="r" b="b"/>
              <a:pathLst>
                <a:path w="5714" h="501650">
                  <a:moveTo>
                    <a:pt x="5715" y="0"/>
                  </a:moveTo>
                  <a:lnTo>
                    <a:pt x="0" y="0"/>
                  </a:lnTo>
                  <a:lnTo>
                    <a:pt x="0" y="490220"/>
                  </a:lnTo>
                  <a:lnTo>
                    <a:pt x="1422" y="490220"/>
                  </a:lnTo>
                  <a:lnTo>
                    <a:pt x="1422" y="501650"/>
                  </a:lnTo>
                  <a:lnTo>
                    <a:pt x="4279" y="501650"/>
                  </a:lnTo>
                  <a:lnTo>
                    <a:pt x="4279" y="490220"/>
                  </a:lnTo>
                  <a:lnTo>
                    <a:pt x="5715" y="490220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350260" y="7366000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40">
                  <a:moveTo>
                    <a:pt x="45719" y="0"/>
                  </a:moveTo>
                  <a:lnTo>
                    <a:pt x="0" y="0"/>
                  </a:lnTo>
                  <a:lnTo>
                    <a:pt x="22860" y="91439"/>
                  </a:lnTo>
                  <a:lnTo>
                    <a:pt x="457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350260" y="7366000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40">
                  <a:moveTo>
                    <a:pt x="0" y="0"/>
                  </a:moveTo>
                  <a:lnTo>
                    <a:pt x="22860" y="91439"/>
                  </a:lnTo>
                  <a:lnTo>
                    <a:pt x="45719" y="0"/>
                  </a:lnTo>
                  <a:lnTo>
                    <a:pt x="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4116070" y="6955282"/>
              <a:ext cx="559435" cy="114300"/>
            </a:xfrm>
            <a:custGeom>
              <a:avLst/>
              <a:gdLst/>
              <a:ahLst/>
              <a:cxnLst/>
              <a:rect l="l" t="t" r="r" b="b"/>
              <a:pathLst>
                <a:path w="559435" h="114300">
                  <a:moveTo>
                    <a:pt x="0" y="0"/>
                  </a:moveTo>
                  <a:lnTo>
                    <a:pt x="0" y="114300"/>
                  </a:lnTo>
                  <a:lnTo>
                    <a:pt x="559307" y="11430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4583938" y="7046722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19"/>
                  </a:lnTo>
                  <a:lnTo>
                    <a:pt x="91439" y="228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4583938" y="7046722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45719"/>
                  </a:moveTo>
                  <a:lnTo>
                    <a:pt x="91439" y="22859"/>
                  </a:lnTo>
                  <a:lnTo>
                    <a:pt x="0" y="0"/>
                  </a:lnTo>
                  <a:lnTo>
                    <a:pt x="0" y="45719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887470" y="6955282"/>
              <a:ext cx="788035" cy="285750"/>
            </a:xfrm>
            <a:custGeom>
              <a:avLst/>
              <a:gdLst/>
              <a:ahLst/>
              <a:cxnLst/>
              <a:rect l="l" t="t" r="r" b="b"/>
              <a:pathLst>
                <a:path w="788035" h="285750">
                  <a:moveTo>
                    <a:pt x="0" y="0"/>
                  </a:moveTo>
                  <a:lnTo>
                    <a:pt x="0" y="285750"/>
                  </a:lnTo>
                  <a:lnTo>
                    <a:pt x="787907" y="28575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4583938" y="7218172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19"/>
                  </a:lnTo>
                  <a:lnTo>
                    <a:pt x="91439" y="228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4583938" y="7218172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45719"/>
                  </a:moveTo>
                  <a:lnTo>
                    <a:pt x="91439" y="22859"/>
                  </a:lnTo>
                  <a:lnTo>
                    <a:pt x="0" y="0"/>
                  </a:lnTo>
                  <a:lnTo>
                    <a:pt x="0" y="45719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4287520" y="7355332"/>
              <a:ext cx="0" cy="285750"/>
            </a:xfrm>
            <a:custGeom>
              <a:avLst/>
              <a:gdLst/>
              <a:ahLst/>
              <a:cxnLst/>
              <a:rect l="l" t="t" r="r" b="b"/>
              <a:pathLst>
                <a:path w="0" h="285750">
                  <a:moveTo>
                    <a:pt x="0" y="0"/>
                  </a:moveTo>
                  <a:lnTo>
                    <a:pt x="0" y="285750"/>
                  </a:lnTo>
                </a:path>
              </a:pathLst>
            </a:custGeom>
            <a:ln w="571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601720" y="6955282"/>
              <a:ext cx="1130935" cy="742950"/>
            </a:xfrm>
            <a:custGeom>
              <a:avLst/>
              <a:gdLst/>
              <a:ahLst/>
              <a:cxnLst/>
              <a:rect l="l" t="t" r="r" b="b"/>
              <a:pathLst>
                <a:path w="1130935" h="742950">
                  <a:moveTo>
                    <a:pt x="0" y="0"/>
                  </a:moveTo>
                  <a:lnTo>
                    <a:pt x="0" y="742950"/>
                  </a:lnTo>
                  <a:lnTo>
                    <a:pt x="1130807" y="74295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4641088" y="7675372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19"/>
                  </a:lnTo>
                  <a:lnTo>
                    <a:pt x="91439" y="228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4641088" y="7675372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45719"/>
                  </a:moveTo>
                  <a:lnTo>
                    <a:pt x="91439" y="22859"/>
                  </a:lnTo>
                  <a:lnTo>
                    <a:pt x="0" y="0"/>
                  </a:lnTo>
                  <a:lnTo>
                    <a:pt x="0" y="45719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3487420" y="6437407"/>
              <a:ext cx="400050" cy="109855"/>
            </a:xfrm>
            <a:custGeom>
              <a:avLst/>
              <a:gdLst/>
              <a:ahLst/>
              <a:cxnLst/>
              <a:rect l="l" t="t" r="r" b="b"/>
              <a:pathLst>
                <a:path w="400050" h="109854">
                  <a:moveTo>
                    <a:pt x="0" y="60674"/>
                  </a:moveTo>
                  <a:lnTo>
                    <a:pt x="46398" y="24257"/>
                  </a:lnTo>
                  <a:lnTo>
                    <a:pt x="81028" y="4387"/>
                  </a:lnTo>
                  <a:lnTo>
                    <a:pt x="109389" y="0"/>
                  </a:lnTo>
                  <a:lnTo>
                    <a:pt x="136979" y="10026"/>
                  </a:lnTo>
                  <a:lnTo>
                    <a:pt x="169295" y="33400"/>
                  </a:lnTo>
                  <a:lnTo>
                    <a:pt x="211835" y="69056"/>
                  </a:lnTo>
                  <a:lnTo>
                    <a:pt x="234669" y="86892"/>
                  </a:lnTo>
                  <a:lnTo>
                    <a:pt x="259842" y="102779"/>
                  </a:lnTo>
                  <a:lnTo>
                    <a:pt x="286538" y="109234"/>
                  </a:lnTo>
                  <a:lnTo>
                    <a:pt x="313943" y="98774"/>
                  </a:lnTo>
                  <a:lnTo>
                    <a:pt x="329953" y="85519"/>
                  </a:lnTo>
                  <a:lnTo>
                    <a:pt x="345576" y="69865"/>
                  </a:lnTo>
                  <a:lnTo>
                    <a:pt x="360242" y="53236"/>
                  </a:lnTo>
                  <a:lnTo>
                    <a:pt x="373379" y="37052"/>
                  </a:lnTo>
                  <a:lnTo>
                    <a:pt x="384809" y="24098"/>
                  </a:lnTo>
                  <a:lnTo>
                    <a:pt x="392429" y="13430"/>
                  </a:lnTo>
                  <a:lnTo>
                    <a:pt x="397763" y="6572"/>
                  </a:lnTo>
                  <a:lnTo>
                    <a:pt x="400050" y="4286"/>
                  </a:lnTo>
                  <a:lnTo>
                    <a:pt x="400050" y="3524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9" name="object 29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913316" y="6838378"/>
            <a:ext cx="234314" cy="234314"/>
          </a:xfrm>
          <a:prstGeom prst="rect">
            <a:avLst/>
          </a:prstGeom>
        </p:spPr>
      </p:pic>
      <p:sp>
        <p:nvSpPr>
          <p:cNvPr id="30" name="object 30" descr=""/>
          <p:cNvSpPr txBox="1"/>
          <p:nvPr/>
        </p:nvSpPr>
        <p:spPr>
          <a:xfrm>
            <a:off x="3017520" y="6851142"/>
            <a:ext cx="6731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 spc="-50">
                <a:latin typeface="Times New Roman"/>
                <a:cs typeface="Times New Roman"/>
              </a:rPr>
              <a:t>i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150111" y="9010568"/>
            <a:ext cx="4008754" cy="1778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35"/>
              </a:lnSpc>
            </a:pPr>
            <a:r>
              <a:rPr dirty="0" sz="1200" spc="55">
                <a:latin typeface="Calibri"/>
                <a:cs typeface="Calibri"/>
              </a:rPr>
              <a:t>Esta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neta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igual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neta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intercambio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0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17</a:t>
            </a:fld>
          </a:p>
        </p:txBody>
      </p:sp>
      <p:sp>
        <p:nvSpPr>
          <p:cNvPr id="31" name="object 31" descr=""/>
          <p:cNvSpPr txBox="1"/>
          <p:nvPr/>
        </p:nvSpPr>
        <p:spPr>
          <a:xfrm>
            <a:off x="3360421" y="6051044"/>
            <a:ext cx="38862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>
                <a:latin typeface="Times New Roman"/>
                <a:cs typeface="Times New Roman"/>
              </a:rPr>
              <a:t>P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Gi</a:t>
            </a:r>
            <a:r>
              <a:rPr dirty="0" sz="1000" spc="10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+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817620" y="6039611"/>
            <a:ext cx="38036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>
                <a:latin typeface="Times New Roman"/>
                <a:cs typeface="Times New Roman"/>
              </a:rPr>
              <a:t>JQ</a:t>
            </a:r>
            <a:r>
              <a:rPr dirty="0" sz="1250" spc="80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Times New Roman"/>
                <a:cs typeface="Times New Roman"/>
              </a:rPr>
              <a:t>Gi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846320" y="6976871"/>
            <a:ext cx="93980" cy="36195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1</a:t>
            </a: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50" spc="-50">
                <a:latin typeface="Times New Roman"/>
                <a:cs typeface="Times New Roman"/>
              </a:rPr>
              <a:t>2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846320" y="7548376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n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788920" y="7525511"/>
            <a:ext cx="72326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150">
                <a:latin typeface="Times New Roman"/>
                <a:cs typeface="Times New Roman"/>
              </a:rPr>
              <a:t>P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Di</a:t>
            </a:r>
            <a:r>
              <a:rPr dirty="0" sz="1000" spc="11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+</a:t>
            </a:r>
            <a:r>
              <a:rPr dirty="0" sz="1050" spc="35">
                <a:latin typeface="Times New Roman"/>
                <a:cs typeface="Times New Roman"/>
              </a:rPr>
              <a:t> </a:t>
            </a:r>
            <a:r>
              <a:rPr dirty="0" sz="1250" spc="-20">
                <a:latin typeface="Times New Roman"/>
                <a:cs typeface="Times New Roman"/>
              </a:rPr>
              <a:t>JQ</a:t>
            </a:r>
            <a:r>
              <a:rPr dirty="0" sz="1000" spc="-20">
                <a:latin typeface="Times New Roman"/>
                <a:cs typeface="Times New Roman"/>
              </a:rPr>
              <a:t>Di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986788" y="7975914"/>
            <a:ext cx="38392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1.14: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R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pr</a:t>
            </a:r>
            <a:r>
              <a:rPr dirty="0" sz="1200" spc="25">
                <a:latin typeface="Calibri"/>
                <a:cs typeface="Calibri"/>
              </a:rPr>
              <a:t>ese</a:t>
            </a:r>
            <a:r>
              <a:rPr dirty="0" sz="1200" spc="-5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ta</a:t>
            </a:r>
            <a:r>
              <a:rPr dirty="0" sz="1200" spc="30">
                <a:latin typeface="Calibri"/>
                <a:cs typeface="Calibri"/>
              </a:rPr>
              <a:t>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balance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432053" y="8596183"/>
            <a:ext cx="11328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254" i="1">
                <a:latin typeface="Calibri"/>
                <a:cs typeface="Calibri"/>
              </a:rPr>
              <a:t>S</a:t>
            </a:r>
            <a:r>
              <a:rPr dirty="0" sz="800" spc="170" i="1">
                <a:latin typeface="Calibri"/>
                <a:cs typeface="Calibri"/>
              </a:rPr>
              <a:t>Ni</a:t>
            </a:r>
            <a:r>
              <a:rPr dirty="0" sz="800" spc="200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82">
                <a:latin typeface="Calibri"/>
                <a:cs typeface="Calibri"/>
              </a:rPr>
              <a:t> </a:t>
            </a:r>
            <a:r>
              <a:rPr dirty="0" baseline="9259" sz="1800" spc="209" i="1">
                <a:latin typeface="Calibri"/>
                <a:cs typeface="Calibri"/>
              </a:rPr>
              <a:t>S</a:t>
            </a:r>
            <a:r>
              <a:rPr dirty="0" sz="800" spc="140" i="1">
                <a:latin typeface="Calibri"/>
                <a:cs typeface="Calibri"/>
              </a:rPr>
              <a:t>Gi</a:t>
            </a:r>
            <a:r>
              <a:rPr dirty="0" sz="800" spc="145" i="1">
                <a:latin typeface="Calibri"/>
                <a:cs typeface="Calibri"/>
              </a:rPr>
              <a:t> </a:t>
            </a:r>
            <a:r>
              <a:rPr dirty="0" baseline="9259" sz="1800" spc="-52">
                <a:latin typeface="Lucida Sans Unicode"/>
                <a:cs typeface="Lucida Sans Unicode"/>
              </a:rPr>
              <a:t>−</a:t>
            </a:r>
            <a:r>
              <a:rPr dirty="0" baseline="9259" sz="1800" spc="-179">
                <a:latin typeface="Lucida Sans Unicode"/>
                <a:cs typeface="Lucida Sans Unicode"/>
              </a:rPr>
              <a:t> </a:t>
            </a:r>
            <a:r>
              <a:rPr dirty="0" baseline="9259" sz="1800" spc="225" i="1">
                <a:latin typeface="Calibri"/>
                <a:cs typeface="Calibri"/>
              </a:rPr>
              <a:t>S</a:t>
            </a:r>
            <a:r>
              <a:rPr dirty="0" sz="800" spc="150" i="1">
                <a:latin typeface="Calibri"/>
                <a:cs typeface="Calibri"/>
              </a:rPr>
              <a:t>Di</a:t>
            </a:r>
            <a:endParaRPr sz="8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object 34" descr=""/>
          <p:cNvSpPr txBox="1"/>
          <p:nvPr/>
        </p:nvSpPr>
        <p:spPr>
          <a:xfrm>
            <a:off x="3471168" y="8969419"/>
            <a:ext cx="273685" cy="20002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baseline="13888" sz="1800" spc="209" i="1">
                <a:latin typeface="Calibri"/>
                <a:cs typeface="Calibri"/>
              </a:rPr>
              <a:t>S</a:t>
            </a:r>
            <a:r>
              <a:rPr dirty="0" baseline="10416" sz="1200" spc="209" i="1">
                <a:latin typeface="Calibri"/>
                <a:cs typeface="Calibri"/>
              </a:rPr>
              <a:t>L</a:t>
            </a:r>
            <a:r>
              <a:rPr dirty="0" sz="600" spc="140" i="1">
                <a:latin typeface="Calibri"/>
                <a:cs typeface="Calibri"/>
              </a:rPr>
              <a:t>ik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775964" y="8969420"/>
            <a:ext cx="749935" cy="1879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35"/>
              </a:lnSpc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S</a:t>
            </a:r>
            <a:r>
              <a:rPr dirty="0" baseline="-13888" sz="1200" spc="172" i="1">
                <a:latin typeface="Calibri"/>
                <a:cs typeface="Calibri"/>
              </a:rPr>
              <a:t>ik</a:t>
            </a:r>
            <a:r>
              <a:rPr dirty="0" baseline="-13888" sz="1200" spc="20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05" i="1">
                <a:latin typeface="Calibri"/>
                <a:cs typeface="Calibri"/>
              </a:rPr>
              <a:t>S</a:t>
            </a:r>
            <a:r>
              <a:rPr dirty="0" baseline="-13888" sz="1200" spc="157" i="1">
                <a:latin typeface="Calibri"/>
                <a:cs typeface="Calibri"/>
              </a:rPr>
              <a:t>ki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18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1137411" y="1168205"/>
            <a:ext cx="3894454" cy="621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09520">
              <a:lnSpc>
                <a:spcPct val="100000"/>
              </a:lnSpc>
              <a:spcBef>
                <a:spcPts val="95"/>
              </a:spcBef>
            </a:pPr>
            <a:r>
              <a:rPr dirty="0" sz="1200" spc="170" i="1">
                <a:latin typeface="Calibri"/>
                <a:cs typeface="Calibri"/>
              </a:rPr>
              <a:t>S</a:t>
            </a:r>
            <a:r>
              <a:rPr dirty="0" baseline="-13888" sz="1200" spc="254" i="1">
                <a:latin typeface="Calibri"/>
                <a:cs typeface="Calibri"/>
              </a:rPr>
              <a:t>Ni</a:t>
            </a:r>
            <a:r>
              <a:rPr dirty="0" baseline="-13888" sz="1200" spc="29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 i="1">
                <a:latin typeface="Calibri"/>
                <a:cs typeface="Calibri"/>
              </a:rPr>
              <a:t>V</a:t>
            </a:r>
            <a:r>
              <a:rPr dirty="0" baseline="-13888" sz="1200" spc="-15" i="1">
                <a:latin typeface="Calibri"/>
                <a:cs typeface="Calibri"/>
              </a:rPr>
              <a:t>i</a:t>
            </a:r>
            <a:r>
              <a:rPr dirty="0" sz="1200" spc="-10" i="1">
                <a:latin typeface="Calibri"/>
                <a:cs typeface="Calibri"/>
              </a:rPr>
              <a:t>I</a:t>
            </a:r>
            <a:r>
              <a:rPr dirty="0" baseline="-20833" sz="1200" spc="-15" i="1">
                <a:latin typeface="Calibri"/>
                <a:cs typeface="Calibri"/>
              </a:rPr>
              <a:t>i</a:t>
            </a:r>
            <a:r>
              <a:rPr dirty="0" baseline="34722" sz="1200" spc="-15">
                <a:latin typeface="Cambria"/>
                <a:cs typeface="Cambria"/>
              </a:rPr>
              <a:t>∗</a:t>
            </a:r>
            <a:r>
              <a:rPr dirty="0" baseline="-20833" sz="1200" spc="-15" i="1">
                <a:latin typeface="Calibri"/>
                <a:cs typeface="Calibri"/>
              </a:rPr>
              <a:t>i</a:t>
            </a:r>
            <a:endParaRPr baseline="-20833"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835"/>
              </a:spcBef>
            </a:pPr>
            <a:endParaRPr sz="800">
              <a:latin typeface="Calibri"/>
              <a:cs typeface="Calibri"/>
            </a:endParaRPr>
          </a:p>
          <a:p>
            <a:pPr marL="254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Donde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inyectada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definida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como: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45128" y="1961004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885691" y="1973799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859784" y="2279522"/>
            <a:ext cx="2622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85" i="1">
                <a:latin typeface="Calibri"/>
                <a:cs typeface="Calibri"/>
              </a:rPr>
              <a:t>K</a:t>
            </a:r>
            <a:r>
              <a:rPr dirty="0" sz="800" spc="185">
                <a:latin typeface="Calibri"/>
                <a:cs typeface="Calibri"/>
              </a:rPr>
              <a:t>=0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513847" y="2074995"/>
            <a:ext cx="90614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19125" algn="l"/>
              </a:tabLst>
            </a:pPr>
            <a:r>
              <a:rPr dirty="0" sz="1200" spc="215" i="1">
                <a:latin typeface="Calibri"/>
                <a:cs typeface="Calibri"/>
              </a:rPr>
              <a:t>I</a:t>
            </a:r>
            <a:r>
              <a:rPr dirty="0" sz="1200" spc="210" i="1">
                <a:latin typeface="Calibri"/>
                <a:cs typeface="Calibri"/>
              </a:rPr>
              <a:t> 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sz="1200" spc="125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579367" y="2148458"/>
            <a:ext cx="8972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40080" algn="l"/>
              </a:tabLst>
            </a:pPr>
            <a:r>
              <a:rPr dirty="0" sz="800" spc="70" i="1">
                <a:latin typeface="Calibri"/>
                <a:cs typeface="Calibri"/>
              </a:rPr>
              <a:t>ii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85" i="1">
                <a:latin typeface="Calibri"/>
                <a:cs typeface="Calibri"/>
              </a:rPr>
              <a:t>ik</a:t>
            </a:r>
            <a:r>
              <a:rPr dirty="0" sz="800" spc="185" i="1">
                <a:latin typeface="Calibri"/>
                <a:cs typeface="Calibri"/>
              </a:rPr>
              <a:t>  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150111" y="2590099"/>
            <a:ext cx="47777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Reemplazando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inyectada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inyectada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as´ı: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379735" y="3082350"/>
            <a:ext cx="5435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5115" algn="l"/>
              </a:tabLst>
            </a:pPr>
            <a:r>
              <a:rPr dirty="0" sz="1200" spc="125" i="1">
                <a:latin typeface="Calibri"/>
                <a:cs typeface="Calibri"/>
              </a:rPr>
              <a:t>S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471164" y="3155822"/>
            <a:ext cx="4889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8784" algn="l"/>
              </a:tabLst>
            </a:pPr>
            <a:r>
              <a:rPr dirty="0" sz="800" spc="140" i="1">
                <a:latin typeface="Calibri"/>
                <a:cs typeface="Calibri"/>
              </a:rPr>
              <a:t>Ni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45" i="1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050281" y="2968372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992371" y="2981165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966464" y="3286886"/>
            <a:ext cx="2622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85" i="1">
                <a:latin typeface="Calibri"/>
                <a:cs typeface="Calibri"/>
              </a:rPr>
              <a:t>K</a:t>
            </a:r>
            <a:r>
              <a:rPr dirty="0" sz="800" spc="185">
                <a:latin typeface="Calibri"/>
                <a:cs typeface="Calibri"/>
              </a:rPr>
              <a:t>=0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225544" y="3082350"/>
            <a:ext cx="3016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sz="1200" spc="135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345940" y="3070477"/>
            <a:ext cx="2667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00025" algn="l"/>
              </a:tabLst>
            </a:pPr>
            <a:r>
              <a:rPr dirty="0" sz="800" spc="-50">
                <a:latin typeface="Cambria"/>
                <a:cs typeface="Cambria"/>
              </a:rPr>
              <a:t>∗</a:t>
            </a:r>
            <a:r>
              <a:rPr dirty="0" sz="800">
                <a:latin typeface="Cambria"/>
                <a:cs typeface="Cambria"/>
              </a:rPr>
              <a:t>	</a:t>
            </a:r>
            <a:r>
              <a:rPr dirty="0" sz="800" spc="-5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312415" y="3171060"/>
            <a:ext cx="2578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 i="1">
                <a:latin typeface="Calibri"/>
                <a:cs typeface="Calibri"/>
              </a:rPr>
              <a:t>ik</a:t>
            </a:r>
            <a:r>
              <a:rPr dirty="0" sz="800" spc="190" i="1">
                <a:latin typeface="Calibri"/>
                <a:cs typeface="Calibri"/>
              </a:rPr>
              <a:t>  </a:t>
            </a:r>
            <a:r>
              <a:rPr dirty="0" sz="800" spc="-50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50111" y="3597462"/>
            <a:ext cx="341185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Descompuesto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imaginario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obtiene: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688344" y="4097336"/>
            <a:ext cx="18643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701800" algn="l"/>
              </a:tabLst>
            </a:pPr>
            <a:r>
              <a:rPr dirty="0" sz="1200" spc="150" i="1">
                <a:latin typeface="Calibri"/>
                <a:cs typeface="Calibri"/>
              </a:rPr>
              <a:t>P</a:t>
            </a:r>
            <a:r>
              <a:rPr dirty="0" baseline="-13888" sz="1200" spc="225" i="1">
                <a:latin typeface="Calibri"/>
                <a:cs typeface="Calibri"/>
              </a:rPr>
              <a:t>Ni</a:t>
            </a:r>
            <a:r>
              <a:rPr dirty="0" baseline="-13888" sz="1200" spc="3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baseline="-13888" sz="1200" spc="187" i="1">
                <a:latin typeface="Calibri"/>
                <a:cs typeface="Calibri"/>
              </a:rPr>
              <a:t>Gi</a:t>
            </a:r>
            <a:r>
              <a:rPr dirty="0" baseline="-13888" sz="1200" spc="19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50" i="1">
                <a:latin typeface="Calibri"/>
                <a:cs typeface="Calibri"/>
              </a:rPr>
              <a:t>P</a:t>
            </a:r>
            <a:r>
              <a:rPr dirty="0" baseline="-13888" sz="1200" spc="225" i="1">
                <a:latin typeface="Calibri"/>
                <a:cs typeface="Calibri"/>
              </a:rPr>
              <a:t>Di</a:t>
            </a:r>
            <a:r>
              <a:rPr dirty="0" baseline="-13888" sz="1200" spc="30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real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" i="1">
                <a:latin typeface="Calibri"/>
                <a:cs typeface="Calibri"/>
              </a:rPr>
              <a:t>V</a:t>
            </a:r>
            <a:r>
              <a:rPr dirty="0" baseline="-13888" sz="1200" spc="37" i="1">
                <a:latin typeface="Calibri"/>
                <a:cs typeface="Calibri"/>
              </a:rPr>
              <a:t>i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277359" y="3900137"/>
            <a:ext cx="1257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617209" y="3983356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559300" y="3996149"/>
            <a:ext cx="1955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531867" y="4301869"/>
            <a:ext cx="2622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85" i="1">
                <a:latin typeface="Calibri"/>
                <a:cs typeface="Calibri"/>
              </a:rPr>
              <a:t>K</a:t>
            </a:r>
            <a:r>
              <a:rPr dirty="0" sz="800" spc="185">
                <a:latin typeface="Calibri"/>
                <a:cs typeface="Calibri"/>
              </a:rPr>
              <a:t>=0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767071" y="4135433"/>
            <a:ext cx="4381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800" spc="-15" i="1">
                <a:latin typeface="Calibri"/>
                <a:cs typeface="Calibri"/>
              </a:rPr>
              <a:t>Y</a:t>
            </a:r>
            <a:r>
              <a:rPr dirty="0" sz="800" spc="-10" i="1">
                <a:latin typeface="Calibri"/>
                <a:cs typeface="Calibri"/>
              </a:rPr>
              <a:t>i</a:t>
            </a:r>
            <a:r>
              <a:rPr dirty="0" baseline="55555" sz="1200" spc="-15">
                <a:latin typeface="Cambria"/>
                <a:cs typeface="Cambria"/>
              </a:rPr>
              <a:t>∗</a:t>
            </a:r>
            <a:r>
              <a:rPr dirty="0" sz="800" spc="-10" i="1">
                <a:latin typeface="Calibri"/>
                <a:cs typeface="Calibri"/>
              </a:rPr>
              <a:t>k</a:t>
            </a:r>
            <a:r>
              <a:rPr dirty="0" baseline="13888" sz="1800" spc="-15" i="1">
                <a:latin typeface="Calibri"/>
                <a:cs typeface="Calibri"/>
              </a:rPr>
              <a:t>V</a:t>
            </a:r>
            <a:r>
              <a:rPr dirty="0" sz="800" spc="-10" i="1">
                <a:latin typeface="Calibri"/>
                <a:cs typeface="Calibri"/>
              </a:rPr>
              <a:t>k</a:t>
            </a:r>
            <a:r>
              <a:rPr dirty="0" baseline="55555" sz="1200" spc="-15">
                <a:latin typeface="Cambria"/>
                <a:cs typeface="Cambria"/>
              </a:rPr>
              <a:t>∗</a:t>
            </a:r>
            <a:endParaRPr baseline="55555" sz="1200">
              <a:latin typeface="Cambria"/>
              <a:cs typeface="Cambria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161279" y="3900137"/>
            <a:ext cx="1257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50">
                <a:latin typeface="Cambria"/>
                <a:cs typeface="Cambria"/>
              </a:rPr>
              <a:t>!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607564" y="4874574"/>
            <a:ext cx="20256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863725" algn="l"/>
              </a:tabLst>
            </a:pPr>
            <a:r>
              <a:rPr dirty="0" sz="1200" spc="150" i="1">
                <a:latin typeface="Calibri"/>
                <a:cs typeface="Calibri"/>
              </a:rPr>
              <a:t>Q</a:t>
            </a:r>
            <a:r>
              <a:rPr dirty="0" baseline="-13888" sz="1200" spc="225" i="1">
                <a:latin typeface="Calibri"/>
                <a:cs typeface="Calibri"/>
              </a:rPr>
              <a:t>Ni</a:t>
            </a:r>
            <a:r>
              <a:rPr dirty="0" baseline="-13888" sz="1200" spc="3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baseline="-13888" sz="1200" spc="179" i="1">
                <a:latin typeface="Calibri"/>
                <a:cs typeface="Calibri"/>
              </a:rPr>
              <a:t>Gi</a:t>
            </a:r>
            <a:r>
              <a:rPr dirty="0" baseline="-13888" sz="1200" spc="209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145" i="1">
                <a:latin typeface="Calibri"/>
                <a:cs typeface="Calibri"/>
              </a:rPr>
              <a:t>Q</a:t>
            </a:r>
            <a:r>
              <a:rPr dirty="0" baseline="-13888" sz="1200" spc="217" i="1">
                <a:latin typeface="Calibri"/>
                <a:cs typeface="Calibri"/>
              </a:rPr>
              <a:t>Di</a:t>
            </a:r>
            <a:r>
              <a:rPr dirty="0" baseline="-13888" sz="1200" spc="30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Imag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" i="1">
                <a:latin typeface="Calibri"/>
                <a:cs typeface="Calibri"/>
              </a:rPr>
              <a:t>V</a:t>
            </a:r>
            <a:r>
              <a:rPr dirty="0" baseline="-13888" sz="1200" spc="37" i="1">
                <a:latin typeface="Calibri"/>
                <a:cs typeface="Calibri"/>
              </a:rPr>
              <a:t>i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358132" y="4677377"/>
            <a:ext cx="1257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697981" y="4762114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640071" y="4773389"/>
            <a:ext cx="1955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614164" y="5079109"/>
            <a:ext cx="2622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85" i="1">
                <a:latin typeface="Calibri"/>
                <a:cs typeface="Calibri"/>
              </a:rPr>
              <a:t>K</a:t>
            </a:r>
            <a:r>
              <a:rPr dirty="0" sz="800" spc="185">
                <a:latin typeface="Calibri"/>
                <a:cs typeface="Calibri"/>
              </a:rPr>
              <a:t>=0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993640" y="4862701"/>
            <a:ext cx="2667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00025" algn="l"/>
              </a:tabLst>
            </a:pPr>
            <a:r>
              <a:rPr dirty="0" sz="800" spc="-50">
                <a:latin typeface="Cambria"/>
                <a:cs typeface="Cambria"/>
              </a:rPr>
              <a:t>∗</a:t>
            </a:r>
            <a:r>
              <a:rPr dirty="0" sz="800">
                <a:latin typeface="Cambria"/>
                <a:cs typeface="Cambria"/>
              </a:rPr>
              <a:t>	</a:t>
            </a:r>
            <a:r>
              <a:rPr dirty="0" sz="800" spc="-5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849367" y="4912673"/>
            <a:ext cx="40703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800" spc="104" i="1">
                <a:latin typeface="Calibri"/>
                <a:cs typeface="Calibri"/>
              </a:rPr>
              <a:t>Y</a:t>
            </a:r>
            <a:r>
              <a:rPr dirty="0" sz="800" spc="70" i="1">
                <a:latin typeface="Calibri"/>
                <a:cs typeface="Calibri"/>
              </a:rPr>
              <a:t>ik</a:t>
            </a:r>
            <a:r>
              <a:rPr dirty="0" baseline="13888" sz="1800" spc="104" i="1">
                <a:latin typeface="Calibri"/>
                <a:cs typeface="Calibri"/>
              </a:rPr>
              <a:t>V</a:t>
            </a:r>
            <a:r>
              <a:rPr dirty="0" sz="800" spc="70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242052" y="4677377"/>
            <a:ext cx="1257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50">
                <a:latin typeface="Cambria"/>
                <a:cs typeface="Cambria"/>
              </a:rPr>
              <a:t>!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876803" y="5389686"/>
            <a:ext cx="6247130" cy="3306445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63500" marR="55880" indent="222250">
              <a:lnSpc>
                <a:spcPct val="100800"/>
              </a:lnSpc>
              <a:spcBef>
                <a:spcPts val="80"/>
              </a:spcBef>
            </a:pPr>
            <a:r>
              <a:rPr dirty="0" sz="1200">
                <a:latin typeface="Calibri"/>
                <a:cs typeface="Calibri"/>
              </a:rPr>
              <a:t>Nota: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podran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expresadas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componentes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polar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rectangular.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del </a:t>
            </a:r>
            <a:r>
              <a:rPr dirty="0" sz="1200">
                <a:latin typeface="Calibri"/>
                <a:cs typeface="Calibri"/>
              </a:rPr>
              <a:t>tipo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algebraicas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lineales,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tanto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requieren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procesos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num´ericos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especiales.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75"/>
              </a:spcBef>
            </a:pPr>
            <a:endParaRPr sz="12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spcBef>
                <a:spcPts val="5"/>
              </a:spcBef>
              <a:tabLst>
                <a:tab pos="746125" algn="l"/>
              </a:tabLst>
            </a:pPr>
            <a:r>
              <a:rPr dirty="0" sz="1700" spc="75" b="1">
                <a:latin typeface="Calibri"/>
                <a:cs typeface="Calibri"/>
              </a:rPr>
              <a:t>1.12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180" b="1">
                <a:latin typeface="Calibri"/>
                <a:cs typeface="Calibri"/>
              </a:rPr>
              <a:t>Flujo</a:t>
            </a:r>
            <a:r>
              <a:rPr dirty="0" sz="1700" spc="275" b="1">
                <a:latin typeface="Calibri"/>
                <a:cs typeface="Calibri"/>
              </a:rPr>
              <a:t> </a:t>
            </a:r>
            <a:r>
              <a:rPr dirty="0" sz="1700" spc="90" b="1">
                <a:latin typeface="Calibri"/>
                <a:cs typeface="Calibri"/>
              </a:rPr>
              <a:t>de</a:t>
            </a:r>
            <a:r>
              <a:rPr dirty="0" sz="1700" spc="270" b="1">
                <a:latin typeface="Calibri"/>
                <a:cs typeface="Calibri"/>
              </a:rPr>
              <a:t> </a:t>
            </a:r>
            <a:r>
              <a:rPr dirty="0" sz="1700" spc="140" b="1">
                <a:latin typeface="Calibri"/>
                <a:cs typeface="Calibri"/>
              </a:rPr>
              <a:t>Potencia</a:t>
            </a:r>
            <a:r>
              <a:rPr dirty="0" sz="1700" spc="245" b="1">
                <a:latin typeface="Calibri"/>
                <a:cs typeface="Calibri"/>
              </a:rPr>
              <a:t> </a:t>
            </a:r>
            <a:r>
              <a:rPr dirty="0" sz="1700" spc="145" b="1">
                <a:latin typeface="Calibri"/>
                <a:cs typeface="Calibri"/>
              </a:rPr>
              <a:t>por</a:t>
            </a:r>
            <a:r>
              <a:rPr dirty="0" sz="1700" spc="280" b="1">
                <a:latin typeface="Calibri"/>
                <a:cs typeface="Calibri"/>
              </a:rPr>
              <a:t> </a:t>
            </a:r>
            <a:r>
              <a:rPr dirty="0" sz="1700" spc="140" b="1">
                <a:latin typeface="Calibri"/>
                <a:cs typeface="Calibri"/>
              </a:rPr>
              <a:t>una</a:t>
            </a:r>
            <a:r>
              <a:rPr dirty="0" sz="1700" spc="254" b="1">
                <a:latin typeface="Calibri"/>
                <a:cs typeface="Calibri"/>
              </a:rPr>
              <a:t> </a:t>
            </a:r>
            <a:r>
              <a:rPr dirty="0" sz="1700" spc="45" b="1">
                <a:latin typeface="Calibri"/>
                <a:cs typeface="Calibri"/>
              </a:rPr>
              <a:t>L´ınea</a:t>
            </a:r>
            <a:endParaRPr sz="1700">
              <a:latin typeface="Calibri"/>
              <a:cs typeface="Calibri"/>
            </a:endParaRPr>
          </a:p>
          <a:p>
            <a:pPr marL="63500" marR="57150">
              <a:lnSpc>
                <a:spcPct val="100800"/>
              </a:lnSpc>
              <a:spcBef>
                <a:spcPts val="1925"/>
              </a:spcBef>
            </a:pPr>
            <a:r>
              <a:rPr dirty="0" sz="1200">
                <a:latin typeface="Calibri"/>
                <a:cs typeface="Calibri"/>
              </a:rPr>
              <a:t>Correponde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func</a:t>
            </a:r>
            <a:r>
              <a:rPr dirty="0" sz="1200" spc="50">
                <a:latin typeface="Calibri"/>
                <a:cs typeface="Calibri"/>
              </a:rPr>
              <a:t>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diferencia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tensi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del </a:t>
            </a:r>
            <a:r>
              <a:rPr dirty="0" sz="1200" spc="-10">
                <a:latin typeface="Calibri"/>
                <a:cs typeface="Calibri"/>
              </a:rPr>
              <a:t>elemento.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Calibri"/>
              <a:cs typeface="Calibri"/>
            </a:endParaRPr>
          </a:p>
          <a:p>
            <a:pPr algn="ctr" marR="3175">
              <a:lnSpc>
                <a:spcPct val="100000"/>
              </a:lnSpc>
              <a:spcBef>
                <a:spcPts val="5"/>
              </a:spcBef>
            </a:pPr>
            <a:r>
              <a:rPr dirty="0" sz="1200" spc="114" i="1">
                <a:latin typeface="Calibri"/>
                <a:cs typeface="Calibri"/>
              </a:rPr>
              <a:t>S</a:t>
            </a:r>
            <a:r>
              <a:rPr dirty="0" baseline="-13888" sz="1200" spc="172" i="1">
                <a:latin typeface="Calibri"/>
                <a:cs typeface="Calibri"/>
              </a:rPr>
              <a:t>ik</a:t>
            </a:r>
            <a:r>
              <a:rPr dirty="0" baseline="-13888" sz="1200" spc="33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95" i="1">
                <a:latin typeface="Calibri"/>
                <a:cs typeface="Calibri"/>
              </a:rPr>
              <a:t>P</a:t>
            </a:r>
            <a:r>
              <a:rPr dirty="0" baseline="-13888" sz="1200" spc="142" i="1">
                <a:latin typeface="Calibri"/>
                <a:cs typeface="Calibri"/>
              </a:rPr>
              <a:t>ik</a:t>
            </a:r>
            <a:r>
              <a:rPr dirty="0" baseline="-13888" sz="1200" spc="23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60" i="1">
                <a:latin typeface="Calibri"/>
                <a:cs typeface="Calibri"/>
              </a:rPr>
              <a:t>JQ</a:t>
            </a:r>
            <a:r>
              <a:rPr dirty="0" baseline="-13888" sz="1200" spc="240" i="1">
                <a:latin typeface="Calibri"/>
                <a:cs typeface="Calibri"/>
              </a:rPr>
              <a:t>ik</a:t>
            </a:r>
            <a:r>
              <a:rPr dirty="0" baseline="-13888" sz="1200" spc="33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 i="1">
                <a:latin typeface="Calibri"/>
                <a:cs typeface="Calibri"/>
              </a:rPr>
              <a:t>V</a:t>
            </a:r>
            <a:r>
              <a:rPr dirty="0" baseline="-13888" sz="1200" spc="-15" i="1">
                <a:latin typeface="Calibri"/>
                <a:cs typeface="Calibri"/>
              </a:rPr>
              <a:t>i</a:t>
            </a:r>
            <a:r>
              <a:rPr dirty="0" sz="1200" spc="-10" i="1">
                <a:latin typeface="Calibri"/>
                <a:cs typeface="Calibri"/>
              </a:rPr>
              <a:t>I</a:t>
            </a:r>
            <a:r>
              <a:rPr dirty="0" baseline="-20833" sz="1200" spc="-15" i="1">
                <a:latin typeface="Calibri"/>
                <a:cs typeface="Calibri"/>
              </a:rPr>
              <a:t>i</a:t>
            </a:r>
            <a:r>
              <a:rPr dirty="0" baseline="34722" sz="1200" spc="-15">
                <a:latin typeface="Cambria"/>
                <a:cs typeface="Cambria"/>
              </a:rPr>
              <a:t>∗</a:t>
            </a:r>
            <a:r>
              <a:rPr dirty="0" baseline="-20833" sz="1200" spc="-15" i="1">
                <a:latin typeface="Calibri"/>
                <a:cs typeface="Calibri"/>
              </a:rPr>
              <a:t>k</a:t>
            </a:r>
            <a:endParaRPr baseline="-20833"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844"/>
              </a:spcBef>
            </a:pPr>
            <a:endParaRPr sz="800">
              <a:latin typeface="Calibri"/>
              <a:cs typeface="Calibri"/>
            </a:endParaRPr>
          </a:p>
          <a:p>
            <a:pPr marL="285750">
              <a:lnSpc>
                <a:spcPct val="100000"/>
              </a:lnSpc>
            </a:pPr>
            <a:r>
              <a:rPr dirty="0" sz="1200" spc="65">
                <a:latin typeface="Calibri"/>
                <a:cs typeface="Calibri"/>
              </a:rPr>
              <a:t>Tal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describio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ecuaci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asume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sentido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(i)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(k).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45"/>
              </a:spcBef>
            </a:pP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dirty="0" sz="1200" spc="125" i="1">
                <a:latin typeface="Calibri"/>
                <a:cs typeface="Calibri"/>
              </a:rPr>
              <a:t>S</a:t>
            </a:r>
            <a:r>
              <a:rPr dirty="0" baseline="-13888" sz="1200" spc="187" i="1">
                <a:latin typeface="Calibri"/>
                <a:cs typeface="Calibri"/>
              </a:rPr>
              <a:t>ki</a:t>
            </a:r>
            <a:r>
              <a:rPr dirty="0" baseline="-13888" sz="1200" spc="27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105" i="1">
                <a:latin typeface="Calibri"/>
                <a:cs typeface="Calibri"/>
              </a:rPr>
              <a:t>P</a:t>
            </a:r>
            <a:r>
              <a:rPr dirty="0" baseline="-13888" sz="1200" spc="157" i="1">
                <a:latin typeface="Calibri"/>
                <a:cs typeface="Calibri"/>
              </a:rPr>
              <a:t>ki</a:t>
            </a:r>
            <a:r>
              <a:rPr dirty="0" baseline="-13888" sz="1200" spc="18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65" i="1">
                <a:latin typeface="Calibri"/>
                <a:cs typeface="Calibri"/>
              </a:rPr>
              <a:t>JQ</a:t>
            </a:r>
            <a:r>
              <a:rPr dirty="0" baseline="-13888" sz="1200" spc="247" i="1">
                <a:latin typeface="Calibri"/>
                <a:cs typeface="Calibri"/>
              </a:rPr>
              <a:t>ki</a:t>
            </a:r>
            <a:r>
              <a:rPr dirty="0" baseline="-13888" sz="1200" spc="27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 i="1">
                <a:latin typeface="Calibri"/>
                <a:cs typeface="Calibri"/>
              </a:rPr>
              <a:t>V</a:t>
            </a:r>
            <a:r>
              <a:rPr dirty="0" baseline="-13888" sz="1200" spc="-15" i="1">
                <a:latin typeface="Calibri"/>
                <a:cs typeface="Calibri"/>
              </a:rPr>
              <a:t>k</a:t>
            </a:r>
            <a:r>
              <a:rPr dirty="0" sz="1200" spc="-10" i="1">
                <a:latin typeface="Calibri"/>
                <a:cs typeface="Calibri"/>
              </a:rPr>
              <a:t>I</a:t>
            </a:r>
            <a:r>
              <a:rPr dirty="0" baseline="-20833" sz="1200" spc="-15" i="1">
                <a:latin typeface="Calibri"/>
                <a:cs typeface="Calibri"/>
              </a:rPr>
              <a:t>k</a:t>
            </a:r>
            <a:r>
              <a:rPr dirty="0" baseline="34722" sz="1200" spc="-15">
                <a:latin typeface="Cambria"/>
                <a:cs typeface="Cambria"/>
              </a:rPr>
              <a:t>∗</a:t>
            </a:r>
            <a:r>
              <a:rPr dirty="0" baseline="-20833" sz="1200" spc="-15" i="1">
                <a:latin typeface="Calibri"/>
                <a:cs typeface="Calibri"/>
              </a:rPr>
              <a:t>i</a:t>
            </a:r>
            <a:endParaRPr baseline="-20833"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844"/>
              </a:spcBef>
            </a:pPr>
            <a:endParaRPr sz="800">
              <a:latin typeface="Calibri"/>
              <a:cs typeface="Calibri"/>
            </a:endParaRPr>
          </a:p>
          <a:p>
            <a:pPr marL="28575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C´alculo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p´erdidas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l´ınea: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373820" y="904684"/>
            <a:ext cx="234314" cy="234315"/>
          </a:xfrm>
          <a:prstGeom prst="rect">
            <a:avLst/>
          </a:prstGeom>
        </p:spPr>
      </p:pic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117020" y="904684"/>
            <a:ext cx="234315" cy="234315"/>
          </a:xfrm>
          <a:prstGeom prst="rect">
            <a:avLst/>
          </a:prstGeom>
        </p:spPr>
      </p:pic>
      <p:sp>
        <p:nvSpPr>
          <p:cNvPr id="4" name="object 4" descr=""/>
          <p:cNvSpPr/>
          <p:nvPr/>
        </p:nvSpPr>
        <p:spPr>
          <a:xfrm>
            <a:off x="2262123" y="1193291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5" name="object 5" descr=""/>
          <p:cNvGrpSpPr/>
          <p:nvPr/>
        </p:nvGrpSpPr>
        <p:grpSpPr>
          <a:xfrm>
            <a:off x="2487866" y="1190434"/>
            <a:ext cx="2974975" cy="371475"/>
            <a:chOff x="2487866" y="1190434"/>
            <a:chExt cx="2974975" cy="371475"/>
          </a:xfrm>
        </p:grpSpPr>
        <p:sp>
          <p:nvSpPr>
            <p:cNvPr id="6" name="object 6" descr=""/>
            <p:cNvSpPr/>
            <p:nvPr/>
          </p:nvSpPr>
          <p:spPr>
            <a:xfrm>
              <a:off x="2490724" y="1193292"/>
              <a:ext cx="2971800" cy="342900"/>
            </a:xfrm>
            <a:custGeom>
              <a:avLst/>
              <a:gdLst/>
              <a:ahLst/>
              <a:cxnLst/>
              <a:rect l="l" t="t" r="r" b="b"/>
              <a:pathLst>
                <a:path w="2971800" h="342900">
                  <a:moveTo>
                    <a:pt x="2514600" y="0"/>
                  </a:moveTo>
                  <a:lnTo>
                    <a:pt x="2971800" y="0"/>
                  </a:lnTo>
                </a:path>
                <a:path w="2971800" h="342900">
                  <a:moveTo>
                    <a:pt x="0" y="0"/>
                  </a:moveTo>
                  <a:lnTo>
                    <a:pt x="0" y="342900"/>
                  </a:lnTo>
                  <a:lnTo>
                    <a:pt x="2743200" y="342900"/>
                  </a:lnTo>
                  <a:lnTo>
                    <a:pt x="274320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605024" y="1532889"/>
              <a:ext cx="325120" cy="6350"/>
            </a:xfrm>
            <a:custGeom>
              <a:avLst/>
              <a:gdLst/>
              <a:ahLst/>
              <a:cxnLst/>
              <a:rect l="l" t="t" r="r" b="b"/>
              <a:pathLst>
                <a:path w="325119" h="6350">
                  <a:moveTo>
                    <a:pt x="32510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323596" y="6350"/>
                  </a:lnTo>
                  <a:lnTo>
                    <a:pt x="323596" y="3810"/>
                  </a:lnTo>
                  <a:lnTo>
                    <a:pt x="325107" y="3810"/>
                  </a:lnTo>
                  <a:lnTo>
                    <a:pt x="3251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2844292" y="151333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0"/>
                  </a:moveTo>
                  <a:lnTo>
                    <a:pt x="0" y="45720"/>
                  </a:lnTo>
                  <a:lnTo>
                    <a:pt x="91439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2844292" y="151333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45720"/>
                  </a:moveTo>
                  <a:lnTo>
                    <a:pt x="91439" y="22860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794504" y="1532889"/>
              <a:ext cx="210820" cy="6350"/>
            </a:xfrm>
            <a:custGeom>
              <a:avLst/>
              <a:gdLst/>
              <a:ahLst/>
              <a:cxnLst/>
              <a:rect l="l" t="t" r="r" b="b"/>
              <a:pathLst>
                <a:path w="210820" h="6350">
                  <a:moveTo>
                    <a:pt x="2108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511" y="3810"/>
                  </a:lnTo>
                  <a:lnTo>
                    <a:pt x="1511" y="6350"/>
                  </a:lnTo>
                  <a:lnTo>
                    <a:pt x="210820" y="6350"/>
                  </a:lnTo>
                  <a:lnTo>
                    <a:pt x="210820" y="3810"/>
                  </a:lnTo>
                  <a:lnTo>
                    <a:pt x="2108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4788916" y="151333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91439" y="0"/>
                  </a:moveTo>
                  <a:lnTo>
                    <a:pt x="0" y="22860"/>
                  </a:lnTo>
                  <a:lnTo>
                    <a:pt x="91439" y="45720"/>
                  </a:lnTo>
                  <a:lnTo>
                    <a:pt x="914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4788916" y="151333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91439" y="0"/>
                  </a:moveTo>
                  <a:lnTo>
                    <a:pt x="0" y="22860"/>
                  </a:lnTo>
                  <a:lnTo>
                    <a:pt x="91439" y="45720"/>
                  </a:lnTo>
                  <a:lnTo>
                    <a:pt x="91439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 descr=""/>
          <p:cNvGrpSpPr/>
          <p:nvPr/>
        </p:nvGrpSpPr>
        <p:grpSpPr>
          <a:xfrm>
            <a:off x="2490723" y="1681924"/>
            <a:ext cx="448309" cy="51435"/>
            <a:chOff x="2490723" y="1681924"/>
            <a:chExt cx="448309" cy="51435"/>
          </a:xfrm>
        </p:grpSpPr>
        <p:sp>
          <p:nvSpPr>
            <p:cNvPr id="14" name="object 14" descr=""/>
            <p:cNvSpPr/>
            <p:nvPr/>
          </p:nvSpPr>
          <p:spPr>
            <a:xfrm>
              <a:off x="2490724" y="1704339"/>
              <a:ext cx="439420" cy="6350"/>
            </a:xfrm>
            <a:custGeom>
              <a:avLst/>
              <a:gdLst/>
              <a:ahLst/>
              <a:cxnLst/>
              <a:rect l="l" t="t" r="r" b="b"/>
              <a:pathLst>
                <a:path w="439419" h="6350">
                  <a:moveTo>
                    <a:pt x="43940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437896" y="6350"/>
                  </a:lnTo>
                  <a:lnTo>
                    <a:pt x="437896" y="3810"/>
                  </a:lnTo>
                  <a:lnTo>
                    <a:pt x="439407" y="3810"/>
                  </a:lnTo>
                  <a:lnTo>
                    <a:pt x="4394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844291" y="168478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0"/>
                  </a:moveTo>
                  <a:lnTo>
                    <a:pt x="0" y="45720"/>
                  </a:lnTo>
                  <a:lnTo>
                    <a:pt x="91439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844291" y="168478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45720"/>
                  </a:moveTo>
                  <a:lnTo>
                    <a:pt x="91439" y="22860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 descr=""/>
          <p:cNvGrpSpPr/>
          <p:nvPr/>
        </p:nvGrpSpPr>
        <p:grpSpPr>
          <a:xfrm>
            <a:off x="4786058" y="1681924"/>
            <a:ext cx="448309" cy="51435"/>
            <a:chOff x="4786058" y="1681924"/>
            <a:chExt cx="448309" cy="51435"/>
          </a:xfrm>
        </p:grpSpPr>
        <p:sp>
          <p:nvSpPr>
            <p:cNvPr id="18" name="object 18" descr=""/>
            <p:cNvSpPr/>
            <p:nvPr/>
          </p:nvSpPr>
          <p:spPr>
            <a:xfrm>
              <a:off x="4794504" y="1704339"/>
              <a:ext cx="439420" cy="6350"/>
            </a:xfrm>
            <a:custGeom>
              <a:avLst/>
              <a:gdLst/>
              <a:ahLst/>
              <a:cxnLst/>
              <a:rect l="l" t="t" r="r" b="b"/>
              <a:pathLst>
                <a:path w="439420" h="6350">
                  <a:moveTo>
                    <a:pt x="4394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511" y="3810"/>
                  </a:lnTo>
                  <a:lnTo>
                    <a:pt x="1511" y="6350"/>
                  </a:lnTo>
                  <a:lnTo>
                    <a:pt x="439420" y="6350"/>
                  </a:lnTo>
                  <a:lnTo>
                    <a:pt x="439420" y="3810"/>
                  </a:lnTo>
                  <a:lnTo>
                    <a:pt x="4394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4788916" y="168478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91439" y="0"/>
                  </a:moveTo>
                  <a:lnTo>
                    <a:pt x="0" y="22860"/>
                  </a:lnTo>
                  <a:lnTo>
                    <a:pt x="91439" y="45720"/>
                  </a:lnTo>
                  <a:lnTo>
                    <a:pt x="914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4788916" y="168478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91439" y="0"/>
                  </a:moveTo>
                  <a:lnTo>
                    <a:pt x="0" y="22860"/>
                  </a:lnTo>
                  <a:lnTo>
                    <a:pt x="91439" y="45720"/>
                  </a:lnTo>
                  <a:lnTo>
                    <a:pt x="91439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/>
          <p:nvPr/>
        </p:nvSpPr>
        <p:spPr>
          <a:xfrm>
            <a:off x="2719323" y="1650492"/>
            <a:ext cx="0" cy="114300"/>
          </a:xfrm>
          <a:custGeom>
            <a:avLst/>
            <a:gdLst/>
            <a:ahLst/>
            <a:cxnLst/>
            <a:rect l="l" t="t" r="r" b="b"/>
            <a:pathLst>
              <a:path w="0"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/>
          <p:nvPr/>
        </p:nvSpPr>
        <p:spPr>
          <a:xfrm>
            <a:off x="5005323" y="1650492"/>
            <a:ext cx="0" cy="114300"/>
          </a:xfrm>
          <a:custGeom>
            <a:avLst/>
            <a:gdLst/>
            <a:ahLst/>
            <a:cxnLst/>
            <a:rect l="l" t="t" r="r" b="b"/>
            <a:pathLst>
              <a:path w="0"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2706623" y="1249172"/>
            <a:ext cx="24701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>
                <a:latin typeface="Times New Roman"/>
                <a:cs typeface="Times New Roman"/>
              </a:rPr>
              <a:t>P</a:t>
            </a:r>
            <a:r>
              <a:rPr dirty="0" sz="1250" spc="-114">
                <a:latin typeface="Times New Roman"/>
                <a:cs typeface="Times New Roman"/>
              </a:rPr>
              <a:t> </a:t>
            </a:r>
            <a:r>
              <a:rPr dirty="0" sz="1050" spc="-25">
                <a:latin typeface="Times New Roman"/>
                <a:cs typeface="Times New Roman"/>
              </a:rPr>
              <a:t>kl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706873" y="1249172"/>
            <a:ext cx="24701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>
                <a:latin typeface="Times New Roman"/>
                <a:cs typeface="Times New Roman"/>
              </a:rPr>
              <a:t>P</a:t>
            </a:r>
            <a:r>
              <a:rPr dirty="0" sz="1250" spc="-114">
                <a:latin typeface="Times New Roman"/>
                <a:cs typeface="Times New Roman"/>
              </a:rPr>
              <a:t> </a:t>
            </a:r>
            <a:r>
              <a:rPr dirty="0" sz="1050" spc="-25">
                <a:latin typeface="Times New Roman"/>
                <a:cs typeface="Times New Roman"/>
              </a:rPr>
              <a:t>lk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889492" y="1774952"/>
            <a:ext cx="6223000" cy="31127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R="161925">
              <a:lnSpc>
                <a:spcPct val="100000"/>
              </a:lnSpc>
              <a:spcBef>
                <a:spcPts val="120"/>
              </a:spcBef>
              <a:tabLst>
                <a:tab pos="2228215" algn="l"/>
              </a:tabLst>
            </a:pPr>
            <a:r>
              <a:rPr dirty="0" sz="1150" b="1" i="1">
                <a:latin typeface="Arial"/>
                <a:cs typeface="Arial"/>
              </a:rPr>
              <a:t>Q</a:t>
            </a:r>
            <a:r>
              <a:rPr dirty="0" sz="1150" spc="125" b="1" i="1">
                <a:latin typeface="Arial"/>
                <a:cs typeface="Arial"/>
              </a:rPr>
              <a:t> </a:t>
            </a:r>
            <a:r>
              <a:rPr dirty="0" sz="1050" spc="-25">
                <a:latin typeface="Times New Roman"/>
                <a:cs typeface="Times New Roman"/>
              </a:rPr>
              <a:t>kl</a:t>
            </a:r>
            <a:r>
              <a:rPr dirty="0" sz="1050">
                <a:latin typeface="Times New Roman"/>
                <a:cs typeface="Times New Roman"/>
              </a:rPr>
              <a:t>	</a:t>
            </a:r>
            <a:r>
              <a:rPr dirty="0" sz="1150" b="1" i="1">
                <a:latin typeface="Arial"/>
                <a:cs typeface="Arial"/>
              </a:rPr>
              <a:t>Q</a:t>
            </a:r>
            <a:r>
              <a:rPr dirty="0" sz="1150" spc="125" b="1" i="1">
                <a:latin typeface="Arial"/>
                <a:cs typeface="Arial"/>
              </a:rPr>
              <a:t> </a:t>
            </a:r>
            <a:r>
              <a:rPr dirty="0" sz="1050" spc="-25">
                <a:latin typeface="Times New Roman"/>
                <a:cs typeface="Times New Roman"/>
              </a:rPr>
              <a:t>lk</a:t>
            </a: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90"/>
              </a:spcBef>
            </a:pPr>
            <a:endParaRPr sz="1050">
              <a:latin typeface="Times New Roman"/>
              <a:cs typeface="Times New Roman"/>
            </a:endParaRPr>
          </a:p>
          <a:p>
            <a:pPr marL="452755">
              <a:lnSpc>
                <a:spcPct val="100000"/>
              </a:lnSpc>
              <a:spcBef>
                <a:spcPts val="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1.15: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Flujo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fluye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secc</a:t>
            </a:r>
            <a:r>
              <a:rPr dirty="0" sz="1200" spc="2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serie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l´ınea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35"/>
              </a:spcBef>
            </a:pPr>
            <a:endParaRPr sz="1200">
              <a:latin typeface="Calibri"/>
              <a:cs typeface="Calibri"/>
            </a:endParaRPr>
          </a:p>
          <a:p>
            <a:pPr marL="779145" marR="44450" indent="-728980">
              <a:lnSpc>
                <a:spcPct val="106400"/>
              </a:lnSpc>
              <a:tabLst>
                <a:tab pos="779145" algn="l"/>
              </a:tabLst>
            </a:pPr>
            <a:r>
              <a:rPr dirty="0" sz="1400" spc="65" b="1">
                <a:latin typeface="Calibri"/>
                <a:cs typeface="Calibri"/>
              </a:rPr>
              <a:t>1.12.1</a:t>
            </a:r>
            <a:r>
              <a:rPr dirty="0" sz="1400" b="1">
                <a:latin typeface="Calibri"/>
                <a:cs typeface="Calibri"/>
              </a:rPr>
              <a:t>	</a:t>
            </a:r>
            <a:r>
              <a:rPr dirty="0" sz="1400" spc="70" b="1">
                <a:latin typeface="Calibri"/>
                <a:cs typeface="Calibri"/>
              </a:rPr>
              <a:t>C´alculo</a:t>
            </a:r>
            <a:r>
              <a:rPr dirty="0" sz="1400" spc="210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del</a:t>
            </a:r>
            <a:r>
              <a:rPr dirty="0" sz="1400" spc="215" b="1">
                <a:latin typeface="Calibri"/>
                <a:cs typeface="Calibri"/>
              </a:rPr>
              <a:t> </a:t>
            </a:r>
            <a:r>
              <a:rPr dirty="0" sz="1400" spc="80" b="1">
                <a:latin typeface="Calibri"/>
                <a:cs typeface="Calibri"/>
              </a:rPr>
              <a:t>flujo</a:t>
            </a:r>
            <a:r>
              <a:rPr dirty="0" sz="1400" spc="215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</a:t>
            </a:r>
            <a:r>
              <a:rPr dirty="0" sz="1400" spc="200" b="1">
                <a:latin typeface="Calibri"/>
                <a:cs typeface="Calibri"/>
              </a:rPr>
              <a:t> </a:t>
            </a:r>
            <a:r>
              <a:rPr dirty="0" sz="1400" spc="105" b="1">
                <a:latin typeface="Calibri"/>
                <a:cs typeface="Calibri"/>
              </a:rPr>
              <a:t>potencia</a:t>
            </a:r>
            <a:r>
              <a:rPr dirty="0" sz="1400" spc="225" b="1">
                <a:latin typeface="Calibri"/>
                <a:cs typeface="Calibri"/>
              </a:rPr>
              <a:t> </a:t>
            </a:r>
            <a:r>
              <a:rPr dirty="0" sz="1400" spc="135" b="1">
                <a:latin typeface="Calibri"/>
                <a:cs typeface="Calibri"/>
              </a:rPr>
              <a:t>por</a:t>
            </a:r>
            <a:r>
              <a:rPr dirty="0" sz="1400" spc="204" b="1">
                <a:latin typeface="Calibri"/>
                <a:cs typeface="Calibri"/>
              </a:rPr>
              <a:t> </a:t>
            </a:r>
            <a:r>
              <a:rPr dirty="0" sz="1400" spc="120" b="1">
                <a:latin typeface="Calibri"/>
                <a:cs typeface="Calibri"/>
              </a:rPr>
              <a:t>una</a:t>
            </a:r>
            <a:r>
              <a:rPr dirty="0" sz="1400" spc="200" b="1">
                <a:latin typeface="Calibri"/>
                <a:cs typeface="Calibri"/>
              </a:rPr>
              <a:t> </a:t>
            </a:r>
            <a:r>
              <a:rPr dirty="0" sz="1400" b="1">
                <a:latin typeface="Calibri"/>
                <a:cs typeface="Calibri"/>
              </a:rPr>
              <a:t>l´ınea</a:t>
            </a:r>
            <a:r>
              <a:rPr dirty="0" sz="1400" spc="225" b="1">
                <a:latin typeface="Calibri"/>
                <a:cs typeface="Calibri"/>
              </a:rPr>
              <a:t> </a:t>
            </a:r>
            <a:r>
              <a:rPr dirty="0" sz="1400" spc="90" b="1">
                <a:latin typeface="Calibri"/>
                <a:cs typeface="Calibri"/>
              </a:rPr>
              <a:t>representada</a:t>
            </a:r>
            <a:r>
              <a:rPr dirty="0" sz="1400" spc="225" b="1">
                <a:latin typeface="Calibri"/>
                <a:cs typeface="Calibri"/>
              </a:rPr>
              <a:t> </a:t>
            </a:r>
            <a:r>
              <a:rPr dirty="0" sz="1400" spc="105" b="1">
                <a:latin typeface="Calibri"/>
                <a:cs typeface="Calibri"/>
              </a:rPr>
              <a:t>por su</a:t>
            </a:r>
            <a:r>
              <a:rPr dirty="0" sz="1400" spc="240" b="1">
                <a:latin typeface="Calibri"/>
                <a:cs typeface="Calibri"/>
              </a:rPr>
              <a:t> </a:t>
            </a:r>
            <a:r>
              <a:rPr dirty="0" sz="1400" spc="114" b="1">
                <a:latin typeface="Calibri"/>
                <a:cs typeface="Calibri"/>
              </a:rPr>
              <a:t>impedancia</a:t>
            </a:r>
            <a:r>
              <a:rPr dirty="0" sz="1400" spc="235" b="1">
                <a:latin typeface="Calibri"/>
                <a:cs typeface="Calibri"/>
              </a:rPr>
              <a:t> </a:t>
            </a:r>
            <a:r>
              <a:rPr dirty="0" sz="1400" spc="55" b="1">
                <a:latin typeface="Calibri"/>
                <a:cs typeface="Calibri"/>
              </a:rPr>
              <a:t>serie</a:t>
            </a:r>
            <a:endParaRPr sz="1400">
              <a:latin typeface="Calibri"/>
              <a:cs typeface="Calibri"/>
            </a:endParaRPr>
          </a:p>
          <a:p>
            <a:pPr algn="just" marL="50800" marR="43180">
              <a:lnSpc>
                <a:spcPct val="100299"/>
              </a:lnSpc>
              <a:spcBef>
                <a:spcPts val="1440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m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tem</a:t>
            </a:r>
            <a:r>
              <a:rPr dirty="0" sz="1200" spc="-53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tico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utilizado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estudio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l´ınea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transmisi´on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equivalente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pi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par</a:t>
            </a:r>
            <a:r>
              <a:rPr dirty="0" sz="1200" spc="-540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´metros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concentrados,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constituido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serie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elementos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paralelos </a:t>
            </a:r>
            <a:r>
              <a:rPr dirty="0" sz="1200">
                <a:latin typeface="Calibri"/>
                <a:cs typeface="Calibri"/>
              </a:rPr>
              <a:t>conectados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extremos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misma.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despreciamos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elementos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paralelos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y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representamos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p</a:t>
            </a:r>
            <a:r>
              <a:rPr dirty="0" sz="1200" spc="30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r</a:t>
            </a:r>
            <a:r>
              <a:rPr dirty="0" sz="1200" spc="-550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´m</a:t>
            </a:r>
            <a:r>
              <a:rPr dirty="0" sz="1200" spc="20">
                <a:latin typeface="Calibri"/>
                <a:cs typeface="Calibri"/>
              </a:rPr>
              <a:t>etr</a:t>
            </a:r>
            <a:r>
              <a:rPr dirty="0" sz="1200" spc="30">
                <a:latin typeface="Calibri"/>
                <a:cs typeface="Calibri"/>
              </a:rPr>
              <a:t>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serie,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c</a:t>
            </a:r>
            <a:r>
              <a:rPr dirty="0" sz="1200" spc="40">
                <a:latin typeface="Calibri"/>
                <a:cs typeface="Calibri"/>
              </a:rPr>
              <a:t>o</a:t>
            </a:r>
            <a:r>
              <a:rPr dirty="0" sz="1200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ti</a:t>
            </a:r>
            <a:r>
              <a:rPr dirty="0" sz="1200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u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n:</a:t>
            </a:r>
            <a:endParaRPr sz="1200">
              <a:latin typeface="Calibri"/>
              <a:cs typeface="Calibri"/>
            </a:endParaRPr>
          </a:p>
          <a:p>
            <a:pPr marL="273050" marR="1661795">
              <a:lnSpc>
                <a:spcPct val="149600"/>
              </a:lnSpc>
              <a:spcBef>
                <a:spcPts val="10"/>
              </a:spcBef>
            </a:pP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impedancia:</a:t>
            </a:r>
            <a:r>
              <a:rPr dirty="0" sz="1200" spc="35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z</a:t>
            </a:r>
            <a:r>
              <a:rPr dirty="0" baseline="-13888" sz="1200" i="1">
                <a:latin typeface="Calibri"/>
                <a:cs typeface="Calibri"/>
              </a:rPr>
              <a:t>k</a:t>
            </a:r>
            <a:r>
              <a:rPr dirty="0" cap="small" baseline="-13888" sz="1200" i="1">
                <a:latin typeface="Calibri"/>
                <a:cs typeface="Calibri"/>
              </a:rPr>
              <a:t>l</a:t>
            </a:r>
            <a:r>
              <a:rPr dirty="0" baseline="-13888" sz="1200" spc="35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100" i="1">
                <a:latin typeface="Calibri"/>
                <a:cs typeface="Calibri"/>
              </a:rPr>
              <a:t>R</a:t>
            </a:r>
            <a:r>
              <a:rPr dirty="0" baseline="-13888" sz="1200" spc="150" i="1">
                <a:latin typeface="Calibri"/>
                <a:cs typeface="Calibri"/>
              </a:rPr>
              <a:t>k</a:t>
            </a:r>
            <a:r>
              <a:rPr dirty="0" cap="small" baseline="-13888" sz="1200" spc="150" i="1">
                <a:latin typeface="Calibri"/>
                <a:cs typeface="Calibri"/>
              </a:rPr>
              <a:t>l</a:t>
            </a:r>
            <a:r>
              <a:rPr dirty="0" baseline="-13888" sz="1200" spc="22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260" i="1">
                <a:latin typeface="Calibri"/>
                <a:cs typeface="Calibri"/>
              </a:rPr>
              <a:t>JX</a:t>
            </a:r>
            <a:r>
              <a:rPr dirty="0" baseline="-13888" sz="1200" spc="390" i="1">
                <a:latin typeface="Calibri"/>
                <a:cs typeface="Calibri"/>
              </a:rPr>
              <a:t>kL</a:t>
            </a:r>
            <a:r>
              <a:rPr dirty="0" baseline="-13888" sz="1200" spc="48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(Resistencia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reactancia)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admitancia:</a:t>
            </a:r>
            <a:r>
              <a:rPr dirty="0" sz="1200" spc="38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baseline="-13888" sz="1200" i="1">
                <a:latin typeface="Calibri"/>
                <a:cs typeface="Calibri"/>
              </a:rPr>
              <a:t>k</a:t>
            </a:r>
            <a:r>
              <a:rPr dirty="0" cap="small" baseline="-13888" sz="1200" i="1">
                <a:latin typeface="Calibri"/>
                <a:cs typeface="Calibri"/>
              </a:rPr>
              <a:t>l</a:t>
            </a:r>
            <a:r>
              <a:rPr dirty="0" baseline="-13888" sz="1200" spc="35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g</a:t>
            </a:r>
            <a:r>
              <a:rPr dirty="0" baseline="-13888" sz="1200" i="1">
                <a:latin typeface="Calibri"/>
                <a:cs typeface="Calibri"/>
              </a:rPr>
              <a:t>k</a:t>
            </a:r>
            <a:r>
              <a:rPr dirty="0" cap="small" baseline="-13888" sz="1200" i="1">
                <a:latin typeface="Calibri"/>
                <a:cs typeface="Calibri"/>
              </a:rPr>
              <a:t>l</a:t>
            </a:r>
            <a:r>
              <a:rPr dirty="0" baseline="-13888" sz="1200" spc="24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75" i="1">
                <a:latin typeface="Calibri"/>
                <a:cs typeface="Calibri"/>
              </a:rPr>
              <a:t>Jb</a:t>
            </a:r>
            <a:r>
              <a:rPr dirty="0" baseline="-13888" sz="1200" spc="112" i="1">
                <a:latin typeface="Calibri"/>
                <a:cs typeface="Calibri"/>
              </a:rPr>
              <a:t>k</a:t>
            </a:r>
            <a:r>
              <a:rPr dirty="0" cap="small" baseline="-13888" sz="1200" spc="112" i="1">
                <a:latin typeface="Calibri"/>
                <a:cs typeface="Calibri"/>
              </a:rPr>
              <a:t>l</a:t>
            </a:r>
            <a:r>
              <a:rPr dirty="0" baseline="-13888" sz="1200" spc="509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(Conductancia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susceptancia) </a:t>
            </a: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conductancia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susceptancia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serie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as´ı: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478023" y="906272"/>
            <a:ext cx="105410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50">
                <a:latin typeface="Times New Roman"/>
                <a:cs typeface="Times New Roman"/>
              </a:rPr>
              <a:t>k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221230" y="906272"/>
            <a:ext cx="7048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50">
                <a:latin typeface="Times New Roman"/>
                <a:cs typeface="Times New Roman"/>
              </a:rPr>
              <a:t>l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468115" y="5262593"/>
            <a:ext cx="137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70" i="1">
                <a:latin typeface="Calibri"/>
                <a:cs typeface="Calibri"/>
              </a:rPr>
              <a:t>kl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357371" y="5057575"/>
            <a:ext cx="1283970" cy="36766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494665">
              <a:lnSpc>
                <a:spcPts val="1325"/>
              </a:lnSpc>
              <a:spcBef>
                <a:spcPts val="135"/>
              </a:spcBef>
              <a:tabLst>
                <a:tab pos="737235" algn="l"/>
                <a:tab pos="1232535" algn="l"/>
              </a:tabLst>
            </a:pPr>
            <a:r>
              <a:rPr dirty="0" u="sng" sz="14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u="sng" sz="1400" spc="13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</a:t>
            </a:r>
            <a:r>
              <a:rPr dirty="0" u="sng" baseline="-11111" sz="1500" spc="1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kl</a:t>
            </a:r>
            <a:r>
              <a:rPr dirty="0" u="sng" baseline="-11111" sz="1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endParaRPr baseline="-11111" sz="1500">
              <a:latin typeface="Calibri"/>
              <a:cs typeface="Calibri"/>
            </a:endParaRPr>
          </a:p>
          <a:p>
            <a:pPr marL="38100">
              <a:lnSpc>
                <a:spcPts val="1325"/>
              </a:lnSpc>
              <a:tabLst>
                <a:tab pos="290830" algn="l"/>
              </a:tabLst>
            </a:pPr>
            <a:r>
              <a:rPr dirty="0" sz="1400" spc="-50" i="1">
                <a:latin typeface="Calibri"/>
                <a:cs typeface="Calibri"/>
              </a:rPr>
              <a:t>g</a:t>
            </a:r>
            <a:r>
              <a:rPr dirty="0" sz="1400" i="1">
                <a:latin typeface="Calibri"/>
                <a:cs typeface="Calibri"/>
              </a:rPr>
              <a:t>	</a:t>
            </a:r>
            <a:r>
              <a:rPr dirty="0" sz="1400" spc="335">
                <a:latin typeface="Calibri"/>
                <a:cs typeface="Calibri"/>
              </a:rPr>
              <a:t>=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814571" y="5241973"/>
            <a:ext cx="276860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-19841" sz="2100" spc="195" i="1">
                <a:latin typeface="Calibri"/>
                <a:cs typeface="Calibri"/>
              </a:rPr>
              <a:t>R</a:t>
            </a:r>
            <a:r>
              <a:rPr dirty="0" sz="1000" spc="13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975613" y="5405849"/>
            <a:ext cx="137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70" i="1">
                <a:latin typeface="Calibri"/>
                <a:cs typeface="Calibri"/>
              </a:rPr>
              <a:t>kl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107179" y="5305981"/>
            <a:ext cx="481330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400" spc="385">
                <a:latin typeface="Calibri"/>
                <a:cs typeface="Calibri"/>
              </a:rPr>
              <a:t>+</a:t>
            </a:r>
            <a:r>
              <a:rPr dirty="0" sz="1400" spc="-5">
                <a:latin typeface="Calibri"/>
                <a:cs typeface="Calibri"/>
              </a:rPr>
              <a:t> </a:t>
            </a:r>
            <a:r>
              <a:rPr dirty="0" sz="1400" spc="240" i="1">
                <a:latin typeface="Calibri"/>
                <a:cs typeface="Calibri"/>
              </a:rPr>
              <a:t>X</a:t>
            </a:r>
            <a:r>
              <a:rPr dirty="0" baseline="27777" sz="1500" spc="359">
                <a:latin typeface="Times New Roman"/>
                <a:cs typeface="Times New Roman"/>
              </a:rPr>
              <a:t>2</a:t>
            </a:r>
            <a:endParaRPr baseline="27777" sz="15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460240" y="5405849"/>
            <a:ext cx="137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70" i="1">
                <a:latin typeface="Calibri"/>
                <a:cs typeface="Calibri"/>
              </a:rPr>
              <a:t>kl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393440" y="6087077"/>
            <a:ext cx="137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70" i="1">
                <a:latin typeface="Calibri"/>
                <a:cs typeface="Calibri"/>
              </a:rPr>
              <a:t>kl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317240" y="6003973"/>
            <a:ext cx="598805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54635" algn="l"/>
              </a:tabLst>
            </a:pPr>
            <a:r>
              <a:rPr dirty="0" sz="1400" spc="-50" i="1">
                <a:latin typeface="Calibri"/>
                <a:cs typeface="Calibri"/>
              </a:rPr>
              <a:t>b</a:t>
            </a:r>
            <a:r>
              <a:rPr dirty="0" sz="1400" i="1">
                <a:latin typeface="Calibri"/>
                <a:cs typeface="Calibri"/>
              </a:rPr>
              <a:t>	</a:t>
            </a:r>
            <a:r>
              <a:rPr dirty="0" sz="1400" spc="385">
                <a:latin typeface="Calibri"/>
                <a:cs typeface="Calibri"/>
              </a:rPr>
              <a:t>=</a:t>
            </a:r>
            <a:r>
              <a:rPr dirty="0" sz="1400" spc="65">
                <a:latin typeface="Calibri"/>
                <a:cs typeface="Calibri"/>
              </a:rPr>
              <a:t> </a:t>
            </a:r>
            <a:r>
              <a:rPr dirty="0" sz="1400" spc="-50">
                <a:latin typeface="Lucida Sans Unicode"/>
                <a:cs typeface="Lucida Sans Unicode"/>
              </a:rPr>
              <a:t>−</a:t>
            </a:r>
            <a:endParaRPr sz="1400">
              <a:latin typeface="Lucida Sans Unicode"/>
              <a:cs typeface="Lucida Sans Unicod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905351" y="5882047"/>
            <a:ext cx="410209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48920" algn="l"/>
              </a:tabLst>
            </a:pPr>
            <a:r>
              <a:rPr dirty="0" u="sng" sz="14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u="sng" sz="1400" spc="38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X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289552" y="5965157"/>
            <a:ext cx="3790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5760" algn="l"/>
              </a:tabLst>
            </a:pPr>
            <a:r>
              <a:rPr dirty="0" u="sng" sz="1000" spc="5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kl</a:t>
            </a:r>
            <a:r>
              <a:rPr dirty="0" u="sng" sz="10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880103" y="6066457"/>
            <a:ext cx="276860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-19841" sz="2100" spc="195" i="1">
                <a:latin typeface="Calibri"/>
                <a:cs typeface="Calibri"/>
              </a:rPr>
              <a:t>R</a:t>
            </a:r>
            <a:r>
              <a:rPr dirty="0" sz="1000" spc="13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172711" y="6128941"/>
            <a:ext cx="481330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400" spc="385">
                <a:latin typeface="Calibri"/>
                <a:cs typeface="Calibri"/>
              </a:rPr>
              <a:t>+</a:t>
            </a:r>
            <a:r>
              <a:rPr dirty="0" sz="1400" spc="-5">
                <a:latin typeface="Calibri"/>
                <a:cs typeface="Calibri"/>
              </a:rPr>
              <a:t> </a:t>
            </a:r>
            <a:r>
              <a:rPr dirty="0" sz="1400" spc="240" i="1">
                <a:latin typeface="Calibri"/>
                <a:cs typeface="Calibri"/>
              </a:rPr>
              <a:t>X</a:t>
            </a:r>
            <a:r>
              <a:rPr dirty="0" baseline="27777" sz="1500" spc="359">
                <a:latin typeface="Times New Roman"/>
                <a:cs typeface="Times New Roman"/>
              </a:rPr>
              <a:t>2</a:t>
            </a:r>
            <a:endParaRPr baseline="27777" sz="15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041145" y="6230333"/>
            <a:ext cx="6223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97205" algn="l"/>
              </a:tabLst>
            </a:pPr>
            <a:r>
              <a:rPr dirty="0" sz="1000" spc="55" i="1">
                <a:latin typeface="Calibri"/>
                <a:cs typeface="Calibri"/>
              </a:rPr>
              <a:t>kl</a:t>
            </a:r>
            <a:r>
              <a:rPr dirty="0" sz="1000" i="1">
                <a:latin typeface="Calibri"/>
                <a:cs typeface="Calibri"/>
              </a:rPr>
              <a:t>	</a:t>
            </a:r>
            <a:r>
              <a:rPr dirty="0" sz="1000" spc="70" i="1">
                <a:latin typeface="Calibri"/>
                <a:cs typeface="Calibri"/>
              </a:rPr>
              <a:t>kl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1" name="object 41" descr=""/>
          <p:cNvSpPr/>
          <p:nvPr/>
        </p:nvSpPr>
        <p:spPr>
          <a:xfrm>
            <a:off x="3939387" y="7182763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 descr=""/>
          <p:cNvSpPr txBox="1"/>
          <p:nvPr/>
        </p:nvSpPr>
        <p:spPr>
          <a:xfrm>
            <a:off x="1137411" y="6564690"/>
            <a:ext cx="5102860" cy="6635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medidos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respecto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referencia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escriben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as´ı: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80"/>
              </a:spcBef>
            </a:pPr>
            <a:endParaRPr sz="1200">
              <a:latin typeface="Calibri"/>
              <a:cs typeface="Calibri"/>
            </a:endParaRPr>
          </a:p>
          <a:p>
            <a:pPr marL="2115820">
              <a:lnSpc>
                <a:spcPct val="100000"/>
              </a:lnSpc>
            </a:pPr>
            <a:r>
              <a:rPr dirty="0" sz="1200" spc="-415" i="1">
                <a:latin typeface="Calibri"/>
                <a:cs typeface="Calibri"/>
              </a:rPr>
              <a:t>V</a:t>
            </a:r>
            <a:r>
              <a:rPr dirty="0" baseline="13888" sz="1800" spc="52">
                <a:latin typeface="Calibri"/>
                <a:cs typeface="Calibri"/>
              </a:rPr>
              <a:t>¯</a:t>
            </a:r>
            <a:r>
              <a:rPr dirty="0" baseline="-13888" sz="1200" spc="142" i="1">
                <a:latin typeface="Calibri"/>
                <a:cs typeface="Calibri"/>
              </a:rPr>
              <a:t>k</a:t>
            </a:r>
            <a:r>
              <a:rPr dirty="0" baseline="-13888" sz="1200" spc="277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=</a:t>
            </a:r>
            <a:r>
              <a:rPr dirty="0" sz="1200" spc="90">
                <a:latin typeface="Lucida Sans Unicode"/>
                <a:cs typeface="Lucida Sans Unicode"/>
              </a:rPr>
              <a:t>|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k</a:t>
            </a:r>
            <a:r>
              <a:rPr dirty="0" baseline="-13888" sz="1200" spc="292" i="1">
                <a:latin typeface="Calibri"/>
                <a:cs typeface="Calibri"/>
              </a:rPr>
              <a:t> </a:t>
            </a:r>
            <a:r>
              <a:rPr dirty="0" sz="1200" spc="-130">
                <a:latin typeface="Lucida Sans Unicode"/>
                <a:cs typeface="Lucida Sans Unicode"/>
              </a:rPr>
              <a:t>|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baseline="13888" sz="1200" spc="-585">
                <a:latin typeface="Cambria"/>
                <a:cs typeface="Cambria"/>
              </a:rPr>
              <a:t>∗</a:t>
            </a:r>
            <a:r>
              <a:rPr dirty="0" baseline="13888" sz="1200" spc="675">
                <a:latin typeface="Cambria"/>
                <a:cs typeface="Cambria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 i="1">
                <a:latin typeface="Calibri"/>
                <a:cs typeface="Calibri"/>
              </a:rPr>
              <a:t>k</a:t>
            </a:r>
            <a:r>
              <a:rPr dirty="0" baseline="-13888" sz="1200" spc="30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65" i="1">
                <a:latin typeface="Calibri"/>
                <a:cs typeface="Calibri"/>
              </a:rPr>
              <a:t>V</a:t>
            </a:r>
            <a:r>
              <a:rPr dirty="0" baseline="-13888" sz="1200" spc="97" i="1">
                <a:latin typeface="Calibri"/>
                <a:cs typeface="Calibri"/>
              </a:rPr>
              <a:t>k</a:t>
            </a:r>
            <a:r>
              <a:rPr dirty="0" sz="1200" spc="65" i="1">
                <a:latin typeface="Calibri"/>
                <a:cs typeface="Calibri"/>
              </a:rPr>
              <a:t>e</a:t>
            </a:r>
            <a:r>
              <a:rPr dirty="0" baseline="34722" sz="1200" spc="97" i="1">
                <a:latin typeface="Calibri"/>
                <a:cs typeface="Calibri"/>
              </a:rPr>
              <a:t>Jθ</a:t>
            </a:r>
            <a:r>
              <a:rPr dirty="0" baseline="32407" sz="900" spc="97" i="1">
                <a:latin typeface="Calibri"/>
                <a:cs typeface="Calibri"/>
              </a:rPr>
              <a:t>k</a:t>
            </a:r>
            <a:endParaRPr baseline="32407" sz="900">
              <a:latin typeface="Calibri"/>
              <a:cs typeface="Calibri"/>
            </a:endParaRPr>
          </a:p>
        </p:txBody>
      </p:sp>
      <p:sp>
        <p:nvSpPr>
          <p:cNvPr id="43" name="object 43" descr=""/>
          <p:cNvSpPr/>
          <p:nvPr/>
        </p:nvSpPr>
        <p:spPr>
          <a:xfrm>
            <a:off x="3933291" y="7796936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 descr=""/>
          <p:cNvSpPr txBox="1"/>
          <p:nvPr/>
        </p:nvSpPr>
        <p:spPr>
          <a:xfrm>
            <a:off x="1124711" y="7634533"/>
            <a:ext cx="3905885" cy="6330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093595">
              <a:lnSpc>
                <a:spcPct val="100000"/>
              </a:lnSpc>
              <a:spcBef>
                <a:spcPts val="95"/>
              </a:spcBef>
            </a:pPr>
            <a:r>
              <a:rPr dirty="0" sz="1200" spc="-365" i="1">
                <a:latin typeface="Calibri"/>
                <a:cs typeface="Calibri"/>
              </a:rPr>
              <a:t>V</a:t>
            </a:r>
            <a:r>
              <a:rPr dirty="0" baseline="13888" sz="1800" spc="127">
                <a:latin typeface="Calibri"/>
                <a:cs typeface="Calibri"/>
              </a:rPr>
              <a:t>¯</a:t>
            </a:r>
            <a:r>
              <a:rPr dirty="0" baseline="-13888" sz="1200" spc="217" i="1">
                <a:latin typeface="Calibri"/>
                <a:cs typeface="Calibri"/>
              </a:rPr>
              <a:t>L</a:t>
            </a:r>
            <a:r>
              <a:rPr dirty="0" baseline="-13888" sz="1200" spc="277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=</a:t>
            </a:r>
            <a:r>
              <a:rPr dirty="0" sz="1200" spc="90">
                <a:latin typeface="Lucida Sans Unicode"/>
                <a:cs typeface="Lucida Sans Unicode"/>
              </a:rPr>
              <a:t>|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V</a:t>
            </a:r>
            <a:r>
              <a:rPr dirty="0" baseline="-13888" sz="1200" spc="179" i="1">
                <a:latin typeface="Calibri"/>
                <a:cs typeface="Calibri"/>
              </a:rPr>
              <a:t>L</a:t>
            </a:r>
            <a:r>
              <a:rPr dirty="0" baseline="-13888" sz="1200" spc="292" i="1">
                <a:latin typeface="Calibri"/>
                <a:cs typeface="Calibri"/>
              </a:rPr>
              <a:t> </a:t>
            </a:r>
            <a:r>
              <a:rPr dirty="0" sz="1200" spc="-130">
                <a:latin typeface="Lucida Sans Unicode"/>
                <a:cs typeface="Lucida Sans Unicode"/>
              </a:rPr>
              <a:t>|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baseline="13888" sz="1200" spc="-585">
                <a:latin typeface="Cambria"/>
                <a:cs typeface="Cambria"/>
              </a:rPr>
              <a:t>∗</a:t>
            </a:r>
            <a:r>
              <a:rPr dirty="0" baseline="13888" sz="1200" spc="719">
                <a:latin typeface="Cambria"/>
                <a:cs typeface="Cambria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 i="1">
                <a:latin typeface="Calibri"/>
                <a:cs typeface="Calibri"/>
              </a:rPr>
              <a:t>L</a:t>
            </a:r>
            <a:r>
              <a:rPr dirty="0" baseline="-13888" sz="1200" spc="30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110" i="1">
                <a:latin typeface="Calibri"/>
                <a:cs typeface="Calibri"/>
              </a:rPr>
              <a:t>V</a:t>
            </a:r>
            <a:r>
              <a:rPr dirty="0" baseline="-13888" sz="1200" spc="165" i="1">
                <a:latin typeface="Calibri"/>
                <a:cs typeface="Calibri"/>
              </a:rPr>
              <a:t>L</a:t>
            </a:r>
            <a:r>
              <a:rPr dirty="0" sz="1200" spc="110" i="1">
                <a:latin typeface="Calibri"/>
                <a:cs typeface="Calibri"/>
              </a:rPr>
              <a:t>e</a:t>
            </a:r>
            <a:r>
              <a:rPr dirty="0" baseline="34722" sz="1200" spc="165" i="1">
                <a:latin typeface="Calibri"/>
                <a:cs typeface="Calibri"/>
              </a:rPr>
              <a:t>Jθ</a:t>
            </a:r>
            <a:r>
              <a:rPr dirty="0" baseline="32407" sz="900" spc="165" i="1">
                <a:latin typeface="Calibri"/>
                <a:cs typeface="Calibri"/>
              </a:rPr>
              <a:t>L</a:t>
            </a:r>
            <a:endParaRPr baseline="32407"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l´ınea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calculado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150096" y="8978571"/>
            <a:ext cx="5396230" cy="1778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35"/>
              </a:lnSpc>
            </a:pPr>
            <a:r>
              <a:rPr dirty="0" sz="1200">
                <a:latin typeface="Calibri"/>
                <a:cs typeface="Calibri"/>
              </a:rPr>
              <a:t>Efectuados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algunos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reemplazos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componentes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polares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rectangulares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obtiene: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9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19</a:t>
            </a:fld>
          </a:p>
        </p:txBody>
      </p:sp>
      <p:sp>
        <p:nvSpPr>
          <p:cNvPr id="45" name="object 45" descr=""/>
          <p:cNvSpPr txBox="1"/>
          <p:nvPr/>
        </p:nvSpPr>
        <p:spPr>
          <a:xfrm>
            <a:off x="3591559" y="8503537"/>
            <a:ext cx="2641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0" i="1">
                <a:latin typeface="Calibri"/>
                <a:cs typeface="Calibri"/>
              </a:rPr>
              <a:t>serie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579372" y="8604120"/>
            <a:ext cx="1619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55" i="1">
                <a:latin typeface="Calibri"/>
                <a:cs typeface="Calibri"/>
              </a:rPr>
              <a:t>kL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4326130" y="8477316"/>
            <a:ext cx="4368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9250" algn="l"/>
              </a:tabLst>
            </a:pPr>
            <a:r>
              <a:rPr dirty="0" sz="1200" spc="55">
                <a:latin typeface="Calibri"/>
                <a:cs typeface="Calibri"/>
              </a:rPr>
              <a:t>¯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45">
                <a:latin typeface="Calibri"/>
                <a:cs typeface="Calibri"/>
              </a:rPr>
              <a:t>¯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175507" y="8588881"/>
            <a:ext cx="165036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44880" algn="l"/>
                <a:tab pos="1226820" algn="l"/>
                <a:tab pos="1564005" algn="l"/>
              </a:tabLst>
            </a:pPr>
            <a:r>
              <a:rPr dirty="0" sz="800" spc="145" i="1">
                <a:latin typeface="Calibri"/>
                <a:cs typeface="Calibri"/>
              </a:rPr>
              <a:t>kL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45" i="1">
                <a:latin typeface="Calibri"/>
                <a:cs typeface="Calibri"/>
              </a:rPr>
              <a:t>kL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85" i="1">
                <a:latin typeface="Calibri"/>
                <a:cs typeface="Calibri"/>
              </a:rPr>
              <a:t>L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109977" y="8515410"/>
            <a:ext cx="17799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7810" algn="l"/>
                <a:tab pos="779145" algn="l"/>
                <a:tab pos="1147445" algn="l"/>
              </a:tabLst>
            </a:pPr>
            <a:r>
              <a:rPr dirty="0" sz="1200" spc="165" i="1">
                <a:latin typeface="Calibri"/>
                <a:cs typeface="Calibri"/>
              </a:rPr>
              <a:t>I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65" i="1">
                <a:latin typeface="Calibri"/>
                <a:cs typeface="Calibri"/>
              </a:rPr>
              <a:t>I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45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00" i="1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602420" y="1172146"/>
            <a:ext cx="234314" cy="234315"/>
          </a:xfrm>
          <a:prstGeom prst="rect">
            <a:avLst/>
          </a:prstGeom>
        </p:spPr>
      </p:pic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345620" y="1172146"/>
            <a:ext cx="234315" cy="234315"/>
          </a:xfrm>
          <a:prstGeom prst="rect">
            <a:avLst/>
          </a:prstGeom>
        </p:spPr>
      </p:pic>
      <p:sp>
        <p:nvSpPr>
          <p:cNvPr id="4" name="object 4" descr=""/>
          <p:cNvSpPr/>
          <p:nvPr/>
        </p:nvSpPr>
        <p:spPr>
          <a:xfrm>
            <a:off x="2490723" y="1461008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5233923" y="1461008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2719323" y="1461008"/>
            <a:ext cx="2743200" cy="514350"/>
          </a:xfrm>
          <a:custGeom>
            <a:avLst/>
            <a:gdLst/>
            <a:ahLst/>
            <a:cxnLst/>
            <a:rect l="l" t="t" r="r" b="b"/>
            <a:pathLst>
              <a:path w="2743200" h="514350">
                <a:moveTo>
                  <a:pt x="914400" y="285750"/>
                </a:moveTo>
                <a:lnTo>
                  <a:pt x="1828800" y="285750"/>
                </a:lnTo>
                <a:lnTo>
                  <a:pt x="1828800" y="514350"/>
                </a:lnTo>
                <a:lnTo>
                  <a:pt x="914400" y="514350"/>
                </a:lnTo>
                <a:lnTo>
                  <a:pt x="914400" y="285750"/>
                </a:lnTo>
                <a:close/>
              </a:path>
              <a:path w="2743200" h="514350">
                <a:moveTo>
                  <a:pt x="914400" y="400050"/>
                </a:moveTo>
                <a:lnTo>
                  <a:pt x="0" y="400050"/>
                </a:lnTo>
                <a:lnTo>
                  <a:pt x="0" y="0"/>
                </a:lnTo>
              </a:path>
              <a:path w="2743200" h="514350">
                <a:moveTo>
                  <a:pt x="1828800" y="400050"/>
                </a:moveTo>
                <a:lnTo>
                  <a:pt x="2743200" y="400050"/>
                </a:lnTo>
                <a:lnTo>
                  <a:pt x="27432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2490723" y="2775457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5233923" y="2775457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2719323" y="2775457"/>
            <a:ext cx="0" cy="114300"/>
          </a:xfrm>
          <a:custGeom>
            <a:avLst/>
            <a:gdLst/>
            <a:ahLst/>
            <a:cxnLst/>
            <a:rect l="l" t="t" r="r" b="b"/>
            <a:pathLst>
              <a:path w="0"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5462523" y="2775457"/>
            <a:ext cx="0" cy="114300"/>
          </a:xfrm>
          <a:custGeom>
            <a:avLst/>
            <a:gdLst/>
            <a:ahLst/>
            <a:cxnLst/>
            <a:rect l="l" t="t" r="r" b="b"/>
            <a:pathLst>
              <a:path w="0"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2605023" y="2889757"/>
            <a:ext cx="228600" cy="0"/>
          </a:xfrm>
          <a:custGeom>
            <a:avLst/>
            <a:gdLst/>
            <a:ahLst/>
            <a:cxnLst/>
            <a:rect l="l" t="t" r="r" b="b"/>
            <a:pathLst>
              <a:path w="228600" h="0">
                <a:moveTo>
                  <a:pt x="0" y="0"/>
                </a:moveTo>
                <a:lnTo>
                  <a:pt x="2286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2662173" y="2946907"/>
            <a:ext cx="114300" cy="0"/>
          </a:xfrm>
          <a:custGeom>
            <a:avLst/>
            <a:gdLst/>
            <a:ahLst/>
            <a:cxnLst/>
            <a:rect l="l" t="t" r="r" b="b"/>
            <a:pathLst>
              <a:path w="114300" h="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5348223" y="2889757"/>
            <a:ext cx="228600" cy="0"/>
          </a:xfrm>
          <a:custGeom>
            <a:avLst/>
            <a:gdLst/>
            <a:ahLst/>
            <a:cxnLst/>
            <a:rect l="l" t="t" r="r" b="b"/>
            <a:pathLst>
              <a:path w="228600" h="0">
                <a:moveTo>
                  <a:pt x="0" y="0"/>
                </a:moveTo>
                <a:lnTo>
                  <a:pt x="2286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5405373" y="2946907"/>
            <a:ext cx="114300" cy="0"/>
          </a:xfrm>
          <a:custGeom>
            <a:avLst/>
            <a:gdLst/>
            <a:ahLst/>
            <a:cxnLst/>
            <a:rect l="l" t="t" r="r" b="b"/>
            <a:pathLst>
              <a:path w="114300" h="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5" name="object 15" descr=""/>
          <p:cNvGrpSpPr/>
          <p:nvPr/>
        </p:nvGrpSpPr>
        <p:grpSpPr>
          <a:xfrm>
            <a:off x="2833623" y="1835340"/>
            <a:ext cx="334010" cy="51435"/>
            <a:chOff x="2833623" y="1835340"/>
            <a:chExt cx="334010" cy="51435"/>
          </a:xfrm>
        </p:grpSpPr>
        <p:sp>
          <p:nvSpPr>
            <p:cNvPr id="16" name="object 16" descr=""/>
            <p:cNvSpPr/>
            <p:nvPr/>
          </p:nvSpPr>
          <p:spPr>
            <a:xfrm>
              <a:off x="2833624" y="1858009"/>
              <a:ext cx="325120" cy="6350"/>
            </a:xfrm>
            <a:custGeom>
              <a:avLst/>
              <a:gdLst/>
              <a:ahLst/>
              <a:cxnLst/>
              <a:rect l="l" t="t" r="r" b="b"/>
              <a:pathLst>
                <a:path w="325119" h="6350">
                  <a:moveTo>
                    <a:pt x="325107" y="2540"/>
                  </a:moveTo>
                  <a:lnTo>
                    <a:pt x="323596" y="2540"/>
                  </a:lnTo>
                  <a:lnTo>
                    <a:pt x="323596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6350"/>
                  </a:lnTo>
                  <a:lnTo>
                    <a:pt x="325107" y="6350"/>
                  </a:lnTo>
                  <a:lnTo>
                    <a:pt x="325107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072891" y="1838197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0"/>
                  </a:moveTo>
                  <a:lnTo>
                    <a:pt x="0" y="45720"/>
                  </a:lnTo>
                  <a:lnTo>
                    <a:pt x="91439" y="228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072891" y="1838197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45720"/>
                  </a:moveTo>
                  <a:lnTo>
                    <a:pt x="91439" y="22859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 txBox="1"/>
          <p:nvPr/>
        </p:nvSpPr>
        <p:spPr>
          <a:xfrm>
            <a:off x="2706623" y="1173987"/>
            <a:ext cx="105410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50">
                <a:latin typeface="Times New Roman"/>
                <a:cs typeface="Times New Roman"/>
              </a:rPr>
              <a:t>k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algn="r" marR="5080">
              <a:lnSpc>
                <a:spcPts val="430"/>
              </a:lnSpc>
              <a:tabLst>
                <a:tab pos="603250" algn="l"/>
              </a:tabLst>
            </a:pPr>
            <a:r>
              <a:rPr dirty="0" sz="800" spc="90" i="1">
                <a:latin typeface="Calibri"/>
                <a:cs typeface="Calibri"/>
              </a:rPr>
              <a:t>Jθ</a:t>
            </a:r>
            <a:r>
              <a:rPr dirty="0" baseline="-13888" sz="900" spc="135" i="1">
                <a:latin typeface="Calibri"/>
                <a:cs typeface="Calibri"/>
              </a:rPr>
              <a:t>k</a:t>
            </a:r>
            <a:r>
              <a:rPr dirty="0" baseline="-13888" sz="900" i="1">
                <a:latin typeface="Calibri"/>
                <a:cs typeface="Calibri"/>
              </a:rPr>
              <a:t>	</a:t>
            </a:r>
            <a:r>
              <a:rPr dirty="0" sz="800" spc="135" i="1">
                <a:latin typeface="Calibri"/>
                <a:cs typeface="Calibri"/>
              </a:rPr>
              <a:t>Jθ</a:t>
            </a:r>
            <a:r>
              <a:rPr dirty="0" baseline="-13888" sz="900" spc="202" i="1">
                <a:latin typeface="Calibri"/>
                <a:cs typeface="Calibri"/>
              </a:rPr>
              <a:t>L</a:t>
            </a:r>
            <a:endParaRPr baseline="-13888" sz="900">
              <a:latin typeface="Calibri"/>
              <a:cs typeface="Calibri"/>
            </a:endParaRPr>
          </a:p>
          <a:p>
            <a:pPr marL="12700">
              <a:lnSpc>
                <a:spcPts val="1010"/>
              </a:lnSpc>
              <a:tabLst>
                <a:tab pos="3054350" algn="l"/>
              </a:tabLst>
            </a:pPr>
            <a:r>
              <a:rPr dirty="0" spc="-10"/>
              <a:t>P´erdidas</a:t>
            </a:r>
            <a:r>
              <a:rPr dirty="0" spc="145"/>
              <a:t> </a:t>
            </a:r>
            <a:r>
              <a:rPr dirty="0"/>
              <a:t>reactivas:</a:t>
            </a:r>
            <a:r>
              <a:rPr dirty="0" spc="95"/>
              <a:t> </a:t>
            </a:r>
            <a:r>
              <a:rPr dirty="0" spc="150" i="1">
                <a:latin typeface="Calibri"/>
                <a:cs typeface="Calibri"/>
              </a:rPr>
              <a:t>Q</a:t>
            </a:r>
            <a:r>
              <a:rPr dirty="0" baseline="-13888" sz="1200" spc="225" i="1">
                <a:latin typeface="Calibri"/>
                <a:cs typeface="Calibri"/>
              </a:rPr>
              <a:t>kL</a:t>
            </a:r>
            <a:r>
              <a:rPr dirty="0" baseline="-13888" sz="1200" spc="209" i="1">
                <a:latin typeface="Calibri"/>
                <a:cs typeface="Calibri"/>
              </a:rPr>
              <a:t> </a:t>
            </a:r>
            <a:r>
              <a:rPr dirty="0" sz="1200" spc="305"/>
              <a:t>+</a:t>
            </a:r>
            <a:r>
              <a:rPr dirty="0" sz="1200" spc="5"/>
              <a:t> </a:t>
            </a:r>
            <a:r>
              <a:rPr dirty="0" sz="1200" spc="140" i="1">
                <a:latin typeface="Calibri"/>
                <a:cs typeface="Calibri"/>
              </a:rPr>
              <a:t>Q</a:t>
            </a:r>
            <a:r>
              <a:rPr dirty="0" baseline="-13888" sz="1200" spc="209" i="1">
                <a:latin typeface="Calibri"/>
                <a:cs typeface="Calibri"/>
              </a:rPr>
              <a:t>Lk</a:t>
            </a:r>
            <a:r>
              <a:rPr dirty="0" baseline="-13888" sz="1200" spc="345" i="1">
                <a:latin typeface="Calibri"/>
                <a:cs typeface="Calibri"/>
              </a:rPr>
              <a:t> </a:t>
            </a:r>
            <a:r>
              <a:rPr dirty="0" sz="1200" spc="305"/>
              <a:t>=</a:t>
            </a:r>
            <a:r>
              <a:rPr dirty="0" sz="1200" spc="80"/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i="1">
                <a:latin typeface="Calibri"/>
                <a:cs typeface="Calibri"/>
              </a:rPr>
              <a:t>b</a:t>
            </a:r>
            <a:r>
              <a:rPr dirty="0" baseline="-13888" sz="1200" i="1">
                <a:latin typeface="Calibri"/>
                <a:cs typeface="Calibri"/>
              </a:rPr>
              <a:t>kL</a:t>
            </a:r>
            <a:r>
              <a:rPr dirty="0" baseline="-13888" sz="1200" spc="322" i="1">
                <a:latin typeface="Calibri"/>
                <a:cs typeface="Calibri"/>
              </a:rPr>
              <a:t> </a:t>
            </a:r>
            <a:r>
              <a:rPr dirty="0" sz="1200" spc="-130">
                <a:latin typeface="Lucida Sans Unicode"/>
                <a:cs typeface="Lucida Sans Unicode"/>
              </a:rPr>
              <a:t>|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baseline="-13888" sz="1200" spc="-37" i="1">
                <a:latin typeface="Calibri"/>
                <a:cs typeface="Calibri"/>
              </a:rPr>
              <a:t>k</a:t>
            </a:r>
            <a:r>
              <a:rPr dirty="0" sz="1200" spc="-25" i="1">
                <a:latin typeface="Calibri"/>
                <a:cs typeface="Calibri"/>
              </a:rPr>
              <a:t>e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55" i="1">
                <a:latin typeface="Calibri"/>
                <a:cs typeface="Calibri"/>
              </a:rPr>
              <a:t>V</a:t>
            </a:r>
            <a:r>
              <a:rPr dirty="0" baseline="-13888" sz="1200" spc="82" i="1">
                <a:latin typeface="Calibri"/>
                <a:cs typeface="Calibri"/>
              </a:rPr>
              <a:t>L</a:t>
            </a:r>
            <a:r>
              <a:rPr dirty="0" sz="1200" spc="55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80"/>
              </a:spcBef>
            </a:pPr>
          </a:p>
          <a:p>
            <a:pPr algn="ctr" marL="158115">
              <a:lnSpc>
                <a:spcPct val="100000"/>
              </a:lnSpc>
            </a:pPr>
            <a:fld id="{81D60167-4931-47E6-BA6A-407CBD079E47}" type="slidenum">
              <a:rPr dirty="0" spc="-25"/>
              <a:t>20</a:t>
            </a:fld>
          </a:p>
        </p:txBody>
      </p:sp>
      <p:sp>
        <p:nvSpPr>
          <p:cNvPr id="62" name="object 62" descr=""/>
          <p:cNvSpPr txBox="1"/>
          <p:nvPr/>
        </p:nvSpPr>
        <p:spPr>
          <a:xfrm>
            <a:off x="5769355" y="8946419"/>
            <a:ext cx="121920" cy="3111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55244">
              <a:lnSpc>
                <a:spcPts val="430"/>
              </a:lnSpc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ts val="1010"/>
              </a:lnSpc>
            </a:pPr>
            <a:r>
              <a:rPr dirty="0" sz="1200" spc="-50">
                <a:latin typeface="Lucida Sans Unicode"/>
                <a:cs typeface="Lucida Sans Unicode"/>
              </a:rPr>
              <a:t>|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449830" y="1173987"/>
            <a:ext cx="7048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50">
                <a:latin typeface="Times New Roman"/>
                <a:cs typeface="Times New Roman"/>
              </a:rPr>
              <a:t>l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249430" y="1288290"/>
            <a:ext cx="208279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25">
                <a:latin typeface="Times New Roman"/>
                <a:cs typeface="Times New Roman"/>
              </a:rPr>
              <a:t>V</a:t>
            </a:r>
            <a:r>
              <a:rPr dirty="0" sz="1050" spc="-25">
                <a:latin typeface="Times New Roman"/>
                <a:cs typeface="Times New Roman"/>
              </a:rPr>
              <a:t>k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792705" y="1288290"/>
            <a:ext cx="17843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25">
                <a:latin typeface="Times New Roman"/>
                <a:cs typeface="Times New Roman"/>
              </a:rPr>
              <a:t>V</a:t>
            </a:r>
            <a:r>
              <a:rPr dirty="0" sz="1050" spc="-25">
                <a:latin typeface="Times New Roman"/>
                <a:cs typeface="Times New Roman"/>
              </a:rPr>
              <a:t>l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992373" y="1459737"/>
            <a:ext cx="1481455" cy="6178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812800">
              <a:lnSpc>
                <a:spcPct val="100000"/>
              </a:lnSpc>
              <a:spcBef>
                <a:spcPts val="110"/>
              </a:spcBef>
            </a:pPr>
            <a:r>
              <a:rPr dirty="0" sz="1250">
                <a:latin typeface="Times New Roman"/>
                <a:cs typeface="Times New Roman"/>
              </a:rPr>
              <a:t>R</a:t>
            </a:r>
            <a:r>
              <a:rPr dirty="0" sz="1050">
                <a:latin typeface="Times New Roman"/>
                <a:cs typeface="Times New Roman"/>
              </a:rPr>
              <a:t>kl</a:t>
            </a:r>
            <a:r>
              <a:rPr dirty="0" sz="1050" spc="320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+</a:t>
            </a:r>
            <a:r>
              <a:rPr dirty="0" sz="1250" spc="-125">
                <a:latin typeface="Times New Roman"/>
                <a:cs typeface="Times New Roman"/>
              </a:rPr>
              <a:t> </a:t>
            </a:r>
            <a:r>
              <a:rPr dirty="0" sz="1250" spc="-20">
                <a:latin typeface="Times New Roman"/>
                <a:cs typeface="Times New Roman"/>
              </a:rPr>
              <a:t>jX</a:t>
            </a:r>
            <a:r>
              <a:rPr dirty="0" sz="1050" spc="-20">
                <a:latin typeface="Times New Roman"/>
                <a:cs typeface="Times New Roman"/>
              </a:rPr>
              <a:t>kl</a:t>
            </a: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50" spc="-25">
                <a:latin typeface="Times New Roman"/>
                <a:cs typeface="Times New Roman"/>
              </a:rPr>
              <a:t>I</a:t>
            </a:r>
            <a:r>
              <a:rPr dirty="0" sz="1050" spc="-25">
                <a:latin typeface="Times New Roman"/>
                <a:cs typeface="Times New Roman"/>
              </a:rPr>
              <a:t>kl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379979" y="3249990"/>
            <a:ext cx="34112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1.16: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serie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l´ınea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transmisi´on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124707" y="4060768"/>
            <a:ext cx="4086225" cy="5981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701800">
              <a:lnSpc>
                <a:spcPct val="100000"/>
              </a:lnSpc>
              <a:spcBef>
                <a:spcPts val="95"/>
              </a:spcBef>
            </a:pPr>
            <a:r>
              <a:rPr dirty="0" sz="1200" spc="180" i="1">
                <a:latin typeface="Calibri"/>
                <a:cs typeface="Calibri"/>
              </a:rPr>
              <a:t>I</a:t>
            </a:r>
            <a:r>
              <a:rPr dirty="0" baseline="-13888" sz="1200" spc="270" i="1">
                <a:latin typeface="Calibri"/>
                <a:cs typeface="Calibri"/>
              </a:rPr>
              <a:t>kL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(</a:t>
            </a:r>
            <a:r>
              <a:rPr dirty="0" sz="1200" spc="90" i="1">
                <a:latin typeface="Calibri"/>
                <a:cs typeface="Calibri"/>
              </a:rPr>
              <a:t>g</a:t>
            </a:r>
            <a:r>
              <a:rPr dirty="0" baseline="-13888" sz="1200" spc="135" i="1">
                <a:latin typeface="Calibri"/>
                <a:cs typeface="Calibri"/>
              </a:rPr>
              <a:t>kL</a:t>
            </a:r>
            <a:r>
              <a:rPr dirty="0" baseline="-13888" sz="1200" spc="20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100" i="1">
                <a:latin typeface="Calibri"/>
                <a:cs typeface="Calibri"/>
              </a:rPr>
              <a:t>Jb</a:t>
            </a:r>
            <a:r>
              <a:rPr dirty="0" baseline="-13888" sz="1200" spc="150" i="1">
                <a:latin typeface="Calibri"/>
                <a:cs typeface="Calibri"/>
              </a:rPr>
              <a:t>kL</a:t>
            </a:r>
            <a:r>
              <a:rPr dirty="0" sz="1200" spc="100">
                <a:latin typeface="Calibri"/>
                <a:cs typeface="Calibri"/>
              </a:rPr>
              <a:t>)(</a:t>
            </a:r>
            <a:r>
              <a:rPr dirty="0" sz="1200" spc="100" i="1">
                <a:latin typeface="Calibri"/>
                <a:cs typeface="Calibri"/>
              </a:rPr>
              <a:t>V</a:t>
            </a:r>
            <a:r>
              <a:rPr dirty="0" baseline="-13888" sz="1200" spc="150" i="1">
                <a:latin typeface="Calibri"/>
                <a:cs typeface="Calibri"/>
              </a:rPr>
              <a:t>k</a:t>
            </a:r>
            <a:r>
              <a:rPr dirty="0" sz="1200" spc="100" i="1">
                <a:latin typeface="Calibri"/>
                <a:cs typeface="Calibri"/>
              </a:rPr>
              <a:t>e</a:t>
            </a:r>
            <a:r>
              <a:rPr dirty="0" baseline="34722" sz="1200" spc="150" i="1">
                <a:latin typeface="Calibri"/>
                <a:cs typeface="Calibri"/>
              </a:rPr>
              <a:t>Jθ</a:t>
            </a:r>
            <a:r>
              <a:rPr dirty="0" baseline="32407" sz="900" spc="150" i="1">
                <a:latin typeface="Calibri"/>
                <a:cs typeface="Calibri"/>
              </a:rPr>
              <a:t>k</a:t>
            </a:r>
            <a:r>
              <a:rPr dirty="0" baseline="32407" sz="900" spc="397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V</a:t>
            </a:r>
            <a:r>
              <a:rPr dirty="0" baseline="-13888" sz="1200" spc="179" i="1">
                <a:latin typeface="Calibri"/>
                <a:cs typeface="Calibri"/>
              </a:rPr>
              <a:t>L</a:t>
            </a:r>
            <a:r>
              <a:rPr dirty="0" sz="1200" spc="120" i="1">
                <a:latin typeface="Calibri"/>
                <a:cs typeface="Calibri"/>
              </a:rPr>
              <a:t>e</a:t>
            </a:r>
            <a:r>
              <a:rPr dirty="0" baseline="34722" sz="1200" spc="179" i="1">
                <a:latin typeface="Calibri"/>
                <a:cs typeface="Calibri"/>
              </a:rPr>
              <a:t>Jθ</a:t>
            </a:r>
            <a:r>
              <a:rPr dirty="0" baseline="32407" sz="900" spc="179" i="1">
                <a:latin typeface="Calibri"/>
                <a:cs typeface="Calibri"/>
              </a:rPr>
              <a:t>L</a:t>
            </a:r>
            <a:r>
              <a:rPr dirty="0" baseline="32407" sz="900" spc="-37" i="1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65"/>
              </a:spcBef>
            </a:pP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compleja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correspondiente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es: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195320" y="485965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547370" y="4833432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¯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643376" y="485965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186179" y="4958718"/>
            <a:ext cx="5067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7515" algn="l"/>
              </a:tabLst>
            </a:pPr>
            <a:r>
              <a:rPr dirty="0" sz="800" spc="140" i="1">
                <a:latin typeface="Calibri"/>
                <a:cs typeface="Calibri"/>
              </a:rPr>
              <a:t>kL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094728" y="4871536"/>
            <a:ext cx="7010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3845" algn="l"/>
              </a:tabLst>
            </a:pPr>
            <a:r>
              <a:rPr dirty="0" sz="1200" spc="125" i="1">
                <a:latin typeface="Calibri"/>
                <a:cs typeface="Calibri"/>
              </a:rPr>
              <a:t>S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70" i="1">
                <a:latin typeface="Calibri"/>
                <a:cs typeface="Calibri"/>
              </a:rPr>
              <a:t> </a:t>
            </a:r>
            <a:r>
              <a:rPr dirty="0" sz="1200" spc="165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769867" y="4944997"/>
            <a:ext cx="5962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6405" algn="l"/>
              </a:tabLst>
            </a:pPr>
            <a:r>
              <a:rPr dirty="0" sz="800" spc="145" i="1">
                <a:latin typeface="Calibri"/>
                <a:cs typeface="Calibri"/>
              </a:rPr>
              <a:t>kL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55" i="1">
                <a:latin typeface="Calibri"/>
                <a:cs typeface="Calibri"/>
              </a:rPr>
              <a:t>kL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949700" y="4871527"/>
            <a:ext cx="8166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7515" algn="l"/>
              </a:tabLst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210" i="1">
                <a:latin typeface="Calibri"/>
                <a:cs typeface="Calibri"/>
              </a:rPr>
              <a:t>JQ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740655" y="4944997"/>
            <a:ext cx="1619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55" i="1">
                <a:latin typeface="Calibri"/>
                <a:cs typeface="Calibri"/>
              </a:rPr>
              <a:t>kL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124711" y="5415595"/>
            <a:ext cx="4685665" cy="5981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102995">
              <a:lnSpc>
                <a:spcPct val="100000"/>
              </a:lnSpc>
              <a:spcBef>
                <a:spcPts val="95"/>
              </a:spcBef>
            </a:pPr>
            <a:r>
              <a:rPr dirty="0" sz="1200" spc="155" i="1">
                <a:latin typeface="Calibri"/>
                <a:cs typeface="Calibri"/>
              </a:rPr>
              <a:t>P</a:t>
            </a:r>
            <a:r>
              <a:rPr dirty="0" baseline="-13888" sz="1200" spc="232" i="1">
                <a:latin typeface="Calibri"/>
                <a:cs typeface="Calibri"/>
              </a:rPr>
              <a:t>kL</a:t>
            </a:r>
            <a:r>
              <a:rPr dirty="0" baseline="-13888" sz="1200" spc="172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200" i="1">
                <a:latin typeface="Calibri"/>
                <a:cs typeface="Calibri"/>
              </a:rPr>
              <a:t>JQ</a:t>
            </a:r>
            <a:r>
              <a:rPr dirty="0" baseline="-13888" sz="1200" spc="300" i="1">
                <a:latin typeface="Calibri"/>
                <a:cs typeface="Calibri"/>
              </a:rPr>
              <a:t>kL</a:t>
            </a:r>
            <a:r>
              <a:rPr dirty="0" baseline="-13888" sz="1200" spc="30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95" i="1">
                <a:latin typeface="Calibri"/>
                <a:cs typeface="Calibri"/>
              </a:rPr>
              <a:t>V</a:t>
            </a:r>
            <a:r>
              <a:rPr dirty="0" baseline="-13888" sz="1200" spc="142" i="1">
                <a:latin typeface="Calibri"/>
                <a:cs typeface="Calibri"/>
              </a:rPr>
              <a:t>k</a:t>
            </a:r>
            <a:r>
              <a:rPr dirty="0" sz="1200" spc="95" i="1">
                <a:latin typeface="Calibri"/>
                <a:cs typeface="Calibri"/>
              </a:rPr>
              <a:t>e</a:t>
            </a:r>
            <a:r>
              <a:rPr dirty="0" baseline="34722" sz="1200" spc="142">
                <a:latin typeface="Cambria"/>
                <a:cs typeface="Cambria"/>
              </a:rPr>
              <a:t>−</a:t>
            </a:r>
            <a:r>
              <a:rPr dirty="0" baseline="34722" sz="1200" spc="142" i="1">
                <a:latin typeface="Calibri"/>
                <a:cs typeface="Calibri"/>
              </a:rPr>
              <a:t>Jθ</a:t>
            </a:r>
            <a:r>
              <a:rPr dirty="0" baseline="32407" sz="900" spc="142" i="1">
                <a:latin typeface="Calibri"/>
                <a:cs typeface="Calibri"/>
              </a:rPr>
              <a:t>k</a:t>
            </a:r>
            <a:r>
              <a:rPr dirty="0" baseline="32407" sz="900" spc="277" i="1">
                <a:latin typeface="Calibri"/>
                <a:cs typeface="Calibri"/>
              </a:rPr>
              <a:t> </a:t>
            </a:r>
            <a:r>
              <a:rPr dirty="0" baseline="63888" sz="1500" spc="82">
                <a:latin typeface="Cambria"/>
                <a:cs typeface="Cambria"/>
              </a:rPr>
              <a:t>h</a:t>
            </a:r>
            <a:r>
              <a:rPr dirty="0" sz="1200" spc="55">
                <a:latin typeface="Calibri"/>
                <a:cs typeface="Calibri"/>
              </a:rPr>
              <a:t>(</a:t>
            </a:r>
            <a:r>
              <a:rPr dirty="0" sz="1200" spc="55" i="1">
                <a:latin typeface="Calibri"/>
                <a:cs typeface="Calibri"/>
              </a:rPr>
              <a:t>g</a:t>
            </a:r>
            <a:r>
              <a:rPr dirty="0" baseline="-13888" sz="1200" spc="82" i="1">
                <a:latin typeface="Calibri"/>
                <a:cs typeface="Calibri"/>
              </a:rPr>
              <a:t>kL</a:t>
            </a:r>
            <a:r>
              <a:rPr dirty="0" baseline="-13888" sz="1200" spc="17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105" i="1">
                <a:latin typeface="Calibri"/>
                <a:cs typeface="Calibri"/>
              </a:rPr>
              <a:t>Jb</a:t>
            </a:r>
            <a:r>
              <a:rPr dirty="0" baseline="-13888" sz="1200" spc="157" i="1">
                <a:latin typeface="Calibri"/>
                <a:cs typeface="Calibri"/>
              </a:rPr>
              <a:t>kL</a:t>
            </a:r>
            <a:r>
              <a:rPr dirty="0" sz="1200" spc="105">
                <a:latin typeface="Calibri"/>
                <a:cs typeface="Calibri"/>
              </a:rPr>
              <a:t>)(</a:t>
            </a:r>
            <a:r>
              <a:rPr dirty="0" sz="1200" spc="105" i="1">
                <a:latin typeface="Calibri"/>
                <a:cs typeface="Calibri"/>
              </a:rPr>
              <a:t>V</a:t>
            </a:r>
            <a:r>
              <a:rPr dirty="0" baseline="-13888" sz="1200" spc="157" i="1">
                <a:latin typeface="Calibri"/>
                <a:cs typeface="Calibri"/>
              </a:rPr>
              <a:t>k</a:t>
            </a:r>
            <a:r>
              <a:rPr dirty="0" sz="1200" spc="105" i="1">
                <a:latin typeface="Calibri"/>
                <a:cs typeface="Calibri"/>
              </a:rPr>
              <a:t>e</a:t>
            </a:r>
            <a:r>
              <a:rPr dirty="0" baseline="34722" sz="1200" spc="157" i="1">
                <a:latin typeface="Calibri"/>
                <a:cs typeface="Calibri"/>
              </a:rPr>
              <a:t>Jθ</a:t>
            </a:r>
            <a:r>
              <a:rPr dirty="0" baseline="32407" sz="900" spc="157" i="1">
                <a:latin typeface="Calibri"/>
                <a:cs typeface="Calibri"/>
              </a:rPr>
              <a:t>k</a:t>
            </a:r>
            <a:r>
              <a:rPr dirty="0" baseline="32407" sz="900" spc="37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V</a:t>
            </a:r>
            <a:r>
              <a:rPr dirty="0" baseline="-13888" sz="1200" spc="179" i="1">
                <a:latin typeface="Calibri"/>
                <a:cs typeface="Calibri"/>
              </a:rPr>
              <a:t>L</a:t>
            </a:r>
            <a:r>
              <a:rPr dirty="0" sz="1200" spc="120" i="1">
                <a:latin typeface="Calibri"/>
                <a:cs typeface="Calibri"/>
              </a:rPr>
              <a:t>e</a:t>
            </a:r>
            <a:r>
              <a:rPr dirty="0" baseline="34722" sz="1200" spc="179" i="1">
                <a:latin typeface="Calibri"/>
                <a:cs typeface="Calibri"/>
              </a:rPr>
              <a:t>Jθ</a:t>
            </a:r>
            <a:r>
              <a:rPr dirty="0" baseline="32407" sz="900" spc="179" i="1">
                <a:latin typeface="Calibri"/>
                <a:cs typeface="Calibri"/>
              </a:rPr>
              <a:t>L</a:t>
            </a:r>
            <a:r>
              <a:rPr dirty="0" baseline="32407" sz="900" spc="-60" i="1">
                <a:latin typeface="Calibri"/>
                <a:cs typeface="Calibri"/>
              </a:rPr>
              <a:t> </a:t>
            </a:r>
            <a:r>
              <a:rPr dirty="0" sz="1200" spc="114">
                <a:latin typeface="Calibri"/>
                <a:cs typeface="Calibri"/>
              </a:rPr>
              <a:t>)</a:t>
            </a:r>
            <a:r>
              <a:rPr dirty="0" baseline="63888" sz="1500" spc="172">
                <a:latin typeface="Cambria"/>
                <a:cs typeface="Cambria"/>
              </a:rPr>
              <a:t>i</a:t>
            </a:r>
            <a:endParaRPr baseline="63888" sz="15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Cambria"/>
              <a:cs typeface="Cambria"/>
            </a:endParaRPr>
          </a:p>
          <a:p>
            <a:pPr marL="38100">
              <a:lnSpc>
                <a:spcPct val="100000"/>
              </a:lnSpc>
            </a:pPr>
            <a:r>
              <a:rPr dirty="0" sz="1200" spc="120">
                <a:latin typeface="Calibri"/>
                <a:cs typeface="Calibri"/>
              </a:rPr>
              <a:t>El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correponde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a: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497327" y="6298309"/>
            <a:ext cx="1619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55" i="1">
                <a:latin typeface="Calibri"/>
                <a:cs typeface="Calibri"/>
              </a:rPr>
              <a:t>kL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954527" y="621296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922522" y="6313548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401321" y="6224838"/>
            <a:ext cx="711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8290" algn="l"/>
              </a:tabLst>
            </a:pP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70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087116" y="6298309"/>
            <a:ext cx="8737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22275" algn="l"/>
              </a:tabLst>
            </a:pPr>
            <a:r>
              <a:rPr dirty="0" sz="800" spc="145" i="1">
                <a:latin typeface="Calibri"/>
                <a:cs typeface="Calibri"/>
              </a:rPr>
              <a:t>kL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85" i="1">
                <a:latin typeface="Calibri"/>
                <a:cs typeface="Calibri"/>
              </a:rPr>
              <a:t>  </a:t>
            </a:r>
            <a:r>
              <a:rPr dirty="0" sz="800" spc="235" i="1">
                <a:latin typeface="Calibri"/>
                <a:cs typeface="Calibri"/>
              </a:rPr>
              <a:t>L</a:t>
            </a:r>
            <a:r>
              <a:rPr dirty="0" sz="800" spc="420" i="1">
                <a:latin typeface="Calibri"/>
                <a:cs typeface="Calibri"/>
              </a:rPr>
              <a:t> </a:t>
            </a:r>
            <a:r>
              <a:rPr dirty="0" sz="800" spc="155" i="1">
                <a:latin typeface="Calibri"/>
                <a:cs typeface="Calibri"/>
              </a:rPr>
              <a:t>kL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257803" y="6224839"/>
            <a:ext cx="10337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92150" algn="l"/>
              </a:tabLst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365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0" i="1">
                <a:latin typeface="Calibri"/>
                <a:cs typeface="Calibri"/>
              </a:rPr>
              <a:t>Cosθ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265167" y="6298309"/>
            <a:ext cx="8661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22275" algn="l"/>
              </a:tabLst>
            </a:pPr>
            <a:r>
              <a:rPr dirty="0" sz="800" spc="145" i="1">
                <a:latin typeface="Calibri"/>
                <a:cs typeface="Calibri"/>
              </a:rPr>
              <a:t>kL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90" i="1">
                <a:latin typeface="Calibri"/>
                <a:cs typeface="Calibri"/>
              </a:rPr>
              <a:t>  </a:t>
            </a:r>
            <a:r>
              <a:rPr dirty="0" sz="800" spc="235" i="1">
                <a:latin typeface="Calibri"/>
                <a:cs typeface="Calibri"/>
              </a:rPr>
              <a:t>L</a:t>
            </a:r>
            <a:r>
              <a:rPr dirty="0" sz="800" spc="350" i="1">
                <a:latin typeface="Calibri"/>
                <a:cs typeface="Calibri"/>
              </a:rPr>
              <a:t> </a:t>
            </a:r>
            <a:r>
              <a:rPr dirty="0" sz="800" spc="155" i="1">
                <a:latin typeface="Calibri"/>
                <a:cs typeface="Calibri"/>
              </a:rPr>
              <a:t>kL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437379" y="6224839"/>
            <a:ext cx="10229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82625" algn="l"/>
              </a:tabLst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5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365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0" i="1">
                <a:latin typeface="Calibri"/>
                <a:cs typeface="Calibri"/>
              </a:rPr>
              <a:t>Senθ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5434076" y="6298309"/>
            <a:ext cx="1619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55" i="1">
                <a:latin typeface="Calibri"/>
                <a:cs typeface="Calibri"/>
              </a:rPr>
              <a:t>kL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453132" y="6842377"/>
            <a:ext cx="1619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55" i="1">
                <a:latin typeface="Calibri"/>
                <a:cs typeface="Calibri"/>
              </a:rPr>
              <a:t>kL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029204" y="6757034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995679" y="6857616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335783" y="6768906"/>
            <a:ext cx="8432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1150" algn="l"/>
              </a:tabLst>
            </a:pPr>
            <a:r>
              <a:rPr dirty="0" sz="1200" spc="70" i="1">
                <a:latin typeface="Calibri"/>
                <a:cs typeface="Calibri"/>
              </a:rPr>
              <a:t>Q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spc="-65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152648" y="6842377"/>
            <a:ext cx="8750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23545" algn="l"/>
              </a:tabLst>
            </a:pPr>
            <a:r>
              <a:rPr dirty="0" sz="800" spc="145" i="1">
                <a:latin typeface="Calibri"/>
                <a:cs typeface="Calibri"/>
              </a:rPr>
              <a:t>kL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85" i="1">
                <a:latin typeface="Calibri"/>
                <a:cs typeface="Calibri"/>
              </a:rPr>
              <a:t>  </a:t>
            </a:r>
            <a:r>
              <a:rPr dirty="0" sz="800" spc="235" i="1">
                <a:latin typeface="Calibri"/>
                <a:cs typeface="Calibri"/>
              </a:rPr>
              <a:t>L</a:t>
            </a:r>
            <a:r>
              <a:rPr dirty="0" sz="800" spc="420" i="1">
                <a:latin typeface="Calibri"/>
                <a:cs typeface="Calibri"/>
              </a:rPr>
              <a:t> </a:t>
            </a:r>
            <a:r>
              <a:rPr dirty="0" sz="800" spc="155" i="1">
                <a:latin typeface="Calibri"/>
                <a:cs typeface="Calibri"/>
              </a:rPr>
              <a:t>kL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324859" y="6768906"/>
            <a:ext cx="10318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92150" algn="l"/>
              </a:tabLst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365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0" i="1">
                <a:latin typeface="Calibri"/>
                <a:cs typeface="Calibri"/>
              </a:rPr>
              <a:t>Senθ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4330700" y="6842377"/>
            <a:ext cx="8642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21005" algn="l"/>
              </a:tabLst>
            </a:pPr>
            <a:r>
              <a:rPr dirty="0" sz="800" spc="145" i="1">
                <a:latin typeface="Calibri"/>
                <a:cs typeface="Calibri"/>
              </a:rPr>
              <a:t>kL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90" i="1">
                <a:latin typeface="Calibri"/>
                <a:cs typeface="Calibri"/>
              </a:rPr>
              <a:t>  </a:t>
            </a:r>
            <a:r>
              <a:rPr dirty="0" sz="800" spc="235" i="1">
                <a:latin typeface="Calibri"/>
                <a:cs typeface="Calibri"/>
              </a:rPr>
              <a:t>L</a:t>
            </a:r>
            <a:r>
              <a:rPr dirty="0" sz="800" spc="350" i="1">
                <a:latin typeface="Calibri"/>
                <a:cs typeface="Calibri"/>
              </a:rPr>
              <a:t> </a:t>
            </a:r>
            <a:r>
              <a:rPr dirty="0" sz="800" spc="155" i="1">
                <a:latin typeface="Calibri"/>
                <a:cs typeface="Calibri"/>
              </a:rPr>
              <a:t>kL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4502911" y="6768906"/>
            <a:ext cx="10229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81355" algn="l"/>
              </a:tabLst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5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360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0" i="1">
                <a:latin typeface="Calibri"/>
                <a:cs typeface="Calibri"/>
              </a:rPr>
              <a:t>Cosθ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5499608" y="6842377"/>
            <a:ext cx="1619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55" i="1">
                <a:latin typeface="Calibri"/>
                <a:cs typeface="Calibri"/>
              </a:rPr>
              <a:t>kL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150111" y="7159051"/>
            <a:ext cx="326580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P´erdidas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l´ınea: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701544" y="7653146"/>
            <a:ext cx="9893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29895" algn="l"/>
                <a:tab pos="840105" algn="l"/>
              </a:tabLst>
            </a:pPr>
            <a:r>
              <a:rPr dirty="0" sz="800" spc="145" i="1">
                <a:latin typeface="Calibri"/>
                <a:cs typeface="Calibri"/>
              </a:rPr>
              <a:t>kL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30" i="1">
                <a:latin typeface="Calibri"/>
                <a:cs typeface="Calibri"/>
              </a:rPr>
              <a:t>Lk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55" i="1">
                <a:latin typeface="Calibri"/>
                <a:cs typeface="Calibri"/>
              </a:rPr>
              <a:t>kL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843020" y="756780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4207255" y="756780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811014" y="7666866"/>
            <a:ext cx="4616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5285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85" i="1">
                <a:latin typeface="Calibri"/>
                <a:cs typeface="Calibri"/>
              </a:rPr>
              <a:t>L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4614164" y="7653146"/>
            <a:ext cx="7194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70230" algn="l"/>
              </a:tabLst>
            </a:pP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85" i="1">
                <a:latin typeface="Calibri"/>
                <a:cs typeface="Calibri"/>
              </a:rPr>
              <a:t>  L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55" i="1">
                <a:latin typeface="Calibri"/>
                <a:cs typeface="Calibri"/>
              </a:rPr>
              <a:t>kL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605549" y="7579683"/>
            <a:ext cx="27882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0670" algn="l"/>
                <a:tab pos="705485" algn="l"/>
                <a:tab pos="1073150" algn="l"/>
                <a:tab pos="2717165" algn="l"/>
              </a:tabLst>
            </a:pP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4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40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95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4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370" i="1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Cosθ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1137397" y="7969819"/>
            <a:ext cx="4673600" cy="6267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equivalente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a: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95"/>
              </a:spcBef>
            </a:pPr>
            <a:endParaRPr sz="1200">
              <a:latin typeface="Calibri"/>
              <a:cs typeface="Calibri"/>
            </a:endParaRPr>
          </a:p>
          <a:p>
            <a:pPr marL="1096645">
              <a:lnSpc>
                <a:spcPct val="100000"/>
              </a:lnSpc>
            </a:pPr>
            <a:r>
              <a:rPr dirty="0" sz="1200" spc="-10">
                <a:latin typeface="Calibri"/>
                <a:cs typeface="Calibri"/>
              </a:rPr>
              <a:t>P´erdidas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activas: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P</a:t>
            </a:r>
            <a:r>
              <a:rPr dirty="0" baseline="-13888" sz="1200" spc="232" i="1">
                <a:latin typeface="Calibri"/>
                <a:cs typeface="Calibri"/>
              </a:rPr>
              <a:t>kL</a:t>
            </a:r>
            <a:r>
              <a:rPr dirty="0" baseline="-13888" sz="1200" spc="17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145" i="1">
                <a:latin typeface="Calibri"/>
                <a:cs typeface="Calibri"/>
              </a:rPr>
              <a:t>P</a:t>
            </a:r>
            <a:r>
              <a:rPr dirty="0" baseline="-13888" sz="1200" spc="217" i="1">
                <a:latin typeface="Calibri"/>
                <a:cs typeface="Calibri"/>
              </a:rPr>
              <a:t>Lk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95" i="1">
                <a:latin typeface="Calibri"/>
                <a:cs typeface="Calibri"/>
              </a:rPr>
              <a:t>g</a:t>
            </a:r>
            <a:r>
              <a:rPr dirty="0" baseline="-13888" sz="1200" spc="142" i="1">
                <a:latin typeface="Calibri"/>
                <a:cs typeface="Calibri"/>
              </a:rPr>
              <a:t>kL</a:t>
            </a:r>
            <a:r>
              <a:rPr dirty="0" baseline="-13888" sz="1200" spc="277" i="1">
                <a:latin typeface="Calibri"/>
                <a:cs typeface="Calibri"/>
              </a:rPr>
              <a:t> </a:t>
            </a:r>
            <a:r>
              <a:rPr dirty="0" sz="1200" spc="-130">
                <a:latin typeface="Lucida Sans Unicode"/>
                <a:cs typeface="Lucida Sans Unicode"/>
              </a:rPr>
              <a:t>|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V</a:t>
            </a:r>
            <a:r>
              <a:rPr dirty="0" baseline="-13888" sz="1200" spc="179" i="1">
                <a:latin typeface="Calibri"/>
                <a:cs typeface="Calibri"/>
              </a:rPr>
              <a:t>K</a:t>
            </a:r>
            <a:r>
              <a:rPr dirty="0" sz="1200" spc="120" i="1">
                <a:latin typeface="Calibri"/>
                <a:cs typeface="Calibri"/>
              </a:rPr>
              <a:t>e</a:t>
            </a:r>
            <a:r>
              <a:rPr dirty="0" baseline="34722" sz="1200" spc="179" i="1">
                <a:latin typeface="Calibri"/>
                <a:cs typeface="Calibri"/>
              </a:rPr>
              <a:t>Jθ</a:t>
            </a:r>
            <a:r>
              <a:rPr dirty="0" baseline="32407" sz="900" spc="179" i="1">
                <a:latin typeface="Calibri"/>
                <a:cs typeface="Calibri"/>
              </a:rPr>
              <a:t>k</a:t>
            </a:r>
            <a:r>
              <a:rPr dirty="0" baseline="32407" sz="900" spc="367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V</a:t>
            </a:r>
            <a:r>
              <a:rPr dirty="0" baseline="-13888" sz="1200" spc="179" i="1">
                <a:latin typeface="Calibri"/>
                <a:cs typeface="Calibri"/>
              </a:rPr>
              <a:t>L</a:t>
            </a:r>
            <a:r>
              <a:rPr dirty="0" sz="1200" spc="120" i="1">
                <a:latin typeface="Calibri"/>
                <a:cs typeface="Calibri"/>
              </a:rPr>
              <a:t>e</a:t>
            </a:r>
            <a:r>
              <a:rPr dirty="0" baseline="34722" sz="1200" spc="179" i="1">
                <a:latin typeface="Calibri"/>
                <a:cs typeface="Calibri"/>
              </a:rPr>
              <a:t>Jθ</a:t>
            </a:r>
            <a:r>
              <a:rPr dirty="0" baseline="32407" sz="900" spc="179" i="1">
                <a:latin typeface="Calibri"/>
                <a:cs typeface="Calibri"/>
              </a:rPr>
              <a:t>L</a:t>
            </a:r>
            <a:r>
              <a:rPr dirty="0" baseline="32407" sz="900" spc="442" i="1">
                <a:latin typeface="Calibri"/>
                <a:cs typeface="Calibri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|</a:t>
            </a:r>
            <a:r>
              <a:rPr dirty="0" baseline="34722" sz="1200" spc="-37">
                <a:latin typeface="Calibri"/>
                <a:cs typeface="Calibri"/>
              </a:rPr>
              <a:t>2</a:t>
            </a:r>
            <a:endParaRPr baseline="34722"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object 33" descr=""/>
          <p:cNvSpPr txBox="1"/>
          <p:nvPr/>
        </p:nvSpPr>
        <p:spPr>
          <a:xfrm>
            <a:off x="3913122" y="9390064"/>
            <a:ext cx="175260" cy="1778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35"/>
              </a:lnSpc>
            </a:pPr>
            <a:r>
              <a:rPr dirty="0" sz="1200" spc="-25">
                <a:latin typeface="Calibri"/>
                <a:cs typeface="Calibri"/>
              </a:rPr>
              <a:t>21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" name="object 2" descr=""/>
          <p:cNvSpPr txBox="1"/>
          <p:nvPr/>
        </p:nvSpPr>
        <p:spPr>
          <a:xfrm>
            <a:off x="927608" y="802933"/>
            <a:ext cx="6148070" cy="23882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95325" marR="5080" indent="-683260">
              <a:lnSpc>
                <a:spcPct val="107600"/>
              </a:lnSpc>
              <a:spcBef>
                <a:spcPts val="95"/>
              </a:spcBef>
              <a:tabLst>
                <a:tab pos="695325" algn="l"/>
              </a:tabLst>
            </a:pPr>
            <a:r>
              <a:rPr dirty="0" sz="1700" spc="80" b="1">
                <a:latin typeface="Calibri"/>
                <a:cs typeface="Calibri"/>
              </a:rPr>
              <a:t>1.13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180" b="1">
                <a:latin typeface="Calibri"/>
                <a:cs typeface="Calibri"/>
              </a:rPr>
              <a:t>P</a:t>
            </a:r>
            <a:r>
              <a:rPr dirty="0" sz="1700" spc="-715" b="1">
                <a:latin typeface="Calibri"/>
                <a:cs typeface="Calibri"/>
              </a:rPr>
              <a:t>e</a:t>
            </a:r>
            <a:r>
              <a:rPr dirty="0" sz="1700" spc="165" b="1">
                <a:latin typeface="Calibri"/>
                <a:cs typeface="Calibri"/>
              </a:rPr>
              <a:t>´</a:t>
            </a:r>
            <a:r>
              <a:rPr dirty="0" sz="1700" spc="190" b="1">
                <a:latin typeface="Calibri"/>
                <a:cs typeface="Calibri"/>
              </a:rPr>
              <a:t>rdid</a:t>
            </a:r>
            <a:r>
              <a:rPr dirty="0" sz="1700" spc="185" b="1">
                <a:latin typeface="Calibri"/>
                <a:cs typeface="Calibri"/>
              </a:rPr>
              <a:t>a</a:t>
            </a:r>
            <a:r>
              <a:rPr dirty="0" sz="1700" spc="190" b="1">
                <a:latin typeface="Calibri"/>
                <a:cs typeface="Calibri"/>
              </a:rPr>
              <a:t>s</a:t>
            </a:r>
            <a:r>
              <a:rPr dirty="0" sz="1700" spc="254" b="1">
                <a:latin typeface="Calibri"/>
                <a:cs typeface="Calibri"/>
              </a:rPr>
              <a:t> </a:t>
            </a:r>
            <a:r>
              <a:rPr dirty="0" sz="1700" spc="90" b="1">
                <a:latin typeface="Calibri"/>
                <a:cs typeface="Calibri"/>
              </a:rPr>
              <a:t>en</a:t>
            </a:r>
            <a:r>
              <a:rPr dirty="0" sz="1700" spc="240" b="1">
                <a:latin typeface="Calibri"/>
                <a:cs typeface="Calibri"/>
              </a:rPr>
              <a:t> </a:t>
            </a:r>
            <a:r>
              <a:rPr dirty="0" sz="1700" spc="80" b="1">
                <a:latin typeface="Calibri"/>
                <a:cs typeface="Calibri"/>
              </a:rPr>
              <a:t>los</a:t>
            </a:r>
            <a:r>
              <a:rPr dirty="0" sz="1700" spc="254" b="1">
                <a:latin typeface="Calibri"/>
                <a:cs typeface="Calibri"/>
              </a:rPr>
              <a:t> </a:t>
            </a:r>
            <a:r>
              <a:rPr dirty="0" sz="1700" spc="130" b="1">
                <a:latin typeface="Calibri"/>
                <a:cs typeface="Calibri"/>
              </a:rPr>
              <a:t>Sistemas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175" b="1">
                <a:latin typeface="Calibri"/>
                <a:cs typeface="Calibri"/>
              </a:rPr>
              <a:t>E</a:t>
            </a:r>
            <a:r>
              <a:rPr dirty="0" sz="1700" spc="160" b="1">
                <a:latin typeface="Calibri"/>
                <a:cs typeface="Calibri"/>
              </a:rPr>
              <a:t>l</a:t>
            </a:r>
            <a:r>
              <a:rPr dirty="0" sz="1700" spc="-715" b="1">
                <a:latin typeface="Calibri"/>
                <a:cs typeface="Calibri"/>
              </a:rPr>
              <a:t>e</a:t>
            </a:r>
            <a:r>
              <a:rPr dirty="0" sz="1700" spc="145" b="1">
                <a:latin typeface="Calibri"/>
                <a:cs typeface="Calibri"/>
              </a:rPr>
              <a:t>´</a:t>
            </a:r>
            <a:r>
              <a:rPr dirty="0" sz="1700" spc="180" b="1">
                <a:latin typeface="Calibri"/>
                <a:cs typeface="Calibri"/>
              </a:rPr>
              <a:t>ctrico</a:t>
            </a:r>
            <a:r>
              <a:rPr dirty="0" sz="1700" spc="175" b="1">
                <a:latin typeface="Calibri"/>
                <a:cs typeface="Calibri"/>
              </a:rPr>
              <a:t>s</a:t>
            </a:r>
            <a:r>
              <a:rPr dirty="0" sz="1700" spc="229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250" b="1">
                <a:latin typeface="Calibri"/>
                <a:cs typeface="Calibri"/>
              </a:rPr>
              <a:t> </a:t>
            </a:r>
            <a:r>
              <a:rPr dirty="0" sz="1700" spc="145" b="1">
                <a:latin typeface="Calibri"/>
                <a:cs typeface="Calibri"/>
              </a:rPr>
              <a:t>Potencia</a:t>
            </a:r>
            <a:r>
              <a:rPr dirty="0" sz="1700" spc="229" b="1">
                <a:latin typeface="Calibri"/>
                <a:cs typeface="Calibri"/>
              </a:rPr>
              <a:t> </a:t>
            </a:r>
            <a:r>
              <a:rPr dirty="0" sz="1700" spc="40" b="1">
                <a:latin typeface="Calibri"/>
                <a:cs typeface="Calibri"/>
              </a:rPr>
              <a:t>e</a:t>
            </a:r>
            <a:r>
              <a:rPr dirty="0" sz="1700" spc="40" b="1">
                <a:latin typeface="Calibri"/>
                <a:cs typeface="Calibri"/>
              </a:rPr>
              <a:t>n</a:t>
            </a:r>
            <a:r>
              <a:rPr dirty="0" sz="1700" spc="40" b="1">
                <a:latin typeface="Calibri"/>
                <a:cs typeface="Calibri"/>
              </a:rPr>
              <a:t> </a:t>
            </a:r>
            <a:r>
              <a:rPr dirty="0" sz="1700" spc="155" b="1">
                <a:latin typeface="Calibri"/>
                <a:cs typeface="Calibri"/>
              </a:rPr>
              <a:t>un</a:t>
            </a:r>
            <a:r>
              <a:rPr dirty="0" sz="1700" spc="254" b="1">
                <a:latin typeface="Calibri"/>
                <a:cs typeface="Calibri"/>
              </a:rPr>
              <a:t> </a:t>
            </a:r>
            <a:r>
              <a:rPr dirty="0" sz="1700" spc="145" b="1">
                <a:latin typeface="Calibri"/>
                <a:cs typeface="Calibri"/>
              </a:rPr>
              <a:t>Sistema</a:t>
            </a:r>
            <a:r>
              <a:rPr dirty="0" sz="1700" spc="245" b="1">
                <a:latin typeface="Calibri"/>
                <a:cs typeface="Calibri"/>
              </a:rPr>
              <a:t> </a:t>
            </a:r>
            <a:r>
              <a:rPr dirty="0" sz="1700" spc="145" b="1">
                <a:latin typeface="Calibri"/>
                <a:cs typeface="Calibri"/>
              </a:rPr>
              <a:t>Multinodal</a:t>
            </a:r>
            <a:endParaRPr sz="1700">
              <a:latin typeface="Calibri"/>
              <a:cs typeface="Calibri"/>
            </a:endParaRPr>
          </a:p>
          <a:p>
            <a:pPr marL="382270" indent="-149225">
              <a:lnSpc>
                <a:spcPct val="100000"/>
              </a:lnSpc>
              <a:spcBef>
                <a:spcPts val="2000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 spc="-10">
                <a:latin typeface="Calibri"/>
                <a:cs typeface="Calibri"/>
              </a:rPr>
              <a:t>P´erdidas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f´ısicas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(</a:t>
            </a:r>
            <a:r>
              <a:rPr dirty="0" sz="1200" spc="45">
                <a:latin typeface="Calibri"/>
                <a:cs typeface="Calibri"/>
              </a:rPr>
              <a:t>t</a:t>
            </a:r>
            <a:r>
              <a:rPr dirty="0" sz="1200" spc="-590">
                <a:latin typeface="Calibri"/>
                <a:cs typeface="Calibri"/>
              </a:rPr>
              <a:t>e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cnic</a:t>
            </a:r>
            <a:r>
              <a:rPr dirty="0" sz="1200" spc="50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s</a:t>
            </a:r>
            <a:r>
              <a:rPr dirty="0" sz="1200" spc="5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lvl="1" marL="711200" indent="-160655">
              <a:lnSpc>
                <a:spcPct val="100000"/>
              </a:lnSpc>
              <a:spcBef>
                <a:spcPts val="1010"/>
              </a:spcBef>
              <a:buFont typeface="Calibri"/>
              <a:buChar char="–"/>
              <a:tabLst>
                <a:tab pos="711200" algn="l"/>
              </a:tabLst>
            </a:pPr>
            <a:r>
              <a:rPr dirty="0" sz="1200">
                <a:latin typeface="Calibri"/>
                <a:cs typeface="Calibri"/>
              </a:rPr>
              <a:t>Efecto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corona,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Joule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-575">
                <a:latin typeface="Calibri"/>
                <a:cs typeface="Calibri"/>
              </a:rPr>
              <a:t>u</a:t>
            </a:r>
            <a:r>
              <a:rPr dirty="0" sz="1200" spc="7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cleo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Transformadores</a:t>
            </a:r>
            <a:endParaRPr sz="1200">
              <a:latin typeface="Calibri"/>
              <a:cs typeface="Calibri"/>
            </a:endParaRPr>
          </a:p>
          <a:p>
            <a:pPr marL="382905" indent="-149225">
              <a:lnSpc>
                <a:spcPct val="100000"/>
              </a:lnSpc>
              <a:spcBef>
                <a:spcPts val="994"/>
              </a:spcBef>
              <a:buFont typeface="Lucida Sans Unicode"/>
              <a:buChar char="•"/>
              <a:tabLst>
                <a:tab pos="382905" algn="l"/>
              </a:tabLst>
            </a:pPr>
            <a:r>
              <a:rPr dirty="0" sz="1200" spc="-10">
                <a:latin typeface="Calibri"/>
                <a:cs typeface="Calibri"/>
              </a:rPr>
              <a:t>P´erdidas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negras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(no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t´ecnicas)</a:t>
            </a:r>
            <a:endParaRPr sz="1200">
              <a:latin typeface="Calibri"/>
              <a:cs typeface="Calibri"/>
            </a:endParaRPr>
          </a:p>
          <a:p>
            <a:pPr lvl="1" marL="711200" indent="-160655">
              <a:lnSpc>
                <a:spcPct val="100000"/>
              </a:lnSpc>
              <a:spcBef>
                <a:spcPts val="1005"/>
              </a:spcBef>
              <a:buFont typeface="Calibri"/>
              <a:buChar char="–"/>
              <a:tabLst>
                <a:tab pos="711200" algn="l"/>
              </a:tabLst>
            </a:pPr>
            <a:r>
              <a:rPr dirty="0" sz="1200" spc="-10">
                <a:latin typeface="Calibri"/>
                <a:cs typeface="Calibri"/>
              </a:rPr>
              <a:t>descalibraci´on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contadores,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robo,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20">
                <a:latin typeface="Calibri"/>
                <a:cs typeface="Calibri"/>
              </a:rPr>
              <a:t>d</a:t>
            </a:r>
            <a:r>
              <a:rPr dirty="0" sz="1200" spc="30">
                <a:latin typeface="Calibri"/>
                <a:cs typeface="Calibri"/>
              </a:rPr>
              <a:t>a</a:t>
            </a:r>
            <a:r>
              <a:rPr dirty="0" sz="1200" spc="-590">
                <a:latin typeface="Calibri"/>
                <a:cs typeface="Calibri"/>
              </a:rPr>
              <a:t>n</a:t>
            </a:r>
            <a:r>
              <a:rPr dirty="0" sz="1200" spc="55">
                <a:latin typeface="Calibri"/>
                <a:cs typeface="Calibri"/>
              </a:rPr>
              <a:t>˜</a:t>
            </a:r>
            <a:r>
              <a:rPr dirty="0" sz="1200" spc="2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contadores,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error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facturaci´on,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etc.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40"/>
              </a:spcBef>
            </a:pPr>
            <a:endParaRPr sz="1200">
              <a:latin typeface="Calibri"/>
              <a:cs typeface="Calibri"/>
            </a:endParaRPr>
          </a:p>
          <a:p>
            <a:pPr marL="23495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total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tiene: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387344" y="3558158"/>
            <a:ext cx="990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85" i="1">
                <a:latin typeface="Calibri"/>
                <a:cs typeface="Calibri"/>
              </a:rPr>
              <a:t>L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710432" y="3370704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666235" y="3383499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670808" y="3686173"/>
            <a:ext cx="2000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i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295919" y="3484690"/>
            <a:ext cx="6705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65785" algn="l"/>
              </a:tabLst>
            </a:pPr>
            <a:r>
              <a:rPr dirty="0" sz="1200" spc="175" i="1">
                <a:latin typeface="Calibri"/>
                <a:cs typeface="Calibri"/>
              </a:rPr>
              <a:t>S</a:t>
            </a:r>
            <a:r>
              <a:rPr dirty="0" sz="1200" spc="210" i="1">
                <a:latin typeface="Calibri"/>
                <a:cs typeface="Calibri"/>
              </a:rPr>
              <a:t> 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25" i="1">
                <a:latin typeface="Calibri"/>
                <a:cs typeface="Calibri"/>
              </a:rPr>
              <a:t>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940555" y="3558158"/>
            <a:ext cx="1460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Gi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306315" y="3370704"/>
            <a:ext cx="1066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45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256023" y="3383499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252976" y="3686173"/>
            <a:ext cx="2139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35" i="1">
                <a:latin typeface="Calibri"/>
                <a:cs typeface="Calibri"/>
              </a:rPr>
              <a:t>j</a:t>
            </a:r>
            <a:r>
              <a:rPr dirty="0" sz="800" spc="135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102100" y="3484686"/>
            <a:ext cx="4552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0520" algn="l"/>
              </a:tabLst>
            </a:pPr>
            <a:r>
              <a:rPr dirty="0" sz="1200" spc="-330">
                <a:latin typeface="Lucida Sans Unicode"/>
                <a:cs typeface="Lucida Sans Unicode"/>
              </a:rPr>
              <a:t>—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125" i="1">
                <a:latin typeface="Calibri"/>
                <a:cs typeface="Calibri"/>
              </a:rPr>
              <a:t>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531867" y="3558158"/>
            <a:ext cx="1638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75" i="1">
                <a:latin typeface="Calibri"/>
                <a:cs typeface="Calibri"/>
              </a:rPr>
              <a:t>Dj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358388" y="4368925"/>
            <a:ext cx="990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85" i="1">
                <a:latin typeface="Calibri"/>
                <a:cs typeface="Calibri"/>
              </a:rPr>
              <a:t>L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696715" y="4181473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637279" y="4194269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641852" y="4496941"/>
            <a:ext cx="2000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i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266947" y="4295454"/>
            <a:ext cx="6705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65785" algn="l"/>
              </a:tabLst>
            </a:pPr>
            <a:r>
              <a:rPr dirty="0" sz="1200" spc="175" i="1">
                <a:latin typeface="Calibri"/>
                <a:cs typeface="Calibri"/>
              </a:rPr>
              <a:t>S</a:t>
            </a:r>
            <a:r>
              <a:rPr dirty="0" sz="1200" spc="200" i="1">
                <a:latin typeface="Calibri"/>
                <a:cs typeface="Calibri"/>
              </a:rPr>
              <a:t>  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25" i="1">
                <a:latin typeface="Calibri"/>
                <a:cs typeface="Calibri"/>
              </a:rPr>
              <a:t>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911600" y="4368925"/>
            <a:ext cx="1689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40" i="1">
                <a:latin typeface="Calibri"/>
                <a:cs typeface="Calibri"/>
              </a:rPr>
              <a:t>Ni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309364" y="4181473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249928" y="4194269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254500" y="4496941"/>
            <a:ext cx="2000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i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092955" y="4295454"/>
            <a:ext cx="4521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2425" algn="l"/>
              </a:tabLst>
            </a:pP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519676" y="4368925"/>
            <a:ext cx="622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562347" y="4295454"/>
            <a:ext cx="914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65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640071" y="4282058"/>
            <a:ext cx="666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627884" y="4382640"/>
            <a:ext cx="990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0" i="1">
                <a:latin typeface="Calibri"/>
                <a:cs typeface="Calibri"/>
              </a:rPr>
              <a:t>ii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590544" y="5036118"/>
            <a:ext cx="7823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204" i="1">
                <a:latin typeface="Calibri"/>
                <a:cs typeface="Calibri"/>
              </a:rPr>
              <a:t>S</a:t>
            </a:r>
            <a:r>
              <a:rPr dirty="0" baseline="-13888" sz="1200" spc="307" i="1">
                <a:latin typeface="Calibri"/>
                <a:cs typeface="Calibri"/>
              </a:rPr>
              <a:t>L</a:t>
            </a:r>
            <a:r>
              <a:rPr dirty="0" baseline="-13888" sz="1200" spc="3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baseline="34722" sz="1200" spc="150" i="1">
                <a:latin typeface="Calibri"/>
                <a:cs typeface="Calibri"/>
              </a:rPr>
              <a:t>T</a:t>
            </a:r>
            <a:r>
              <a:rPr dirty="0" baseline="34722" sz="1200" spc="-15" i="1">
                <a:latin typeface="Calibri"/>
                <a:cs typeface="Calibri"/>
              </a:rPr>
              <a:t> </a:t>
            </a:r>
            <a:r>
              <a:rPr dirty="0" sz="1200" spc="145" i="1">
                <a:latin typeface="Calibri"/>
                <a:cs typeface="Calibri"/>
              </a:rPr>
              <a:t>I</a:t>
            </a:r>
            <a:r>
              <a:rPr dirty="0" baseline="34722" sz="1200" spc="217">
                <a:latin typeface="Cambria"/>
                <a:cs typeface="Cambria"/>
              </a:rPr>
              <a:t>∗</a:t>
            </a:r>
            <a:endParaRPr baseline="34722" sz="1200">
              <a:latin typeface="Cambria"/>
              <a:cs typeface="Cambria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073147" y="5123310"/>
            <a:ext cx="2940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55" i="1">
                <a:latin typeface="Calibri"/>
                <a:cs typeface="Calibri"/>
              </a:rPr>
              <a:t>N</a:t>
            </a:r>
            <a:r>
              <a:rPr dirty="0" sz="800" spc="195" i="1">
                <a:latin typeface="Calibri"/>
                <a:cs typeface="Calibri"/>
              </a:rPr>
              <a:t>  </a:t>
            </a:r>
            <a:r>
              <a:rPr dirty="0" sz="800" spc="10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506723" y="5650290"/>
            <a:ext cx="9499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204" i="1">
                <a:latin typeface="Calibri"/>
                <a:cs typeface="Calibri"/>
              </a:rPr>
              <a:t>S</a:t>
            </a:r>
            <a:r>
              <a:rPr dirty="0" baseline="-13888" sz="1200" spc="307" i="1">
                <a:latin typeface="Calibri"/>
                <a:cs typeface="Calibri"/>
              </a:rPr>
              <a:t>L</a:t>
            </a:r>
            <a:r>
              <a:rPr dirty="0" baseline="-13888" sz="1200" spc="27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204" i="1">
                <a:latin typeface="Calibri"/>
                <a:cs typeface="Calibri"/>
              </a:rPr>
              <a:t>I</a:t>
            </a:r>
            <a:r>
              <a:rPr dirty="0" baseline="34722" sz="1200" spc="307" i="1">
                <a:latin typeface="Calibri"/>
                <a:cs typeface="Calibri"/>
              </a:rPr>
              <a:t>T</a:t>
            </a:r>
            <a:r>
              <a:rPr dirty="0" baseline="34722" sz="1200" spc="52" i="1">
                <a:latin typeface="Calibri"/>
                <a:cs typeface="Calibri"/>
              </a:rPr>
              <a:t> </a:t>
            </a:r>
            <a:r>
              <a:rPr dirty="0" sz="1200" spc="195" i="1">
                <a:latin typeface="Calibri"/>
                <a:cs typeface="Calibri"/>
              </a:rPr>
              <a:t>Z</a:t>
            </a:r>
            <a:r>
              <a:rPr dirty="0" baseline="-13888" sz="1200" spc="292" i="1">
                <a:latin typeface="Calibri"/>
                <a:cs typeface="Calibri"/>
              </a:rPr>
              <a:t>N</a:t>
            </a:r>
            <a:r>
              <a:rPr dirty="0" sz="1200" spc="195" i="1">
                <a:latin typeface="Calibri"/>
                <a:cs typeface="Calibri"/>
              </a:rPr>
              <a:t>I</a:t>
            </a:r>
            <a:r>
              <a:rPr dirty="0" baseline="34722" sz="1200" spc="292">
                <a:latin typeface="Cambria"/>
                <a:cs typeface="Cambria"/>
              </a:rPr>
              <a:t>∗</a:t>
            </a:r>
            <a:endParaRPr baseline="34722" sz="1200">
              <a:latin typeface="Cambria"/>
              <a:cs typeface="Cambria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967993" y="5739000"/>
            <a:ext cx="4826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4175" algn="l"/>
              </a:tabLst>
            </a:pPr>
            <a:r>
              <a:rPr dirty="0" sz="800" spc="105" i="1">
                <a:latin typeface="Calibri"/>
                <a:cs typeface="Calibri"/>
              </a:rPr>
              <a:t>N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0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927608" y="6180894"/>
            <a:ext cx="6144895" cy="288861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777875" algn="l"/>
              </a:tabLst>
            </a:pPr>
            <a:r>
              <a:rPr dirty="0" sz="1700" spc="75" b="1">
                <a:latin typeface="Calibri"/>
                <a:cs typeface="Calibri"/>
              </a:rPr>
              <a:t>1.14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155" b="1">
                <a:latin typeface="Calibri"/>
                <a:cs typeface="Calibri"/>
              </a:rPr>
              <a:t>Ejercicio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130" b="1">
                <a:latin typeface="Calibri"/>
                <a:cs typeface="Calibri"/>
              </a:rPr>
              <a:t>Propuesto</a:t>
            </a:r>
            <a:endParaRPr sz="1700">
              <a:latin typeface="Calibri"/>
              <a:cs typeface="Calibri"/>
            </a:endParaRPr>
          </a:p>
          <a:p>
            <a:pPr marL="12700" marR="5080">
              <a:lnSpc>
                <a:spcPct val="100000"/>
              </a:lnSpc>
              <a:spcBef>
                <a:spcPts val="1939"/>
              </a:spcBef>
            </a:pPr>
            <a:r>
              <a:rPr dirty="0" sz="1200">
                <a:latin typeface="Calibri"/>
                <a:cs typeface="Calibri"/>
              </a:rPr>
              <a:t>Dado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cinco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seis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45">
                <a:latin typeface="Calibri"/>
                <a:cs typeface="Calibri"/>
              </a:rPr>
              <a:t>l´ıneas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tensiones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nodales,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pide </a:t>
            </a:r>
            <a:r>
              <a:rPr dirty="0" sz="1200" spc="-10">
                <a:latin typeface="Calibri"/>
                <a:cs typeface="Calibri"/>
              </a:rPr>
              <a:t>determinar: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0"/>
              </a:spcBef>
            </a:pPr>
            <a:endParaRPr sz="1200">
              <a:latin typeface="Calibri"/>
              <a:cs typeface="Calibri"/>
            </a:endParaRPr>
          </a:p>
          <a:p>
            <a:pPr marL="382270" indent="-149225">
              <a:lnSpc>
                <a:spcPct val="100000"/>
              </a:lnSpc>
              <a:buFont typeface="Lucida Sans Unicode"/>
              <a:buChar char="•"/>
              <a:tabLst>
                <a:tab pos="382270" algn="l"/>
              </a:tabLst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admitancia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nodal</a:t>
            </a:r>
            <a:endParaRPr sz="1200">
              <a:latin typeface="Calibri"/>
              <a:cs typeface="Calibri"/>
            </a:endParaRPr>
          </a:p>
          <a:p>
            <a:pPr marL="382270" indent="-149225">
              <a:lnSpc>
                <a:spcPct val="100000"/>
              </a:lnSpc>
              <a:spcBef>
                <a:spcPts val="994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vector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netas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inyectadas</a:t>
            </a:r>
            <a:endParaRPr sz="1200">
              <a:latin typeface="Calibri"/>
              <a:cs typeface="Calibri"/>
            </a:endParaRPr>
          </a:p>
          <a:p>
            <a:pPr marL="382270" indent="-149225">
              <a:lnSpc>
                <a:spcPct val="100000"/>
              </a:lnSpc>
              <a:spcBef>
                <a:spcPts val="1010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vector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netas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inyectadas</a:t>
            </a:r>
            <a:endParaRPr sz="1200">
              <a:latin typeface="Calibri"/>
              <a:cs typeface="Calibri"/>
            </a:endParaRPr>
          </a:p>
          <a:p>
            <a:pPr marL="382270" indent="-149225">
              <a:lnSpc>
                <a:spcPct val="100000"/>
              </a:lnSpc>
              <a:spcBef>
                <a:spcPts val="994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>
                <a:latin typeface="Calibri"/>
                <a:cs typeface="Calibri"/>
              </a:rPr>
              <a:t>Flujos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l´ıneas</a:t>
            </a:r>
            <a:endParaRPr sz="1200">
              <a:latin typeface="Calibri"/>
              <a:cs typeface="Calibri"/>
            </a:endParaRPr>
          </a:p>
          <a:p>
            <a:pPr marL="382270" indent="-149225">
              <a:lnSpc>
                <a:spcPct val="100000"/>
              </a:lnSpc>
              <a:spcBef>
                <a:spcPts val="994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 spc="-10">
                <a:latin typeface="Calibri"/>
                <a:cs typeface="Calibri"/>
              </a:rPr>
              <a:t>P´erdidas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l´ıneas</a:t>
            </a:r>
            <a:endParaRPr sz="1200">
              <a:latin typeface="Calibri"/>
              <a:cs typeface="Calibri"/>
            </a:endParaRPr>
          </a:p>
          <a:p>
            <a:pPr marL="382270" indent="-149225">
              <a:lnSpc>
                <a:spcPct val="100000"/>
              </a:lnSpc>
              <a:spcBef>
                <a:spcPts val="1010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>
                <a:latin typeface="Calibri"/>
                <a:cs typeface="Calibri"/>
              </a:rPr>
              <a:t>Balance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red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722882" y="2001011"/>
            <a:ext cx="342900" cy="342900"/>
          </a:xfrm>
          <a:custGeom>
            <a:avLst/>
            <a:gdLst/>
            <a:ahLst/>
            <a:cxnLst/>
            <a:rect l="l" t="t" r="r" b="b"/>
            <a:pathLst>
              <a:path w="342900" h="342900">
                <a:moveTo>
                  <a:pt x="342900" y="171450"/>
                </a:moveTo>
                <a:lnTo>
                  <a:pt x="336772" y="217011"/>
                </a:lnTo>
                <a:lnTo>
                  <a:pt x="319481" y="257962"/>
                </a:lnTo>
                <a:lnTo>
                  <a:pt x="292665" y="292665"/>
                </a:lnTo>
                <a:lnTo>
                  <a:pt x="257962" y="319481"/>
                </a:lnTo>
                <a:lnTo>
                  <a:pt x="217011" y="336772"/>
                </a:lnTo>
                <a:lnTo>
                  <a:pt x="171450" y="342900"/>
                </a:lnTo>
                <a:lnTo>
                  <a:pt x="125888" y="336772"/>
                </a:lnTo>
                <a:lnTo>
                  <a:pt x="84937" y="319481"/>
                </a:lnTo>
                <a:lnTo>
                  <a:pt x="50234" y="292665"/>
                </a:lnTo>
                <a:lnTo>
                  <a:pt x="23418" y="257962"/>
                </a:lnTo>
                <a:lnTo>
                  <a:pt x="6127" y="217011"/>
                </a:lnTo>
                <a:lnTo>
                  <a:pt x="0" y="171450"/>
                </a:lnTo>
                <a:lnTo>
                  <a:pt x="6127" y="125888"/>
                </a:lnTo>
                <a:lnTo>
                  <a:pt x="23418" y="84937"/>
                </a:lnTo>
                <a:lnTo>
                  <a:pt x="50234" y="50234"/>
                </a:lnTo>
                <a:lnTo>
                  <a:pt x="84937" y="23418"/>
                </a:lnTo>
                <a:lnTo>
                  <a:pt x="125888" y="6127"/>
                </a:lnTo>
                <a:lnTo>
                  <a:pt x="171450" y="0"/>
                </a:lnTo>
                <a:lnTo>
                  <a:pt x="217011" y="6127"/>
                </a:lnTo>
                <a:lnTo>
                  <a:pt x="257962" y="23418"/>
                </a:lnTo>
                <a:lnTo>
                  <a:pt x="292665" y="50234"/>
                </a:lnTo>
                <a:lnTo>
                  <a:pt x="319481" y="84937"/>
                </a:lnTo>
                <a:lnTo>
                  <a:pt x="336772" y="125888"/>
                </a:lnTo>
                <a:lnTo>
                  <a:pt x="342900" y="171450"/>
                </a:lnTo>
                <a:close/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266182" y="2001011"/>
            <a:ext cx="342900" cy="342900"/>
          </a:xfrm>
          <a:custGeom>
            <a:avLst/>
            <a:gdLst/>
            <a:ahLst/>
            <a:cxnLst/>
            <a:rect l="l" t="t" r="r" b="b"/>
            <a:pathLst>
              <a:path w="342900" h="342900">
                <a:moveTo>
                  <a:pt x="342900" y="171450"/>
                </a:moveTo>
                <a:lnTo>
                  <a:pt x="336772" y="217011"/>
                </a:lnTo>
                <a:lnTo>
                  <a:pt x="319481" y="257962"/>
                </a:lnTo>
                <a:lnTo>
                  <a:pt x="292665" y="292665"/>
                </a:lnTo>
                <a:lnTo>
                  <a:pt x="257962" y="319481"/>
                </a:lnTo>
                <a:lnTo>
                  <a:pt x="217011" y="336772"/>
                </a:lnTo>
                <a:lnTo>
                  <a:pt x="171450" y="342900"/>
                </a:lnTo>
                <a:lnTo>
                  <a:pt x="125888" y="336772"/>
                </a:lnTo>
                <a:lnTo>
                  <a:pt x="84937" y="319481"/>
                </a:lnTo>
                <a:lnTo>
                  <a:pt x="50234" y="292665"/>
                </a:lnTo>
                <a:lnTo>
                  <a:pt x="23418" y="257962"/>
                </a:lnTo>
                <a:lnTo>
                  <a:pt x="6127" y="217011"/>
                </a:lnTo>
                <a:lnTo>
                  <a:pt x="0" y="171450"/>
                </a:lnTo>
                <a:lnTo>
                  <a:pt x="6127" y="125888"/>
                </a:lnTo>
                <a:lnTo>
                  <a:pt x="23418" y="84937"/>
                </a:lnTo>
                <a:lnTo>
                  <a:pt x="50234" y="50234"/>
                </a:lnTo>
                <a:lnTo>
                  <a:pt x="84937" y="23418"/>
                </a:lnTo>
                <a:lnTo>
                  <a:pt x="125888" y="6127"/>
                </a:lnTo>
                <a:lnTo>
                  <a:pt x="171450" y="0"/>
                </a:lnTo>
                <a:lnTo>
                  <a:pt x="217011" y="6127"/>
                </a:lnTo>
                <a:lnTo>
                  <a:pt x="257962" y="23418"/>
                </a:lnTo>
                <a:lnTo>
                  <a:pt x="292665" y="50234"/>
                </a:lnTo>
                <a:lnTo>
                  <a:pt x="319481" y="84937"/>
                </a:lnTo>
                <a:lnTo>
                  <a:pt x="336772" y="125888"/>
                </a:lnTo>
                <a:lnTo>
                  <a:pt x="342900" y="171450"/>
                </a:lnTo>
                <a:close/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2294127" y="1943354"/>
            <a:ext cx="0" cy="457200"/>
          </a:xfrm>
          <a:custGeom>
            <a:avLst/>
            <a:gdLst/>
            <a:ahLst/>
            <a:cxnLst/>
            <a:rect l="l" t="t" r="r" b="b"/>
            <a:pathLst>
              <a:path w="0"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3665728" y="857503"/>
            <a:ext cx="0" cy="628650"/>
          </a:xfrm>
          <a:custGeom>
            <a:avLst/>
            <a:gdLst/>
            <a:ahLst/>
            <a:cxnLst/>
            <a:rect l="l" t="t" r="r" b="b"/>
            <a:pathLst>
              <a:path w="0" h="628650">
                <a:moveTo>
                  <a:pt x="0" y="0"/>
                </a:moveTo>
                <a:lnTo>
                  <a:pt x="0" y="62865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5037328" y="1943354"/>
            <a:ext cx="0" cy="457200"/>
          </a:xfrm>
          <a:custGeom>
            <a:avLst/>
            <a:gdLst/>
            <a:ahLst/>
            <a:cxnLst/>
            <a:rect l="l" t="t" r="r" b="b"/>
            <a:pathLst>
              <a:path w="0"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5494528" y="914653"/>
            <a:ext cx="0" cy="457200"/>
          </a:xfrm>
          <a:custGeom>
            <a:avLst/>
            <a:gdLst/>
            <a:ahLst/>
            <a:cxnLst/>
            <a:rect l="l" t="t" r="r" b="b"/>
            <a:pathLst>
              <a:path w="0"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2294127" y="914653"/>
            <a:ext cx="1371600" cy="1143000"/>
          </a:xfrm>
          <a:custGeom>
            <a:avLst/>
            <a:gdLst/>
            <a:ahLst/>
            <a:cxnLst/>
            <a:rect l="l" t="t" r="r" b="b"/>
            <a:pathLst>
              <a:path w="1371600" h="1143000">
                <a:moveTo>
                  <a:pt x="0" y="1143000"/>
                </a:moveTo>
                <a:lnTo>
                  <a:pt x="228600" y="1143000"/>
                </a:lnTo>
                <a:lnTo>
                  <a:pt x="1143000" y="0"/>
                </a:lnTo>
                <a:lnTo>
                  <a:pt x="13716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2294127" y="2286254"/>
            <a:ext cx="1371600" cy="971550"/>
          </a:xfrm>
          <a:custGeom>
            <a:avLst/>
            <a:gdLst/>
            <a:ahLst/>
            <a:cxnLst/>
            <a:rect l="l" t="t" r="r" b="b"/>
            <a:pathLst>
              <a:path w="1371600" h="971550">
                <a:moveTo>
                  <a:pt x="0" y="0"/>
                </a:moveTo>
                <a:lnTo>
                  <a:pt x="228600" y="0"/>
                </a:lnTo>
                <a:lnTo>
                  <a:pt x="1085850" y="971550"/>
                </a:lnTo>
                <a:lnTo>
                  <a:pt x="1371600" y="97155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665728" y="1143253"/>
            <a:ext cx="1828800" cy="0"/>
          </a:xfrm>
          <a:custGeom>
            <a:avLst/>
            <a:gdLst/>
            <a:ahLst/>
            <a:cxnLst/>
            <a:rect l="l" t="t" r="r" b="b"/>
            <a:pathLst>
              <a:path w="1828800" h="0">
                <a:moveTo>
                  <a:pt x="1828800" y="0"/>
                </a:moveTo>
                <a:lnTo>
                  <a:pt x="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437128" y="1314703"/>
            <a:ext cx="1828800" cy="2000250"/>
          </a:xfrm>
          <a:custGeom>
            <a:avLst/>
            <a:gdLst/>
            <a:ahLst/>
            <a:cxnLst/>
            <a:rect l="l" t="t" r="r" b="b"/>
            <a:pathLst>
              <a:path w="1828800" h="2000250">
                <a:moveTo>
                  <a:pt x="228600" y="114300"/>
                </a:moveTo>
                <a:lnTo>
                  <a:pt x="0" y="114300"/>
                </a:lnTo>
                <a:lnTo>
                  <a:pt x="0" y="1485900"/>
                </a:lnTo>
                <a:lnTo>
                  <a:pt x="228600" y="1485900"/>
                </a:lnTo>
              </a:path>
              <a:path w="1828800" h="2000250">
                <a:moveTo>
                  <a:pt x="228600" y="1428750"/>
                </a:moveTo>
                <a:lnTo>
                  <a:pt x="228600" y="2000250"/>
                </a:lnTo>
              </a:path>
              <a:path w="1828800" h="2000250">
                <a:moveTo>
                  <a:pt x="228600" y="1714500"/>
                </a:moveTo>
                <a:lnTo>
                  <a:pt x="457200" y="1714500"/>
                </a:lnTo>
                <a:lnTo>
                  <a:pt x="1314450" y="971550"/>
                </a:lnTo>
                <a:lnTo>
                  <a:pt x="1600200" y="971550"/>
                </a:lnTo>
              </a:path>
              <a:path w="1828800" h="2000250">
                <a:moveTo>
                  <a:pt x="228600" y="0"/>
                </a:moveTo>
                <a:lnTo>
                  <a:pt x="514350" y="0"/>
                </a:lnTo>
                <a:lnTo>
                  <a:pt x="1314450" y="742950"/>
                </a:lnTo>
                <a:lnTo>
                  <a:pt x="1600200" y="742950"/>
                </a:lnTo>
              </a:path>
              <a:path w="1828800" h="2000250">
                <a:moveTo>
                  <a:pt x="1600200" y="857250"/>
                </a:moveTo>
                <a:lnTo>
                  <a:pt x="1828800" y="85725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2" name="object 1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491670" y="1254696"/>
            <a:ext cx="200025" cy="336423"/>
          </a:xfrm>
          <a:prstGeom prst="rect">
            <a:avLst/>
          </a:prstGeom>
        </p:spPr>
      </p:pic>
      <p:pic>
        <p:nvPicPr>
          <p:cNvPr id="13" name="object 1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662870" y="1368996"/>
            <a:ext cx="200025" cy="336423"/>
          </a:xfrm>
          <a:prstGeom prst="rect">
            <a:avLst/>
          </a:prstGeom>
        </p:spPr>
      </p:pic>
      <p:pic>
        <p:nvPicPr>
          <p:cNvPr id="14" name="object 1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662870" y="3197796"/>
            <a:ext cx="257175" cy="336423"/>
          </a:xfrm>
          <a:prstGeom prst="rect">
            <a:avLst/>
          </a:prstGeom>
        </p:spPr>
      </p:pic>
      <p:sp>
        <p:nvSpPr>
          <p:cNvPr id="15" name="object 15" descr=""/>
          <p:cNvSpPr/>
          <p:nvPr/>
        </p:nvSpPr>
        <p:spPr>
          <a:xfrm>
            <a:off x="2065527" y="2171954"/>
            <a:ext cx="228600" cy="0"/>
          </a:xfrm>
          <a:custGeom>
            <a:avLst/>
            <a:gdLst/>
            <a:ahLst/>
            <a:cxnLst/>
            <a:rect l="l" t="t" r="r" b="b"/>
            <a:pathLst>
              <a:path w="228600" h="0">
                <a:moveTo>
                  <a:pt x="0" y="0"/>
                </a:moveTo>
                <a:lnTo>
                  <a:pt x="2286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6" name="object 16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776920" y="2139983"/>
            <a:ext cx="234314" cy="64020"/>
          </a:xfrm>
          <a:prstGeom prst="rect">
            <a:avLst/>
          </a:prstGeom>
        </p:spPr>
      </p:pic>
      <p:pic>
        <p:nvPicPr>
          <p:cNvPr id="17" name="object 17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320220" y="2139983"/>
            <a:ext cx="234315" cy="64020"/>
          </a:xfrm>
          <a:prstGeom prst="rect">
            <a:avLst/>
          </a:prstGeom>
        </p:spPr>
      </p:pic>
      <p:sp>
        <p:nvSpPr>
          <p:cNvPr id="18" name="object 18" descr=""/>
          <p:cNvSpPr txBox="1"/>
          <p:nvPr/>
        </p:nvSpPr>
        <p:spPr>
          <a:xfrm>
            <a:off x="2281427" y="1736344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1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653028" y="650489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2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481823" y="707644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5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653028" y="2536439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3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024628" y="1736344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4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340355" y="3789486"/>
            <a:ext cx="31318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1.17: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el´ectrica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l´ıneas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039615" y="4563997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 i="1">
                <a:latin typeface="Calibri"/>
                <a:cs typeface="Calibri"/>
              </a:rPr>
              <a:t>bus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522723" y="4478653"/>
            <a:ext cx="1631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>
                <a:latin typeface="Cambria"/>
                <a:cs typeface="Cambria"/>
              </a:rPr>
              <a:t>−</a:t>
            </a:r>
            <a:r>
              <a:rPr dirty="0" sz="800" spc="9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490718" y="4579236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 i="1">
                <a:latin typeface="Calibri"/>
                <a:cs typeface="Calibri"/>
              </a:rPr>
              <a:t>bus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148588" y="4191823"/>
            <a:ext cx="3602354" cy="5067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1925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161925" algn="l"/>
              </a:tabLst>
            </a:pPr>
            <a:r>
              <a:rPr dirty="0" sz="1200">
                <a:latin typeface="Calibri"/>
                <a:cs typeface="Calibri"/>
              </a:rPr>
              <a:t>Balance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nodal</a:t>
            </a:r>
            <a:endParaRPr sz="1200">
              <a:latin typeface="Calibri"/>
              <a:cs typeface="Calibri"/>
            </a:endParaRPr>
          </a:p>
          <a:p>
            <a:pPr marL="161925" indent="-149225">
              <a:lnSpc>
                <a:spcPct val="100000"/>
              </a:lnSpc>
              <a:spcBef>
                <a:spcPts val="910"/>
              </a:spcBef>
              <a:buFont typeface="Lucida Sans Unicode"/>
              <a:buChar char="•"/>
              <a:tabLst>
                <a:tab pos="161925" algn="l"/>
                <a:tab pos="3108960" algn="l"/>
                <a:tab pos="3531235" algn="l"/>
              </a:tabLst>
            </a:pPr>
            <a:r>
              <a:rPr dirty="0" sz="1200">
                <a:latin typeface="Calibri"/>
                <a:cs typeface="Calibri"/>
              </a:rPr>
              <a:t>Conformar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130">
                <a:latin typeface="Calibri"/>
                <a:cs typeface="Calibri"/>
              </a:rPr>
              <a:t>(</a:t>
            </a:r>
            <a:r>
              <a:rPr dirty="0" sz="1200" spc="130" i="1">
                <a:latin typeface="Calibri"/>
                <a:cs typeface="Calibri"/>
              </a:rPr>
              <a:t>Z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123176" y="4789239"/>
            <a:ext cx="3145790" cy="6013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7325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187325" algn="l"/>
              </a:tabLst>
            </a:pPr>
            <a:r>
              <a:rPr dirty="0" sz="1200">
                <a:latin typeface="Calibri"/>
                <a:cs typeface="Calibri"/>
              </a:rPr>
              <a:t>Verificar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70" i="1">
                <a:latin typeface="Calibri"/>
                <a:cs typeface="Calibri"/>
              </a:rPr>
              <a:t>Y</a:t>
            </a:r>
            <a:r>
              <a:rPr dirty="0" baseline="-13888" sz="1200" spc="104" i="1">
                <a:latin typeface="Calibri"/>
                <a:cs typeface="Calibri"/>
              </a:rPr>
              <a:t>bus</a:t>
            </a:r>
            <a:r>
              <a:rPr dirty="0" sz="1200" spc="70" i="1">
                <a:latin typeface="Calibri"/>
                <a:cs typeface="Calibri"/>
              </a:rPr>
              <a:t>Z</a:t>
            </a:r>
            <a:r>
              <a:rPr dirty="0" baseline="-13888" sz="1200" spc="104" i="1">
                <a:latin typeface="Calibri"/>
                <a:cs typeface="Calibri"/>
              </a:rPr>
              <a:t>bus</a:t>
            </a:r>
            <a:r>
              <a:rPr dirty="0" baseline="-13888" sz="1200" spc="37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215" i="1">
                <a:latin typeface="Calibri"/>
                <a:cs typeface="Calibri"/>
              </a:rPr>
              <a:t>I</a:t>
            </a:r>
            <a:r>
              <a:rPr dirty="0" sz="1200" spc="28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(Matriz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identidad)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endParaRPr sz="1200">
              <a:latin typeface="Calibri"/>
              <a:cs typeface="Calibri"/>
            </a:endParaRPr>
          </a:p>
          <a:p>
            <a:pPr marL="3937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Datos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899679" y="5526856"/>
            <a:ext cx="3295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l´ınea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671331" y="5549706"/>
            <a:ext cx="2819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57" i="1">
                <a:latin typeface="Calibri"/>
                <a:cs typeface="Calibri"/>
              </a:rPr>
              <a:t>R</a:t>
            </a:r>
            <a:r>
              <a:rPr dirty="0" sz="800" spc="105" i="1">
                <a:latin typeface="Calibri"/>
                <a:cs typeface="Calibri"/>
              </a:rPr>
              <a:t>ik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206240" y="5549706"/>
            <a:ext cx="2921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209" i="1">
                <a:latin typeface="Calibri"/>
                <a:cs typeface="Calibri"/>
              </a:rPr>
              <a:t>X</a:t>
            </a:r>
            <a:r>
              <a:rPr dirty="0" sz="800" spc="140" i="1">
                <a:latin typeface="Calibri"/>
                <a:cs typeface="Calibri"/>
              </a:rPr>
              <a:t>ik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760470" y="5615554"/>
            <a:ext cx="1181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ik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661915" y="5471983"/>
            <a:ext cx="4679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0833" sz="1800" spc="75" i="1">
                <a:latin typeface="Calibri"/>
                <a:cs typeface="Calibri"/>
              </a:rPr>
              <a:t>y</a:t>
            </a:r>
            <a:r>
              <a:rPr dirty="0" sz="800" spc="50" i="1">
                <a:latin typeface="Calibri"/>
                <a:cs typeface="Calibri"/>
              </a:rPr>
              <a:t>sch</a:t>
            </a:r>
            <a:r>
              <a:rPr dirty="0" baseline="-20833" sz="1800" spc="75" i="1">
                <a:latin typeface="Calibri"/>
                <a:cs typeface="Calibri"/>
              </a:rPr>
              <a:t>/</a:t>
            </a:r>
            <a:r>
              <a:rPr dirty="0" baseline="-20833" sz="1800" spc="75">
                <a:latin typeface="Calibri"/>
                <a:cs typeface="Calibri"/>
              </a:rPr>
              <a:t>2</a:t>
            </a:r>
            <a:endParaRPr baseline="-20833" sz="18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884407" y="5894126"/>
            <a:ext cx="360680" cy="1125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Calibri"/>
                <a:cs typeface="Calibri"/>
              </a:rPr>
              <a:t>3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Calibri"/>
                <a:cs typeface="Calibri"/>
              </a:rPr>
              <a:t>3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Calibri"/>
                <a:cs typeface="Calibri"/>
              </a:rPr>
              <a:t>4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Calibri"/>
                <a:cs typeface="Calibri"/>
              </a:rPr>
              <a:t>5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3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Calibri"/>
                <a:cs typeface="Calibri"/>
              </a:rPr>
              <a:t>4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597709" y="5894126"/>
            <a:ext cx="1519555" cy="1125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0316</a:t>
            </a:r>
            <a:r>
              <a:rPr dirty="0" sz="1200" spc="155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2114</a:t>
            </a:r>
            <a:r>
              <a:rPr dirty="0" sz="1200" spc="160">
                <a:latin typeface="Calibri"/>
                <a:cs typeface="Calibri"/>
              </a:rPr>
              <a:t> 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0505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tabLst>
                <a:tab pos="1128395" algn="l"/>
              </a:tabLst>
            </a:pP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0152</a:t>
            </a:r>
            <a:r>
              <a:rPr dirty="0" sz="1200" spc="155">
                <a:latin typeface="Calibri"/>
                <a:cs typeface="Calibri"/>
              </a:rPr>
              <a:t> 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0944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036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  <a:tabLst>
                <a:tab pos="1128395" algn="l"/>
              </a:tabLst>
            </a:pP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0121</a:t>
            </a:r>
            <a:r>
              <a:rPr dirty="0" sz="1200" spc="155">
                <a:latin typeface="Calibri"/>
                <a:cs typeface="Calibri"/>
              </a:rPr>
              <a:t> 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0700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042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tabLst>
                <a:tab pos="1128395" algn="l"/>
              </a:tabLst>
            </a:pP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0140</a:t>
            </a:r>
            <a:r>
              <a:rPr dirty="0" sz="1200" spc="155">
                <a:latin typeface="Calibri"/>
                <a:cs typeface="Calibri"/>
              </a:rPr>
              <a:t> 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1250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048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5"/>
              </a:spcBef>
              <a:tabLst>
                <a:tab pos="1128395" algn="l"/>
              </a:tabLst>
            </a:pP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0230</a:t>
            </a:r>
            <a:r>
              <a:rPr dirty="0" sz="1200" spc="155">
                <a:latin typeface="Calibri"/>
                <a:cs typeface="Calibri"/>
              </a:rPr>
              <a:t> 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0550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023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tabLst>
                <a:tab pos="1128395" algn="l"/>
              </a:tabLst>
            </a:pP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0246</a:t>
            </a:r>
            <a:r>
              <a:rPr dirty="0" sz="1200" spc="155">
                <a:latin typeface="Calibri"/>
                <a:cs typeface="Calibri"/>
              </a:rPr>
              <a:t> 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1500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089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124686" y="7186466"/>
            <a:ext cx="11969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90" i="1">
                <a:latin typeface="Calibri"/>
                <a:cs typeface="Calibri"/>
              </a:rPr>
              <a:t>P</a:t>
            </a:r>
            <a:r>
              <a:rPr dirty="0" baseline="-13888" sz="1200" spc="135" i="1">
                <a:latin typeface="Calibri"/>
                <a:cs typeface="Calibri"/>
              </a:rPr>
              <a:t>Base</a:t>
            </a:r>
            <a:r>
              <a:rPr dirty="0" baseline="-13888" sz="1200" spc="33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100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MW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7" name="object 37" descr=""/>
          <p:cNvSpPr/>
          <p:nvPr/>
        </p:nvSpPr>
        <p:spPr>
          <a:xfrm>
            <a:off x="1790547" y="8039251"/>
            <a:ext cx="55244" cy="0"/>
          </a:xfrm>
          <a:custGeom>
            <a:avLst/>
            <a:gdLst/>
            <a:ahLst/>
            <a:cxnLst/>
            <a:rect l="l" t="t" r="r" b="b"/>
            <a:pathLst>
              <a:path w="55244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 descr=""/>
          <p:cNvSpPr/>
          <p:nvPr/>
        </p:nvSpPr>
        <p:spPr>
          <a:xfrm>
            <a:off x="2977743" y="8039251"/>
            <a:ext cx="55244" cy="0"/>
          </a:xfrm>
          <a:custGeom>
            <a:avLst/>
            <a:gdLst/>
            <a:ahLst/>
            <a:cxnLst/>
            <a:rect l="l" t="t" r="r" b="b"/>
            <a:pathLst>
              <a:path w="55244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 descr=""/>
          <p:cNvSpPr txBox="1"/>
          <p:nvPr/>
        </p:nvSpPr>
        <p:spPr>
          <a:xfrm>
            <a:off x="3575303" y="7872601"/>
            <a:ext cx="520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800" spc="-6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112012" y="7513466"/>
            <a:ext cx="2600960" cy="571500"/>
          </a:xfrm>
          <a:prstGeom prst="rect">
            <a:avLst/>
          </a:prstGeom>
        </p:spPr>
        <p:txBody>
          <a:bodyPr wrap="square" lIns="0" tIns="10223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805"/>
              </a:spcBef>
            </a:pPr>
            <a:r>
              <a:rPr dirty="0" sz="1200">
                <a:latin typeface="Calibri"/>
                <a:cs typeface="Calibri"/>
              </a:rPr>
              <a:t>Tensiones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nodales</a:t>
            </a:r>
            <a:endParaRPr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710"/>
              </a:spcBef>
              <a:tabLst>
                <a:tab pos="1088390" algn="l"/>
              </a:tabLst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baseline="-13888" sz="1200" spc="21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55">
                <a:latin typeface="Calibri"/>
                <a:cs typeface="Calibri"/>
              </a:rPr>
              <a:t>1</a:t>
            </a:r>
            <a:r>
              <a:rPr dirty="0" sz="1200" spc="-55" i="1">
                <a:latin typeface="Calibri"/>
                <a:cs typeface="Calibri"/>
              </a:rPr>
              <a:t>.</a:t>
            </a:r>
            <a:r>
              <a:rPr dirty="0" sz="1200" spc="-55">
                <a:latin typeface="Calibri"/>
                <a:cs typeface="Calibri"/>
              </a:rPr>
              <a:t>02</a:t>
            </a:r>
            <a:r>
              <a:rPr dirty="0" baseline="13888" sz="1200" spc="-82">
                <a:latin typeface="Cambria"/>
                <a:cs typeface="Cambria"/>
              </a:rPr>
              <a:t>∗</a:t>
            </a:r>
            <a:r>
              <a:rPr dirty="0" baseline="13888" sz="1200" spc="585">
                <a:latin typeface="Cambria"/>
                <a:cs typeface="Cambria"/>
              </a:rPr>
              <a:t> </a:t>
            </a:r>
            <a:r>
              <a:rPr dirty="0" sz="1200" spc="-25">
                <a:latin typeface="Calibri"/>
                <a:cs typeface="Calibri"/>
              </a:rPr>
              <a:t>0</a:t>
            </a:r>
            <a:r>
              <a:rPr dirty="0" baseline="31250" sz="1200" spc="-37" i="1">
                <a:latin typeface="Calibri"/>
                <a:cs typeface="Calibri"/>
              </a:rPr>
              <a:t>o</a:t>
            </a:r>
            <a:r>
              <a:rPr dirty="0" sz="1200" spc="-25" i="1">
                <a:latin typeface="Calibri"/>
                <a:cs typeface="Calibri"/>
              </a:rPr>
              <a:t>,</a:t>
            </a:r>
            <a:r>
              <a:rPr dirty="0" sz="1200" i="1">
                <a:latin typeface="Calibri"/>
                <a:cs typeface="Calibri"/>
              </a:rPr>
              <a:t>	V</a:t>
            </a:r>
            <a:r>
              <a:rPr dirty="0" baseline="-13888" sz="1200">
                <a:latin typeface="Calibri"/>
                <a:cs typeface="Calibri"/>
              </a:rPr>
              <a:t>2</a:t>
            </a:r>
            <a:r>
              <a:rPr dirty="0" baseline="-13888" sz="1200" spc="209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 spc="-50" i="1">
                <a:latin typeface="Calibri"/>
                <a:cs typeface="Calibri"/>
              </a:rPr>
              <a:t>.</a:t>
            </a:r>
            <a:r>
              <a:rPr dirty="0" sz="1200" spc="-50">
                <a:latin typeface="Calibri"/>
                <a:cs typeface="Calibri"/>
              </a:rPr>
              <a:t>8675</a:t>
            </a:r>
            <a:r>
              <a:rPr dirty="0" baseline="13888" sz="1200" spc="-75">
                <a:latin typeface="Cambria"/>
                <a:cs typeface="Cambria"/>
              </a:rPr>
              <a:t>∗</a:t>
            </a:r>
            <a:r>
              <a:rPr dirty="0" baseline="13888" sz="1200" spc="555">
                <a:latin typeface="Cambria"/>
                <a:cs typeface="Cambria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−</a:t>
            </a:r>
            <a:r>
              <a:rPr dirty="0" sz="1200" spc="-10">
                <a:latin typeface="Calibri"/>
                <a:cs typeface="Calibri"/>
              </a:rPr>
              <a:t>14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016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,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1" name="object 41" descr=""/>
          <p:cNvSpPr/>
          <p:nvPr/>
        </p:nvSpPr>
        <p:spPr>
          <a:xfrm>
            <a:off x="4620615" y="8039251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 descr=""/>
          <p:cNvSpPr txBox="1"/>
          <p:nvPr/>
        </p:nvSpPr>
        <p:spPr>
          <a:xfrm>
            <a:off x="5219700" y="7872601"/>
            <a:ext cx="520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800" spc="-6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818132" y="7876854"/>
            <a:ext cx="15246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3</a:t>
            </a:r>
            <a:r>
              <a:rPr dirty="0" baseline="-13888" sz="1200" spc="209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 spc="-50" i="1">
                <a:latin typeface="Calibri"/>
                <a:cs typeface="Calibri"/>
              </a:rPr>
              <a:t>.</a:t>
            </a:r>
            <a:r>
              <a:rPr dirty="0" sz="1200" spc="-50">
                <a:latin typeface="Calibri"/>
                <a:cs typeface="Calibri"/>
              </a:rPr>
              <a:t>9146</a:t>
            </a:r>
            <a:r>
              <a:rPr dirty="0" baseline="13888" sz="1200" spc="-75">
                <a:latin typeface="Cambria"/>
                <a:cs typeface="Cambria"/>
              </a:rPr>
              <a:t>∗</a:t>
            </a:r>
            <a:r>
              <a:rPr dirty="0" baseline="13888" sz="1200" spc="569">
                <a:latin typeface="Cambria"/>
                <a:cs typeface="Cambria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−</a:t>
            </a:r>
            <a:r>
              <a:rPr dirty="0" sz="1200" spc="-10">
                <a:latin typeface="Calibri"/>
                <a:cs typeface="Calibri"/>
              </a:rPr>
              <a:t>10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173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,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4" name="object 44" descr=""/>
          <p:cNvSpPr/>
          <p:nvPr/>
        </p:nvSpPr>
        <p:spPr>
          <a:xfrm>
            <a:off x="6114135" y="8039251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 descr=""/>
          <p:cNvSpPr txBox="1"/>
          <p:nvPr/>
        </p:nvSpPr>
        <p:spPr>
          <a:xfrm>
            <a:off x="6714743" y="7872601"/>
            <a:ext cx="520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800" spc="-6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5462522" y="7876854"/>
            <a:ext cx="13754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4</a:t>
            </a:r>
            <a:r>
              <a:rPr dirty="0" baseline="-13888" sz="1200" spc="20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55">
                <a:latin typeface="Calibri"/>
                <a:cs typeface="Calibri"/>
              </a:rPr>
              <a:t>1</a:t>
            </a:r>
            <a:r>
              <a:rPr dirty="0" sz="1200" spc="-55" i="1">
                <a:latin typeface="Calibri"/>
                <a:cs typeface="Calibri"/>
              </a:rPr>
              <a:t>.</a:t>
            </a:r>
            <a:r>
              <a:rPr dirty="0" sz="1200" spc="-55">
                <a:latin typeface="Calibri"/>
                <a:cs typeface="Calibri"/>
              </a:rPr>
              <a:t>01</a:t>
            </a:r>
            <a:r>
              <a:rPr dirty="0" baseline="13888" sz="1200" spc="-82">
                <a:latin typeface="Cambria"/>
                <a:cs typeface="Cambria"/>
              </a:rPr>
              <a:t>∗</a:t>
            </a:r>
            <a:r>
              <a:rPr dirty="0" baseline="13888" sz="1200" spc="585">
                <a:latin typeface="Cambria"/>
                <a:cs typeface="Cambria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−</a:t>
            </a:r>
            <a:r>
              <a:rPr dirty="0" sz="1200" spc="-10">
                <a:latin typeface="Calibri"/>
                <a:cs typeface="Calibri"/>
              </a:rPr>
              <a:t>6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1843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,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7" name="object 47" descr=""/>
          <p:cNvSpPr/>
          <p:nvPr/>
        </p:nvSpPr>
        <p:spPr>
          <a:xfrm>
            <a:off x="1857603" y="8223656"/>
            <a:ext cx="55244" cy="0"/>
          </a:xfrm>
          <a:custGeom>
            <a:avLst/>
            <a:gdLst/>
            <a:ahLst/>
            <a:cxnLst/>
            <a:rect l="l" t="t" r="r" b="b"/>
            <a:pathLst>
              <a:path w="55244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 descr=""/>
          <p:cNvSpPr txBox="1"/>
          <p:nvPr/>
        </p:nvSpPr>
        <p:spPr>
          <a:xfrm>
            <a:off x="1129775" y="8061253"/>
            <a:ext cx="12782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5</a:t>
            </a:r>
            <a:r>
              <a:rPr dirty="0" baseline="-13888" sz="1200" spc="21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 spc="-50" i="1">
                <a:latin typeface="Calibri"/>
                <a:cs typeface="Calibri"/>
              </a:rPr>
              <a:t>.</a:t>
            </a:r>
            <a:r>
              <a:rPr dirty="0" sz="1200" spc="-50">
                <a:latin typeface="Calibri"/>
                <a:cs typeface="Calibri"/>
              </a:rPr>
              <a:t>800</a:t>
            </a:r>
            <a:r>
              <a:rPr dirty="0" baseline="13888" sz="1200" spc="-75">
                <a:latin typeface="Cambria"/>
                <a:cs typeface="Cambria"/>
              </a:rPr>
              <a:t>∗</a:t>
            </a:r>
            <a:r>
              <a:rPr dirty="0" baseline="13888" sz="1200" spc="577">
                <a:latin typeface="Cambria"/>
                <a:cs typeface="Cambria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−</a:t>
            </a:r>
            <a:r>
              <a:rPr dirty="0" sz="1200" spc="-10">
                <a:latin typeface="Calibri"/>
                <a:cs typeface="Calibri"/>
              </a:rPr>
              <a:t>16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99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0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22</a:t>
            </a:fld>
          </a:p>
        </p:txBody>
      </p:sp>
      <p:sp>
        <p:nvSpPr>
          <p:cNvPr id="49" name="object 49" descr=""/>
          <p:cNvSpPr txBox="1"/>
          <p:nvPr/>
        </p:nvSpPr>
        <p:spPr>
          <a:xfrm>
            <a:off x="2382011" y="8055481"/>
            <a:ext cx="520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800" spc="-6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086611" y="8388237"/>
            <a:ext cx="3867785" cy="754380"/>
          </a:xfrm>
          <a:prstGeom prst="rect">
            <a:avLst/>
          </a:prstGeom>
        </p:spPr>
        <p:txBody>
          <a:bodyPr wrap="square" lIns="0" tIns="102235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805"/>
              </a:spcBef>
            </a:pPr>
            <a:r>
              <a:rPr dirty="0" sz="1200">
                <a:latin typeface="Calibri"/>
                <a:cs typeface="Calibri"/>
              </a:rPr>
              <a:t>Potencias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inyectadas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nodos</a:t>
            </a:r>
            <a:endParaRPr sz="12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710"/>
              </a:spcBef>
              <a:tabLst>
                <a:tab pos="2028189" algn="l"/>
              </a:tabLst>
            </a:pPr>
            <a:r>
              <a:rPr dirty="0" sz="1200" spc="130" i="1">
                <a:latin typeface="Calibri"/>
                <a:cs typeface="Calibri"/>
              </a:rPr>
              <a:t>S</a:t>
            </a:r>
            <a:r>
              <a:rPr dirty="0" baseline="-13888" sz="1200" spc="195" i="1">
                <a:latin typeface="Calibri"/>
                <a:cs typeface="Calibri"/>
              </a:rPr>
              <a:t>G</a:t>
            </a:r>
            <a:r>
              <a:rPr dirty="0" baseline="-27777" sz="900" spc="195">
                <a:latin typeface="Calibri"/>
                <a:cs typeface="Calibri"/>
              </a:rPr>
              <a:t>1</a:t>
            </a:r>
            <a:r>
              <a:rPr dirty="0" baseline="-27777" sz="900" spc="47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303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Mw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;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159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Mvar,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45" i="1">
                <a:latin typeface="Calibri"/>
                <a:cs typeface="Calibri"/>
              </a:rPr>
              <a:t>S</a:t>
            </a:r>
            <a:r>
              <a:rPr dirty="0" baseline="-13888" sz="1200" spc="217" i="1">
                <a:latin typeface="Calibri"/>
                <a:cs typeface="Calibri"/>
              </a:rPr>
              <a:t>D</a:t>
            </a:r>
            <a:r>
              <a:rPr dirty="0" baseline="-27777" sz="900" spc="217">
                <a:latin typeface="Calibri"/>
                <a:cs typeface="Calibri"/>
              </a:rPr>
              <a:t>2</a:t>
            </a:r>
            <a:r>
              <a:rPr dirty="0" baseline="-27777" sz="900" spc="47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200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Mw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;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100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Mvar,</a:t>
            </a:r>
            <a:endParaRPr sz="1200">
              <a:latin typeface="Calibri"/>
              <a:cs typeface="Calibri"/>
            </a:endParaRPr>
          </a:p>
          <a:p>
            <a:pPr marL="118745">
              <a:lnSpc>
                <a:spcPct val="100000"/>
              </a:lnSpc>
            </a:pPr>
            <a:r>
              <a:rPr dirty="0" sz="1200" spc="130" i="1">
                <a:latin typeface="Calibri"/>
                <a:cs typeface="Calibri"/>
              </a:rPr>
              <a:t>S</a:t>
            </a:r>
            <a:r>
              <a:rPr dirty="0" baseline="-13888" sz="1200" spc="195" i="1">
                <a:latin typeface="Calibri"/>
                <a:cs typeface="Calibri"/>
              </a:rPr>
              <a:t>G</a:t>
            </a:r>
            <a:r>
              <a:rPr dirty="0" baseline="-27777" sz="900" spc="195">
                <a:latin typeface="Calibri"/>
                <a:cs typeface="Calibri"/>
              </a:rPr>
              <a:t>4</a:t>
            </a:r>
            <a:r>
              <a:rPr dirty="0" baseline="-27777" sz="900" spc="494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160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Mw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;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153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Mvar,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145" i="1">
                <a:latin typeface="Calibri"/>
                <a:cs typeface="Calibri"/>
              </a:rPr>
              <a:t>S</a:t>
            </a:r>
            <a:r>
              <a:rPr dirty="0" baseline="-13888" sz="1200" spc="217" i="1">
                <a:latin typeface="Calibri"/>
                <a:cs typeface="Calibri"/>
              </a:rPr>
              <a:t>D</a:t>
            </a:r>
            <a:r>
              <a:rPr dirty="0" baseline="-27777" sz="900" spc="217">
                <a:latin typeface="Calibri"/>
                <a:cs typeface="Calibri"/>
              </a:rPr>
              <a:t>5</a:t>
            </a:r>
            <a:r>
              <a:rPr dirty="0" baseline="-27777" sz="900" spc="50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90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Mw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;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60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Mvar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5032233" y="8751630"/>
            <a:ext cx="176466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45" i="1">
                <a:latin typeface="Calibri"/>
                <a:cs typeface="Calibri"/>
              </a:rPr>
              <a:t>S</a:t>
            </a:r>
            <a:r>
              <a:rPr dirty="0" baseline="-13888" sz="1200" spc="217" i="1">
                <a:latin typeface="Calibri"/>
                <a:cs typeface="Calibri"/>
              </a:rPr>
              <a:t>D</a:t>
            </a:r>
            <a:r>
              <a:rPr dirty="0" baseline="-27777" sz="900" spc="217">
                <a:latin typeface="Calibri"/>
                <a:cs typeface="Calibri"/>
              </a:rPr>
              <a:t>3</a:t>
            </a:r>
            <a:r>
              <a:rPr dirty="0" baseline="-27777" sz="900" spc="48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150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Mw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;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70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Mvar,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628656" y="1778058"/>
            <a:ext cx="4742815" cy="13398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20"/>
              </a:spcBef>
              <a:tabLst>
                <a:tab pos="1627505" algn="l"/>
              </a:tabLst>
            </a:pPr>
            <a:r>
              <a:rPr dirty="0" sz="1700" spc="285" b="1">
                <a:latin typeface="Calibri"/>
                <a:cs typeface="Calibri"/>
              </a:rPr>
              <a:t>CAP</a:t>
            </a:r>
            <a:r>
              <a:rPr dirty="0" baseline="13071" sz="2550" spc="427" b="1">
                <a:latin typeface="Calibri"/>
                <a:cs typeface="Calibri"/>
              </a:rPr>
              <a:t>´</a:t>
            </a:r>
            <a:r>
              <a:rPr dirty="0" sz="1700" spc="285" b="1">
                <a:latin typeface="Calibri"/>
                <a:cs typeface="Calibri"/>
              </a:rPr>
              <a:t>ITULO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50" b="1">
                <a:latin typeface="Calibri"/>
                <a:cs typeface="Calibri"/>
              </a:rPr>
              <a:t>2</a:t>
            </a:r>
            <a:endParaRPr sz="1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475"/>
              </a:spcBef>
            </a:pPr>
            <a:endParaRPr sz="1700">
              <a:latin typeface="Calibri"/>
              <a:cs typeface="Calibri"/>
            </a:endParaRPr>
          </a:p>
          <a:p>
            <a:pPr algn="ctr" marL="50800" marR="43180">
              <a:lnSpc>
                <a:spcPct val="115900"/>
              </a:lnSpc>
            </a:pPr>
            <a:r>
              <a:rPr dirty="0" sz="1700" spc="390" b="1">
                <a:latin typeface="Calibri"/>
                <a:cs typeface="Calibri"/>
              </a:rPr>
              <a:t>REPRESEN</a:t>
            </a:r>
            <a:r>
              <a:rPr dirty="0" sz="1700" spc="290" b="1">
                <a:latin typeface="Calibri"/>
                <a:cs typeface="Calibri"/>
              </a:rPr>
              <a:t>T</a:t>
            </a:r>
            <a:r>
              <a:rPr dirty="0" sz="1700" spc="355" b="1">
                <a:latin typeface="Calibri"/>
                <a:cs typeface="Calibri"/>
              </a:rPr>
              <a:t>A</a:t>
            </a:r>
            <a:r>
              <a:rPr dirty="0" sz="1700" spc="390" b="1">
                <a:latin typeface="Calibri"/>
                <a:cs typeface="Calibri"/>
              </a:rPr>
              <a:t>C</a:t>
            </a:r>
            <a:r>
              <a:rPr dirty="0" sz="1700" spc="385" b="1">
                <a:latin typeface="Calibri"/>
                <a:cs typeface="Calibri"/>
              </a:rPr>
              <a:t>I</a:t>
            </a:r>
            <a:r>
              <a:rPr dirty="0" sz="1700" spc="-575" b="1">
                <a:latin typeface="Calibri"/>
                <a:cs typeface="Calibri"/>
              </a:rPr>
              <a:t>O</a:t>
            </a:r>
            <a:r>
              <a:rPr dirty="0" baseline="13071" sz="2550" spc="952" b="1">
                <a:latin typeface="Calibri"/>
                <a:cs typeface="Calibri"/>
              </a:rPr>
              <a:t>´</a:t>
            </a:r>
            <a:r>
              <a:rPr dirty="0" sz="1700" spc="390" b="1">
                <a:latin typeface="Calibri"/>
                <a:cs typeface="Calibri"/>
              </a:rPr>
              <a:t>N</a:t>
            </a:r>
            <a:r>
              <a:rPr dirty="0" sz="1700" spc="250" b="1">
                <a:latin typeface="Calibri"/>
                <a:cs typeface="Calibri"/>
              </a:rPr>
              <a:t> </a:t>
            </a:r>
            <a:r>
              <a:rPr dirty="0" sz="1700" spc="415" b="1">
                <a:latin typeface="Calibri"/>
                <a:cs typeface="Calibri"/>
              </a:rPr>
              <a:t>DE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325" b="1">
                <a:latin typeface="Calibri"/>
                <a:cs typeface="Calibri"/>
              </a:rPr>
              <a:t>LOS</a:t>
            </a:r>
            <a:r>
              <a:rPr dirty="0" sz="1700" spc="254" b="1">
                <a:latin typeface="Calibri"/>
                <a:cs typeface="Calibri"/>
              </a:rPr>
              <a:t> </a:t>
            </a:r>
            <a:r>
              <a:rPr dirty="0" sz="1700" spc="340" b="1">
                <a:latin typeface="Calibri"/>
                <a:cs typeface="Calibri"/>
              </a:rPr>
              <a:t>SISTEMAS </a:t>
            </a:r>
            <a:r>
              <a:rPr dirty="0" sz="1700" spc="370" b="1">
                <a:latin typeface="Calibri"/>
                <a:cs typeface="Calibri"/>
              </a:rPr>
              <a:t>EL</a:t>
            </a:r>
            <a:r>
              <a:rPr dirty="0" sz="1700" spc="-355" b="1">
                <a:latin typeface="Calibri"/>
                <a:cs typeface="Calibri"/>
              </a:rPr>
              <a:t>E</a:t>
            </a:r>
            <a:r>
              <a:rPr dirty="0" baseline="13071" sz="2550" spc="772" b="1">
                <a:latin typeface="Calibri"/>
                <a:cs typeface="Calibri"/>
              </a:rPr>
              <a:t>´</a:t>
            </a:r>
            <a:r>
              <a:rPr dirty="0" sz="1700" spc="365" b="1">
                <a:latin typeface="Calibri"/>
                <a:cs typeface="Calibri"/>
              </a:rPr>
              <a:t>CTRICOS</a:t>
            </a:r>
            <a:endParaRPr sz="17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927608" y="3704390"/>
            <a:ext cx="2980690" cy="71691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72135" algn="l"/>
              </a:tabLst>
            </a:pPr>
            <a:r>
              <a:rPr dirty="0" sz="1700" spc="65" b="1">
                <a:latin typeface="Calibri"/>
                <a:cs typeface="Calibri"/>
              </a:rPr>
              <a:t>2.1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280" b="1">
                <a:latin typeface="Calibri"/>
                <a:cs typeface="Calibri"/>
              </a:rPr>
              <a:t>El</a:t>
            </a:r>
            <a:r>
              <a:rPr dirty="0" sz="1700" spc="280" b="1">
                <a:latin typeface="Calibri"/>
                <a:cs typeface="Calibri"/>
              </a:rPr>
              <a:t> </a:t>
            </a:r>
            <a:r>
              <a:rPr dirty="0" sz="1700" spc="170" b="1">
                <a:latin typeface="Calibri"/>
                <a:cs typeface="Calibri"/>
              </a:rPr>
              <a:t>Diagrama</a:t>
            </a:r>
            <a:r>
              <a:rPr dirty="0" sz="1700" spc="290" b="1">
                <a:latin typeface="Calibri"/>
                <a:cs typeface="Calibri"/>
              </a:rPr>
              <a:t> </a:t>
            </a:r>
            <a:r>
              <a:rPr dirty="0" sz="1700" spc="135" b="1">
                <a:latin typeface="Calibri"/>
                <a:cs typeface="Calibri"/>
              </a:rPr>
              <a:t>Unifilar</a:t>
            </a:r>
            <a:endParaRPr sz="17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939"/>
              </a:spcBef>
            </a:pP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generalmente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representan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as´ı: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996124" y="4723066"/>
            <a:ext cx="5382895" cy="931544"/>
            <a:chOff x="996124" y="4723066"/>
            <a:chExt cx="5382895" cy="931544"/>
          </a:xfrm>
        </p:grpSpPr>
        <p:sp>
          <p:nvSpPr>
            <p:cNvPr id="5" name="object 5" descr=""/>
            <p:cNvSpPr/>
            <p:nvPr/>
          </p:nvSpPr>
          <p:spPr>
            <a:xfrm>
              <a:off x="998981" y="4846319"/>
              <a:ext cx="5377180" cy="541020"/>
            </a:xfrm>
            <a:custGeom>
              <a:avLst/>
              <a:gdLst/>
              <a:ahLst/>
              <a:cxnLst/>
              <a:rect l="l" t="t" r="r" b="b"/>
              <a:pathLst>
                <a:path w="5377180" h="541020">
                  <a:moveTo>
                    <a:pt x="361188" y="360425"/>
                  </a:moveTo>
                  <a:lnTo>
                    <a:pt x="354733" y="408415"/>
                  </a:lnTo>
                  <a:lnTo>
                    <a:pt x="336518" y="451549"/>
                  </a:lnTo>
                  <a:lnTo>
                    <a:pt x="308271" y="488103"/>
                  </a:lnTo>
                  <a:lnTo>
                    <a:pt x="271717" y="516350"/>
                  </a:lnTo>
                  <a:lnTo>
                    <a:pt x="228583" y="534565"/>
                  </a:lnTo>
                  <a:lnTo>
                    <a:pt x="180594" y="541019"/>
                  </a:lnTo>
                  <a:lnTo>
                    <a:pt x="132604" y="534565"/>
                  </a:lnTo>
                  <a:lnTo>
                    <a:pt x="89470" y="516350"/>
                  </a:lnTo>
                  <a:lnTo>
                    <a:pt x="52916" y="488103"/>
                  </a:lnTo>
                  <a:lnTo>
                    <a:pt x="24669" y="451549"/>
                  </a:lnTo>
                  <a:lnTo>
                    <a:pt x="6454" y="408415"/>
                  </a:lnTo>
                  <a:lnTo>
                    <a:pt x="0" y="360425"/>
                  </a:lnTo>
                  <a:lnTo>
                    <a:pt x="6454" y="312436"/>
                  </a:lnTo>
                  <a:lnTo>
                    <a:pt x="24669" y="269302"/>
                  </a:lnTo>
                  <a:lnTo>
                    <a:pt x="52916" y="232748"/>
                  </a:lnTo>
                  <a:lnTo>
                    <a:pt x="89470" y="204501"/>
                  </a:lnTo>
                  <a:lnTo>
                    <a:pt x="132604" y="186286"/>
                  </a:lnTo>
                  <a:lnTo>
                    <a:pt x="180594" y="179831"/>
                  </a:lnTo>
                  <a:lnTo>
                    <a:pt x="228583" y="186286"/>
                  </a:lnTo>
                  <a:lnTo>
                    <a:pt x="271717" y="204501"/>
                  </a:lnTo>
                  <a:lnTo>
                    <a:pt x="308271" y="232748"/>
                  </a:lnTo>
                  <a:lnTo>
                    <a:pt x="336518" y="269302"/>
                  </a:lnTo>
                  <a:lnTo>
                    <a:pt x="354733" y="312436"/>
                  </a:lnTo>
                  <a:lnTo>
                    <a:pt x="361188" y="360425"/>
                  </a:lnTo>
                  <a:close/>
                </a:path>
                <a:path w="5377180" h="541020">
                  <a:moveTo>
                    <a:pt x="1450848" y="359663"/>
                  </a:moveTo>
                  <a:lnTo>
                    <a:pt x="1440782" y="409477"/>
                  </a:lnTo>
                  <a:lnTo>
                    <a:pt x="1413338" y="450170"/>
                  </a:lnTo>
                  <a:lnTo>
                    <a:pt x="1372645" y="477614"/>
                  </a:lnTo>
                  <a:lnTo>
                    <a:pt x="1322832" y="487679"/>
                  </a:lnTo>
                  <a:lnTo>
                    <a:pt x="1273018" y="477614"/>
                  </a:lnTo>
                  <a:lnTo>
                    <a:pt x="1232325" y="450170"/>
                  </a:lnTo>
                  <a:lnTo>
                    <a:pt x="1204881" y="409477"/>
                  </a:lnTo>
                  <a:lnTo>
                    <a:pt x="1194816" y="359663"/>
                  </a:lnTo>
                  <a:lnTo>
                    <a:pt x="1204881" y="309850"/>
                  </a:lnTo>
                  <a:lnTo>
                    <a:pt x="1232325" y="269157"/>
                  </a:lnTo>
                  <a:lnTo>
                    <a:pt x="1273018" y="241713"/>
                  </a:lnTo>
                  <a:lnTo>
                    <a:pt x="1322832" y="231647"/>
                  </a:lnTo>
                  <a:lnTo>
                    <a:pt x="1372645" y="241713"/>
                  </a:lnTo>
                  <a:lnTo>
                    <a:pt x="1413338" y="269157"/>
                  </a:lnTo>
                  <a:lnTo>
                    <a:pt x="1440782" y="309850"/>
                  </a:lnTo>
                  <a:lnTo>
                    <a:pt x="1450848" y="359663"/>
                  </a:lnTo>
                  <a:close/>
                </a:path>
                <a:path w="5377180" h="541020">
                  <a:moveTo>
                    <a:pt x="1565148" y="359663"/>
                  </a:moveTo>
                  <a:lnTo>
                    <a:pt x="1555082" y="409477"/>
                  </a:lnTo>
                  <a:lnTo>
                    <a:pt x="1527638" y="450170"/>
                  </a:lnTo>
                  <a:lnTo>
                    <a:pt x="1486945" y="477614"/>
                  </a:lnTo>
                  <a:lnTo>
                    <a:pt x="1437132" y="487679"/>
                  </a:lnTo>
                  <a:lnTo>
                    <a:pt x="1387318" y="477614"/>
                  </a:lnTo>
                  <a:lnTo>
                    <a:pt x="1346625" y="450170"/>
                  </a:lnTo>
                  <a:lnTo>
                    <a:pt x="1319181" y="409477"/>
                  </a:lnTo>
                  <a:lnTo>
                    <a:pt x="1309116" y="359663"/>
                  </a:lnTo>
                  <a:lnTo>
                    <a:pt x="1319181" y="309850"/>
                  </a:lnTo>
                  <a:lnTo>
                    <a:pt x="1346625" y="269157"/>
                  </a:lnTo>
                  <a:lnTo>
                    <a:pt x="1387318" y="241713"/>
                  </a:lnTo>
                  <a:lnTo>
                    <a:pt x="1437132" y="231647"/>
                  </a:lnTo>
                  <a:lnTo>
                    <a:pt x="1486945" y="241713"/>
                  </a:lnTo>
                  <a:lnTo>
                    <a:pt x="1527638" y="269157"/>
                  </a:lnTo>
                  <a:lnTo>
                    <a:pt x="1555082" y="309850"/>
                  </a:lnTo>
                  <a:lnTo>
                    <a:pt x="1565148" y="359663"/>
                  </a:lnTo>
                  <a:close/>
                </a:path>
                <a:path w="5377180" h="541020">
                  <a:moveTo>
                    <a:pt x="4023359" y="359663"/>
                  </a:moveTo>
                  <a:lnTo>
                    <a:pt x="4013294" y="409477"/>
                  </a:lnTo>
                  <a:lnTo>
                    <a:pt x="3985850" y="450170"/>
                  </a:lnTo>
                  <a:lnTo>
                    <a:pt x="3945157" y="477614"/>
                  </a:lnTo>
                  <a:lnTo>
                    <a:pt x="3895344" y="487679"/>
                  </a:lnTo>
                  <a:lnTo>
                    <a:pt x="3845530" y="477614"/>
                  </a:lnTo>
                  <a:lnTo>
                    <a:pt x="3804837" y="450170"/>
                  </a:lnTo>
                  <a:lnTo>
                    <a:pt x="3777393" y="409477"/>
                  </a:lnTo>
                  <a:lnTo>
                    <a:pt x="3767328" y="359663"/>
                  </a:lnTo>
                  <a:lnTo>
                    <a:pt x="3777393" y="309850"/>
                  </a:lnTo>
                  <a:lnTo>
                    <a:pt x="3804837" y="269157"/>
                  </a:lnTo>
                  <a:lnTo>
                    <a:pt x="3845530" y="241713"/>
                  </a:lnTo>
                  <a:lnTo>
                    <a:pt x="3895344" y="231647"/>
                  </a:lnTo>
                  <a:lnTo>
                    <a:pt x="3945157" y="241713"/>
                  </a:lnTo>
                  <a:lnTo>
                    <a:pt x="3985850" y="269157"/>
                  </a:lnTo>
                  <a:lnTo>
                    <a:pt x="4013294" y="309850"/>
                  </a:lnTo>
                  <a:lnTo>
                    <a:pt x="4023359" y="359663"/>
                  </a:lnTo>
                  <a:close/>
                </a:path>
                <a:path w="5377180" h="541020">
                  <a:moveTo>
                    <a:pt x="4137659" y="359663"/>
                  </a:moveTo>
                  <a:lnTo>
                    <a:pt x="4127594" y="409477"/>
                  </a:lnTo>
                  <a:lnTo>
                    <a:pt x="4100150" y="450170"/>
                  </a:lnTo>
                  <a:lnTo>
                    <a:pt x="4059457" y="477614"/>
                  </a:lnTo>
                  <a:lnTo>
                    <a:pt x="4009644" y="487679"/>
                  </a:lnTo>
                  <a:lnTo>
                    <a:pt x="3959830" y="477614"/>
                  </a:lnTo>
                  <a:lnTo>
                    <a:pt x="3919137" y="450170"/>
                  </a:lnTo>
                  <a:lnTo>
                    <a:pt x="3891693" y="409477"/>
                  </a:lnTo>
                  <a:lnTo>
                    <a:pt x="3881628" y="359663"/>
                  </a:lnTo>
                  <a:lnTo>
                    <a:pt x="3891693" y="309850"/>
                  </a:lnTo>
                  <a:lnTo>
                    <a:pt x="3919137" y="269157"/>
                  </a:lnTo>
                  <a:lnTo>
                    <a:pt x="3959830" y="241713"/>
                  </a:lnTo>
                  <a:lnTo>
                    <a:pt x="4009644" y="231647"/>
                  </a:lnTo>
                  <a:lnTo>
                    <a:pt x="4059457" y="241713"/>
                  </a:lnTo>
                  <a:lnTo>
                    <a:pt x="4100150" y="269157"/>
                  </a:lnTo>
                  <a:lnTo>
                    <a:pt x="4127594" y="309850"/>
                  </a:lnTo>
                  <a:lnTo>
                    <a:pt x="4137659" y="359663"/>
                  </a:lnTo>
                  <a:close/>
                </a:path>
                <a:path w="5377180" h="541020">
                  <a:moveTo>
                    <a:pt x="5376672" y="180593"/>
                  </a:moveTo>
                  <a:lnTo>
                    <a:pt x="5370217" y="228583"/>
                  </a:lnTo>
                  <a:lnTo>
                    <a:pt x="5352002" y="271717"/>
                  </a:lnTo>
                  <a:lnTo>
                    <a:pt x="5323755" y="308271"/>
                  </a:lnTo>
                  <a:lnTo>
                    <a:pt x="5287201" y="336518"/>
                  </a:lnTo>
                  <a:lnTo>
                    <a:pt x="5244067" y="354733"/>
                  </a:lnTo>
                  <a:lnTo>
                    <a:pt x="5196078" y="361188"/>
                  </a:lnTo>
                  <a:lnTo>
                    <a:pt x="5148088" y="354733"/>
                  </a:lnTo>
                  <a:lnTo>
                    <a:pt x="5104954" y="336518"/>
                  </a:lnTo>
                  <a:lnTo>
                    <a:pt x="5068400" y="308271"/>
                  </a:lnTo>
                  <a:lnTo>
                    <a:pt x="5040153" y="271717"/>
                  </a:lnTo>
                  <a:lnTo>
                    <a:pt x="5021938" y="228583"/>
                  </a:lnTo>
                  <a:lnTo>
                    <a:pt x="5015483" y="180593"/>
                  </a:lnTo>
                  <a:lnTo>
                    <a:pt x="5021938" y="132604"/>
                  </a:lnTo>
                  <a:lnTo>
                    <a:pt x="5040153" y="89470"/>
                  </a:lnTo>
                  <a:lnTo>
                    <a:pt x="5068400" y="52916"/>
                  </a:lnTo>
                  <a:lnTo>
                    <a:pt x="5104954" y="24669"/>
                  </a:lnTo>
                  <a:lnTo>
                    <a:pt x="5148088" y="6454"/>
                  </a:lnTo>
                  <a:lnTo>
                    <a:pt x="5196078" y="0"/>
                  </a:lnTo>
                  <a:lnTo>
                    <a:pt x="5244067" y="6454"/>
                  </a:lnTo>
                  <a:lnTo>
                    <a:pt x="5287201" y="24669"/>
                  </a:lnTo>
                  <a:lnTo>
                    <a:pt x="5323755" y="52916"/>
                  </a:lnTo>
                  <a:lnTo>
                    <a:pt x="5352002" y="89470"/>
                  </a:lnTo>
                  <a:lnTo>
                    <a:pt x="5370217" y="132604"/>
                  </a:lnTo>
                  <a:lnTo>
                    <a:pt x="5376672" y="180593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24596" y="4779454"/>
              <a:ext cx="167258" cy="167259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867596" y="4779454"/>
              <a:ext cx="167258" cy="167259"/>
            </a:xfrm>
            <a:prstGeom prst="rect">
              <a:avLst/>
            </a:prstGeom>
          </p:spPr>
        </p:pic>
        <p:pic>
          <p:nvPicPr>
            <p:cNvPr id="8" name="object 8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95584" y="4779454"/>
              <a:ext cx="167259" cy="167259"/>
            </a:xfrm>
            <a:prstGeom prst="rect">
              <a:avLst/>
            </a:prstGeom>
          </p:spPr>
        </p:pic>
        <p:pic>
          <p:nvPicPr>
            <p:cNvPr id="9" name="object 9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438584" y="4723066"/>
              <a:ext cx="167259" cy="167259"/>
            </a:xfrm>
            <a:prstGeom prst="rect">
              <a:avLst/>
            </a:prstGeom>
          </p:spPr>
        </p:pic>
        <p:sp>
          <p:nvSpPr>
            <p:cNvPr id="10" name="object 10" descr=""/>
            <p:cNvSpPr/>
            <p:nvPr/>
          </p:nvSpPr>
          <p:spPr>
            <a:xfrm>
              <a:off x="1351025" y="4920487"/>
              <a:ext cx="4686300" cy="628650"/>
            </a:xfrm>
            <a:custGeom>
              <a:avLst/>
              <a:gdLst/>
              <a:ahLst/>
              <a:cxnLst/>
              <a:rect l="l" t="t" r="r" b="b"/>
              <a:pathLst>
                <a:path w="4686300" h="628650">
                  <a:moveTo>
                    <a:pt x="0" y="285750"/>
                  </a:moveTo>
                  <a:lnTo>
                    <a:pt x="171450" y="285750"/>
                  </a:lnTo>
                </a:path>
                <a:path w="4686300" h="628650">
                  <a:moveTo>
                    <a:pt x="342900" y="228600"/>
                  </a:moveTo>
                  <a:lnTo>
                    <a:pt x="171450" y="228600"/>
                  </a:lnTo>
                  <a:lnTo>
                    <a:pt x="171450" y="342900"/>
                  </a:lnTo>
                  <a:lnTo>
                    <a:pt x="342900" y="342900"/>
                  </a:lnTo>
                  <a:lnTo>
                    <a:pt x="342900" y="228600"/>
                  </a:lnTo>
                  <a:close/>
                </a:path>
                <a:path w="4686300" h="628650">
                  <a:moveTo>
                    <a:pt x="342900" y="285750"/>
                  </a:moveTo>
                  <a:lnTo>
                    <a:pt x="457200" y="285750"/>
                  </a:lnTo>
                </a:path>
                <a:path w="4686300" h="628650">
                  <a:moveTo>
                    <a:pt x="457200" y="57150"/>
                  </a:moveTo>
                  <a:lnTo>
                    <a:pt x="457200" y="514350"/>
                  </a:lnTo>
                </a:path>
                <a:path w="4686300" h="628650">
                  <a:moveTo>
                    <a:pt x="457200" y="285750"/>
                  </a:moveTo>
                  <a:lnTo>
                    <a:pt x="571500" y="285750"/>
                  </a:lnTo>
                </a:path>
                <a:path w="4686300" h="628650">
                  <a:moveTo>
                    <a:pt x="742950" y="228600"/>
                  </a:moveTo>
                  <a:lnTo>
                    <a:pt x="571500" y="228600"/>
                  </a:lnTo>
                  <a:lnTo>
                    <a:pt x="571500" y="342900"/>
                  </a:lnTo>
                  <a:lnTo>
                    <a:pt x="742950" y="342900"/>
                  </a:lnTo>
                  <a:lnTo>
                    <a:pt x="742950" y="228600"/>
                  </a:lnTo>
                  <a:close/>
                </a:path>
                <a:path w="4686300" h="628650">
                  <a:moveTo>
                    <a:pt x="742950" y="285750"/>
                  </a:moveTo>
                  <a:lnTo>
                    <a:pt x="857250" y="285750"/>
                  </a:lnTo>
                </a:path>
                <a:path w="4686300" h="628650">
                  <a:moveTo>
                    <a:pt x="1200150" y="285750"/>
                  </a:moveTo>
                  <a:lnTo>
                    <a:pt x="1314450" y="285750"/>
                  </a:lnTo>
                </a:path>
                <a:path w="4686300" h="628650">
                  <a:moveTo>
                    <a:pt x="1485900" y="228600"/>
                  </a:moveTo>
                  <a:lnTo>
                    <a:pt x="1314450" y="228600"/>
                  </a:lnTo>
                  <a:lnTo>
                    <a:pt x="1314450" y="342900"/>
                  </a:lnTo>
                  <a:lnTo>
                    <a:pt x="1485900" y="342900"/>
                  </a:lnTo>
                  <a:lnTo>
                    <a:pt x="1485900" y="228600"/>
                  </a:lnTo>
                  <a:close/>
                </a:path>
                <a:path w="4686300" h="628650">
                  <a:moveTo>
                    <a:pt x="1485900" y="285750"/>
                  </a:moveTo>
                  <a:lnTo>
                    <a:pt x="1600200" y="285750"/>
                  </a:lnTo>
                </a:path>
                <a:path w="4686300" h="628650">
                  <a:moveTo>
                    <a:pt x="1600200" y="57150"/>
                  </a:moveTo>
                  <a:lnTo>
                    <a:pt x="1600200" y="514350"/>
                  </a:lnTo>
                </a:path>
                <a:path w="4686300" h="628650">
                  <a:moveTo>
                    <a:pt x="1600200" y="285750"/>
                  </a:moveTo>
                  <a:lnTo>
                    <a:pt x="1828800" y="285750"/>
                  </a:lnTo>
                </a:path>
                <a:path w="4686300" h="628650">
                  <a:moveTo>
                    <a:pt x="2000250" y="228600"/>
                  </a:moveTo>
                  <a:lnTo>
                    <a:pt x="1828800" y="228600"/>
                  </a:lnTo>
                  <a:lnTo>
                    <a:pt x="1828800" y="342900"/>
                  </a:lnTo>
                  <a:lnTo>
                    <a:pt x="2000250" y="342900"/>
                  </a:lnTo>
                  <a:lnTo>
                    <a:pt x="2000250" y="228600"/>
                  </a:lnTo>
                  <a:close/>
                </a:path>
                <a:path w="4686300" h="628650">
                  <a:moveTo>
                    <a:pt x="2000250" y="285750"/>
                  </a:moveTo>
                  <a:lnTo>
                    <a:pt x="2628900" y="285750"/>
                  </a:lnTo>
                </a:path>
                <a:path w="4686300" h="628650">
                  <a:moveTo>
                    <a:pt x="2800350" y="228600"/>
                  </a:moveTo>
                  <a:lnTo>
                    <a:pt x="2628900" y="228600"/>
                  </a:lnTo>
                  <a:lnTo>
                    <a:pt x="2628900" y="342900"/>
                  </a:lnTo>
                  <a:lnTo>
                    <a:pt x="2800350" y="342900"/>
                  </a:lnTo>
                  <a:lnTo>
                    <a:pt x="2800350" y="228600"/>
                  </a:lnTo>
                  <a:close/>
                </a:path>
                <a:path w="4686300" h="628650">
                  <a:moveTo>
                    <a:pt x="2800350" y="285750"/>
                  </a:moveTo>
                  <a:lnTo>
                    <a:pt x="3028950" y="285750"/>
                  </a:lnTo>
                </a:path>
                <a:path w="4686300" h="628650">
                  <a:moveTo>
                    <a:pt x="3028950" y="57150"/>
                  </a:moveTo>
                  <a:lnTo>
                    <a:pt x="3028950" y="514350"/>
                  </a:lnTo>
                </a:path>
                <a:path w="4686300" h="628650">
                  <a:moveTo>
                    <a:pt x="3028950" y="285750"/>
                  </a:moveTo>
                  <a:lnTo>
                    <a:pt x="3143250" y="285750"/>
                  </a:lnTo>
                </a:path>
                <a:path w="4686300" h="628650">
                  <a:moveTo>
                    <a:pt x="3314700" y="228600"/>
                  </a:moveTo>
                  <a:lnTo>
                    <a:pt x="3143250" y="228600"/>
                  </a:lnTo>
                  <a:lnTo>
                    <a:pt x="3143250" y="342900"/>
                  </a:lnTo>
                  <a:lnTo>
                    <a:pt x="3314700" y="342900"/>
                  </a:lnTo>
                  <a:lnTo>
                    <a:pt x="3314700" y="228600"/>
                  </a:lnTo>
                  <a:close/>
                </a:path>
                <a:path w="4686300" h="628650">
                  <a:moveTo>
                    <a:pt x="3314700" y="285750"/>
                  </a:moveTo>
                  <a:lnTo>
                    <a:pt x="3429000" y="285750"/>
                  </a:lnTo>
                </a:path>
                <a:path w="4686300" h="628650">
                  <a:moveTo>
                    <a:pt x="3771900" y="285750"/>
                  </a:moveTo>
                  <a:lnTo>
                    <a:pt x="3886200" y="285750"/>
                  </a:lnTo>
                </a:path>
                <a:path w="4686300" h="628650">
                  <a:moveTo>
                    <a:pt x="4057650" y="228600"/>
                  </a:moveTo>
                  <a:lnTo>
                    <a:pt x="3886200" y="228600"/>
                  </a:lnTo>
                  <a:lnTo>
                    <a:pt x="3886200" y="342900"/>
                  </a:lnTo>
                  <a:lnTo>
                    <a:pt x="4057650" y="342900"/>
                  </a:lnTo>
                  <a:lnTo>
                    <a:pt x="4057650" y="228600"/>
                  </a:lnTo>
                  <a:close/>
                </a:path>
                <a:path w="4686300" h="628650">
                  <a:moveTo>
                    <a:pt x="4057650" y="285750"/>
                  </a:moveTo>
                  <a:lnTo>
                    <a:pt x="4171950" y="285750"/>
                  </a:lnTo>
                </a:path>
                <a:path w="4686300" h="628650">
                  <a:moveTo>
                    <a:pt x="4171950" y="114300"/>
                  </a:moveTo>
                  <a:lnTo>
                    <a:pt x="4343400" y="114300"/>
                  </a:lnTo>
                </a:path>
                <a:path w="4686300" h="628650">
                  <a:moveTo>
                    <a:pt x="4514850" y="57150"/>
                  </a:moveTo>
                  <a:lnTo>
                    <a:pt x="4343400" y="57150"/>
                  </a:lnTo>
                  <a:lnTo>
                    <a:pt x="4343400" y="171450"/>
                  </a:lnTo>
                  <a:lnTo>
                    <a:pt x="4514850" y="171450"/>
                  </a:lnTo>
                  <a:lnTo>
                    <a:pt x="4514850" y="57150"/>
                  </a:lnTo>
                  <a:close/>
                </a:path>
                <a:path w="4686300" h="628650">
                  <a:moveTo>
                    <a:pt x="4514850" y="114300"/>
                  </a:moveTo>
                  <a:lnTo>
                    <a:pt x="4686300" y="114300"/>
                  </a:lnTo>
                </a:path>
                <a:path w="4686300" h="628650">
                  <a:moveTo>
                    <a:pt x="4171950" y="514350"/>
                  </a:moveTo>
                  <a:lnTo>
                    <a:pt x="4343400" y="514350"/>
                  </a:lnTo>
                </a:path>
                <a:path w="4686300" h="628650">
                  <a:moveTo>
                    <a:pt x="4171950" y="0"/>
                  </a:moveTo>
                  <a:lnTo>
                    <a:pt x="4171950" y="62865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" name="object 11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863018" y="5431980"/>
              <a:ext cx="200025" cy="222123"/>
            </a:xfrm>
            <a:prstGeom prst="rect">
              <a:avLst/>
            </a:prstGeom>
          </p:spPr>
        </p:pic>
        <p:pic>
          <p:nvPicPr>
            <p:cNvPr id="12" name="object 12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62418" y="5174267"/>
              <a:ext cx="234314" cy="64020"/>
            </a:xfrm>
            <a:prstGeom prst="rect">
              <a:avLst/>
            </a:prstGeom>
          </p:spPr>
        </p:pic>
        <p:pic>
          <p:nvPicPr>
            <p:cNvPr id="13" name="object 13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091618" y="5002817"/>
              <a:ext cx="234315" cy="64020"/>
            </a:xfrm>
            <a:prstGeom prst="rect">
              <a:avLst/>
            </a:prstGeom>
          </p:spPr>
        </p:pic>
      </p:grpSp>
      <p:sp>
        <p:nvSpPr>
          <p:cNvPr id="14" name="object 14" descr=""/>
          <p:cNvSpPr/>
          <p:nvPr/>
        </p:nvSpPr>
        <p:spPr>
          <a:xfrm>
            <a:off x="5694426" y="5377688"/>
            <a:ext cx="171450" cy="114300"/>
          </a:xfrm>
          <a:custGeom>
            <a:avLst/>
            <a:gdLst/>
            <a:ahLst/>
            <a:cxnLst/>
            <a:rect l="l" t="t" r="r" b="b"/>
            <a:pathLst>
              <a:path w="171450" h="114300">
                <a:moveTo>
                  <a:pt x="171450" y="0"/>
                </a:moveTo>
                <a:lnTo>
                  <a:pt x="0" y="0"/>
                </a:lnTo>
                <a:lnTo>
                  <a:pt x="0" y="114300"/>
                </a:lnTo>
                <a:lnTo>
                  <a:pt x="171450" y="114300"/>
                </a:lnTo>
                <a:lnTo>
                  <a:pt x="171450" y="0"/>
                </a:lnTo>
                <a:close/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1124013" y="5422138"/>
            <a:ext cx="149225" cy="2311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50" spc="-50">
                <a:latin typeface="Times New Roman"/>
                <a:cs typeface="Times New Roman"/>
              </a:rPr>
              <a:t>Y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6153207" y="5250688"/>
            <a:ext cx="149225" cy="2311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50" spc="-50">
                <a:latin typeface="Times New Roman"/>
                <a:cs typeface="Times New Roman"/>
              </a:rPr>
              <a:t>Y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795526" y="4793488"/>
            <a:ext cx="825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938526" y="4793488"/>
            <a:ext cx="825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367276" y="4793488"/>
            <a:ext cx="825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Times New Roman"/>
                <a:cs typeface="Times New Roman"/>
              </a:rPr>
              <a:t>3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510276" y="4736338"/>
            <a:ext cx="825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Times New Roman"/>
                <a:cs typeface="Times New Roman"/>
              </a:rPr>
              <a:t>4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250439" y="5422138"/>
            <a:ext cx="3308985" cy="5518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4604">
              <a:lnSpc>
                <a:spcPct val="100000"/>
              </a:lnSpc>
              <a:spcBef>
                <a:spcPts val="100"/>
              </a:spcBef>
              <a:tabLst>
                <a:tab pos="2600325" algn="l"/>
              </a:tabLst>
            </a:pPr>
            <a:r>
              <a:rPr dirty="0" sz="1350">
                <a:latin typeface="Symbol"/>
                <a:cs typeface="Symbol"/>
              </a:rPr>
              <a:t></a:t>
            </a:r>
            <a:r>
              <a:rPr dirty="0" sz="1350" spc="285">
                <a:latin typeface="Times New Roman"/>
                <a:cs typeface="Times New Roman"/>
              </a:rPr>
              <a:t> </a:t>
            </a:r>
            <a:r>
              <a:rPr dirty="0" sz="1350" spc="-50">
                <a:latin typeface="Times New Roman"/>
                <a:cs typeface="Times New Roman"/>
              </a:rPr>
              <a:t>Y</a:t>
            </a:r>
            <a:r>
              <a:rPr dirty="0" sz="1350">
                <a:latin typeface="Times New Roman"/>
                <a:cs typeface="Times New Roman"/>
              </a:rPr>
              <a:t>	Y</a:t>
            </a:r>
            <a:r>
              <a:rPr dirty="0" sz="1350" spc="254">
                <a:latin typeface="Times New Roman"/>
                <a:cs typeface="Times New Roman"/>
              </a:rPr>
              <a:t> </a:t>
            </a:r>
            <a:r>
              <a:rPr dirty="0" sz="1350" spc="-50">
                <a:latin typeface="Symbol"/>
                <a:cs typeface="Symbol"/>
              </a:rPr>
              <a:t></a:t>
            </a:r>
            <a:endParaRPr sz="1350">
              <a:latin typeface="Symbol"/>
              <a:cs typeface="Symbol"/>
            </a:endParaRPr>
          </a:p>
          <a:p>
            <a:pPr marL="12700">
              <a:lnSpc>
                <a:spcPct val="100000"/>
              </a:lnSpc>
              <a:spcBef>
                <a:spcPts val="108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2.1: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R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pr</a:t>
            </a:r>
            <a:r>
              <a:rPr dirty="0" sz="1200" spc="25">
                <a:latin typeface="Calibri"/>
                <a:cs typeface="Calibri"/>
              </a:rPr>
              <a:t>ese</a:t>
            </a:r>
            <a:r>
              <a:rPr dirty="0" sz="1200" spc="-5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ta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25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e</a:t>
            </a:r>
            <a:r>
              <a:rPr dirty="0" sz="1200" spc="45">
                <a:latin typeface="Calibri"/>
                <a:cs typeface="Calibri"/>
              </a:rPr>
              <a:t>l</a:t>
            </a:r>
            <a:r>
              <a:rPr dirty="0" sz="1200" spc="-600">
                <a:latin typeface="Calibri"/>
                <a:cs typeface="Calibri"/>
              </a:rPr>
              <a:t>e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ctrico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927612" y="6115113"/>
            <a:ext cx="6145530" cy="392430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12700" marR="5080" indent="222250">
              <a:lnSpc>
                <a:spcPct val="100800"/>
              </a:lnSpc>
              <a:spcBef>
                <a:spcPts val="80"/>
              </a:spcBef>
            </a:pP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tambi´en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podr´ıa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representado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diagrama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tri</a:t>
            </a:r>
            <a:r>
              <a:rPr dirty="0" sz="1200" spc="40">
                <a:latin typeface="Calibri"/>
                <a:cs typeface="Calibri"/>
              </a:rPr>
              <a:t>f</a:t>
            </a:r>
            <a:r>
              <a:rPr dirty="0" sz="1200" spc="-52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´s</a:t>
            </a:r>
            <a:r>
              <a:rPr dirty="0" sz="1200" spc="50">
                <a:latin typeface="Calibri"/>
                <a:cs typeface="Calibri"/>
              </a:rPr>
              <a:t>i</a:t>
            </a:r>
            <a:r>
              <a:rPr dirty="0" sz="1200" spc="45">
                <a:latin typeface="Calibri"/>
                <a:cs typeface="Calibri"/>
              </a:rPr>
              <a:t>c</a:t>
            </a:r>
            <a:r>
              <a:rPr dirty="0" sz="1200" spc="50">
                <a:latin typeface="Calibri"/>
                <a:cs typeface="Calibri"/>
              </a:rPr>
              <a:t>o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o </a:t>
            </a:r>
            <a:r>
              <a:rPr dirty="0" sz="1200" spc="40">
                <a:latin typeface="Calibri"/>
                <a:cs typeface="Calibri"/>
              </a:rPr>
              <a:t>mono</a:t>
            </a:r>
            <a:r>
              <a:rPr dirty="0" sz="1200" spc="30">
                <a:latin typeface="Calibri"/>
                <a:cs typeface="Calibri"/>
              </a:rPr>
              <a:t>f</a:t>
            </a:r>
            <a:r>
              <a:rPr dirty="0" sz="1200" spc="-540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s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35">
                <a:latin typeface="Calibri"/>
                <a:cs typeface="Calibri"/>
              </a:rPr>
              <a:t>c</a:t>
            </a:r>
            <a:r>
              <a:rPr dirty="0" sz="1200" spc="40">
                <a:latin typeface="Calibri"/>
                <a:cs typeface="Calibri"/>
              </a:rPr>
              <a:t>o.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23" name="object 23" descr=""/>
          <p:cNvGrpSpPr/>
          <p:nvPr/>
        </p:nvGrpSpPr>
        <p:grpSpPr>
          <a:xfrm>
            <a:off x="1687925" y="6685153"/>
            <a:ext cx="4634865" cy="1697355"/>
            <a:chOff x="1687925" y="6685153"/>
            <a:chExt cx="4634865" cy="1697355"/>
          </a:xfrm>
        </p:grpSpPr>
        <p:sp>
          <p:nvSpPr>
            <p:cNvPr id="24" name="object 24" descr=""/>
            <p:cNvSpPr/>
            <p:nvPr/>
          </p:nvSpPr>
          <p:spPr>
            <a:xfrm>
              <a:off x="1690497" y="6788023"/>
              <a:ext cx="4629150" cy="1491615"/>
            </a:xfrm>
            <a:custGeom>
              <a:avLst/>
              <a:gdLst/>
              <a:ahLst/>
              <a:cxnLst/>
              <a:rect l="l" t="t" r="r" b="b"/>
              <a:pathLst>
                <a:path w="4629150" h="1491615">
                  <a:moveTo>
                    <a:pt x="4629150" y="925702"/>
                  </a:moveTo>
                  <a:lnTo>
                    <a:pt x="4621279" y="974459"/>
                  </a:lnTo>
                  <a:lnTo>
                    <a:pt x="4599366" y="1016815"/>
                  </a:lnTo>
                  <a:lnTo>
                    <a:pt x="4565957" y="1050224"/>
                  </a:lnTo>
                  <a:lnTo>
                    <a:pt x="4523601" y="1072137"/>
                  </a:lnTo>
                  <a:lnTo>
                    <a:pt x="4474845" y="1080008"/>
                  </a:lnTo>
                  <a:lnTo>
                    <a:pt x="4426088" y="1072137"/>
                  </a:lnTo>
                  <a:lnTo>
                    <a:pt x="4383732" y="1050224"/>
                  </a:lnTo>
                  <a:lnTo>
                    <a:pt x="4350323" y="1016815"/>
                  </a:lnTo>
                  <a:lnTo>
                    <a:pt x="4328410" y="974459"/>
                  </a:lnTo>
                  <a:lnTo>
                    <a:pt x="4320540" y="925702"/>
                  </a:lnTo>
                  <a:lnTo>
                    <a:pt x="4328410" y="876946"/>
                  </a:lnTo>
                  <a:lnTo>
                    <a:pt x="4350323" y="834590"/>
                  </a:lnTo>
                  <a:lnTo>
                    <a:pt x="4383732" y="801181"/>
                  </a:lnTo>
                  <a:lnTo>
                    <a:pt x="4426088" y="779268"/>
                  </a:lnTo>
                  <a:lnTo>
                    <a:pt x="4474845" y="771397"/>
                  </a:lnTo>
                  <a:lnTo>
                    <a:pt x="4523601" y="779268"/>
                  </a:lnTo>
                  <a:lnTo>
                    <a:pt x="4565957" y="801181"/>
                  </a:lnTo>
                  <a:lnTo>
                    <a:pt x="4599366" y="834590"/>
                  </a:lnTo>
                  <a:lnTo>
                    <a:pt x="4621279" y="876946"/>
                  </a:lnTo>
                  <a:lnTo>
                    <a:pt x="4629150" y="925702"/>
                  </a:lnTo>
                  <a:close/>
                </a:path>
                <a:path w="4629150" h="1491615">
                  <a:moveTo>
                    <a:pt x="308609" y="925702"/>
                  </a:moveTo>
                  <a:lnTo>
                    <a:pt x="300739" y="974459"/>
                  </a:lnTo>
                  <a:lnTo>
                    <a:pt x="278826" y="1016815"/>
                  </a:lnTo>
                  <a:lnTo>
                    <a:pt x="245417" y="1050224"/>
                  </a:lnTo>
                  <a:lnTo>
                    <a:pt x="203061" y="1072137"/>
                  </a:lnTo>
                  <a:lnTo>
                    <a:pt x="154304" y="1080008"/>
                  </a:lnTo>
                  <a:lnTo>
                    <a:pt x="105548" y="1072137"/>
                  </a:lnTo>
                  <a:lnTo>
                    <a:pt x="63192" y="1050224"/>
                  </a:lnTo>
                  <a:lnTo>
                    <a:pt x="29783" y="1016815"/>
                  </a:lnTo>
                  <a:lnTo>
                    <a:pt x="7870" y="974459"/>
                  </a:lnTo>
                  <a:lnTo>
                    <a:pt x="0" y="925702"/>
                  </a:lnTo>
                  <a:lnTo>
                    <a:pt x="7870" y="876946"/>
                  </a:lnTo>
                  <a:lnTo>
                    <a:pt x="29783" y="834590"/>
                  </a:lnTo>
                  <a:lnTo>
                    <a:pt x="63192" y="801181"/>
                  </a:lnTo>
                  <a:lnTo>
                    <a:pt x="105548" y="779268"/>
                  </a:lnTo>
                  <a:lnTo>
                    <a:pt x="154304" y="771397"/>
                  </a:lnTo>
                  <a:lnTo>
                    <a:pt x="203061" y="779268"/>
                  </a:lnTo>
                  <a:lnTo>
                    <a:pt x="245417" y="801181"/>
                  </a:lnTo>
                  <a:lnTo>
                    <a:pt x="278826" y="834590"/>
                  </a:lnTo>
                  <a:lnTo>
                    <a:pt x="300739" y="876946"/>
                  </a:lnTo>
                  <a:lnTo>
                    <a:pt x="308609" y="925702"/>
                  </a:lnTo>
                  <a:close/>
                </a:path>
                <a:path w="4629150" h="1491615">
                  <a:moveTo>
                    <a:pt x="154558" y="51434"/>
                  </a:moveTo>
                  <a:lnTo>
                    <a:pt x="771778" y="51434"/>
                  </a:lnTo>
                </a:path>
                <a:path w="4629150" h="1491615">
                  <a:moveTo>
                    <a:pt x="154558" y="51434"/>
                  </a:moveTo>
                  <a:lnTo>
                    <a:pt x="154558" y="360044"/>
                  </a:lnTo>
                </a:path>
                <a:path w="4629150" h="1491615">
                  <a:moveTo>
                    <a:pt x="154558" y="565784"/>
                  </a:moveTo>
                  <a:lnTo>
                    <a:pt x="154558" y="771525"/>
                  </a:lnTo>
                </a:path>
                <a:path w="4629150" h="1491615">
                  <a:moveTo>
                    <a:pt x="154558" y="1080134"/>
                  </a:moveTo>
                  <a:lnTo>
                    <a:pt x="154558" y="1491614"/>
                  </a:lnTo>
                </a:path>
                <a:path w="4629150" h="1491615">
                  <a:moveTo>
                    <a:pt x="154558" y="1491614"/>
                  </a:moveTo>
                  <a:lnTo>
                    <a:pt x="4475099" y="1491614"/>
                  </a:lnTo>
                </a:path>
                <a:path w="4629150" h="1491615">
                  <a:moveTo>
                    <a:pt x="4475099" y="1080134"/>
                  </a:moveTo>
                  <a:lnTo>
                    <a:pt x="4475099" y="1491614"/>
                  </a:lnTo>
                </a:path>
                <a:path w="4629150" h="1491615">
                  <a:moveTo>
                    <a:pt x="4475099" y="565784"/>
                  </a:moveTo>
                  <a:lnTo>
                    <a:pt x="4475099" y="771525"/>
                  </a:lnTo>
                </a:path>
                <a:path w="4629150" h="1491615">
                  <a:moveTo>
                    <a:pt x="977519" y="51434"/>
                  </a:moveTo>
                  <a:lnTo>
                    <a:pt x="1594739" y="51434"/>
                  </a:lnTo>
                </a:path>
                <a:path w="4629150" h="1491615">
                  <a:moveTo>
                    <a:pt x="1594739" y="51434"/>
                  </a:moveTo>
                  <a:lnTo>
                    <a:pt x="1594739" y="720089"/>
                  </a:lnTo>
                </a:path>
                <a:path w="4629150" h="1491615">
                  <a:moveTo>
                    <a:pt x="1491869" y="720089"/>
                  </a:moveTo>
                  <a:lnTo>
                    <a:pt x="1697608" y="720089"/>
                  </a:lnTo>
                </a:path>
                <a:path w="4629150" h="1491615">
                  <a:moveTo>
                    <a:pt x="1594739" y="51434"/>
                  </a:moveTo>
                  <a:lnTo>
                    <a:pt x="1749043" y="51434"/>
                  </a:lnTo>
                  <a:lnTo>
                    <a:pt x="1903349" y="51434"/>
                  </a:lnTo>
                  <a:lnTo>
                    <a:pt x="1954783" y="0"/>
                  </a:lnTo>
                  <a:lnTo>
                    <a:pt x="2057653" y="102869"/>
                  </a:lnTo>
                  <a:lnTo>
                    <a:pt x="2109089" y="51434"/>
                  </a:lnTo>
                  <a:lnTo>
                    <a:pt x="2211958" y="51434"/>
                  </a:lnTo>
                  <a:lnTo>
                    <a:pt x="2520568" y="51434"/>
                  </a:lnTo>
                </a:path>
                <a:path w="4629150" h="1491615">
                  <a:moveTo>
                    <a:pt x="2726308" y="51434"/>
                  </a:moveTo>
                  <a:lnTo>
                    <a:pt x="2983483" y="51434"/>
                  </a:lnTo>
                </a:path>
                <a:path w="4629150" h="1491615">
                  <a:moveTo>
                    <a:pt x="2983483" y="51434"/>
                  </a:moveTo>
                  <a:lnTo>
                    <a:pt x="2983483" y="720089"/>
                  </a:lnTo>
                </a:path>
                <a:path w="4629150" h="1491615">
                  <a:moveTo>
                    <a:pt x="2880614" y="720089"/>
                  </a:moveTo>
                  <a:lnTo>
                    <a:pt x="3086354" y="720089"/>
                  </a:lnTo>
                </a:path>
                <a:path w="4629150" h="1491615">
                  <a:moveTo>
                    <a:pt x="2983483" y="771525"/>
                  </a:moveTo>
                  <a:lnTo>
                    <a:pt x="2983483" y="1491614"/>
                  </a:lnTo>
                </a:path>
                <a:path w="4629150" h="1491615">
                  <a:moveTo>
                    <a:pt x="1594739" y="771525"/>
                  </a:moveTo>
                  <a:lnTo>
                    <a:pt x="1594739" y="1491614"/>
                  </a:lnTo>
                </a:path>
                <a:path w="4629150" h="1491615">
                  <a:moveTo>
                    <a:pt x="2983483" y="51434"/>
                  </a:moveTo>
                  <a:lnTo>
                    <a:pt x="3292093" y="51434"/>
                  </a:lnTo>
                </a:path>
                <a:path w="4629150" h="1491615">
                  <a:moveTo>
                    <a:pt x="3497833" y="51434"/>
                  </a:moveTo>
                  <a:lnTo>
                    <a:pt x="3806443" y="51434"/>
                  </a:lnTo>
                </a:path>
                <a:path w="4629150" h="1491615">
                  <a:moveTo>
                    <a:pt x="3806443" y="822959"/>
                  </a:moveTo>
                  <a:lnTo>
                    <a:pt x="3806443" y="668654"/>
                  </a:lnTo>
                  <a:lnTo>
                    <a:pt x="3755008" y="617219"/>
                  </a:lnTo>
                  <a:lnTo>
                    <a:pt x="3857879" y="514350"/>
                  </a:lnTo>
                  <a:lnTo>
                    <a:pt x="3806443" y="462914"/>
                  </a:lnTo>
                  <a:lnTo>
                    <a:pt x="3806443" y="360044"/>
                  </a:lnTo>
                </a:path>
                <a:path w="4629150" h="1491615">
                  <a:moveTo>
                    <a:pt x="3806443" y="51434"/>
                  </a:moveTo>
                  <a:lnTo>
                    <a:pt x="3806443" y="360044"/>
                  </a:lnTo>
                </a:path>
                <a:path w="4629150" h="1491615">
                  <a:moveTo>
                    <a:pt x="3806443" y="822959"/>
                  </a:moveTo>
                  <a:lnTo>
                    <a:pt x="3806443" y="977264"/>
                  </a:lnTo>
                </a:path>
                <a:path w="4629150" h="1491615">
                  <a:moveTo>
                    <a:pt x="3806443" y="1183004"/>
                  </a:moveTo>
                  <a:lnTo>
                    <a:pt x="3806443" y="1491614"/>
                  </a:lnTo>
                </a:path>
                <a:path w="4629150" h="1491615">
                  <a:moveTo>
                    <a:pt x="4475099" y="51434"/>
                  </a:moveTo>
                  <a:lnTo>
                    <a:pt x="4475099" y="360044"/>
                  </a:lnTo>
                </a:path>
                <a:path w="4629150" h="1491615">
                  <a:moveTo>
                    <a:pt x="3806443" y="51434"/>
                  </a:moveTo>
                  <a:lnTo>
                    <a:pt x="4475099" y="51434"/>
                  </a:lnTo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307970" y="6685153"/>
              <a:ext cx="3549015" cy="1697355"/>
            </a:xfrm>
            <a:custGeom>
              <a:avLst/>
              <a:gdLst/>
              <a:ahLst/>
              <a:cxnLst/>
              <a:rect l="l" t="t" r="r" b="b"/>
              <a:pathLst>
                <a:path w="3549015" h="1697354">
                  <a:moveTo>
                    <a:pt x="0" y="0"/>
                  </a:moveTo>
                  <a:lnTo>
                    <a:pt x="0" y="1697355"/>
                  </a:lnTo>
                </a:path>
                <a:path w="3549015" h="1697354">
                  <a:moveTo>
                    <a:pt x="668655" y="0"/>
                  </a:moveTo>
                  <a:lnTo>
                    <a:pt x="668655" y="1697355"/>
                  </a:lnTo>
                </a:path>
                <a:path w="3549015" h="1697354">
                  <a:moveTo>
                    <a:pt x="2520315" y="0"/>
                  </a:moveTo>
                  <a:lnTo>
                    <a:pt x="2520315" y="1697355"/>
                  </a:lnTo>
                </a:path>
                <a:path w="3549015" h="1697354">
                  <a:moveTo>
                    <a:pt x="3549015" y="0"/>
                  </a:moveTo>
                  <a:lnTo>
                    <a:pt x="3549015" y="1697355"/>
                  </a:lnTo>
                </a:path>
                <a:path w="3549015" h="1697354">
                  <a:moveTo>
                    <a:pt x="3034665" y="0"/>
                  </a:moveTo>
                  <a:lnTo>
                    <a:pt x="3034665" y="1697355"/>
                  </a:lnTo>
                </a:path>
              </a:pathLst>
            </a:custGeom>
            <a:ln w="5143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6" name="object 2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806416" y="7145496"/>
              <a:ext cx="75501" cy="210883"/>
            </a:xfrm>
            <a:prstGeom prst="rect">
              <a:avLst/>
            </a:prstGeom>
          </p:spPr>
        </p:pic>
        <p:sp>
          <p:nvSpPr>
            <p:cNvPr id="27" name="object 27" descr=""/>
            <p:cNvSpPr/>
            <p:nvPr/>
          </p:nvSpPr>
          <p:spPr>
            <a:xfrm>
              <a:off x="6062726" y="7687650"/>
              <a:ext cx="205740" cy="52705"/>
            </a:xfrm>
            <a:custGeom>
              <a:avLst/>
              <a:gdLst/>
              <a:ahLst/>
              <a:cxnLst/>
              <a:rect l="l" t="t" r="r" b="b"/>
              <a:pathLst>
                <a:path w="205739" h="52704">
                  <a:moveTo>
                    <a:pt x="0" y="26202"/>
                  </a:moveTo>
                  <a:lnTo>
                    <a:pt x="27506" y="5231"/>
                  </a:lnTo>
                  <a:lnTo>
                    <a:pt x="51536" y="0"/>
                  </a:lnTo>
                  <a:lnTo>
                    <a:pt x="73084" y="6009"/>
                  </a:lnTo>
                  <a:lnTo>
                    <a:pt x="93139" y="18761"/>
                  </a:lnTo>
                  <a:lnTo>
                    <a:pt x="112694" y="33756"/>
                  </a:lnTo>
                  <a:lnTo>
                    <a:pt x="132740" y="46497"/>
                  </a:lnTo>
                  <a:lnTo>
                    <a:pt x="154268" y="52483"/>
                  </a:lnTo>
                  <a:lnTo>
                    <a:pt x="178271" y="47218"/>
                  </a:lnTo>
                  <a:lnTo>
                    <a:pt x="205739" y="26202"/>
                  </a:lnTo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8" name="object 28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126956" y="7145496"/>
              <a:ext cx="75501" cy="210883"/>
            </a:xfrm>
            <a:prstGeom prst="rect">
              <a:avLst/>
            </a:prstGeom>
          </p:spPr>
        </p:pic>
        <p:pic>
          <p:nvPicPr>
            <p:cNvPr id="29" name="object 29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459704" y="6802596"/>
              <a:ext cx="210883" cy="75501"/>
            </a:xfrm>
            <a:prstGeom prst="rect">
              <a:avLst/>
            </a:prstGeom>
          </p:spPr>
        </p:pic>
        <p:sp>
          <p:nvSpPr>
            <p:cNvPr id="30" name="object 30" descr=""/>
            <p:cNvSpPr/>
            <p:nvPr/>
          </p:nvSpPr>
          <p:spPr>
            <a:xfrm>
              <a:off x="3182366" y="7525258"/>
              <a:ext cx="205740" cy="34290"/>
            </a:xfrm>
            <a:custGeom>
              <a:avLst/>
              <a:gdLst/>
              <a:ahLst/>
              <a:cxnLst/>
              <a:rect l="l" t="t" r="r" b="b"/>
              <a:pathLst>
                <a:path w="205739" h="34290">
                  <a:moveTo>
                    <a:pt x="0" y="34290"/>
                  </a:moveTo>
                  <a:lnTo>
                    <a:pt x="685" y="34290"/>
                  </a:lnTo>
                  <a:lnTo>
                    <a:pt x="3428" y="32918"/>
                  </a:lnTo>
                  <a:lnTo>
                    <a:pt x="9601" y="29489"/>
                  </a:lnTo>
                  <a:lnTo>
                    <a:pt x="19888" y="25374"/>
                  </a:lnTo>
                  <a:lnTo>
                    <a:pt x="32232" y="19888"/>
                  </a:lnTo>
                  <a:lnTo>
                    <a:pt x="44576" y="15087"/>
                  </a:lnTo>
                  <a:lnTo>
                    <a:pt x="57887" y="9863"/>
                  </a:lnTo>
                  <a:lnTo>
                    <a:pt x="73109" y="4719"/>
                  </a:lnTo>
                  <a:lnTo>
                    <a:pt x="88637" y="987"/>
                  </a:lnTo>
                  <a:lnTo>
                    <a:pt x="102869" y="0"/>
                  </a:lnTo>
                  <a:lnTo>
                    <a:pt x="117102" y="987"/>
                  </a:lnTo>
                  <a:lnTo>
                    <a:pt x="132630" y="4719"/>
                  </a:lnTo>
                  <a:lnTo>
                    <a:pt x="147852" y="9863"/>
                  </a:lnTo>
                  <a:lnTo>
                    <a:pt x="161162" y="15087"/>
                  </a:lnTo>
                  <a:lnTo>
                    <a:pt x="173507" y="19888"/>
                  </a:lnTo>
                  <a:lnTo>
                    <a:pt x="185851" y="25374"/>
                  </a:lnTo>
                  <a:lnTo>
                    <a:pt x="196138" y="29489"/>
                  </a:lnTo>
                  <a:lnTo>
                    <a:pt x="202310" y="32918"/>
                  </a:lnTo>
                  <a:lnTo>
                    <a:pt x="205054" y="34290"/>
                  </a:lnTo>
                  <a:lnTo>
                    <a:pt x="205739" y="34290"/>
                  </a:lnTo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1" name="object 31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208494" y="6802596"/>
              <a:ext cx="210883" cy="75501"/>
            </a:xfrm>
            <a:prstGeom prst="rect">
              <a:avLst/>
            </a:prstGeom>
          </p:spPr>
        </p:pic>
        <p:sp>
          <p:nvSpPr>
            <p:cNvPr id="32" name="object 32" descr=""/>
            <p:cNvSpPr/>
            <p:nvPr/>
          </p:nvSpPr>
          <p:spPr>
            <a:xfrm>
              <a:off x="4571111" y="7525258"/>
              <a:ext cx="205740" cy="34290"/>
            </a:xfrm>
            <a:custGeom>
              <a:avLst/>
              <a:gdLst/>
              <a:ahLst/>
              <a:cxnLst/>
              <a:rect l="l" t="t" r="r" b="b"/>
              <a:pathLst>
                <a:path w="205739" h="34290">
                  <a:moveTo>
                    <a:pt x="0" y="34290"/>
                  </a:moveTo>
                  <a:lnTo>
                    <a:pt x="685" y="34290"/>
                  </a:lnTo>
                  <a:lnTo>
                    <a:pt x="3428" y="32918"/>
                  </a:lnTo>
                  <a:lnTo>
                    <a:pt x="9601" y="29489"/>
                  </a:lnTo>
                  <a:lnTo>
                    <a:pt x="19888" y="25374"/>
                  </a:lnTo>
                  <a:lnTo>
                    <a:pt x="32232" y="19888"/>
                  </a:lnTo>
                  <a:lnTo>
                    <a:pt x="44576" y="15087"/>
                  </a:lnTo>
                  <a:lnTo>
                    <a:pt x="57887" y="9863"/>
                  </a:lnTo>
                  <a:lnTo>
                    <a:pt x="73109" y="4719"/>
                  </a:lnTo>
                  <a:lnTo>
                    <a:pt x="88637" y="987"/>
                  </a:lnTo>
                  <a:lnTo>
                    <a:pt x="102869" y="0"/>
                  </a:lnTo>
                  <a:lnTo>
                    <a:pt x="117102" y="987"/>
                  </a:lnTo>
                  <a:lnTo>
                    <a:pt x="132630" y="4719"/>
                  </a:lnTo>
                  <a:lnTo>
                    <a:pt x="147852" y="9863"/>
                  </a:lnTo>
                  <a:lnTo>
                    <a:pt x="161162" y="15087"/>
                  </a:lnTo>
                  <a:lnTo>
                    <a:pt x="173507" y="19888"/>
                  </a:lnTo>
                  <a:lnTo>
                    <a:pt x="185851" y="25374"/>
                  </a:lnTo>
                  <a:lnTo>
                    <a:pt x="196138" y="29489"/>
                  </a:lnTo>
                  <a:lnTo>
                    <a:pt x="202311" y="32918"/>
                  </a:lnTo>
                  <a:lnTo>
                    <a:pt x="205054" y="34290"/>
                  </a:lnTo>
                  <a:lnTo>
                    <a:pt x="205739" y="34290"/>
                  </a:lnTo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3" name="object 33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980019" y="6802596"/>
              <a:ext cx="210883" cy="75501"/>
            </a:xfrm>
            <a:prstGeom prst="rect">
              <a:avLst/>
            </a:prstGeom>
          </p:spPr>
        </p:pic>
        <p:pic>
          <p:nvPicPr>
            <p:cNvPr id="34" name="object 34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458301" y="7762716"/>
              <a:ext cx="75501" cy="210883"/>
            </a:xfrm>
            <a:prstGeom prst="rect">
              <a:avLst/>
            </a:prstGeom>
          </p:spPr>
        </p:pic>
        <p:sp>
          <p:nvSpPr>
            <p:cNvPr id="35" name="object 35" descr=""/>
            <p:cNvSpPr/>
            <p:nvPr/>
          </p:nvSpPr>
          <p:spPr>
            <a:xfrm>
              <a:off x="1742186" y="7687650"/>
              <a:ext cx="205740" cy="52705"/>
            </a:xfrm>
            <a:custGeom>
              <a:avLst/>
              <a:gdLst/>
              <a:ahLst/>
              <a:cxnLst/>
              <a:rect l="l" t="t" r="r" b="b"/>
              <a:pathLst>
                <a:path w="205739" h="52704">
                  <a:moveTo>
                    <a:pt x="0" y="26202"/>
                  </a:moveTo>
                  <a:lnTo>
                    <a:pt x="27506" y="5231"/>
                  </a:lnTo>
                  <a:lnTo>
                    <a:pt x="51536" y="0"/>
                  </a:lnTo>
                  <a:lnTo>
                    <a:pt x="73084" y="6009"/>
                  </a:lnTo>
                  <a:lnTo>
                    <a:pt x="93139" y="18761"/>
                  </a:lnTo>
                  <a:lnTo>
                    <a:pt x="112694" y="33756"/>
                  </a:lnTo>
                  <a:lnTo>
                    <a:pt x="132740" y="46497"/>
                  </a:lnTo>
                  <a:lnTo>
                    <a:pt x="154268" y="52483"/>
                  </a:lnTo>
                  <a:lnTo>
                    <a:pt x="178271" y="47218"/>
                  </a:lnTo>
                  <a:lnTo>
                    <a:pt x="205739" y="26202"/>
                  </a:lnTo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" name="object 36" descr=""/>
          <p:cNvSpPr txBox="1"/>
          <p:nvPr/>
        </p:nvSpPr>
        <p:spPr>
          <a:xfrm>
            <a:off x="1523746" y="8390381"/>
            <a:ext cx="589915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0">
                <a:latin typeface="Times New Roman"/>
                <a:cs typeface="Times New Roman"/>
              </a:rPr>
              <a:t>Generador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0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22</a:t>
            </a:fld>
          </a:p>
        </p:txBody>
      </p:sp>
      <p:sp>
        <p:nvSpPr>
          <p:cNvPr id="37" name="object 37" descr=""/>
          <p:cNvSpPr txBox="1"/>
          <p:nvPr/>
        </p:nvSpPr>
        <p:spPr>
          <a:xfrm>
            <a:off x="2355506" y="8390381"/>
            <a:ext cx="1615440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297305" algn="l"/>
              </a:tabLst>
            </a:pPr>
            <a:r>
              <a:rPr dirty="0" sz="1050" spc="-10">
                <a:latin typeface="Times New Roman"/>
                <a:cs typeface="Times New Roman"/>
              </a:rPr>
              <a:t>Transf.</a:t>
            </a:r>
            <a:r>
              <a:rPr dirty="0" sz="1050">
                <a:latin typeface="Times New Roman"/>
                <a:cs typeface="Times New Roman"/>
              </a:rPr>
              <a:t>	</a:t>
            </a:r>
            <a:r>
              <a:rPr dirty="0" sz="1050" spc="-10">
                <a:latin typeface="Times New Roman"/>
                <a:cs typeface="Times New Roman"/>
              </a:rPr>
              <a:t>Linea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867021" y="8338949"/>
            <a:ext cx="1492250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915035" algn="l"/>
              </a:tabLst>
            </a:pPr>
            <a:r>
              <a:rPr dirty="0" sz="1050">
                <a:latin typeface="Times New Roman"/>
                <a:cs typeface="Times New Roman"/>
              </a:rPr>
              <a:t>Transf.</a:t>
            </a:r>
            <a:r>
              <a:rPr dirty="0" sz="1050" spc="260">
                <a:latin typeface="Times New Roman"/>
                <a:cs typeface="Times New Roman"/>
              </a:rPr>
              <a:t> </a:t>
            </a:r>
            <a:r>
              <a:rPr dirty="0" sz="1050" spc="-10">
                <a:latin typeface="Times New Roman"/>
                <a:cs typeface="Times New Roman"/>
              </a:rPr>
              <a:t>Carga</a:t>
            </a:r>
            <a:r>
              <a:rPr dirty="0" sz="1050">
                <a:latin typeface="Times New Roman"/>
                <a:cs typeface="Times New Roman"/>
              </a:rPr>
              <a:t>	</a:t>
            </a:r>
            <a:r>
              <a:rPr dirty="0" sz="1050" spc="-10">
                <a:latin typeface="Times New Roman"/>
                <a:cs typeface="Times New Roman"/>
              </a:rPr>
              <a:t>Generador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140711" y="8782111"/>
            <a:ext cx="38900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2.2: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R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pr</a:t>
            </a:r>
            <a:r>
              <a:rPr dirty="0" sz="1200" spc="25">
                <a:latin typeface="Calibri"/>
                <a:cs typeface="Calibri"/>
              </a:rPr>
              <a:t>ese</a:t>
            </a:r>
            <a:r>
              <a:rPr dirty="0" sz="1200" spc="-5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ta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25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diagrama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impedancias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27603" y="843595"/>
            <a:ext cx="6146165" cy="11220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222250">
              <a:lnSpc>
                <a:spcPct val="100000"/>
              </a:lnSpc>
              <a:spcBef>
                <a:spcPts val="95"/>
              </a:spcBef>
            </a:pPr>
            <a:r>
              <a:rPr dirty="0" sz="1200" spc="95">
                <a:latin typeface="Calibri"/>
                <a:cs typeface="Calibri"/>
              </a:rPr>
              <a:t>Ya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trif´asicos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generalmente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balanceados,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basta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representarlo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un </a:t>
            </a:r>
            <a:r>
              <a:rPr dirty="0" sz="1200">
                <a:latin typeface="Calibri"/>
                <a:cs typeface="Calibri"/>
              </a:rPr>
              <a:t>diagrama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fase.</a:t>
            </a:r>
            <a:endParaRPr sz="1200">
              <a:latin typeface="Calibri"/>
              <a:cs typeface="Calibri"/>
            </a:endParaRPr>
          </a:p>
          <a:p>
            <a:pPr marL="12700" marR="6985" indent="22225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diagrama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equivalente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fase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simplificado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despreciar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l´ınea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neutro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representar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simbolos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normalizados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circuitos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equivalentes.</a:t>
            </a:r>
            <a:endParaRPr sz="1200">
              <a:latin typeface="Calibri"/>
              <a:cs typeface="Calibri"/>
            </a:endParaRPr>
          </a:p>
          <a:p>
            <a:pPr marL="23495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Calibri"/>
                <a:cs typeface="Calibri"/>
              </a:rPr>
              <a:t>Algunos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s´ımbolos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empleados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represe</a:t>
            </a:r>
            <a:r>
              <a:rPr dirty="0" sz="1200" spc="-25">
                <a:latin typeface="Calibri"/>
                <a:cs typeface="Calibri"/>
              </a:rPr>
              <a:t>n</a:t>
            </a:r>
            <a:r>
              <a:rPr dirty="0" sz="1200" spc="15">
                <a:latin typeface="Calibri"/>
                <a:cs typeface="Calibri"/>
              </a:rPr>
              <a:t>taci</a:t>
            </a:r>
            <a:r>
              <a:rPr dirty="0" sz="1200" spc="-625">
                <a:latin typeface="Calibri"/>
                <a:cs typeface="Calibri"/>
              </a:rPr>
              <a:t>o</a:t>
            </a:r>
            <a:r>
              <a:rPr dirty="0" sz="1200" spc="20">
                <a:latin typeface="Calibri"/>
                <a:cs typeface="Calibri"/>
              </a:rPr>
              <a:t>´n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diagramas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equivalentes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son: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1182236" y="2364098"/>
            <a:ext cx="62230" cy="62230"/>
            <a:chOff x="1182236" y="2364098"/>
            <a:chExt cx="62230" cy="62230"/>
          </a:xfrm>
        </p:grpSpPr>
        <p:sp>
          <p:nvSpPr>
            <p:cNvPr id="4" name="object 4" descr=""/>
            <p:cNvSpPr/>
            <p:nvPr/>
          </p:nvSpPr>
          <p:spPr>
            <a:xfrm>
              <a:off x="1185011" y="2366873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5" h="56514">
                  <a:moveTo>
                    <a:pt x="28092" y="0"/>
                  </a:moveTo>
                  <a:lnTo>
                    <a:pt x="17161" y="2208"/>
                  </a:lnTo>
                  <a:lnTo>
                    <a:pt x="8231" y="8231"/>
                  </a:lnTo>
                  <a:lnTo>
                    <a:pt x="2208" y="17161"/>
                  </a:lnTo>
                  <a:lnTo>
                    <a:pt x="0" y="28092"/>
                  </a:lnTo>
                  <a:lnTo>
                    <a:pt x="2208" y="39023"/>
                  </a:lnTo>
                  <a:lnTo>
                    <a:pt x="8231" y="47953"/>
                  </a:lnTo>
                  <a:lnTo>
                    <a:pt x="17161" y="53975"/>
                  </a:lnTo>
                  <a:lnTo>
                    <a:pt x="28092" y="56184"/>
                  </a:lnTo>
                  <a:lnTo>
                    <a:pt x="39023" y="53975"/>
                  </a:lnTo>
                  <a:lnTo>
                    <a:pt x="47953" y="47953"/>
                  </a:lnTo>
                  <a:lnTo>
                    <a:pt x="53975" y="39023"/>
                  </a:lnTo>
                  <a:lnTo>
                    <a:pt x="56184" y="28092"/>
                  </a:lnTo>
                  <a:lnTo>
                    <a:pt x="53975" y="17161"/>
                  </a:lnTo>
                  <a:lnTo>
                    <a:pt x="47953" y="8231"/>
                  </a:lnTo>
                  <a:lnTo>
                    <a:pt x="39023" y="2208"/>
                  </a:lnTo>
                  <a:lnTo>
                    <a:pt x="280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185011" y="2366873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5" h="56514">
                  <a:moveTo>
                    <a:pt x="56184" y="28092"/>
                  </a:moveTo>
                  <a:lnTo>
                    <a:pt x="53975" y="39023"/>
                  </a:lnTo>
                  <a:lnTo>
                    <a:pt x="47953" y="47953"/>
                  </a:lnTo>
                  <a:lnTo>
                    <a:pt x="39023" y="53975"/>
                  </a:lnTo>
                  <a:lnTo>
                    <a:pt x="28092" y="56184"/>
                  </a:lnTo>
                  <a:lnTo>
                    <a:pt x="17161" y="53975"/>
                  </a:lnTo>
                  <a:lnTo>
                    <a:pt x="8231" y="47953"/>
                  </a:lnTo>
                  <a:lnTo>
                    <a:pt x="2208" y="39023"/>
                  </a:lnTo>
                  <a:lnTo>
                    <a:pt x="0" y="28092"/>
                  </a:lnTo>
                  <a:lnTo>
                    <a:pt x="2208" y="17161"/>
                  </a:lnTo>
                  <a:lnTo>
                    <a:pt x="8231" y="8231"/>
                  </a:lnTo>
                  <a:lnTo>
                    <a:pt x="17161" y="2208"/>
                  </a:lnTo>
                  <a:lnTo>
                    <a:pt x="28092" y="0"/>
                  </a:lnTo>
                  <a:lnTo>
                    <a:pt x="39023" y="2208"/>
                  </a:lnTo>
                  <a:lnTo>
                    <a:pt x="47953" y="8231"/>
                  </a:lnTo>
                  <a:lnTo>
                    <a:pt x="53975" y="17161"/>
                  </a:lnTo>
                  <a:lnTo>
                    <a:pt x="56184" y="28092"/>
                  </a:lnTo>
                  <a:close/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" name="object 6" descr=""/>
          <p:cNvGrpSpPr/>
          <p:nvPr/>
        </p:nvGrpSpPr>
        <p:grpSpPr>
          <a:xfrm>
            <a:off x="3474320" y="2173477"/>
            <a:ext cx="624840" cy="443865"/>
            <a:chOff x="3474320" y="2173477"/>
            <a:chExt cx="624840" cy="443865"/>
          </a:xfrm>
        </p:grpSpPr>
        <p:sp>
          <p:nvSpPr>
            <p:cNvPr id="7" name="object 7" descr=""/>
            <p:cNvSpPr/>
            <p:nvPr/>
          </p:nvSpPr>
          <p:spPr>
            <a:xfrm>
              <a:off x="3477095" y="2220556"/>
              <a:ext cx="350520" cy="350520"/>
            </a:xfrm>
            <a:custGeom>
              <a:avLst/>
              <a:gdLst/>
              <a:ahLst/>
              <a:cxnLst/>
              <a:rect l="l" t="t" r="r" b="b"/>
              <a:pathLst>
                <a:path w="350520" h="350519">
                  <a:moveTo>
                    <a:pt x="350342" y="175171"/>
                  </a:moveTo>
                  <a:lnTo>
                    <a:pt x="344081" y="221722"/>
                  </a:lnTo>
                  <a:lnTo>
                    <a:pt x="326415" y="263562"/>
                  </a:lnTo>
                  <a:lnTo>
                    <a:pt x="299018" y="299018"/>
                  </a:lnTo>
                  <a:lnTo>
                    <a:pt x="263562" y="326415"/>
                  </a:lnTo>
                  <a:lnTo>
                    <a:pt x="221722" y="344081"/>
                  </a:lnTo>
                  <a:lnTo>
                    <a:pt x="175171" y="350342"/>
                  </a:lnTo>
                  <a:lnTo>
                    <a:pt x="128619" y="344081"/>
                  </a:lnTo>
                  <a:lnTo>
                    <a:pt x="86779" y="326415"/>
                  </a:lnTo>
                  <a:lnTo>
                    <a:pt x="51323" y="299018"/>
                  </a:lnTo>
                  <a:lnTo>
                    <a:pt x="23926" y="263562"/>
                  </a:lnTo>
                  <a:lnTo>
                    <a:pt x="6260" y="221722"/>
                  </a:lnTo>
                  <a:lnTo>
                    <a:pt x="0" y="175171"/>
                  </a:lnTo>
                  <a:lnTo>
                    <a:pt x="6260" y="128619"/>
                  </a:lnTo>
                  <a:lnTo>
                    <a:pt x="23926" y="86779"/>
                  </a:lnTo>
                  <a:lnTo>
                    <a:pt x="51323" y="51323"/>
                  </a:lnTo>
                  <a:lnTo>
                    <a:pt x="86779" y="23926"/>
                  </a:lnTo>
                  <a:lnTo>
                    <a:pt x="128619" y="6260"/>
                  </a:lnTo>
                  <a:lnTo>
                    <a:pt x="175171" y="0"/>
                  </a:lnTo>
                  <a:lnTo>
                    <a:pt x="221722" y="6260"/>
                  </a:lnTo>
                  <a:lnTo>
                    <a:pt x="263562" y="23926"/>
                  </a:lnTo>
                  <a:lnTo>
                    <a:pt x="299018" y="51323"/>
                  </a:lnTo>
                  <a:lnTo>
                    <a:pt x="326415" y="86779"/>
                  </a:lnTo>
                  <a:lnTo>
                    <a:pt x="344081" y="128619"/>
                  </a:lnTo>
                  <a:lnTo>
                    <a:pt x="350342" y="175171"/>
                  </a:lnTo>
                  <a:close/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4096258" y="2173477"/>
              <a:ext cx="0" cy="443865"/>
            </a:xfrm>
            <a:custGeom>
              <a:avLst/>
              <a:gdLst/>
              <a:ahLst/>
              <a:cxnLst/>
              <a:rect l="l" t="t" r="r" b="b"/>
              <a:pathLst>
                <a:path w="0" h="443864">
                  <a:moveTo>
                    <a:pt x="0" y="0"/>
                  </a:moveTo>
                  <a:lnTo>
                    <a:pt x="0" y="44348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096258" y="2173477"/>
              <a:ext cx="0" cy="443865"/>
            </a:xfrm>
            <a:custGeom>
              <a:avLst/>
              <a:gdLst/>
              <a:ahLst/>
              <a:cxnLst/>
              <a:rect l="l" t="t" r="r" b="b"/>
              <a:pathLst>
                <a:path w="0" h="443864">
                  <a:moveTo>
                    <a:pt x="0" y="0"/>
                  </a:moveTo>
                  <a:lnTo>
                    <a:pt x="0" y="443483"/>
                  </a:lnTo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3819080" y="2395219"/>
              <a:ext cx="277495" cy="0"/>
            </a:xfrm>
            <a:custGeom>
              <a:avLst/>
              <a:gdLst/>
              <a:ahLst/>
              <a:cxnLst/>
              <a:rect l="l" t="t" r="r" b="b"/>
              <a:pathLst>
                <a:path w="277495" h="0">
                  <a:moveTo>
                    <a:pt x="27717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819080" y="2395219"/>
              <a:ext cx="277495" cy="0"/>
            </a:xfrm>
            <a:custGeom>
              <a:avLst/>
              <a:gdLst/>
              <a:ahLst/>
              <a:cxnLst/>
              <a:rect l="l" t="t" r="r" b="b"/>
              <a:pathLst>
                <a:path w="277495" h="0">
                  <a:moveTo>
                    <a:pt x="0" y="0"/>
                  </a:moveTo>
                  <a:lnTo>
                    <a:pt x="277177" y="0"/>
                  </a:lnTo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539128" y="2337009"/>
              <a:ext cx="227291" cy="116420"/>
            </a:xfrm>
            <a:prstGeom prst="rect">
              <a:avLst/>
            </a:prstGeom>
          </p:spPr>
        </p:pic>
      </p:grpSp>
      <p:grpSp>
        <p:nvGrpSpPr>
          <p:cNvPr id="13" name="object 13" descr=""/>
          <p:cNvGrpSpPr/>
          <p:nvPr/>
        </p:nvGrpSpPr>
        <p:grpSpPr>
          <a:xfrm>
            <a:off x="5103476" y="2173477"/>
            <a:ext cx="659130" cy="443865"/>
            <a:chOff x="5103476" y="2173477"/>
            <a:chExt cx="659130" cy="443865"/>
          </a:xfrm>
        </p:grpSpPr>
        <p:sp>
          <p:nvSpPr>
            <p:cNvPr id="14" name="object 14" descr=""/>
            <p:cNvSpPr/>
            <p:nvPr/>
          </p:nvSpPr>
          <p:spPr>
            <a:xfrm>
              <a:off x="5106251" y="2234272"/>
              <a:ext cx="350520" cy="350520"/>
            </a:xfrm>
            <a:custGeom>
              <a:avLst/>
              <a:gdLst/>
              <a:ahLst/>
              <a:cxnLst/>
              <a:rect l="l" t="t" r="r" b="b"/>
              <a:pathLst>
                <a:path w="350520" h="350519">
                  <a:moveTo>
                    <a:pt x="350342" y="175171"/>
                  </a:moveTo>
                  <a:lnTo>
                    <a:pt x="344081" y="221722"/>
                  </a:lnTo>
                  <a:lnTo>
                    <a:pt x="326415" y="263562"/>
                  </a:lnTo>
                  <a:lnTo>
                    <a:pt x="299018" y="299018"/>
                  </a:lnTo>
                  <a:lnTo>
                    <a:pt x="263562" y="326415"/>
                  </a:lnTo>
                  <a:lnTo>
                    <a:pt x="221722" y="344081"/>
                  </a:lnTo>
                  <a:lnTo>
                    <a:pt x="175171" y="350342"/>
                  </a:lnTo>
                  <a:lnTo>
                    <a:pt x="128619" y="344081"/>
                  </a:lnTo>
                  <a:lnTo>
                    <a:pt x="86779" y="326415"/>
                  </a:lnTo>
                  <a:lnTo>
                    <a:pt x="51323" y="299018"/>
                  </a:lnTo>
                  <a:lnTo>
                    <a:pt x="23926" y="263562"/>
                  </a:lnTo>
                  <a:lnTo>
                    <a:pt x="6260" y="221722"/>
                  </a:lnTo>
                  <a:lnTo>
                    <a:pt x="0" y="175171"/>
                  </a:lnTo>
                  <a:lnTo>
                    <a:pt x="6260" y="128619"/>
                  </a:lnTo>
                  <a:lnTo>
                    <a:pt x="23926" y="86779"/>
                  </a:lnTo>
                  <a:lnTo>
                    <a:pt x="51323" y="51323"/>
                  </a:lnTo>
                  <a:lnTo>
                    <a:pt x="86779" y="23926"/>
                  </a:lnTo>
                  <a:lnTo>
                    <a:pt x="128619" y="6260"/>
                  </a:lnTo>
                  <a:lnTo>
                    <a:pt x="175171" y="0"/>
                  </a:lnTo>
                  <a:lnTo>
                    <a:pt x="221722" y="6260"/>
                  </a:lnTo>
                  <a:lnTo>
                    <a:pt x="263562" y="23926"/>
                  </a:lnTo>
                  <a:lnTo>
                    <a:pt x="299018" y="51323"/>
                  </a:lnTo>
                  <a:lnTo>
                    <a:pt x="326415" y="86779"/>
                  </a:lnTo>
                  <a:lnTo>
                    <a:pt x="344081" y="128619"/>
                  </a:lnTo>
                  <a:lnTo>
                    <a:pt x="350342" y="175171"/>
                  </a:lnTo>
                  <a:close/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5482145" y="2395219"/>
              <a:ext cx="277495" cy="0"/>
            </a:xfrm>
            <a:custGeom>
              <a:avLst/>
              <a:gdLst/>
              <a:ahLst/>
              <a:cxnLst/>
              <a:rect l="l" t="t" r="r" b="b"/>
              <a:pathLst>
                <a:path w="277495" h="0">
                  <a:moveTo>
                    <a:pt x="27717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5482145" y="2395219"/>
              <a:ext cx="277495" cy="0"/>
            </a:xfrm>
            <a:custGeom>
              <a:avLst/>
              <a:gdLst/>
              <a:ahLst/>
              <a:cxnLst/>
              <a:rect l="l" t="t" r="r" b="b"/>
              <a:pathLst>
                <a:path w="277495" h="0">
                  <a:moveTo>
                    <a:pt x="0" y="0"/>
                  </a:moveTo>
                  <a:lnTo>
                    <a:pt x="277177" y="0"/>
                  </a:lnTo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5759323" y="2173477"/>
              <a:ext cx="0" cy="443865"/>
            </a:xfrm>
            <a:custGeom>
              <a:avLst/>
              <a:gdLst/>
              <a:ahLst/>
              <a:cxnLst/>
              <a:rect l="l" t="t" r="r" b="b"/>
              <a:pathLst>
                <a:path w="0" h="443864">
                  <a:moveTo>
                    <a:pt x="0" y="0"/>
                  </a:moveTo>
                  <a:lnTo>
                    <a:pt x="0" y="44348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5759323" y="2173477"/>
              <a:ext cx="0" cy="443865"/>
            </a:xfrm>
            <a:custGeom>
              <a:avLst/>
              <a:gdLst/>
              <a:ahLst/>
              <a:cxnLst/>
              <a:rect l="l" t="t" r="r" b="b"/>
              <a:pathLst>
                <a:path w="0" h="443864">
                  <a:moveTo>
                    <a:pt x="0" y="0"/>
                  </a:moveTo>
                  <a:lnTo>
                    <a:pt x="0" y="443483"/>
                  </a:lnTo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" name="object 19" descr=""/>
          <p:cNvGrpSpPr/>
          <p:nvPr/>
        </p:nvGrpSpPr>
        <p:grpSpPr>
          <a:xfrm>
            <a:off x="1182236" y="2807582"/>
            <a:ext cx="62230" cy="62230"/>
            <a:chOff x="1182236" y="2807582"/>
            <a:chExt cx="62230" cy="62230"/>
          </a:xfrm>
        </p:grpSpPr>
        <p:sp>
          <p:nvSpPr>
            <p:cNvPr id="20" name="object 20" descr=""/>
            <p:cNvSpPr/>
            <p:nvPr/>
          </p:nvSpPr>
          <p:spPr>
            <a:xfrm>
              <a:off x="1185011" y="2810357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5" h="56514">
                  <a:moveTo>
                    <a:pt x="28092" y="0"/>
                  </a:moveTo>
                  <a:lnTo>
                    <a:pt x="17161" y="2208"/>
                  </a:lnTo>
                  <a:lnTo>
                    <a:pt x="8231" y="8231"/>
                  </a:lnTo>
                  <a:lnTo>
                    <a:pt x="2208" y="17161"/>
                  </a:lnTo>
                  <a:lnTo>
                    <a:pt x="0" y="28092"/>
                  </a:lnTo>
                  <a:lnTo>
                    <a:pt x="2208" y="39023"/>
                  </a:lnTo>
                  <a:lnTo>
                    <a:pt x="8231" y="47953"/>
                  </a:lnTo>
                  <a:lnTo>
                    <a:pt x="17161" y="53975"/>
                  </a:lnTo>
                  <a:lnTo>
                    <a:pt x="28092" y="56184"/>
                  </a:lnTo>
                  <a:lnTo>
                    <a:pt x="39023" y="53975"/>
                  </a:lnTo>
                  <a:lnTo>
                    <a:pt x="47953" y="47953"/>
                  </a:lnTo>
                  <a:lnTo>
                    <a:pt x="53975" y="39023"/>
                  </a:lnTo>
                  <a:lnTo>
                    <a:pt x="56184" y="28092"/>
                  </a:lnTo>
                  <a:lnTo>
                    <a:pt x="53975" y="17161"/>
                  </a:lnTo>
                  <a:lnTo>
                    <a:pt x="47953" y="8231"/>
                  </a:lnTo>
                  <a:lnTo>
                    <a:pt x="39023" y="2208"/>
                  </a:lnTo>
                  <a:lnTo>
                    <a:pt x="280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1185011" y="2810357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5" h="56514">
                  <a:moveTo>
                    <a:pt x="56184" y="28092"/>
                  </a:moveTo>
                  <a:lnTo>
                    <a:pt x="53975" y="39023"/>
                  </a:lnTo>
                  <a:lnTo>
                    <a:pt x="47953" y="47953"/>
                  </a:lnTo>
                  <a:lnTo>
                    <a:pt x="39023" y="53975"/>
                  </a:lnTo>
                  <a:lnTo>
                    <a:pt x="28092" y="56184"/>
                  </a:lnTo>
                  <a:lnTo>
                    <a:pt x="17161" y="53975"/>
                  </a:lnTo>
                  <a:lnTo>
                    <a:pt x="8231" y="47953"/>
                  </a:lnTo>
                  <a:lnTo>
                    <a:pt x="2208" y="39023"/>
                  </a:lnTo>
                  <a:lnTo>
                    <a:pt x="0" y="28092"/>
                  </a:lnTo>
                  <a:lnTo>
                    <a:pt x="2208" y="17161"/>
                  </a:lnTo>
                  <a:lnTo>
                    <a:pt x="8231" y="8231"/>
                  </a:lnTo>
                  <a:lnTo>
                    <a:pt x="17161" y="2208"/>
                  </a:lnTo>
                  <a:lnTo>
                    <a:pt x="28092" y="0"/>
                  </a:lnTo>
                  <a:lnTo>
                    <a:pt x="39023" y="2208"/>
                  </a:lnTo>
                  <a:lnTo>
                    <a:pt x="47953" y="8231"/>
                  </a:lnTo>
                  <a:lnTo>
                    <a:pt x="53975" y="17161"/>
                  </a:lnTo>
                  <a:lnTo>
                    <a:pt x="56184" y="28092"/>
                  </a:lnTo>
                  <a:close/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" name="object 22" descr=""/>
          <p:cNvGrpSpPr/>
          <p:nvPr/>
        </p:nvGrpSpPr>
        <p:grpSpPr>
          <a:xfrm>
            <a:off x="1183747" y="3252577"/>
            <a:ext cx="60325" cy="60325"/>
            <a:chOff x="1183747" y="3252577"/>
            <a:chExt cx="60325" cy="60325"/>
          </a:xfrm>
        </p:grpSpPr>
        <p:sp>
          <p:nvSpPr>
            <p:cNvPr id="23" name="object 23" descr=""/>
            <p:cNvSpPr/>
            <p:nvPr/>
          </p:nvSpPr>
          <p:spPr>
            <a:xfrm>
              <a:off x="1186522" y="3255352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4" h="55245">
                  <a:moveTo>
                    <a:pt x="27343" y="0"/>
                  </a:moveTo>
                  <a:lnTo>
                    <a:pt x="16700" y="2148"/>
                  </a:lnTo>
                  <a:lnTo>
                    <a:pt x="8008" y="8008"/>
                  </a:lnTo>
                  <a:lnTo>
                    <a:pt x="2148" y="16700"/>
                  </a:lnTo>
                  <a:lnTo>
                    <a:pt x="0" y="27343"/>
                  </a:lnTo>
                  <a:lnTo>
                    <a:pt x="2148" y="37985"/>
                  </a:lnTo>
                  <a:lnTo>
                    <a:pt x="8008" y="46677"/>
                  </a:lnTo>
                  <a:lnTo>
                    <a:pt x="16700" y="52537"/>
                  </a:lnTo>
                  <a:lnTo>
                    <a:pt x="27343" y="54686"/>
                  </a:lnTo>
                  <a:lnTo>
                    <a:pt x="37985" y="52537"/>
                  </a:lnTo>
                  <a:lnTo>
                    <a:pt x="46677" y="46677"/>
                  </a:lnTo>
                  <a:lnTo>
                    <a:pt x="52537" y="37985"/>
                  </a:lnTo>
                  <a:lnTo>
                    <a:pt x="54686" y="27343"/>
                  </a:lnTo>
                  <a:lnTo>
                    <a:pt x="52537" y="16700"/>
                  </a:lnTo>
                  <a:lnTo>
                    <a:pt x="46677" y="8008"/>
                  </a:lnTo>
                  <a:lnTo>
                    <a:pt x="37985" y="2148"/>
                  </a:lnTo>
                  <a:lnTo>
                    <a:pt x="27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1186522" y="3255352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4" h="55245">
                  <a:moveTo>
                    <a:pt x="54686" y="27343"/>
                  </a:moveTo>
                  <a:lnTo>
                    <a:pt x="52537" y="37985"/>
                  </a:lnTo>
                  <a:lnTo>
                    <a:pt x="46677" y="46677"/>
                  </a:lnTo>
                  <a:lnTo>
                    <a:pt x="37985" y="52537"/>
                  </a:lnTo>
                  <a:lnTo>
                    <a:pt x="27343" y="54686"/>
                  </a:lnTo>
                  <a:lnTo>
                    <a:pt x="16700" y="52537"/>
                  </a:lnTo>
                  <a:lnTo>
                    <a:pt x="8008" y="46677"/>
                  </a:lnTo>
                  <a:lnTo>
                    <a:pt x="2148" y="37985"/>
                  </a:lnTo>
                  <a:lnTo>
                    <a:pt x="0" y="27343"/>
                  </a:lnTo>
                  <a:lnTo>
                    <a:pt x="2148" y="16700"/>
                  </a:lnTo>
                  <a:lnTo>
                    <a:pt x="8008" y="8008"/>
                  </a:lnTo>
                  <a:lnTo>
                    <a:pt x="16700" y="2148"/>
                  </a:lnTo>
                  <a:lnTo>
                    <a:pt x="27343" y="0"/>
                  </a:lnTo>
                  <a:lnTo>
                    <a:pt x="37985" y="2148"/>
                  </a:lnTo>
                  <a:lnTo>
                    <a:pt x="46677" y="8008"/>
                  </a:lnTo>
                  <a:lnTo>
                    <a:pt x="52537" y="16700"/>
                  </a:lnTo>
                  <a:lnTo>
                    <a:pt x="54686" y="27343"/>
                  </a:lnTo>
                  <a:close/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" name="object 25" descr=""/>
          <p:cNvGrpSpPr/>
          <p:nvPr/>
        </p:nvGrpSpPr>
        <p:grpSpPr>
          <a:xfrm>
            <a:off x="1183747" y="3696061"/>
            <a:ext cx="60325" cy="60325"/>
            <a:chOff x="1183747" y="3696061"/>
            <a:chExt cx="60325" cy="60325"/>
          </a:xfrm>
        </p:grpSpPr>
        <p:sp>
          <p:nvSpPr>
            <p:cNvPr id="26" name="object 26" descr=""/>
            <p:cNvSpPr/>
            <p:nvPr/>
          </p:nvSpPr>
          <p:spPr>
            <a:xfrm>
              <a:off x="1186522" y="3698836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4" h="55245">
                  <a:moveTo>
                    <a:pt x="27343" y="0"/>
                  </a:moveTo>
                  <a:lnTo>
                    <a:pt x="16700" y="2148"/>
                  </a:lnTo>
                  <a:lnTo>
                    <a:pt x="8008" y="8008"/>
                  </a:lnTo>
                  <a:lnTo>
                    <a:pt x="2148" y="16700"/>
                  </a:lnTo>
                  <a:lnTo>
                    <a:pt x="0" y="27343"/>
                  </a:lnTo>
                  <a:lnTo>
                    <a:pt x="2148" y="37985"/>
                  </a:lnTo>
                  <a:lnTo>
                    <a:pt x="8008" y="46677"/>
                  </a:lnTo>
                  <a:lnTo>
                    <a:pt x="16700" y="52537"/>
                  </a:lnTo>
                  <a:lnTo>
                    <a:pt x="27343" y="54686"/>
                  </a:lnTo>
                  <a:lnTo>
                    <a:pt x="37985" y="52537"/>
                  </a:lnTo>
                  <a:lnTo>
                    <a:pt x="46677" y="46677"/>
                  </a:lnTo>
                  <a:lnTo>
                    <a:pt x="52537" y="37985"/>
                  </a:lnTo>
                  <a:lnTo>
                    <a:pt x="54686" y="27343"/>
                  </a:lnTo>
                  <a:lnTo>
                    <a:pt x="52537" y="16700"/>
                  </a:lnTo>
                  <a:lnTo>
                    <a:pt x="46677" y="8008"/>
                  </a:lnTo>
                  <a:lnTo>
                    <a:pt x="37985" y="2148"/>
                  </a:lnTo>
                  <a:lnTo>
                    <a:pt x="27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1186522" y="3698836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4" h="55245">
                  <a:moveTo>
                    <a:pt x="54686" y="27343"/>
                  </a:moveTo>
                  <a:lnTo>
                    <a:pt x="52537" y="37985"/>
                  </a:lnTo>
                  <a:lnTo>
                    <a:pt x="46677" y="46677"/>
                  </a:lnTo>
                  <a:lnTo>
                    <a:pt x="37985" y="52537"/>
                  </a:lnTo>
                  <a:lnTo>
                    <a:pt x="27343" y="54686"/>
                  </a:lnTo>
                  <a:lnTo>
                    <a:pt x="16700" y="52537"/>
                  </a:lnTo>
                  <a:lnTo>
                    <a:pt x="8008" y="46677"/>
                  </a:lnTo>
                  <a:lnTo>
                    <a:pt x="2148" y="37985"/>
                  </a:lnTo>
                  <a:lnTo>
                    <a:pt x="0" y="27343"/>
                  </a:lnTo>
                  <a:lnTo>
                    <a:pt x="2148" y="16700"/>
                  </a:lnTo>
                  <a:lnTo>
                    <a:pt x="8008" y="8008"/>
                  </a:lnTo>
                  <a:lnTo>
                    <a:pt x="16700" y="2148"/>
                  </a:lnTo>
                  <a:lnTo>
                    <a:pt x="27343" y="0"/>
                  </a:lnTo>
                  <a:lnTo>
                    <a:pt x="37985" y="2148"/>
                  </a:lnTo>
                  <a:lnTo>
                    <a:pt x="46677" y="8008"/>
                  </a:lnTo>
                  <a:lnTo>
                    <a:pt x="52537" y="16700"/>
                  </a:lnTo>
                  <a:lnTo>
                    <a:pt x="54686" y="27343"/>
                  </a:lnTo>
                  <a:close/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" name="object 28" descr=""/>
          <p:cNvGrpSpPr/>
          <p:nvPr/>
        </p:nvGrpSpPr>
        <p:grpSpPr>
          <a:xfrm>
            <a:off x="1183747" y="4139545"/>
            <a:ext cx="60325" cy="60325"/>
            <a:chOff x="1183747" y="4139545"/>
            <a:chExt cx="60325" cy="60325"/>
          </a:xfrm>
        </p:grpSpPr>
        <p:sp>
          <p:nvSpPr>
            <p:cNvPr id="29" name="object 29" descr=""/>
            <p:cNvSpPr/>
            <p:nvPr/>
          </p:nvSpPr>
          <p:spPr>
            <a:xfrm>
              <a:off x="1186522" y="4142320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4" h="55245">
                  <a:moveTo>
                    <a:pt x="27343" y="0"/>
                  </a:moveTo>
                  <a:lnTo>
                    <a:pt x="16700" y="2148"/>
                  </a:lnTo>
                  <a:lnTo>
                    <a:pt x="8008" y="8008"/>
                  </a:lnTo>
                  <a:lnTo>
                    <a:pt x="2148" y="16700"/>
                  </a:lnTo>
                  <a:lnTo>
                    <a:pt x="0" y="27343"/>
                  </a:lnTo>
                  <a:lnTo>
                    <a:pt x="2148" y="37985"/>
                  </a:lnTo>
                  <a:lnTo>
                    <a:pt x="8008" y="46677"/>
                  </a:lnTo>
                  <a:lnTo>
                    <a:pt x="16700" y="52537"/>
                  </a:lnTo>
                  <a:lnTo>
                    <a:pt x="27343" y="54686"/>
                  </a:lnTo>
                  <a:lnTo>
                    <a:pt x="37985" y="52537"/>
                  </a:lnTo>
                  <a:lnTo>
                    <a:pt x="46677" y="46677"/>
                  </a:lnTo>
                  <a:lnTo>
                    <a:pt x="52537" y="37985"/>
                  </a:lnTo>
                  <a:lnTo>
                    <a:pt x="54686" y="27343"/>
                  </a:lnTo>
                  <a:lnTo>
                    <a:pt x="52537" y="16700"/>
                  </a:lnTo>
                  <a:lnTo>
                    <a:pt x="46677" y="8008"/>
                  </a:lnTo>
                  <a:lnTo>
                    <a:pt x="37985" y="2148"/>
                  </a:lnTo>
                  <a:lnTo>
                    <a:pt x="27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1186522" y="4142320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4" h="55245">
                  <a:moveTo>
                    <a:pt x="54686" y="27343"/>
                  </a:moveTo>
                  <a:lnTo>
                    <a:pt x="52537" y="37985"/>
                  </a:lnTo>
                  <a:lnTo>
                    <a:pt x="46677" y="46677"/>
                  </a:lnTo>
                  <a:lnTo>
                    <a:pt x="37985" y="52537"/>
                  </a:lnTo>
                  <a:lnTo>
                    <a:pt x="27343" y="54686"/>
                  </a:lnTo>
                  <a:lnTo>
                    <a:pt x="16700" y="52537"/>
                  </a:lnTo>
                  <a:lnTo>
                    <a:pt x="8008" y="46677"/>
                  </a:lnTo>
                  <a:lnTo>
                    <a:pt x="2148" y="37985"/>
                  </a:lnTo>
                  <a:lnTo>
                    <a:pt x="0" y="27343"/>
                  </a:lnTo>
                  <a:lnTo>
                    <a:pt x="2148" y="16700"/>
                  </a:lnTo>
                  <a:lnTo>
                    <a:pt x="8008" y="8008"/>
                  </a:lnTo>
                  <a:lnTo>
                    <a:pt x="16700" y="2148"/>
                  </a:lnTo>
                  <a:lnTo>
                    <a:pt x="27343" y="0"/>
                  </a:lnTo>
                  <a:lnTo>
                    <a:pt x="37985" y="2148"/>
                  </a:lnTo>
                  <a:lnTo>
                    <a:pt x="46677" y="8008"/>
                  </a:lnTo>
                  <a:lnTo>
                    <a:pt x="52537" y="16700"/>
                  </a:lnTo>
                  <a:lnTo>
                    <a:pt x="54686" y="27343"/>
                  </a:lnTo>
                  <a:close/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" name="object 31" descr=""/>
          <p:cNvGrpSpPr/>
          <p:nvPr/>
        </p:nvGrpSpPr>
        <p:grpSpPr>
          <a:xfrm>
            <a:off x="4318000" y="3984097"/>
            <a:ext cx="1219835" cy="356235"/>
            <a:chOff x="4318000" y="3984097"/>
            <a:chExt cx="1219835" cy="356235"/>
          </a:xfrm>
        </p:grpSpPr>
        <p:sp>
          <p:nvSpPr>
            <p:cNvPr id="32" name="object 32" descr=""/>
            <p:cNvSpPr/>
            <p:nvPr/>
          </p:nvSpPr>
          <p:spPr>
            <a:xfrm>
              <a:off x="4665814" y="3986872"/>
              <a:ext cx="516890" cy="350520"/>
            </a:xfrm>
            <a:custGeom>
              <a:avLst/>
              <a:gdLst/>
              <a:ahLst/>
              <a:cxnLst/>
              <a:rect l="l" t="t" r="r" b="b"/>
              <a:pathLst>
                <a:path w="516889" h="350520">
                  <a:moveTo>
                    <a:pt x="350342" y="175171"/>
                  </a:moveTo>
                  <a:lnTo>
                    <a:pt x="344081" y="221722"/>
                  </a:lnTo>
                  <a:lnTo>
                    <a:pt x="326415" y="263562"/>
                  </a:lnTo>
                  <a:lnTo>
                    <a:pt x="299018" y="299018"/>
                  </a:lnTo>
                  <a:lnTo>
                    <a:pt x="263562" y="326415"/>
                  </a:lnTo>
                  <a:lnTo>
                    <a:pt x="221722" y="344081"/>
                  </a:lnTo>
                  <a:lnTo>
                    <a:pt x="175171" y="350342"/>
                  </a:lnTo>
                  <a:lnTo>
                    <a:pt x="128619" y="344081"/>
                  </a:lnTo>
                  <a:lnTo>
                    <a:pt x="86779" y="326415"/>
                  </a:lnTo>
                  <a:lnTo>
                    <a:pt x="51323" y="299018"/>
                  </a:lnTo>
                  <a:lnTo>
                    <a:pt x="23926" y="263562"/>
                  </a:lnTo>
                  <a:lnTo>
                    <a:pt x="6260" y="221722"/>
                  </a:lnTo>
                  <a:lnTo>
                    <a:pt x="0" y="175171"/>
                  </a:lnTo>
                  <a:lnTo>
                    <a:pt x="6260" y="128619"/>
                  </a:lnTo>
                  <a:lnTo>
                    <a:pt x="23926" y="86779"/>
                  </a:lnTo>
                  <a:lnTo>
                    <a:pt x="51323" y="51323"/>
                  </a:lnTo>
                  <a:lnTo>
                    <a:pt x="86779" y="23926"/>
                  </a:lnTo>
                  <a:lnTo>
                    <a:pt x="128619" y="6260"/>
                  </a:lnTo>
                  <a:lnTo>
                    <a:pt x="175171" y="0"/>
                  </a:lnTo>
                  <a:lnTo>
                    <a:pt x="221722" y="6260"/>
                  </a:lnTo>
                  <a:lnTo>
                    <a:pt x="263562" y="23926"/>
                  </a:lnTo>
                  <a:lnTo>
                    <a:pt x="299018" y="51323"/>
                  </a:lnTo>
                  <a:lnTo>
                    <a:pt x="326415" y="86779"/>
                  </a:lnTo>
                  <a:lnTo>
                    <a:pt x="344081" y="128619"/>
                  </a:lnTo>
                  <a:lnTo>
                    <a:pt x="350342" y="175171"/>
                  </a:lnTo>
                  <a:close/>
                </a:path>
                <a:path w="516889" h="350520">
                  <a:moveTo>
                    <a:pt x="516458" y="175171"/>
                  </a:moveTo>
                  <a:lnTo>
                    <a:pt x="510197" y="221722"/>
                  </a:lnTo>
                  <a:lnTo>
                    <a:pt x="492531" y="263562"/>
                  </a:lnTo>
                  <a:lnTo>
                    <a:pt x="465134" y="299018"/>
                  </a:lnTo>
                  <a:lnTo>
                    <a:pt x="429678" y="326415"/>
                  </a:lnTo>
                  <a:lnTo>
                    <a:pt x="387838" y="344081"/>
                  </a:lnTo>
                  <a:lnTo>
                    <a:pt x="341287" y="350342"/>
                  </a:lnTo>
                  <a:lnTo>
                    <a:pt x="294735" y="344081"/>
                  </a:lnTo>
                  <a:lnTo>
                    <a:pt x="252895" y="326415"/>
                  </a:lnTo>
                  <a:lnTo>
                    <a:pt x="217439" y="299018"/>
                  </a:lnTo>
                  <a:lnTo>
                    <a:pt x="190042" y="263562"/>
                  </a:lnTo>
                  <a:lnTo>
                    <a:pt x="172376" y="221722"/>
                  </a:lnTo>
                  <a:lnTo>
                    <a:pt x="166115" y="175171"/>
                  </a:lnTo>
                  <a:lnTo>
                    <a:pt x="172376" y="128619"/>
                  </a:lnTo>
                  <a:lnTo>
                    <a:pt x="190042" y="86779"/>
                  </a:lnTo>
                  <a:lnTo>
                    <a:pt x="217439" y="51323"/>
                  </a:lnTo>
                  <a:lnTo>
                    <a:pt x="252895" y="23926"/>
                  </a:lnTo>
                  <a:lnTo>
                    <a:pt x="294735" y="6260"/>
                  </a:lnTo>
                  <a:lnTo>
                    <a:pt x="341287" y="0"/>
                  </a:lnTo>
                  <a:lnTo>
                    <a:pt x="387838" y="6260"/>
                  </a:lnTo>
                  <a:lnTo>
                    <a:pt x="429678" y="23926"/>
                  </a:lnTo>
                  <a:lnTo>
                    <a:pt x="465134" y="51323"/>
                  </a:lnTo>
                  <a:lnTo>
                    <a:pt x="492531" y="86779"/>
                  </a:lnTo>
                  <a:lnTo>
                    <a:pt x="510197" y="128619"/>
                  </a:lnTo>
                  <a:lnTo>
                    <a:pt x="516458" y="175171"/>
                  </a:lnTo>
                  <a:close/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4318000" y="4169155"/>
              <a:ext cx="1219835" cy="0"/>
            </a:xfrm>
            <a:custGeom>
              <a:avLst/>
              <a:gdLst/>
              <a:ahLst/>
              <a:cxnLst/>
              <a:rect l="l" t="t" r="r" b="b"/>
              <a:pathLst>
                <a:path w="1219835" h="0">
                  <a:moveTo>
                    <a:pt x="0" y="0"/>
                  </a:moveTo>
                  <a:lnTo>
                    <a:pt x="332613" y="0"/>
                  </a:lnTo>
                </a:path>
                <a:path w="1219835" h="0">
                  <a:moveTo>
                    <a:pt x="886967" y="0"/>
                  </a:moveTo>
                  <a:lnTo>
                    <a:pt x="1219580" y="0"/>
                  </a:lnTo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" name="object 34" descr=""/>
          <p:cNvGrpSpPr/>
          <p:nvPr/>
        </p:nvGrpSpPr>
        <p:grpSpPr>
          <a:xfrm>
            <a:off x="1183747" y="4859635"/>
            <a:ext cx="60325" cy="60325"/>
            <a:chOff x="1183747" y="4859635"/>
            <a:chExt cx="60325" cy="60325"/>
          </a:xfrm>
        </p:grpSpPr>
        <p:sp>
          <p:nvSpPr>
            <p:cNvPr id="35" name="object 35" descr=""/>
            <p:cNvSpPr/>
            <p:nvPr/>
          </p:nvSpPr>
          <p:spPr>
            <a:xfrm>
              <a:off x="1186522" y="4862410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4" h="55245">
                  <a:moveTo>
                    <a:pt x="27343" y="0"/>
                  </a:moveTo>
                  <a:lnTo>
                    <a:pt x="16700" y="2148"/>
                  </a:lnTo>
                  <a:lnTo>
                    <a:pt x="8008" y="8008"/>
                  </a:lnTo>
                  <a:lnTo>
                    <a:pt x="2148" y="16700"/>
                  </a:lnTo>
                  <a:lnTo>
                    <a:pt x="0" y="27343"/>
                  </a:lnTo>
                  <a:lnTo>
                    <a:pt x="2148" y="37985"/>
                  </a:lnTo>
                  <a:lnTo>
                    <a:pt x="8008" y="46677"/>
                  </a:lnTo>
                  <a:lnTo>
                    <a:pt x="16700" y="52537"/>
                  </a:lnTo>
                  <a:lnTo>
                    <a:pt x="27343" y="54686"/>
                  </a:lnTo>
                  <a:lnTo>
                    <a:pt x="37985" y="52537"/>
                  </a:lnTo>
                  <a:lnTo>
                    <a:pt x="46677" y="46677"/>
                  </a:lnTo>
                  <a:lnTo>
                    <a:pt x="52537" y="37985"/>
                  </a:lnTo>
                  <a:lnTo>
                    <a:pt x="54686" y="27343"/>
                  </a:lnTo>
                  <a:lnTo>
                    <a:pt x="52537" y="16700"/>
                  </a:lnTo>
                  <a:lnTo>
                    <a:pt x="46677" y="8008"/>
                  </a:lnTo>
                  <a:lnTo>
                    <a:pt x="37985" y="2148"/>
                  </a:lnTo>
                  <a:lnTo>
                    <a:pt x="27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1186522" y="4862410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4" h="55245">
                  <a:moveTo>
                    <a:pt x="54686" y="27343"/>
                  </a:moveTo>
                  <a:lnTo>
                    <a:pt x="52537" y="37985"/>
                  </a:lnTo>
                  <a:lnTo>
                    <a:pt x="46677" y="46677"/>
                  </a:lnTo>
                  <a:lnTo>
                    <a:pt x="37985" y="52537"/>
                  </a:lnTo>
                  <a:lnTo>
                    <a:pt x="27343" y="54686"/>
                  </a:lnTo>
                  <a:lnTo>
                    <a:pt x="16700" y="52537"/>
                  </a:lnTo>
                  <a:lnTo>
                    <a:pt x="8008" y="46677"/>
                  </a:lnTo>
                  <a:lnTo>
                    <a:pt x="2148" y="37985"/>
                  </a:lnTo>
                  <a:lnTo>
                    <a:pt x="0" y="27343"/>
                  </a:lnTo>
                  <a:lnTo>
                    <a:pt x="2148" y="16700"/>
                  </a:lnTo>
                  <a:lnTo>
                    <a:pt x="8008" y="8008"/>
                  </a:lnTo>
                  <a:lnTo>
                    <a:pt x="16700" y="2148"/>
                  </a:lnTo>
                  <a:lnTo>
                    <a:pt x="27343" y="0"/>
                  </a:lnTo>
                  <a:lnTo>
                    <a:pt x="37985" y="2148"/>
                  </a:lnTo>
                  <a:lnTo>
                    <a:pt x="46677" y="8008"/>
                  </a:lnTo>
                  <a:lnTo>
                    <a:pt x="52537" y="16700"/>
                  </a:lnTo>
                  <a:lnTo>
                    <a:pt x="54686" y="27343"/>
                  </a:lnTo>
                  <a:close/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7" name="object 37" descr=""/>
          <p:cNvGrpSpPr/>
          <p:nvPr/>
        </p:nvGrpSpPr>
        <p:grpSpPr>
          <a:xfrm>
            <a:off x="4318000" y="4607414"/>
            <a:ext cx="1275080" cy="618490"/>
            <a:chOff x="4318000" y="4607414"/>
            <a:chExt cx="1275080" cy="618490"/>
          </a:xfrm>
        </p:grpSpPr>
        <p:sp>
          <p:nvSpPr>
            <p:cNvPr id="38" name="object 38" descr=""/>
            <p:cNvSpPr/>
            <p:nvPr/>
          </p:nvSpPr>
          <p:spPr>
            <a:xfrm>
              <a:off x="4658194" y="4610189"/>
              <a:ext cx="591185" cy="612775"/>
            </a:xfrm>
            <a:custGeom>
              <a:avLst/>
              <a:gdLst/>
              <a:ahLst/>
              <a:cxnLst/>
              <a:rect l="l" t="t" r="r" b="b"/>
              <a:pathLst>
                <a:path w="591185" h="612775">
                  <a:moveTo>
                    <a:pt x="350342" y="275755"/>
                  </a:moveTo>
                  <a:lnTo>
                    <a:pt x="344081" y="322306"/>
                  </a:lnTo>
                  <a:lnTo>
                    <a:pt x="326415" y="364146"/>
                  </a:lnTo>
                  <a:lnTo>
                    <a:pt x="299018" y="399602"/>
                  </a:lnTo>
                  <a:lnTo>
                    <a:pt x="263562" y="426999"/>
                  </a:lnTo>
                  <a:lnTo>
                    <a:pt x="221722" y="444665"/>
                  </a:lnTo>
                  <a:lnTo>
                    <a:pt x="175171" y="450926"/>
                  </a:lnTo>
                  <a:lnTo>
                    <a:pt x="128619" y="444665"/>
                  </a:lnTo>
                  <a:lnTo>
                    <a:pt x="86779" y="426999"/>
                  </a:lnTo>
                  <a:lnTo>
                    <a:pt x="51323" y="399602"/>
                  </a:lnTo>
                  <a:lnTo>
                    <a:pt x="23926" y="364146"/>
                  </a:lnTo>
                  <a:lnTo>
                    <a:pt x="6260" y="322306"/>
                  </a:lnTo>
                  <a:lnTo>
                    <a:pt x="0" y="275755"/>
                  </a:lnTo>
                  <a:lnTo>
                    <a:pt x="6260" y="229203"/>
                  </a:lnTo>
                  <a:lnTo>
                    <a:pt x="23926" y="187363"/>
                  </a:lnTo>
                  <a:lnTo>
                    <a:pt x="51323" y="151907"/>
                  </a:lnTo>
                  <a:lnTo>
                    <a:pt x="86779" y="124510"/>
                  </a:lnTo>
                  <a:lnTo>
                    <a:pt x="128619" y="106844"/>
                  </a:lnTo>
                  <a:lnTo>
                    <a:pt x="175171" y="100584"/>
                  </a:lnTo>
                  <a:lnTo>
                    <a:pt x="221722" y="106844"/>
                  </a:lnTo>
                  <a:lnTo>
                    <a:pt x="263562" y="124510"/>
                  </a:lnTo>
                  <a:lnTo>
                    <a:pt x="299018" y="151907"/>
                  </a:lnTo>
                  <a:lnTo>
                    <a:pt x="326415" y="187363"/>
                  </a:lnTo>
                  <a:lnTo>
                    <a:pt x="344081" y="229203"/>
                  </a:lnTo>
                  <a:lnTo>
                    <a:pt x="350342" y="275755"/>
                  </a:lnTo>
                  <a:close/>
                </a:path>
                <a:path w="591185" h="612775">
                  <a:moveTo>
                    <a:pt x="571322" y="437299"/>
                  </a:moveTo>
                  <a:lnTo>
                    <a:pt x="565061" y="483850"/>
                  </a:lnTo>
                  <a:lnTo>
                    <a:pt x="547395" y="525690"/>
                  </a:lnTo>
                  <a:lnTo>
                    <a:pt x="519998" y="561146"/>
                  </a:lnTo>
                  <a:lnTo>
                    <a:pt x="484542" y="588543"/>
                  </a:lnTo>
                  <a:lnTo>
                    <a:pt x="442702" y="606209"/>
                  </a:lnTo>
                  <a:lnTo>
                    <a:pt x="396151" y="612470"/>
                  </a:lnTo>
                  <a:lnTo>
                    <a:pt x="349599" y="606209"/>
                  </a:lnTo>
                  <a:lnTo>
                    <a:pt x="307759" y="588543"/>
                  </a:lnTo>
                  <a:lnTo>
                    <a:pt x="272303" y="561146"/>
                  </a:lnTo>
                  <a:lnTo>
                    <a:pt x="244906" y="525690"/>
                  </a:lnTo>
                  <a:lnTo>
                    <a:pt x="227240" y="483850"/>
                  </a:lnTo>
                  <a:lnTo>
                    <a:pt x="220980" y="437299"/>
                  </a:lnTo>
                  <a:lnTo>
                    <a:pt x="227240" y="390747"/>
                  </a:lnTo>
                  <a:lnTo>
                    <a:pt x="244906" y="348907"/>
                  </a:lnTo>
                  <a:lnTo>
                    <a:pt x="272303" y="313451"/>
                  </a:lnTo>
                  <a:lnTo>
                    <a:pt x="307759" y="286054"/>
                  </a:lnTo>
                  <a:lnTo>
                    <a:pt x="349599" y="268388"/>
                  </a:lnTo>
                  <a:lnTo>
                    <a:pt x="396151" y="262127"/>
                  </a:lnTo>
                  <a:lnTo>
                    <a:pt x="442702" y="268388"/>
                  </a:lnTo>
                  <a:lnTo>
                    <a:pt x="484542" y="286054"/>
                  </a:lnTo>
                  <a:lnTo>
                    <a:pt x="519998" y="313451"/>
                  </a:lnTo>
                  <a:lnTo>
                    <a:pt x="547395" y="348907"/>
                  </a:lnTo>
                  <a:lnTo>
                    <a:pt x="565061" y="390747"/>
                  </a:lnTo>
                  <a:lnTo>
                    <a:pt x="571322" y="437299"/>
                  </a:lnTo>
                  <a:close/>
                </a:path>
                <a:path w="591185" h="612775">
                  <a:moveTo>
                    <a:pt x="591134" y="175171"/>
                  </a:moveTo>
                  <a:lnTo>
                    <a:pt x="584873" y="221722"/>
                  </a:lnTo>
                  <a:lnTo>
                    <a:pt x="567207" y="263562"/>
                  </a:lnTo>
                  <a:lnTo>
                    <a:pt x="539810" y="299018"/>
                  </a:lnTo>
                  <a:lnTo>
                    <a:pt x="504354" y="326415"/>
                  </a:lnTo>
                  <a:lnTo>
                    <a:pt x="462514" y="344081"/>
                  </a:lnTo>
                  <a:lnTo>
                    <a:pt x="415963" y="350342"/>
                  </a:lnTo>
                  <a:lnTo>
                    <a:pt x="369411" y="344081"/>
                  </a:lnTo>
                  <a:lnTo>
                    <a:pt x="327571" y="326415"/>
                  </a:lnTo>
                  <a:lnTo>
                    <a:pt x="292115" y="299018"/>
                  </a:lnTo>
                  <a:lnTo>
                    <a:pt x="264718" y="263562"/>
                  </a:lnTo>
                  <a:lnTo>
                    <a:pt x="247052" y="221722"/>
                  </a:lnTo>
                  <a:lnTo>
                    <a:pt x="240792" y="175171"/>
                  </a:lnTo>
                  <a:lnTo>
                    <a:pt x="247052" y="128619"/>
                  </a:lnTo>
                  <a:lnTo>
                    <a:pt x="264718" y="86779"/>
                  </a:lnTo>
                  <a:lnTo>
                    <a:pt x="292115" y="51323"/>
                  </a:lnTo>
                  <a:lnTo>
                    <a:pt x="327571" y="23926"/>
                  </a:lnTo>
                  <a:lnTo>
                    <a:pt x="369411" y="6260"/>
                  </a:lnTo>
                  <a:lnTo>
                    <a:pt x="415963" y="0"/>
                  </a:lnTo>
                  <a:lnTo>
                    <a:pt x="462514" y="6260"/>
                  </a:lnTo>
                  <a:lnTo>
                    <a:pt x="504354" y="23926"/>
                  </a:lnTo>
                  <a:lnTo>
                    <a:pt x="539810" y="51323"/>
                  </a:lnTo>
                  <a:lnTo>
                    <a:pt x="567207" y="86779"/>
                  </a:lnTo>
                  <a:lnTo>
                    <a:pt x="584873" y="128619"/>
                  </a:lnTo>
                  <a:lnTo>
                    <a:pt x="591134" y="175171"/>
                  </a:lnTo>
                  <a:close/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4318000" y="4778946"/>
              <a:ext cx="1275080" cy="277495"/>
            </a:xfrm>
            <a:custGeom>
              <a:avLst/>
              <a:gdLst/>
              <a:ahLst/>
              <a:cxnLst/>
              <a:rect l="l" t="t" r="r" b="b"/>
              <a:pathLst>
                <a:path w="1275079" h="277495">
                  <a:moveTo>
                    <a:pt x="0" y="110870"/>
                  </a:moveTo>
                  <a:lnTo>
                    <a:pt x="332613" y="110870"/>
                  </a:lnTo>
                </a:path>
                <a:path w="1275079" h="277495">
                  <a:moveTo>
                    <a:pt x="942403" y="277177"/>
                  </a:moveTo>
                  <a:lnTo>
                    <a:pt x="1275016" y="277177"/>
                  </a:lnTo>
                </a:path>
                <a:path w="1275079" h="277495">
                  <a:moveTo>
                    <a:pt x="942403" y="0"/>
                  </a:moveTo>
                  <a:lnTo>
                    <a:pt x="1275016" y="0"/>
                  </a:lnTo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0" name="object 40" descr=""/>
          <p:cNvGrpSpPr/>
          <p:nvPr/>
        </p:nvGrpSpPr>
        <p:grpSpPr>
          <a:xfrm>
            <a:off x="1183747" y="5469997"/>
            <a:ext cx="60325" cy="60325"/>
            <a:chOff x="1183747" y="5469997"/>
            <a:chExt cx="60325" cy="60325"/>
          </a:xfrm>
        </p:grpSpPr>
        <p:sp>
          <p:nvSpPr>
            <p:cNvPr id="41" name="object 41" descr=""/>
            <p:cNvSpPr/>
            <p:nvPr/>
          </p:nvSpPr>
          <p:spPr>
            <a:xfrm>
              <a:off x="1186522" y="5472772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4" h="55245">
                  <a:moveTo>
                    <a:pt x="27343" y="0"/>
                  </a:moveTo>
                  <a:lnTo>
                    <a:pt x="16700" y="2148"/>
                  </a:lnTo>
                  <a:lnTo>
                    <a:pt x="8008" y="8008"/>
                  </a:lnTo>
                  <a:lnTo>
                    <a:pt x="2148" y="16700"/>
                  </a:lnTo>
                  <a:lnTo>
                    <a:pt x="0" y="27343"/>
                  </a:lnTo>
                  <a:lnTo>
                    <a:pt x="2148" y="37985"/>
                  </a:lnTo>
                  <a:lnTo>
                    <a:pt x="8008" y="46677"/>
                  </a:lnTo>
                  <a:lnTo>
                    <a:pt x="16700" y="52537"/>
                  </a:lnTo>
                  <a:lnTo>
                    <a:pt x="27343" y="54686"/>
                  </a:lnTo>
                  <a:lnTo>
                    <a:pt x="37985" y="52537"/>
                  </a:lnTo>
                  <a:lnTo>
                    <a:pt x="46677" y="46677"/>
                  </a:lnTo>
                  <a:lnTo>
                    <a:pt x="52537" y="37985"/>
                  </a:lnTo>
                  <a:lnTo>
                    <a:pt x="54686" y="27343"/>
                  </a:lnTo>
                  <a:lnTo>
                    <a:pt x="52537" y="16700"/>
                  </a:lnTo>
                  <a:lnTo>
                    <a:pt x="46677" y="8008"/>
                  </a:lnTo>
                  <a:lnTo>
                    <a:pt x="37985" y="2148"/>
                  </a:lnTo>
                  <a:lnTo>
                    <a:pt x="27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1186522" y="5472772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4" h="55245">
                  <a:moveTo>
                    <a:pt x="54686" y="27343"/>
                  </a:moveTo>
                  <a:lnTo>
                    <a:pt x="52537" y="37985"/>
                  </a:lnTo>
                  <a:lnTo>
                    <a:pt x="46677" y="46677"/>
                  </a:lnTo>
                  <a:lnTo>
                    <a:pt x="37985" y="52537"/>
                  </a:lnTo>
                  <a:lnTo>
                    <a:pt x="27343" y="54686"/>
                  </a:lnTo>
                  <a:lnTo>
                    <a:pt x="16700" y="52537"/>
                  </a:lnTo>
                  <a:lnTo>
                    <a:pt x="8008" y="46677"/>
                  </a:lnTo>
                  <a:lnTo>
                    <a:pt x="2148" y="37985"/>
                  </a:lnTo>
                  <a:lnTo>
                    <a:pt x="0" y="27343"/>
                  </a:lnTo>
                  <a:lnTo>
                    <a:pt x="2148" y="16700"/>
                  </a:lnTo>
                  <a:lnTo>
                    <a:pt x="8008" y="8008"/>
                  </a:lnTo>
                  <a:lnTo>
                    <a:pt x="16700" y="2148"/>
                  </a:lnTo>
                  <a:lnTo>
                    <a:pt x="27343" y="0"/>
                  </a:lnTo>
                  <a:lnTo>
                    <a:pt x="37985" y="2148"/>
                  </a:lnTo>
                  <a:lnTo>
                    <a:pt x="46677" y="8008"/>
                  </a:lnTo>
                  <a:lnTo>
                    <a:pt x="52537" y="16700"/>
                  </a:lnTo>
                  <a:lnTo>
                    <a:pt x="54686" y="27343"/>
                  </a:lnTo>
                  <a:close/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3" name="object 43" descr=""/>
          <p:cNvGrpSpPr/>
          <p:nvPr/>
        </p:nvGrpSpPr>
        <p:grpSpPr>
          <a:xfrm>
            <a:off x="1183747" y="5913482"/>
            <a:ext cx="60325" cy="60325"/>
            <a:chOff x="1183747" y="5913482"/>
            <a:chExt cx="60325" cy="60325"/>
          </a:xfrm>
        </p:grpSpPr>
        <p:sp>
          <p:nvSpPr>
            <p:cNvPr id="44" name="object 44" descr=""/>
            <p:cNvSpPr/>
            <p:nvPr/>
          </p:nvSpPr>
          <p:spPr>
            <a:xfrm>
              <a:off x="1186522" y="5916257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4" h="55245">
                  <a:moveTo>
                    <a:pt x="27343" y="0"/>
                  </a:moveTo>
                  <a:lnTo>
                    <a:pt x="16700" y="2148"/>
                  </a:lnTo>
                  <a:lnTo>
                    <a:pt x="8008" y="8008"/>
                  </a:lnTo>
                  <a:lnTo>
                    <a:pt x="2148" y="16700"/>
                  </a:lnTo>
                  <a:lnTo>
                    <a:pt x="0" y="27343"/>
                  </a:lnTo>
                  <a:lnTo>
                    <a:pt x="2148" y="37985"/>
                  </a:lnTo>
                  <a:lnTo>
                    <a:pt x="8008" y="46677"/>
                  </a:lnTo>
                  <a:lnTo>
                    <a:pt x="16700" y="52537"/>
                  </a:lnTo>
                  <a:lnTo>
                    <a:pt x="27343" y="54686"/>
                  </a:lnTo>
                  <a:lnTo>
                    <a:pt x="37985" y="52537"/>
                  </a:lnTo>
                  <a:lnTo>
                    <a:pt x="46677" y="46677"/>
                  </a:lnTo>
                  <a:lnTo>
                    <a:pt x="52537" y="37985"/>
                  </a:lnTo>
                  <a:lnTo>
                    <a:pt x="54686" y="27343"/>
                  </a:lnTo>
                  <a:lnTo>
                    <a:pt x="52537" y="16700"/>
                  </a:lnTo>
                  <a:lnTo>
                    <a:pt x="46677" y="8008"/>
                  </a:lnTo>
                  <a:lnTo>
                    <a:pt x="37985" y="2148"/>
                  </a:lnTo>
                  <a:lnTo>
                    <a:pt x="27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1186522" y="5916257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4" h="55245">
                  <a:moveTo>
                    <a:pt x="54686" y="27343"/>
                  </a:moveTo>
                  <a:lnTo>
                    <a:pt x="52537" y="37985"/>
                  </a:lnTo>
                  <a:lnTo>
                    <a:pt x="46677" y="46677"/>
                  </a:lnTo>
                  <a:lnTo>
                    <a:pt x="37985" y="52537"/>
                  </a:lnTo>
                  <a:lnTo>
                    <a:pt x="27343" y="54686"/>
                  </a:lnTo>
                  <a:lnTo>
                    <a:pt x="16700" y="52537"/>
                  </a:lnTo>
                  <a:lnTo>
                    <a:pt x="8008" y="46677"/>
                  </a:lnTo>
                  <a:lnTo>
                    <a:pt x="2148" y="37985"/>
                  </a:lnTo>
                  <a:lnTo>
                    <a:pt x="0" y="27343"/>
                  </a:lnTo>
                  <a:lnTo>
                    <a:pt x="2148" y="16700"/>
                  </a:lnTo>
                  <a:lnTo>
                    <a:pt x="8008" y="8008"/>
                  </a:lnTo>
                  <a:lnTo>
                    <a:pt x="16700" y="2148"/>
                  </a:lnTo>
                  <a:lnTo>
                    <a:pt x="27343" y="0"/>
                  </a:lnTo>
                  <a:lnTo>
                    <a:pt x="37985" y="2148"/>
                  </a:lnTo>
                  <a:lnTo>
                    <a:pt x="46677" y="8008"/>
                  </a:lnTo>
                  <a:lnTo>
                    <a:pt x="52537" y="16700"/>
                  </a:lnTo>
                  <a:lnTo>
                    <a:pt x="54686" y="27343"/>
                  </a:lnTo>
                  <a:close/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6" name="object 46" descr=""/>
          <p:cNvGrpSpPr/>
          <p:nvPr/>
        </p:nvGrpSpPr>
        <p:grpSpPr>
          <a:xfrm>
            <a:off x="1183747" y="6356965"/>
            <a:ext cx="60325" cy="60325"/>
            <a:chOff x="1183747" y="6356965"/>
            <a:chExt cx="60325" cy="60325"/>
          </a:xfrm>
        </p:grpSpPr>
        <p:sp>
          <p:nvSpPr>
            <p:cNvPr id="47" name="object 47" descr=""/>
            <p:cNvSpPr/>
            <p:nvPr/>
          </p:nvSpPr>
          <p:spPr>
            <a:xfrm>
              <a:off x="1186522" y="6359740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4" h="55245">
                  <a:moveTo>
                    <a:pt x="27343" y="0"/>
                  </a:moveTo>
                  <a:lnTo>
                    <a:pt x="16700" y="2148"/>
                  </a:lnTo>
                  <a:lnTo>
                    <a:pt x="8008" y="8008"/>
                  </a:lnTo>
                  <a:lnTo>
                    <a:pt x="2148" y="16700"/>
                  </a:lnTo>
                  <a:lnTo>
                    <a:pt x="0" y="27343"/>
                  </a:lnTo>
                  <a:lnTo>
                    <a:pt x="2148" y="37985"/>
                  </a:lnTo>
                  <a:lnTo>
                    <a:pt x="8008" y="46677"/>
                  </a:lnTo>
                  <a:lnTo>
                    <a:pt x="16700" y="52537"/>
                  </a:lnTo>
                  <a:lnTo>
                    <a:pt x="27343" y="54686"/>
                  </a:lnTo>
                  <a:lnTo>
                    <a:pt x="37985" y="52537"/>
                  </a:lnTo>
                  <a:lnTo>
                    <a:pt x="46677" y="46677"/>
                  </a:lnTo>
                  <a:lnTo>
                    <a:pt x="52537" y="37985"/>
                  </a:lnTo>
                  <a:lnTo>
                    <a:pt x="54686" y="27343"/>
                  </a:lnTo>
                  <a:lnTo>
                    <a:pt x="52537" y="16700"/>
                  </a:lnTo>
                  <a:lnTo>
                    <a:pt x="46677" y="8008"/>
                  </a:lnTo>
                  <a:lnTo>
                    <a:pt x="37985" y="2148"/>
                  </a:lnTo>
                  <a:lnTo>
                    <a:pt x="27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1186522" y="6359740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4" h="55245">
                  <a:moveTo>
                    <a:pt x="54686" y="27343"/>
                  </a:moveTo>
                  <a:lnTo>
                    <a:pt x="52537" y="37985"/>
                  </a:lnTo>
                  <a:lnTo>
                    <a:pt x="46677" y="46677"/>
                  </a:lnTo>
                  <a:lnTo>
                    <a:pt x="37985" y="52537"/>
                  </a:lnTo>
                  <a:lnTo>
                    <a:pt x="27343" y="54686"/>
                  </a:lnTo>
                  <a:lnTo>
                    <a:pt x="16700" y="52537"/>
                  </a:lnTo>
                  <a:lnTo>
                    <a:pt x="8008" y="46677"/>
                  </a:lnTo>
                  <a:lnTo>
                    <a:pt x="2148" y="37985"/>
                  </a:lnTo>
                  <a:lnTo>
                    <a:pt x="0" y="27343"/>
                  </a:lnTo>
                  <a:lnTo>
                    <a:pt x="2148" y="16700"/>
                  </a:lnTo>
                  <a:lnTo>
                    <a:pt x="8008" y="8008"/>
                  </a:lnTo>
                  <a:lnTo>
                    <a:pt x="16700" y="2148"/>
                  </a:lnTo>
                  <a:lnTo>
                    <a:pt x="27343" y="0"/>
                  </a:lnTo>
                  <a:lnTo>
                    <a:pt x="37985" y="2148"/>
                  </a:lnTo>
                  <a:lnTo>
                    <a:pt x="46677" y="8008"/>
                  </a:lnTo>
                  <a:lnTo>
                    <a:pt x="52537" y="16700"/>
                  </a:lnTo>
                  <a:lnTo>
                    <a:pt x="54686" y="27343"/>
                  </a:lnTo>
                  <a:close/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9" name="object 49" descr=""/>
          <p:cNvGrpSpPr/>
          <p:nvPr/>
        </p:nvGrpSpPr>
        <p:grpSpPr>
          <a:xfrm>
            <a:off x="1183747" y="6800450"/>
            <a:ext cx="60325" cy="60325"/>
            <a:chOff x="1183747" y="6800450"/>
            <a:chExt cx="60325" cy="60325"/>
          </a:xfrm>
        </p:grpSpPr>
        <p:sp>
          <p:nvSpPr>
            <p:cNvPr id="50" name="object 50" descr=""/>
            <p:cNvSpPr/>
            <p:nvPr/>
          </p:nvSpPr>
          <p:spPr>
            <a:xfrm>
              <a:off x="1186522" y="6803224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4" h="55245">
                  <a:moveTo>
                    <a:pt x="27343" y="0"/>
                  </a:moveTo>
                  <a:lnTo>
                    <a:pt x="16700" y="2148"/>
                  </a:lnTo>
                  <a:lnTo>
                    <a:pt x="8008" y="8008"/>
                  </a:lnTo>
                  <a:lnTo>
                    <a:pt x="2148" y="16700"/>
                  </a:lnTo>
                  <a:lnTo>
                    <a:pt x="0" y="27343"/>
                  </a:lnTo>
                  <a:lnTo>
                    <a:pt x="2148" y="37985"/>
                  </a:lnTo>
                  <a:lnTo>
                    <a:pt x="8008" y="46677"/>
                  </a:lnTo>
                  <a:lnTo>
                    <a:pt x="16700" y="52537"/>
                  </a:lnTo>
                  <a:lnTo>
                    <a:pt x="27343" y="54686"/>
                  </a:lnTo>
                  <a:lnTo>
                    <a:pt x="37985" y="52537"/>
                  </a:lnTo>
                  <a:lnTo>
                    <a:pt x="46677" y="46677"/>
                  </a:lnTo>
                  <a:lnTo>
                    <a:pt x="52537" y="37985"/>
                  </a:lnTo>
                  <a:lnTo>
                    <a:pt x="54686" y="27343"/>
                  </a:lnTo>
                  <a:lnTo>
                    <a:pt x="52537" y="16700"/>
                  </a:lnTo>
                  <a:lnTo>
                    <a:pt x="46677" y="8008"/>
                  </a:lnTo>
                  <a:lnTo>
                    <a:pt x="37985" y="2148"/>
                  </a:lnTo>
                  <a:lnTo>
                    <a:pt x="27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1186522" y="6803224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4" h="55245">
                  <a:moveTo>
                    <a:pt x="54686" y="27343"/>
                  </a:moveTo>
                  <a:lnTo>
                    <a:pt x="52537" y="37985"/>
                  </a:lnTo>
                  <a:lnTo>
                    <a:pt x="46677" y="46677"/>
                  </a:lnTo>
                  <a:lnTo>
                    <a:pt x="37985" y="52537"/>
                  </a:lnTo>
                  <a:lnTo>
                    <a:pt x="27343" y="54686"/>
                  </a:lnTo>
                  <a:lnTo>
                    <a:pt x="16700" y="52537"/>
                  </a:lnTo>
                  <a:lnTo>
                    <a:pt x="8008" y="46677"/>
                  </a:lnTo>
                  <a:lnTo>
                    <a:pt x="2148" y="37985"/>
                  </a:lnTo>
                  <a:lnTo>
                    <a:pt x="0" y="27343"/>
                  </a:lnTo>
                  <a:lnTo>
                    <a:pt x="2148" y="16700"/>
                  </a:lnTo>
                  <a:lnTo>
                    <a:pt x="8008" y="8008"/>
                  </a:lnTo>
                  <a:lnTo>
                    <a:pt x="16700" y="2148"/>
                  </a:lnTo>
                  <a:lnTo>
                    <a:pt x="27343" y="0"/>
                  </a:lnTo>
                  <a:lnTo>
                    <a:pt x="37985" y="2148"/>
                  </a:lnTo>
                  <a:lnTo>
                    <a:pt x="46677" y="8008"/>
                  </a:lnTo>
                  <a:lnTo>
                    <a:pt x="52537" y="16700"/>
                  </a:lnTo>
                  <a:lnTo>
                    <a:pt x="54686" y="27343"/>
                  </a:lnTo>
                  <a:close/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2" name="object 52" descr=""/>
          <p:cNvGrpSpPr/>
          <p:nvPr/>
        </p:nvGrpSpPr>
        <p:grpSpPr>
          <a:xfrm>
            <a:off x="1211179" y="7243933"/>
            <a:ext cx="60325" cy="60325"/>
            <a:chOff x="1211179" y="7243933"/>
            <a:chExt cx="60325" cy="60325"/>
          </a:xfrm>
        </p:grpSpPr>
        <p:sp>
          <p:nvSpPr>
            <p:cNvPr id="53" name="object 53" descr=""/>
            <p:cNvSpPr/>
            <p:nvPr/>
          </p:nvSpPr>
          <p:spPr>
            <a:xfrm>
              <a:off x="1213954" y="7246708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4" h="55245">
                  <a:moveTo>
                    <a:pt x="27343" y="0"/>
                  </a:moveTo>
                  <a:lnTo>
                    <a:pt x="16700" y="2148"/>
                  </a:lnTo>
                  <a:lnTo>
                    <a:pt x="8008" y="8008"/>
                  </a:lnTo>
                  <a:lnTo>
                    <a:pt x="2148" y="16700"/>
                  </a:lnTo>
                  <a:lnTo>
                    <a:pt x="0" y="27343"/>
                  </a:lnTo>
                  <a:lnTo>
                    <a:pt x="2148" y="37985"/>
                  </a:lnTo>
                  <a:lnTo>
                    <a:pt x="8008" y="46677"/>
                  </a:lnTo>
                  <a:lnTo>
                    <a:pt x="16700" y="52537"/>
                  </a:lnTo>
                  <a:lnTo>
                    <a:pt x="27343" y="54686"/>
                  </a:lnTo>
                  <a:lnTo>
                    <a:pt x="37985" y="52537"/>
                  </a:lnTo>
                  <a:lnTo>
                    <a:pt x="46677" y="46677"/>
                  </a:lnTo>
                  <a:lnTo>
                    <a:pt x="52537" y="37985"/>
                  </a:lnTo>
                  <a:lnTo>
                    <a:pt x="54686" y="27343"/>
                  </a:lnTo>
                  <a:lnTo>
                    <a:pt x="52537" y="16700"/>
                  </a:lnTo>
                  <a:lnTo>
                    <a:pt x="46677" y="8008"/>
                  </a:lnTo>
                  <a:lnTo>
                    <a:pt x="37985" y="2148"/>
                  </a:lnTo>
                  <a:lnTo>
                    <a:pt x="27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1213954" y="7246708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4" h="55245">
                  <a:moveTo>
                    <a:pt x="54686" y="27343"/>
                  </a:moveTo>
                  <a:lnTo>
                    <a:pt x="52537" y="37985"/>
                  </a:lnTo>
                  <a:lnTo>
                    <a:pt x="46677" y="46677"/>
                  </a:lnTo>
                  <a:lnTo>
                    <a:pt x="37985" y="52537"/>
                  </a:lnTo>
                  <a:lnTo>
                    <a:pt x="27343" y="54686"/>
                  </a:lnTo>
                  <a:lnTo>
                    <a:pt x="16700" y="52537"/>
                  </a:lnTo>
                  <a:lnTo>
                    <a:pt x="8008" y="46677"/>
                  </a:lnTo>
                  <a:lnTo>
                    <a:pt x="2148" y="37985"/>
                  </a:lnTo>
                  <a:lnTo>
                    <a:pt x="0" y="27343"/>
                  </a:lnTo>
                  <a:lnTo>
                    <a:pt x="2148" y="16700"/>
                  </a:lnTo>
                  <a:lnTo>
                    <a:pt x="8008" y="8008"/>
                  </a:lnTo>
                  <a:lnTo>
                    <a:pt x="16700" y="2148"/>
                  </a:lnTo>
                  <a:lnTo>
                    <a:pt x="27343" y="0"/>
                  </a:lnTo>
                  <a:lnTo>
                    <a:pt x="37985" y="2148"/>
                  </a:lnTo>
                  <a:lnTo>
                    <a:pt x="46677" y="8008"/>
                  </a:lnTo>
                  <a:lnTo>
                    <a:pt x="52537" y="16700"/>
                  </a:lnTo>
                  <a:lnTo>
                    <a:pt x="54686" y="27343"/>
                  </a:lnTo>
                  <a:close/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5" name="object 55" descr=""/>
          <p:cNvGrpSpPr/>
          <p:nvPr/>
        </p:nvGrpSpPr>
        <p:grpSpPr>
          <a:xfrm>
            <a:off x="2654935" y="2780493"/>
            <a:ext cx="1164590" cy="116839"/>
            <a:chOff x="2654935" y="2780493"/>
            <a:chExt cx="1164590" cy="116839"/>
          </a:xfrm>
        </p:grpSpPr>
        <p:sp>
          <p:nvSpPr>
            <p:cNvPr id="56" name="object 56" descr=""/>
            <p:cNvSpPr/>
            <p:nvPr/>
          </p:nvSpPr>
          <p:spPr>
            <a:xfrm>
              <a:off x="2654935" y="2838703"/>
              <a:ext cx="277495" cy="0"/>
            </a:xfrm>
            <a:custGeom>
              <a:avLst/>
              <a:gdLst/>
              <a:ahLst/>
              <a:cxnLst/>
              <a:rect l="l" t="t" r="r" b="b"/>
              <a:pathLst>
                <a:path w="277494" h="0">
                  <a:moveTo>
                    <a:pt x="27717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2654935" y="2783268"/>
              <a:ext cx="887094" cy="111125"/>
            </a:xfrm>
            <a:custGeom>
              <a:avLst/>
              <a:gdLst/>
              <a:ahLst/>
              <a:cxnLst/>
              <a:rect l="l" t="t" r="r" b="b"/>
              <a:pathLst>
                <a:path w="887095" h="111125">
                  <a:moveTo>
                    <a:pt x="0" y="55435"/>
                  </a:moveTo>
                  <a:lnTo>
                    <a:pt x="277177" y="55435"/>
                  </a:lnTo>
                </a:path>
                <a:path w="887095" h="111125">
                  <a:moveTo>
                    <a:pt x="277177" y="0"/>
                  </a:moveTo>
                  <a:lnTo>
                    <a:pt x="886967" y="0"/>
                  </a:lnTo>
                  <a:lnTo>
                    <a:pt x="886967" y="110871"/>
                  </a:lnTo>
                  <a:lnTo>
                    <a:pt x="277177" y="110871"/>
                  </a:lnTo>
                  <a:lnTo>
                    <a:pt x="277177" y="0"/>
                  </a:lnTo>
                  <a:close/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3541902" y="2838703"/>
              <a:ext cx="277495" cy="0"/>
            </a:xfrm>
            <a:custGeom>
              <a:avLst/>
              <a:gdLst/>
              <a:ahLst/>
              <a:cxnLst/>
              <a:rect l="l" t="t" r="r" b="b"/>
              <a:pathLst>
                <a:path w="277495" h="0">
                  <a:moveTo>
                    <a:pt x="27717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3541902" y="2838703"/>
              <a:ext cx="277495" cy="0"/>
            </a:xfrm>
            <a:custGeom>
              <a:avLst/>
              <a:gdLst/>
              <a:ahLst/>
              <a:cxnLst/>
              <a:rect l="l" t="t" r="r" b="b"/>
              <a:pathLst>
                <a:path w="277495" h="0">
                  <a:moveTo>
                    <a:pt x="0" y="0"/>
                  </a:moveTo>
                  <a:lnTo>
                    <a:pt x="277177" y="0"/>
                  </a:lnTo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0" name="object 60" descr=""/>
          <p:cNvGrpSpPr/>
          <p:nvPr/>
        </p:nvGrpSpPr>
        <p:grpSpPr>
          <a:xfrm>
            <a:off x="2654935" y="3223977"/>
            <a:ext cx="1164590" cy="116839"/>
            <a:chOff x="2654935" y="3223977"/>
            <a:chExt cx="1164590" cy="116839"/>
          </a:xfrm>
        </p:grpSpPr>
        <p:sp>
          <p:nvSpPr>
            <p:cNvPr id="61" name="object 61" descr=""/>
            <p:cNvSpPr/>
            <p:nvPr/>
          </p:nvSpPr>
          <p:spPr>
            <a:xfrm>
              <a:off x="2654935" y="3282188"/>
              <a:ext cx="277495" cy="0"/>
            </a:xfrm>
            <a:custGeom>
              <a:avLst/>
              <a:gdLst/>
              <a:ahLst/>
              <a:cxnLst/>
              <a:rect l="l" t="t" r="r" b="b"/>
              <a:pathLst>
                <a:path w="277494" h="0">
                  <a:moveTo>
                    <a:pt x="27717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2654935" y="3226752"/>
              <a:ext cx="887094" cy="111125"/>
            </a:xfrm>
            <a:custGeom>
              <a:avLst/>
              <a:gdLst/>
              <a:ahLst/>
              <a:cxnLst/>
              <a:rect l="l" t="t" r="r" b="b"/>
              <a:pathLst>
                <a:path w="887095" h="111125">
                  <a:moveTo>
                    <a:pt x="0" y="55435"/>
                  </a:moveTo>
                  <a:lnTo>
                    <a:pt x="277177" y="55435"/>
                  </a:lnTo>
                </a:path>
                <a:path w="887095" h="111125">
                  <a:moveTo>
                    <a:pt x="277177" y="0"/>
                  </a:moveTo>
                  <a:lnTo>
                    <a:pt x="886967" y="0"/>
                  </a:lnTo>
                  <a:lnTo>
                    <a:pt x="886967" y="110871"/>
                  </a:lnTo>
                  <a:lnTo>
                    <a:pt x="277177" y="110871"/>
                  </a:lnTo>
                  <a:lnTo>
                    <a:pt x="277177" y="0"/>
                  </a:lnTo>
                  <a:close/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3541902" y="3282188"/>
              <a:ext cx="277495" cy="0"/>
            </a:xfrm>
            <a:custGeom>
              <a:avLst/>
              <a:gdLst/>
              <a:ahLst/>
              <a:cxnLst/>
              <a:rect l="l" t="t" r="r" b="b"/>
              <a:pathLst>
                <a:path w="277495" h="0">
                  <a:moveTo>
                    <a:pt x="27717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3042983" y="3226752"/>
              <a:ext cx="776605" cy="111125"/>
            </a:xfrm>
            <a:custGeom>
              <a:avLst/>
              <a:gdLst/>
              <a:ahLst/>
              <a:cxnLst/>
              <a:rect l="l" t="t" r="r" b="b"/>
              <a:pathLst>
                <a:path w="776604" h="111125">
                  <a:moveTo>
                    <a:pt x="498919" y="55435"/>
                  </a:moveTo>
                  <a:lnTo>
                    <a:pt x="776096" y="55435"/>
                  </a:lnTo>
                </a:path>
                <a:path w="776604" h="111125">
                  <a:moveTo>
                    <a:pt x="0" y="0"/>
                  </a:moveTo>
                  <a:lnTo>
                    <a:pt x="0" y="110870"/>
                  </a:lnTo>
                </a:path>
                <a:path w="776604" h="111125">
                  <a:moveTo>
                    <a:pt x="55435" y="0"/>
                  </a:moveTo>
                  <a:lnTo>
                    <a:pt x="55435" y="110870"/>
                  </a:lnTo>
                </a:path>
                <a:path w="776604" h="111125">
                  <a:moveTo>
                    <a:pt x="332613" y="0"/>
                  </a:moveTo>
                  <a:lnTo>
                    <a:pt x="332613" y="110870"/>
                  </a:lnTo>
                </a:path>
                <a:path w="776604" h="111125">
                  <a:moveTo>
                    <a:pt x="388048" y="0"/>
                  </a:moveTo>
                  <a:lnTo>
                    <a:pt x="388048" y="110870"/>
                  </a:lnTo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5" name="object 65" descr=""/>
          <p:cNvGrpSpPr/>
          <p:nvPr/>
        </p:nvGrpSpPr>
        <p:grpSpPr>
          <a:xfrm>
            <a:off x="2876676" y="3503929"/>
            <a:ext cx="1108710" cy="1829435"/>
            <a:chOff x="2876676" y="3503929"/>
            <a:chExt cx="1108710" cy="1829435"/>
          </a:xfrm>
        </p:grpSpPr>
        <p:sp>
          <p:nvSpPr>
            <p:cNvPr id="66" name="object 66" descr=""/>
            <p:cNvSpPr/>
            <p:nvPr/>
          </p:nvSpPr>
          <p:spPr>
            <a:xfrm>
              <a:off x="2876676" y="3503929"/>
              <a:ext cx="1108710" cy="1607820"/>
            </a:xfrm>
            <a:custGeom>
              <a:avLst/>
              <a:gdLst/>
              <a:ahLst/>
              <a:cxnLst/>
              <a:rect l="l" t="t" r="r" b="b"/>
              <a:pathLst>
                <a:path w="1108710" h="1607820">
                  <a:moveTo>
                    <a:pt x="332613" y="0"/>
                  </a:moveTo>
                  <a:lnTo>
                    <a:pt x="332613" y="443484"/>
                  </a:lnTo>
                </a:path>
                <a:path w="1108710" h="1607820">
                  <a:moveTo>
                    <a:pt x="0" y="221742"/>
                  </a:moveTo>
                  <a:lnTo>
                    <a:pt x="665226" y="221742"/>
                  </a:lnTo>
                </a:path>
                <a:path w="1108710" h="1607820">
                  <a:moveTo>
                    <a:pt x="720661" y="665226"/>
                  </a:moveTo>
                  <a:lnTo>
                    <a:pt x="1053274" y="665226"/>
                  </a:lnTo>
                </a:path>
                <a:path w="1108710" h="1607820">
                  <a:moveTo>
                    <a:pt x="110871" y="665226"/>
                  </a:moveTo>
                  <a:lnTo>
                    <a:pt x="443484" y="665226"/>
                  </a:lnTo>
                </a:path>
                <a:path w="1108710" h="1607820">
                  <a:moveTo>
                    <a:pt x="55435" y="1385887"/>
                  </a:moveTo>
                  <a:lnTo>
                    <a:pt x="388048" y="1385887"/>
                  </a:lnTo>
                </a:path>
                <a:path w="1108710" h="1607820">
                  <a:moveTo>
                    <a:pt x="776097" y="1164145"/>
                  </a:moveTo>
                  <a:lnTo>
                    <a:pt x="1108710" y="1164145"/>
                  </a:lnTo>
                </a:path>
                <a:path w="1108710" h="1607820">
                  <a:moveTo>
                    <a:pt x="776097" y="1607629"/>
                  </a:moveTo>
                  <a:lnTo>
                    <a:pt x="1108710" y="1607629"/>
                  </a:lnTo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3264712" y="3903065"/>
              <a:ext cx="388620" cy="1430655"/>
            </a:xfrm>
            <a:custGeom>
              <a:avLst/>
              <a:gdLst/>
              <a:ahLst/>
              <a:cxnLst/>
              <a:rect l="l" t="t" r="r" b="b"/>
              <a:pathLst>
                <a:path w="388620" h="1430654">
                  <a:moveTo>
                    <a:pt x="297891" y="456819"/>
                  </a:moveTo>
                  <a:lnTo>
                    <a:pt x="294576" y="457390"/>
                  </a:lnTo>
                  <a:lnTo>
                    <a:pt x="291211" y="457669"/>
                  </a:lnTo>
                  <a:lnTo>
                    <a:pt x="287832" y="457669"/>
                  </a:lnTo>
                  <a:lnTo>
                    <a:pt x="264593" y="452975"/>
                  </a:lnTo>
                  <a:lnTo>
                    <a:pt x="245611" y="440175"/>
                  </a:lnTo>
                  <a:lnTo>
                    <a:pt x="232811" y="421193"/>
                  </a:lnTo>
                  <a:lnTo>
                    <a:pt x="228117" y="397954"/>
                  </a:lnTo>
                  <a:lnTo>
                    <a:pt x="232811" y="374713"/>
                  </a:lnTo>
                  <a:lnTo>
                    <a:pt x="245611" y="355727"/>
                  </a:lnTo>
                  <a:lnTo>
                    <a:pt x="264593" y="342922"/>
                  </a:lnTo>
                  <a:lnTo>
                    <a:pt x="287832" y="338226"/>
                  </a:lnTo>
                  <a:lnTo>
                    <a:pt x="300497" y="339584"/>
                  </a:lnTo>
                  <a:lnTo>
                    <a:pt x="312458" y="343541"/>
                  </a:lnTo>
                  <a:lnTo>
                    <a:pt x="323322" y="349917"/>
                  </a:lnTo>
                  <a:lnTo>
                    <a:pt x="332701" y="358533"/>
                  </a:lnTo>
                </a:path>
                <a:path w="388620" h="1430654">
                  <a:moveTo>
                    <a:pt x="332549" y="358482"/>
                  </a:moveTo>
                  <a:lnTo>
                    <a:pt x="323270" y="365042"/>
                  </a:lnTo>
                  <a:lnTo>
                    <a:pt x="313066" y="369839"/>
                  </a:lnTo>
                  <a:lnTo>
                    <a:pt x="302183" y="372784"/>
                  </a:lnTo>
                  <a:lnTo>
                    <a:pt x="290868" y="373786"/>
                  </a:lnTo>
                  <a:lnTo>
                    <a:pt x="265784" y="368718"/>
                  </a:lnTo>
                  <a:lnTo>
                    <a:pt x="245297" y="354899"/>
                  </a:lnTo>
                  <a:lnTo>
                    <a:pt x="231482" y="334411"/>
                  </a:lnTo>
                  <a:lnTo>
                    <a:pt x="226415" y="309333"/>
                  </a:lnTo>
                  <a:lnTo>
                    <a:pt x="231482" y="284250"/>
                  </a:lnTo>
                  <a:lnTo>
                    <a:pt x="245297" y="263763"/>
                  </a:lnTo>
                  <a:lnTo>
                    <a:pt x="265784" y="249947"/>
                  </a:lnTo>
                  <a:lnTo>
                    <a:pt x="290868" y="244881"/>
                  </a:lnTo>
                  <a:lnTo>
                    <a:pt x="302183" y="245881"/>
                  </a:lnTo>
                  <a:lnTo>
                    <a:pt x="313066" y="248821"/>
                  </a:lnTo>
                  <a:lnTo>
                    <a:pt x="323270" y="253614"/>
                  </a:lnTo>
                  <a:lnTo>
                    <a:pt x="332549" y="260172"/>
                  </a:lnTo>
                </a:path>
                <a:path w="388620" h="1430654">
                  <a:moveTo>
                    <a:pt x="332625" y="260197"/>
                  </a:moveTo>
                  <a:lnTo>
                    <a:pt x="323302" y="266868"/>
                  </a:lnTo>
                  <a:lnTo>
                    <a:pt x="313028" y="271749"/>
                  </a:lnTo>
                  <a:lnTo>
                    <a:pt x="302055" y="274747"/>
                  </a:lnTo>
                  <a:lnTo>
                    <a:pt x="290639" y="275767"/>
                  </a:lnTo>
                  <a:lnTo>
                    <a:pt x="265589" y="270706"/>
                  </a:lnTo>
                  <a:lnTo>
                    <a:pt x="245125" y="256905"/>
                  </a:lnTo>
                  <a:lnTo>
                    <a:pt x="231324" y="236441"/>
                  </a:lnTo>
                  <a:lnTo>
                    <a:pt x="226263" y="211391"/>
                  </a:lnTo>
                  <a:lnTo>
                    <a:pt x="231324" y="186341"/>
                  </a:lnTo>
                  <a:lnTo>
                    <a:pt x="245125" y="165877"/>
                  </a:lnTo>
                  <a:lnTo>
                    <a:pt x="265589" y="152076"/>
                  </a:lnTo>
                  <a:lnTo>
                    <a:pt x="290639" y="147015"/>
                  </a:lnTo>
                  <a:lnTo>
                    <a:pt x="302055" y="148035"/>
                  </a:lnTo>
                  <a:lnTo>
                    <a:pt x="313028" y="151033"/>
                  </a:lnTo>
                  <a:lnTo>
                    <a:pt x="323302" y="155914"/>
                  </a:lnTo>
                  <a:lnTo>
                    <a:pt x="332625" y="162585"/>
                  </a:lnTo>
                </a:path>
                <a:path w="388620" h="1430654">
                  <a:moveTo>
                    <a:pt x="297941" y="65062"/>
                  </a:moveTo>
                  <a:lnTo>
                    <a:pt x="294538" y="64465"/>
                  </a:lnTo>
                  <a:lnTo>
                    <a:pt x="291071" y="64160"/>
                  </a:lnTo>
                  <a:lnTo>
                    <a:pt x="287616" y="64160"/>
                  </a:lnTo>
                  <a:lnTo>
                    <a:pt x="264459" y="68838"/>
                  </a:lnTo>
                  <a:lnTo>
                    <a:pt x="245546" y="81594"/>
                  </a:lnTo>
                  <a:lnTo>
                    <a:pt x="232793" y="100507"/>
                  </a:lnTo>
                  <a:lnTo>
                    <a:pt x="228117" y="123659"/>
                  </a:lnTo>
                  <a:lnTo>
                    <a:pt x="232793" y="146812"/>
                  </a:lnTo>
                  <a:lnTo>
                    <a:pt x="245546" y="165725"/>
                  </a:lnTo>
                  <a:lnTo>
                    <a:pt x="264459" y="178481"/>
                  </a:lnTo>
                  <a:lnTo>
                    <a:pt x="287616" y="183159"/>
                  </a:lnTo>
                  <a:lnTo>
                    <a:pt x="300361" y="181778"/>
                  </a:lnTo>
                  <a:lnTo>
                    <a:pt x="312381" y="177757"/>
                  </a:lnTo>
                  <a:lnTo>
                    <a:pt x="323278" y="171281"/>
                  </a:lnTo>
                  <a:lnTo>
                    <a:pt x="332651" y="162534"/>
                  </a:lnTo>
                </a:path>
                <a:path w="388620" h="1430654">
                  <a:moveTo>
                    <a:pt x="90982" y="456793"/>
                  </a:moveTo>
                  <a:lnTo>
                    <a:pt x="94068" y="457276"/>
                  </a:lnTo>
                  <a:lnTo>
                    <a:pt x="97193" y="457530"/>
                  </a:lnTo>
                  <a:lnTo>
                    <a:pt x="100317" y="457530"/>
                  </a:lnTo>
                  <a:lnTo>
                    <a:pt x="123523" y="452840"/>
                  </a:lnTo>
                  <a:lnTo>
                    <a:pt x="142481" y="440053"/>
                  </a:lnTo>
                  <a:lnTo>
                    <a:pt x="155267" y="421091"/>
                  </a:lnTo>
                  <a:lnTo>
                    <a:pt x="159956" y="397878"/>
                  </a:lnTo>
                  <a:lnTo>
                    <a:pt x="155267" y="374664"/>
                  </a:lnTo>
                  <a:lnTo>
                    <a:pt x="142481" y="355703"/>
                  </a:lnTo>
                  <a:lnTo>
                    <a:pt x="123523" y="342916"/>
                  </a:lnTo>
                  <a:lnTo>
                    <a:pt x="100317" y="338226"/>
                  </a:lnTo>
                  <a:lnTo>
                    <a:pt x="87669" y="339582"/>
                  </a:lnTo>
                  <a:lnTo>
                    <a:pt x="75722" y="343533"/>
                  </a:lnTo>
                  <a:lnTo>
                    <a:pt x="64868" y="349901"/>
                  </a:lnTo>
                  <a:lnTo>
                    <a:pt x="55499" y="358508"/>
                  </a:lnTo>
                </a:path>
                <a:path w="388620" h="1430654">
                  <a:moveTo>
                    <a:pt x="55524" y="358482"/>
                  </a:moveTo>
                  <a:lnTo>
                    <a:pt x="64803" y="365042"/>
                  </a:lnTo>
                  <a:lnTo>
                    <a:pt x="75007" y="369839"/>
                  </a:lnTo>
                  <a:lnTo>
                    <a:pt x="85890" y="372784"/>
                  </a:lnTo>
                  <a:lnTo>
                    <a:pt x="97205" y="373786"/>
                  </a:lnTo>
                  <a:lnTo>
                    <a:pt x="122289" y="368718"/>
                  </a:lnTo>
                  <a:lnTo>
                    <a:pt x="142776" y="354899"/>
                  </a:lnTo>
                  <a:lnTo>
                    <a:pt x="156591" y="334411"/>
                  </a:lnTo>
                  <a:lnTo>
                    <a:pt x="161658" y="309333"/>
                  </a:lnTo>
                  <a:lnTo>
                    <a:pt x="156591" y="284250"/>
                  </a:lnTo>
                  <a:lnTo>
                    <a:pt x="142776" y="263763"/>
                  </a:lnTo>
                  <a:lnTo>
                    <a:pt x="122289" y="249947"/>
                  </a:lnTo>
                  <a:lnTo>
                    <a:pt x="97205" y="244881"/>
                  </a:lnTo>
                  <a:lnTo>
                    <a:pt x="85890" y="245881"/>
                  </a:lnTo>
                  <a:lnTo>
                    <a:pt x="75007" y="248821"/>
                  </a:lnTo>
                  <a:lnTo>
                    <a:pt x="64803" y="253614"/>
                  </a:lnTo>
                  <a:lnTo>
                    <a:pt x="55524" y="260172"/>
                  </a:lnTo>
                </a:path>
                <a:path w="388620" h="1430654">
                  <a:moveTo>
                    <a:pt x="55448" y="260197"/>
                  </a:moveTo>
                  <a:lnTo>
                    <a:pt x="64771" y="266868"/>
                  </a:lnTo>
                  <a:lnTo>
                    <a:pt x="75045" y="271749"/>
                  </a:lnTo>
                  <a:lnTo>
                    <a:pt x="86018" y="274747"/>
                  </a:lnTo>
                  <a:lnTo>
                    <a:pt x="97434" y="275767"/>
                  </a:lnTo>
                  <a:lnTo>
                    <a:pt x="122484" y="270706"/>
                  </a:lnTo>
                  <a:lnTo>
                    <a:pt x="142948" y="256905"/>
                  </a:lnTo>
                  <a:lnTo>
                    <a:pt x="156748" y="236441"/>
                  </a:lnTo>
                  <a:lnTo>
                    <a:pt x="161810" y="211391"/>
                  </a:lnTo>
                  <a:lnTo>
                    <a:pt x="156748" y="186341"/>
                  </a:lnTo>
                  <a:lnTo>
                    <a:pt x="142948" y="165877"/>
                  </a:lnTo>
                  <a:lnTo>
                    <a:pt x="122484" y="152076"/>
                  </a:lnTo>
                  <a:lnTo>
                    <a:pt x="97434" y="147015"/>
                  </a:lnTo>
                  <a:lnTo>
                    <a:pt x="86018" y="148035"/>
                  </a:lnTo>
                  <a:lnTo>
                    <a:pt x="75045" y="151033"/>
                  </a:lnTo>
                  <a:lnTo>
                    <a:pt x="64771" y="155914"/>
                  </a:lnTo>
                  <a:lnTo>
                    <a:pt x="55448" y="162585"/>
                  </a:lnTo>
                </a:path>
                <a:path w="388620" h="1430654">
                  <a:moveTo>
                    <a:pt x="90919" y="65011"/>
                  </a:moveTo>
                  <a:lnTo>
                    <a:pt x="94094" y="64490"/>
                  </a:lnTo>
                  <a:lnTo>
                    <a:pt x="97320" y="64236"/>
                  </a:lnTo>
                  <a:lnTo>
                    <a:pt x="100533" y="64236"/>
                  </a:lnTo>
                  <a:lnTo>
                    <a:pt x="123685" y="68913"/>
                  </a:lnTo>
                  <a:lnTo>
                    <a:pt x="142598" y="81665"/>
                  </a:lnTo>
                  <a:lnTo>
                    <a:pt x="155354" y="100578"/>
                  </a:lnTo>
                  <a:lnTo>
                    <a:pt x="160032" y="123736"/>
                  </a:lnTo>
                  <a:lnTo>
                    <a:pt x="155354" y="146888"/>
                  </a:lnTo>
                  <a:lnTo>
                    <a:pt x="142598" y="165801"/>
                  </a:lnTo>
                  <a:lnTo>
                    <a:pt x="123685" y="178557"/>
                  </a:lnTo>
                  <a:lnTo>
                    <a:pt x="100533" y="183235"/>
                  </a:lnTo>
                  <a:lnTo>
                    <a:pt x="87788" y="181854"/>
                  </a:lnTo>
                  <a:lnTo>
                    <a:pt x="75768" y="177833"/>
                  </a:lnTo>
                  <a:lnTo>
                    <a:pt x="64871" y="171357"/>
                  </a:lnTo>
                  <a:lnTo>
                    <a:pt x="55499" y="162610"/>
                  </a:lnTo>
                </a:path>
                <a:path w="388620" h="1430654">
                  <a:moveTo>
                    <a:pt x="294932" y="65049"/>
                  </a:moveTo>
                  <a:lnTo>
                    <a:pt x="300837" y="65049"/>
                  </a:lnTo>
                </a:path>
                <a:path w="388620" h="1430654">
                  <a:moveTo>
                    <a:pt x="297891" y="65049"/>
                  </a:moveTo>
                  <a:lnTo>
                    <a:pt x="297891" y="0"/>
                  </a:lnTo>
                </a:path>
                <a:path w="388620" h="1430654">
                  <a:moveTo>
                    <a:pt x="90931" y="521830"/>
                  </a:moveTo>
                  <a:lnTo>
                    <a:pt x="90931" y="456793"/>
                  </a:lnTo>
                </a:path>
                <a:path w="388620" h="1430654">
                  <a:moveTo>
                    <a:pt x="87972" y="65049"/>
                  </a:moveTo>
                  <a:lnTo>
                    <a:pt x="93878" y="65049"/>
                  </a:lnTo>
                </a:path>
                <a:path w="388620" h="1430654">
                  <a:moveTo>
                    <a:pt x="90931" y="65049"/>
                  </a:moveTo>
                  <a:lnTo>
                    <a:pt x="90931" y="0"/>
                  </a:lnTo>
                </a:path>
                <a:path w="388620" h="1430654">
                  <a:moveTo>
                    <a:pt x="297891" y="521830"/>
                  </a:moveTo>
                  <a:lnTo>
                    <a:pt x="297891" y="456793"/>
                  </a:lnTo>
                </a:path>
                <a:path w="388620" h="1430654">
                  <a:moveTo>
                    <a:pt x="347446" y="931303"/>
                  </a:moveTo>
                  <a:lnTo>
                    <a:pt x="340969" y="933411"/>
                  </a:lnTo>
                  <a:lnTo>
                    <a:pt x="334200" y="934491"/>
                  </a:lnTo>
                  <a:lnTo>
                    <a:pt x="327380" y="934491"/>
                  </a:lnTo>
                  <a:lnTo>
                    <a:pt x="302241" y="929411"/>
                  </a:lnTo>
                  <a:lnTo>
                    <a:pt x="281705" y="915563"/>
                  </a:lnTo>
                  <a:lnTo>
                    <a:pt x="267855" y="895031"/>
                  </a:lnTo>
                  <a:lnTo>
                    <a:pt x="262775" y="869899"/>
                  </a:lnTo>
                  <a:lnTo>
                    <a:pt x="267855" y="844759"/>
                  </a:lnTo>
                  <a:lnTo>
                    <a:pt x="281705" y="824223"/>
                  </a:lnTo>
                  <a:lnTo>
                    <a:pt x="302241" y="810373"/>
                  </a:lnTo>
                  <a:lnTo>
                    <a:pt x="327380" y="805294"/>
                  </a:lnTo>
                  <a:lnTo>
                    <a:pt x="347013" y="808346"/>
                  </a:lnTo>
                  <a:lnTo>
                    <a:pt x="364429" y="816975"/>
                  </a:lnTo>
                  <a:lnTo>
                    <a:pt x="378497" y="830390"/>
                  </a:lnTo>
                  <a:lnTo>
                    <a:pt x="388086" y="847801"/>
                  </a:lnTo>
                </a:path>
                <a:path w="388620" h="1430654">
                  <a:moveTo>
                    <a:pt x="388035" y="847852"/>
                  </a:moveTo>
                  <a:lnTo>
                    <a:pt x="376814" y="859822"/>
                  </a:lnTo>
                  <a:lnTo>
                    <a:pt x="363305" y="868746"/>
                  </a:lnTo>
                  <a:lnTo>
                    <a:pt x="348105" y="874323"/>
                  </a:lnTo>
                  <a:lnTo>
                    <a:pt x="331812" y="876249"/>
                  </a:lnTo>
                  <a:lnTo>
                    <a:pt x="304632" y="870757"/>
                  </a:lnTo>
                  <a:lnTo>
                    <a:pt x="282428" y="855783"/>
                  </a:lnTo>
                  <a:lnTo>
                    <a:pt x="267454" y="833579"/>
                  </a:lnTo>
                  <a:lnTo>
                    <a:pt x="261962" y="806399"/>
                  </a:lnTo>
                  <a:lnTo>
                    <a:pt x="267454" y="779218"/>
                  </a:lnTo>
                  <a:lnTo>
                    <a:pt x="282428" y="757015"/>
                  </a:lnTo>
                  <a:lnTo>
                    <a:pt x="304632" y="742041"/>
                  </a:lnTo>
                  <a:lnTo>
                    <a:pt x="331812" y="736549"/>
                  </a:lnTo>
                  <a:lnTo>
                    <a:pt x="348105" y="738475"/>
                  </a:lnTo>
                  <a:lnTo>
                    <a:pt x="363305" y="744051"/>
                  </a:lnTo>
                  <a:lnTo>
                    <a:pt x="376814" y="752976"/>
                  </a:lnTo>
                  <a:lnTo>
                    <a:pt x="388035" y="764946"/>
                  </a:lnTo>
                </a:path>
                <a:path w="388620" h="1430654">
                  <a:moveTo>
                    <a:pt x="388035" y="765073"/>
                  </a:moveTo>
                  <a:lnTo>
                    <a:pt x="376814" y="777043"/>
                  </a:lnTo>
                  <a:lnTo>
                    <a:pt x="363305" y="785968"/>
                  </a:lnTo>
                  <a:lnTo>
                    <a:pt x="348105" y="791544"/>
                  </a:lnTo>
                  <a:lnTo>
                    <a:pt x="331812" y="793470"/>
                  </a:lnTo>
                  <a:lnTo>
                    <a:pt x="304632" y="787978"/>
                  </a:lnTo>
                  <a:lnTo>
                    <a:pt x="282428" y="773004"/>
                  </a:lnTo>
                  <a:lnTo>
                    <a:pt x="267454" y="750800"/>
                  </a:lnTo>
                  <a:lnTo>
                    <a:pt x="261962" y="723620"/>
                  </a:lnTo>
                  <a:lnTo>
                    <a:pt x="267454" y="696440"/>
                  </a:lnTo>
                  <a:lnTo>
                    <a:pt x="282428" y="674236"/>
                  </a:lnTo>
                  <a:lnTo>
                    <a:pt x="304632" y="659262"/>
                  </a:lnTo>
                  <a:lnTo>
                    <a:pt x="331812" y="653770"/>
                  </a:lnTo>
                  <a:lnTo>
                    <a:pt x="348105" y="655696"/>
                  </a:lnTo>
                  <a:lnTo>
                    <a:pt x="363305" y="661273"/>
                  </a:lnTo>
                  <a:lnTo>
                    <a:pt x="376814" y="670197"/>
                  </a:lnTo>
                  <a:lnTo>
                    <a:pt x="388035" y="682167"/>
                  </a:lnTo>
                </a:path>
                <a:path w="388620" h="1430654">
                  <a:moveTo>
                    <a:pt x="347383" y="599414"/>
                  </a:moveTo>
                  <a:lnTo>
                    <a:pt x="340880" y="597281"/>
                  </a:lnTo>
                  <a:lnTo>
                    <a:pt x="334073" y="596188"/>
                  </a:lnTo>
                  <a:lnTo>
                    <a:pt x="327228" y="596188"/>
                  </a:lnTo>
                  <a:lnTo>
                    <a:pt x="302122" y="601261"/>
                  </a:lnTo>
                  <a:lnTo>
                    <a:pt x="281609" y="615094"/>
                  </a:lnTo>
                  <a:lnTo>
                    <a:pt x="267774" y="635606"/>
                  </a:lnTo>
                  <a:lnTo>
                    <a:pt x="262699" y="660717"/>
                  </a:lnTo>
                  <a:lnTo>
                    <a:pt x="267774" y="685828"/>
                  </a:lnTo>
                  <a:lnTo>
                    <a:pt x="281609" y="706340"/>
                  </a:lnTo>
                  <a:lnTo>
                    <a:pt x="302122" y="720173"/>
                  </a:lnTo>
                  <a:lnTo>
                    <a:pt x="327228" y="725246"/>
                  </a:lnTo>
                  <a:lnTo>
                    <a:pt x="346979" y="722152"/>
                  </a:lnTo>
                  <a:lnTo>
                    <a:pt x="364469" y="713414"/>
                  </a:lnTo>
                  <a:lnTo>
                    <a:pt x="378547" y="699844"/>
                  </a:lnTo>
                  <a:lnTo>
                    <a:pt x="388061" y="682256"/>
                  </a:lnTo>
                </a:path>
                <a:path w="388620" h="1430654">
                  <a:moveTo>
                    <a:pt x="347408" y="986751"/>
                  </a:moveTo>
                  <a:lnTo>
                    <a:pt x="347408" y="931316"/>
                  </a:lnTo>
                </a:path>
                <a:path w="388620" h="1430654">
                  <a:moveTo>
                    <a:pt x="344449" y="599440"/>
                  </a:moveTo>
                  <a:lnTo>
                    <a:pt x="350367" y="599440"/>
                  </a:lnTo>
                </a:path>
                <a:path w="388620" h="1430654">
                  <a:moveTo>
                    <a:pt x="347408" y="599440"/>
                  </a:moveTo>
                  <a:lnTo>
                    <a:pt x="347408" y="543267"/>
                  </a:lnTo>
                </a:path>
                <a:path w="388620" h="1430654">
                  <a:moveTo>
                    <a:pt x="347446" y="1374787"/>
                  </a:moveTo>
                  <a:lnTo>
                    <a:pt x="340969" y="1376895"/>
                  </a:lnTo>
                  <a:lnTo>
                    <a:pt x="334200" y="1377975"/>
                  </a:lnTo>
                  <a:lnTo>
                    <a:pt x="327380" y="1377975"/>
                  </a:lnTo>
                  <a:lnTo>
                    <a:pt x="302241" y="1372895"/>
                  </a:lnTo>
                  <a:lnTo>
                    <a:pt x="281705" y="1359047"/>
                  </a:lnTo>
                  <a:lnTo>
                    <a:pt x="267855" y="1338515"/>
                  </a:lnTo>
                  <a:lnTo>
                    <a:pt x="262775" y="1313383"/>
                  </a:lnTo>
                  <a:lnTo>
                    <a:pt x="267855" y="1288243"/>
                  </a:lnTo>
                  <a:lnTo>
                    <a:pt x="281705" y="1267707"/>
                  </a:lnTo>
                  <a:lnTo>
                    <a:pt x="302241" y="1253857"/>
                  </a:lnTo>
                  <a:lnTo>
                    <a:pt x="327380" y="1248778"/>
                  </a:lnTo>
                  <a:lnTo>
                    <a:pt x="347013" y="1251830"/>
                  </a:lnTo>
                  <a:lnTo>
                    <a:pt x="364429" y="1260459"/>
                  </a:lnTo>
                  <a:lnTo>
                    <a:pt x="378497" y="1273874"/>
                  </a:lnTo>
                  <a:lnTo>
                    <a:pt x="388086" y="1291285"/>
                  </a:lnTo>
                </a:path>
                <a:path w="388620" h="1430654">
                  <a:moveTo>
                    <a:pt x="388035" y="1291336"/>
                  </a:moveTo>
                  <a:lnTo>
                    <a:pt x="376814" y="1303306"/>
                  </a:lnTo>
                  <a:lnTo>
                    <a:pt x="363305" y="1312230"/>
                  </a:lnTo>
                  <a:lnTo>
                    <a:pt x="348105" y="1317807"/>
                  </a:lnTo>
                  <a:lnTo>
                    <a:pt x="331812" y="1319733"/>
                  </a:lnTo>
                  <a:lnTo>
                    <a:pt x="304632" y="1314241"/>
                  </a:lnTo>
                  <a:lnTo>
                    <a:pt x="282428" y="1299267"/>
                  </a:lnTo>
                  <a:lnTo>
                    <a:pt x="267454" y="1277063"/>
                  </a:lnTo>
                  <a:lnTo>
                    <a:pt x="261962" y="1249883"/>
                  </a:lnTo>
                  <a:lnTo>
                    <a:pt x="267454" y="1222702"/>
                  </a:lnTo>
                  <a:lnTo>
                    <a:pt x="282428" y="1200499"/>
                  </a:lnTo>
                  <a:lnTo>
                    <a:pt x="304632" y="1185525"/>
                  </a:lnTo>
                  <a:lnTo>
                    <a:pt x="331812" y="1180033"/>
                  </a:lnTo>
                  <a:lnTo>
                    <a:pt x="348105" y="1181959"/>
                  </a:lnTo>
                  <a:lnTo>
                    <a:pt x="363305" y="1187535"/>
                  </a:lnTo>
                  <a:lnTo>
                    <a:pt x="376814" y="1196460"/>
                  </a:lnTo>
                  <a:lnTo>
                    <a:pt x="388035" y="1208430"/>
                  </a:lnTo>
                </a:path>
                <a:path w="388620" h="1430654">
                  <a:moveTo>
                    <a:pt x="388035" y="1208557"/>
                  </a:moveTo>
                  <a:lnTo>
                    <a:pt x="376814" y="1220527"/>
                  </a:lnTo>
                  <a:lnTo>
                    <a:pt x="363305" y="1229452"/>
                  </a:lnTo>
                  <a:lnTo>
                    <a:pt x="348105" y="1235028"/>
                  </a:lnTo>
                  <a:lnTo>
                    <a:pt x="331812" y="1236954"/>
                  </a:lnTo>
                  <a:lnTo>
                    <a:pt x="304632" y="1231462"/>
                  </a:lnTo>
                  <a:lnTo>
                    <a:pt x="282428" y="1216488"/>
                  </a:lnTo>
                  <a:lnTo>
                    <a:pt x="267454" y="1194284"/>
                  </a:lnTo>
                  <a:lnTo>
                    <a:pt x="261962" y="1167104"/>
                  </a:lnTo>
                  <a:lnTo>
                    <a:pt x="267454" y="1139924"/>
                  </a:lnTo>
                  <a:lnTo>
                    <a:pt x="282428" y="1117720"/>
                  </a:lnTo>
                  <a:lnTo>
                    <a:pt x="304632" y="1102746"/>
                  </a:lnTo>
                  <a:lnTo>
                    <a:pt x="331812" y="1097254"/>
                  </a:lnTo>
                  <a:lnTo>
                    <a:pt x="348105" y="1099180"/>
                  </a:lnTo>
                  <a:lnTo>
                    <a:pt x="363305" y="1104757"/>
                  </a:lnTo>
                  <a:lnTo>
                    <a:pt x="376814" y="1113681"/>
                  </a:lnTo>
                  <a:lnTo>
                    <a:pt x="388035" y="1125651"/>
                  </a:lnTo>
                </a:path>
                <a:path w="388620" h="1430654">
                  <a:moveTo>
                    <a:pt x="347383" y="1042898"/>
                  </a:moveTo>
                  <a:lnTo>
                    <a:pt x="340880" y="1040765"/>
                  </a:lnTo>
                  <a:lnTo>
                    <a:pt x="334073" y="1039672"/>
                  </a:lnTo>
                  <a:lnTo>
                    <a:pt x="327228" y="1039672"/>
                  </a:lnTo>
                  <a:lnTo>
                    <a:pt x="302122" y="1044745"/>
                  </a:lnTo>
                  <a:lnTo>
                    <a:pt x="281609" y="1058578"/>
                  </a:lnTo>
                  <a:lnTo>
                    <a:pt x="267774" y="1079090"/>
                  </a:lnTo>
                  <a:lnTo>
                    <a:pt x="262699" y="1104201"/>
                  </a:lnTo>
                  <a:lnTo>
                    <a:pt x="267774" y="1129312"/>
                  </a:lnTo>
                  <a:lnTo>
                    <a:pt x="281609" y="1149824"/>
                  </a:lnTo>
                  <a:lnTo>
                    <a:pt x="302122" y="1163657"/>
                  </a:lnTo>
                  <a:lnTo>
                    <a:pt x="327228" y="1168730"/>
                  </a:lnTo>
                  <a:lnTo>
                    <a:pt x="346979" y="1165636"/>
                  </a:lnTo>
                  <a:lnTo>
                    <a:pt x="364469" y="1156898"/>
                  </a:lnTo>
                  <a:lnTo>
                    <a:pt x="378547" y="1143328"/>
                  </a:lnTo>
                  <a:lnTo>
                    <a:pt x="388061" y="1125740"/>
                  </a:lnTo>
                </a:path>
                <a:path w="388620" h="1430654">
                  <a:moveTo>
                    <a:pt x="347408" y="1430235"/>
                  </a:moveTo>
                  <a:lnTo>
                    <a:pt x="347408" y="1374800"/>
                  </a:lnTo>
                </a:path>
                <a:path w="388620" h="1430654">
                  <a:moveTo>
                    <a:pt x="344449" y="1042924"/>
                  </a:moveTo>
                  <a:lnTo>
                    <a:pt x="350367" y="1042924"/>
                  </a:lnTo>
                </a:path>
                <a:path w="388620" h="1430654">
                  <a:moveTo>
                    <a:pt x="347408" y="1042924"/>
                  </a:moveTo>
                  <a:lnTo>
                    <a:pt x="347408" y="986751"/>
                  </a:lnTo>
                </a:path>
                <a:path w="388620" h="1430654">
                  <a:moveTo>
                    <a:pt x="54025" y="694740"/>
                  </a:moveTo>
                  <a:lnTo>
                    <a:pt x="60566" y="693293"/>
                  </a:lnTo>
                  <a:lnTo>
                    <a:pt x="67233" y="692569"/>
                  </a:lnTo>
                  <a:lnTo>
                    <a:pt x="73926" y="692569"/>
                  </a:lnTo>
                  <a:lnTo>
                    <a:pt x="109995" y="699857"/>
                  </a:lnTo>
                  <a:lnTo>
                    <a:pt x="139457" y="719729"/>
                  </a:lnTo>
                  <a:lnTo>
                    <a:pt x="159324" y="749195"/>
                  </a:lnTo>
                  <a:lnTo>
                    <a:pt x="166611" y="785266"/>
                  </a:lnTo>
                  <a:lnTo>
                    <a:pt x="159324" y="821329"/>
                  </a:lnTo>
                  <a:lnTo>
                    <a:pt x="139457" y="850792"/>
                  </a:lnTo>
                  <a:lnTo>
                    <a:pt x="109995" y="870662"/>
                  </a:lnTo>
                  <a:lnTo>
                    <a:pt x="73926" y="877951"/>
                  </a:lnTo>
                  <a:lnTo>
                    <a:pt x="52585" y="875461"/>
                  </a:lnTo>
                  <a:lnTo>
                    <a:pt x="32638" y="868248"/>
                  </a:lnTo>
                  <a:lnTo>
                    <a:pt x="14855" y="856691"/>
                  </a:lnTo>
                  <a:lnTo>
                    <a:pt x="0" y="841171"/>
                  </a:lnTo>
                </a:path>
                <a:path w="388620" h="1430654">
                  <a:moveTo>
                    <a:pt x="25" y="841095"/>
                  </a:moveTo>
                  <a:lnTo>
                    <a:pt x="15052" y="829309"/>
                  </a:lnTo>
                  <a:lnTo>
                    <a:pt x="31884" y="820653"/>
                  </a:lnTo>
                  <a:lnTo>
                    <a:pt x="50044" y="815319"/>
                  </a:lnTo>
                  <a:lnTo>
                    <a:pt x="69049" y="813498"/>
                  </a:lnTo>
                  <a:lnTo>
                    <a:pt x="107993" y="821366"/>
                  </a:lnTo>
                  <a:lnTo>
                    <a:pt x="139804" y="842819"/>
                  </a:lnTo>
                  <a:lnTo>
                    <a:pt x="161257" y="874631"/>
                  </a:lnTo>
                  <a:lnTo>
                    <a:pt x="169125" y="913574"/>
                  </a:lnTo>
                  <a:lnTo>
                    <a:pt x="161257" y="952517"/>
                  </a:lnTo>
                  <a:lnTo>
                    <a:pt x="139804" y="984329"/>
                  </a:lnTo>
                  <a:lnTo>
                    <a:pt x="107993" y="1005782"/>
                  </a:lnTo>
                  <a:lnTo>
                    <a:pt x="69049" y="1013650"/>
                  </a:lnTo>
                  <a:lnTo>
                    <a:pt x="50044" y="1011829"/>
                  </a:lnTo>
                  <a:lnTo>
                    <a:pt x="31884" y="1006495"/>
                  </a:lnTo>
                  <a:lnTo>
                    <a:pt x="15052" y="997839"/>
                  </a:lnTo>
                  <a:lnTo>
                    <a:pt x="25" y="986053"/>
                  </a:lnTo>
                </a:path>
                <a:path w="388620" h="1430654">
                  <a:moveTo>
                    <a:pt x="25" y="985977"/>
                  </a:moveTo>
                  <a:lnTo>
                    <a:pt x="15052" y="974183"/>
                  </a:lnTo>
                  <a:lnTo>
                    <a:pt x="31884" y="965523"/>
                  </a:lnTo>
                  <a:lnTo>
                    <a:pt x="50044" y="960188"/>
                  </a:lnTo>
                  <a:lnTo>
                    <a:pt x="69049" y="958367"/>
                  </a:lnTo>
                  <a:lnTo>
                    <a:pt x="107993" y="966235"/>
                  </a:lnTo>
                  <a:lnTo>
                    <a:pt x="139804" y="987688"/>
                  </a:lnTo>
                  <a:lnTo>
                    <a:pt x="161257" y="1019500"/>
                  </a:lnTo>
                  <a:lnTo>
                    <a:pt x="169125" y="1058443"/>
                  </a:lnTo>
                  <a:lnTo>
                    <a:pt x="161257" y="1097388"/>
                  </a:lnTo>
                  <a:lnTo>
                    <a:pt x="139804" y="1129204"/>
                  </a:lnTo>
                  <a:lnTo>
                    <a:pt x="107993" y="1150662"/>
                  </a:lnTo>
                  <a:lnTo>
                    <a:pt x="69049" y="1158532"/>
                  </a:lnTo>
                  <a:lnTo>
                    <a:pt x="50044" y="1156709"/>
                  </a:lnTo>
                  <a:lnTo>
                    <a:pt x="31884" y="1151370"/>
                  </a:lnTo>
                  <a:lnTo>
                    <a:pt x="15052" y="1142710"/>
                  </a:lnTo>
                  <a:lnTo>
                    <a:pt x="25" y="1130922"/>
                  </a:lnTo>
                </a:path>
                <a:path w="388620" h="1430654">
                  <a:moveTo>
                    <a:pt x="53873" y="1275715"/>
                  </a:moveTo>
                  <a:lnTo>
                    <a:pt x="60528" y="1277213"/>
                  </a:lnTo>
                  <a:lnTo>
                    <a:pt x="67322" y="1277975"/>
                  </a:lnTo>
                  <a:lnTo>
                    <a:pt x="74142" y="1277975"/>
                  </a:lnTo>
                  <a:lnTo>
                    <a:pt x="110041" y="1270722"/>
                  </a:lnTo>
                  <a:lnTo>
                    <a:pt x="139366" y="1250946"/>
                  </a:lnTo>
                  <a:lnTo>
                    <a:pt x="159142" y="1221622"/>
                  </a:lnTo>
                  <a:lnTo>
                    <a:pt x="166395" y="1185722"/>
                  </a:lnTo>
                  <a:lnTo>
                    <a:pt x="159142" y="1149830"/>
                  </a:lnTo>
                  <a:lnTo>
                    <a:pt x="139366" y="1120509"/>
                  </a:lnTo>
                  <a:lnTo>
                    <a:pt x="110041" y="1100735"/>
                  </a:lnTo>
                  <a:lnTo>
                    <a:pt x="74142" y="1093482"/>
                  </a:lnTo>
                  <a:lnTo>
                    <a:pt x="52669" y="1096016"/>
                  </a:lnTo>
                  <a:lnTo>
                    <a:pt x="32627" y="1103355"/>
                  </a:lnTo>
                  <a:lnTo>
                    <a:pt x="14808" y="1115101"/>
                  </a:lnTo>
                  <a:lnTo>
                    <a:pt x="0" y="1130858"/>
                  </a:lnTo>
                </a:path>
                <a:path w="388620" h="1430654">
                  <a:moveTo>
                    <a:pt x="53975" y="598703"/>
                  </a:moveTo>
                  <a:lnTo>
                    <a:pt x="53975" y="694791"/>
                  </a:lnTo>
                </a:path>
                <a:path w="388620" h="1430654">
                  <a:moveTo>
                    <a:pt x="51015" y="1275753"/>
                  </a:moveTo>
                  <a:lnTo>
                    <a:pt x="56921" y="1275753"/>
                  </a:lnTo>
                </a:path>
                <a:path w="388620" h="1430654">
                  <a:moveTo>
                    <a:pt x="53975" y="1275753"/>
                  </a:moveTo>
                  <a:lnTo>
                    <a:pt x="53975" y="1374800"/>
                  </a:lnTo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8" name="object 68" descr=""/>
          <p:cNvSpPr/>
          <p:nvPr/>
        </p:nvSpPr>
        <p:spPr>
          <a:xfrm>
            <a:off x="2433192" y="5388736"/>
            <a:ext cx="665480" cy="166370"/>
          </a:xfrm>
          <a:custGeom>
            <a:avLst/>
            <a:gdLst/>
            <a:ahLst/>
            <a:cxnLst/>
            <a:rect l="l" t="t" r="r" b="b"/>
            <a:pathLst>
              <a:path w="665480" h="166370">
                <a:moveTo>
                  <a:pt x="0" y="166306"/>
                </a:moveTo>
                <a:lnTo>
                  <a:pt x="388048" y="166306"/>
                </a:lnTo>
                <a:lnTo>
                  <a:pt x="665226" y="0"/>
                </a:lnTo>
              </a:path>
            </a:pathLst>
          </a:custGeom>
          <a:ln w="55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" name="object 69" descr=""/>
          <p:cNvSpPr/>
          <p:nvPr/>
        </p:nvSpPr>
        <p:spPr>
          <a:xfrm>
            <a:off x="2821241" y="6386576"/>
            <a:ext cx="1053465" cy="0"/>
          </a:xfrm>
          <a:custGeom>
            <a:avLst/>
            <a:gdLst/>
            <a:ahLst/>
            <a:cxnLst/>
            <a:rect l="l" t="t" r="r" b="b"/>
            <a:pathLst>
              <a:path w="1053464" h="0">
                <a:moveTo>
                  <a:pt x="0" y="0"/>
                </a:moveTo>
                <a:lnTo>
                  <a:pt x="1053274" y="0"/>
                </a:lnTo>
              </a:path>
            </a:pathLst>
          </a:custGeom>
          <a:ln w="55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0" name="object 70" descr=""/>
          <p:cNvGrpSpPr/>
          <p:nvPr/>
        </p:nvGrpSpPr>
        <p:grpSpPr>
          <a:xfrm>
            <a:off x="2652160" y="6608318"/>
            <a:ext cx="305435" cy="490220"/>
            <a:chOff x="2652160" y="6608318"/>
            <a:chExt cx="305435" cy="490220"/>
          </a:xfrm>
        </p:grpSpPr>
        <p:sp>
          <p:nvSpPr>
            <p:cNvPr id="71" name="object 71" descr=""/>
            <p:cNvSpPr/>
            <p:nvPr/>
          </p:nvSpPr>
          <p:spPr>
            <a:xfrm>
              <a:off x="2654934" y="6608318"/>
              <a:ext cx="0" cy="443865"/>
            </a:xfrm>
            <a:custGeom>
              <a:avLst/>
              <a:gdLst/>
              <a:ahLst/>
              <a:cxnLst/>
              <a:rect l="l" t="t" r="r" b="b"/>
              <a:pathLst>
                <a:path w="0" h="443865">
                  <a:moveTo>
                    <a:pt x="0" y="0"/>
                  </a:moveTo>
                  <a:lnTo>
                    <a:pt x="0" y="443484"/>
                  </a:lnTo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2654934" y="6830060"/>
              <a:ext cx="277495" cy="265430"/>
            </a:xfrm>
            <a:custGeom>
              <a:avLst/>
              <a:gdLst/>
              <a:ahLst/>
              <a:cxnLst/>
              <a:rect l="l" t="t" r="r" b="b"/>
              <a:pathLst>
                <a:path w="277494" h="265429">
                  <a:moveTo>
                    <a:pt x="0" y="0"/>
                  </a:moveTo>
                  <a:lnTo>
                    <a:pt x="277177" y="0"/>
                  </a:lnTo>
                  <a:lnTo>
                    <a:pt x="277177" y="176657"/>
                  </a:lnTo>
                </a:path>
                <a:path w="277494" h="265429">
                  <a:moveTo>
                    <a:pt x="277177" y="176657"/>
                  </a:moveTo>
                  <a:lnTo>
                    <a:pt x="277177" y="265353"/>
                  </a:lnTo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2909938" y="7006717"/>
              <a:ext cx="44450" cy="88900"/>
            </a:xfrm>
            <a:custGeom>
              <a:avLst/>
              <a:gdLst/>
              <a:ahLst/>
              <a:cxnLst/>
              <a:rect l="l" t="t" r="r" b="b"/>
              <a:pathLst>
                <a:path w="44450" h="88900">
                  <a:moveTo>
                    <a:pt x="44348" y="0"/>
                  </a:moveTo>
                  <a:lnTo>
                    <a:pt x="0" y="0"/>
                  </a:lnTo>
                  <a:lnTo>
                    <a:pt x="22174" y="88696"/>
                  </a:lnTo>
                  <a:lnTo>
                    <a:pt x="443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2909938" y="7006717"/>
              <a:ext cx="44450" cy="88900"/>
            </a:xfrm>
            <a:custGeom>
              <a:avLst/>
              <a:gdLst/>
              <a:ahLst/>
              <a:cxnLst/>
              <a:rect l="l" t="t" r="r" b="b"/>
              <a:pathLst>
                <a:path w="44450" h="88900">
                  <a:moveTo>
                    <a:pt x="0" y="0"/>
                  </a:moveTo>
                  <a:lnTo>
                    <a:pt x="22174" y="88696"/>
                  </a:lnTo>
                  <a:lnTo>
                    <a:pt x="44348" y="0"/>
                  </a:lnTo>
                  <a:lnTo>
                    <a:pt x="0" y="0"/>
                  </a:lnTo>
                  <a:close/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5" name="object 75" descr=""/>
          <p:cNvSpPr/>
          <p:nvPr/>
        </p:nvSpPr>
        <p:spPr>
          <a:xfrm>
            <a:off x="2211451" y="7107237"/>
            <a:ext cx="332740" cy="111125"/>
          </a:xfrm>
          <a:custGeom>
            <a:avLst/>
            <a:gdLst/>
            <a:ahLst/>
            <a:cxnLst/>
            <a:rect l="l" t="t" r="r" b="b"/>
            <a:pathLst>
              <a:path w="332739" h="111125">
                <a:moveTo>
                  <a:pt x="0" y="0"/>
                </a:moveTo>
                <a:lnTo>
                  <a:pt x="332613" y="0"/>
                </a:lnTo>
              </a:path>
              <a:path w="332739" h="111125">
                <a:moveTo>
                  <a:pt x="166306" y="110870"/>
                </a:moveTo>
                <a:lnTo>
                  <a:pt x="166306" y="0"/>
                </a:lnTo>
              </a:path>
            </a:pathLst>
          </a:custGeom>
          <a:ln w="55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" name="object 76" descr=""/>
          <p:cNvSpPr txBox="1"/>
          <p:nvPr/>
        </p:nvSpPr>
        <p:spPr>
          <a:xfrm>
            <a:off x="5192267" y="2293823"/>
            <a:ext cx="153670" cy="1987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00" spc="-50">
                <a:latin typeface="Times New Roman"/>
                <a:cs typeface="Times New Roman"/>
              </a:rPr>
              <a:t>M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4493780" y="2304910"/>
            <a:ext cx="358140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50" spc="-10">
                <a:latin typeface="Times New Roman"/>
                <a:cs typeface="Times New Roman"/>
              </a:rPr>
              <a:t>Motor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311778" y="2304910"/>
            <a:ext cx="975360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50">
                <a:latin typeface="Times New Roman"/>
                <a:cs typeface="Times New Roman"/>
              </a:rPr>
              <a:t>Maquina</a:t>
            </a:r>
            <a:r>
              <a:rPr dirty="0" sz="1050" spc="-45">
                <a:latin typeface="Times New Roman"/>
                <a:cs typeface="Times New Roman"/>
              </a:rPr>
              <a:t> </a:t>
            </a:r>
            <a:r>
              <a:rPr dirty="0" sz="1050" spc="-10">
                <a:latin typeface="Times New Roman"/>
                <a:cs typeface="Times New Roman"/>
              </a:rPr>
              <a:t>rotativa: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2560979" y="2304910"/>
            <a:ext cx="587375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50" spc="-10">
                <a:latin typeface="Times New Roman"/>
                <a:cs typeface="Times New Roman"/>
              </a:rPr>
              <a:t>Generador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1311778" y="2748389"/>
            <a:ext cx="1377950" cy="15157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50">
                <a:latin typeface="Times New Roman"/>
                <a:cs typeface="Times New Roman"/>
              </a:rPr>
              <a:t>Circuito</a:t>
            </a:r>
            <a:r>
              <a:rPr dirty="0" sz="1050" spc="-5">
                <a:latin typeface="Times New Roman"/>
                <a:cs typeface="Times New Roman"/>
              </a:rPr>
              <a:t> </a:t>
            </a:r>
            <a:r>
              <a:rPr dirty="0" sz="1050" spc="-10">
                <a:latin typeface="Times New Roman"/>
                <a:cs typeface="Times New Roman"/>
              </a:rPr>
              <a:t>Breaker</a:t>
            </a:r>
            <a:endParaRPr sz="1050">
              <a:latin typeface="Times New Roman"/>
              <a:cs typeface="Times New Roman"/>
            </a:endParaRPr>
          </a:p>
          <a:p>
            <a:pPr marL="12700" marR="964565">
              <a:lnSpc>
                <a:spcPct val="277100"/>
              </a:lnSpc>
            </a:pPr>
            <a:r>
              <a:rPr dirty="0" sz="1050" spc="-10">
                <a:latin typeface="Times New Roman"/>
                <a:cs typeface="Times New Roman"/>
              </a:rPr>
              <a:t>Fusible Barra</a:t>
            </a: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25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50">
                <a:latin typeface="Times New Roman"/>
                <a:cs typeface="Times New Roman"/>
              </a:rPr>
              <a:t>Transf.</a:t>
            </a:r>
            <a:r>
              <a:rPr dirty="0" sz="1050" spc="-25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de</a:t>
            </a:r>
            <a:r>
              <a:rPr dirty="0" sz="1050" spc="-25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dos</a:t>
            </a:r>
            <a:r>
              <a:rPr dirty="0" sz="1050" spc="-20">
                <a:latin typeface="Times New Roman"/>
                <a:cs typeface="Times New Roman"/>
              </a:rPr>
              <a:t> </a:t>
            </a:r>
            <a:r>
              <a:rPr dirty="0" sz="1050" spc="-10">
                <a:latin typeface="Times New Roman"/>
                <a:cs typeface="Times New Roman"/>
              </a:rPr>
              <a:t>devanados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1311778" y="5409280"/>
            <a:ext cx="720090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50" spc="-10">
                <a:latin typeface="Times New Roman"/>
                <a:cs typeface="Times New Roman"/>
              </a:rPr>
              <a:t>Desconexion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3030283" y="5409280"/>
            <a:ext cx="524510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11175" algn="l"/>
              </a:tabLst>
            </a:pPr>
            <a:r>
              <a:rPr dirty="0" u="sng" sz="10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311778" y="4799494"/>
            <a:ext cx="1384935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50">
                <a:latin typeface="Times New Roman"/>
                <a:cs typeface="Times New Roman"/>
              </a:rPr>
              <a:t>Transf.</a:t>
            </a:r>
            <a:r>
              <a:rPr dirty="0" sz="1050" spc="-2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de</a:t>
            </a:r>
            <a:r>
              <a:rPr dirty="0" sz="1050" spc="-2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tres</a:t>
            </a:r>
            <a:r>
              <a:rPr dirty="0" sz="1050" spc="-20">
                <a:latin typeface="Times New Roman"/>
                <a:cs typeface="Times New Roman"/>
              </a:rPr>
              <a:t> </a:t>
            </a:r>
            <a:r>
              <a:rPr dirty="0" sz="1050" spc="-10">
                <a:latin typeface="Times New Roman"/>
                <a:cs typeface="Times New Roman"/>
              </a:rPr>
              <a:t>devanados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1311778" y="5852773"/>
            <a:ext cx="1108710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50">
                <a:latin typeface="Times New Roman"/>
                <a:cs typeface="Times New Roman"/>
              </a:rPr>
              <a:t>Conexion</a:t>
            </a:r>
            <a:r>
              <a:rPr dirty="0" sz="1050" spc="-3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del</a:t>
            </a:r>
            <a:r>
              <a:rPr dirty="0" sz="1050" spc="-25">
                <a:latin typeface="Times New Roman"/>
                <a:cs typeface="Times New Roman"/>
              </a:rPr>
              <a:t> </a:t>
            </a:r>
            <a:r>
              <a:rPr dirty="0" sz="1050" spc="-10">
                <a:latin typeface="Times New Roman"/>
                <a:cs typeface="Times New Roman"/>
              </a:rPr>
              <a:t>transf.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2808541" y="5764085"/>
            <a:ext cx="1106805" cy="2921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55930" algn="l"/>
                <a:tab pos="899160" algn="l"/>
              </a:tabLst>
            </a:pPr>
            <a:r>
              <a:rPr dirty="0" sz="1750" spc="-50">
                <a:latin typeface="Symbol"/>
                <a:cs typeface="Symbol"/>
              </a:rPr>
              <a:t></a:t>
            </a:r>
            <a:r>
              <a:rPr dirty="0" sz="1750">
                <a:latin typeface="Times New Roman"/>
                <a:cs typeface="Times New Roman"/>
              </a:rPr>
              <a:t>	</a:t>
            </a:r>
            <a:r>
              <a:rPr dirty="0" sz="1750" spc="-50">
                <a:latin typeface="Times New Roman"/>
                <a:cs typeface="Times New Roman"/>
              </a:rPr>
              <a:t>Y</a:t>
            </a:r>
            <a:r>
              <a:rPr dirty="0" sz="1750">
                <a:latin typeface="Times New Roman"/>
                <a:cs typeface="Times New Roman"/>
              </a:rPr>
              <a:t>	</a:t>
            </a:r>
            <a:r>
              <a:rPr dirty="0" sz="1750" spc="-50" strike="sngStrike">
                <a:latin typeface="Times New Roman"/>
                <a:cs typeface="Times New Roman"/>
              </a:rPr>
              <a:t>Y</a:t>
            </a:r>
            <a:r>
              <a:rPr dirty="0" u="sng" sz="1750" spc="500" strike="noStrike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1750">
              <a:latin typeface="Times New Roman"/>
              <a:cs typeface="Times New Roman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1311783" y="6296266"/>
            <a:ext cx="1141730" cy="10725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50">
                <a:latin typeface="Times New Roman"/>
                <a:cs typeface="Times New Roman"/>
              </a:rPr>
              <a:t>Linea</a:t>
            </a:r>
            <a:r>
              <a:rPr dirty="0" sz="1050" spc="-5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de</a:t>
            </a:r>
            <a:r>
              <a:rPr dirty="0" sz="1050" spc="-5">
                <a:latin typeface="Times New Roman"/>
                <a:cs typeface="Times New Roman"/>
              </a:rPr>
              <a:t> </a:t>
            </a:r>
            <a:r>
              <a:rPr dirty="0" sz="1050" spc="-10">
                <a:latin typeface="Times New Roman"/>
                <a:cs typeface="Times New Roman"/>
              </a:rPr>
              <a:t>transmision</a:t>
            </a:r>
            <a:endParaRPr sz="1050">
              <a:latin typeface="Times New Roman"/>
              <a:cs typeface="Times New Roman"/>
            </a:endParaRPr>
          </a:p>
          <a:p>
            <a:pPr marL="67945" marR="370840" indent="-55880">
              <a:lnSpc>
                <a:spcPct val="277100"/>
              </a:lnSpc>
            </a:pPr>
            <a:r>
              <a:rPr dirty="0" sz="1050">
                <a:latin typeface="Times New Roman"/>
                <a:cs typeface="Times New Roman"/>
              </a:rPr>
              <a:t>Carga</a:t>
            </a:r>
            <a:r>
              <a:rPr dirty="0" sz="1050" spc="-5">
                <a:latin typeface="Times New Roman"/>
                <a:cs typeface="Times New Roman"/>
              </a:rPr>
              <a:t> </a:t>
            </a:r>
            <a:r>
              <a:rPr dirty="0" sz="1050" spc="-10">
                <a:latin typeface="Times New Roman"/>
                <a:cs typeface="Times New Roman"/>
              </a:rPr>
              <a:t>estatica Capacitor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87" name="object 87" descr=""/>
          <p:cNvSpPr/>
          <p:nvPr/>
        </p:nvSpPr>
        <p:spPr>
          <a:xfrm>
            <a:off x="3819080" y="5943091"/>
            <a:ext cx="111125" cy="83820"/>
          </a:xfrm>
          <a:custGeom>
            <a:avLst/>
            <a:gdLst/>
            <a:ahLst/>
            <a:cxnLst/>
            <a:rect l="l" t="t" r="r" b="b"/>
            <a:pathLst>
              <a:path w="111125" h="83820">
                <a:moveTo>
                  <a:pt x="55435" y="0"/>
                </a:moveTo>
                <a:lnTo>
                  <a:pt x="55435" y="83527"/>
                </a:lnTo>
              </a:path>
              <a:path w="111125" h="83820">
                <a:moveTo>
                  <a:pt x="0" y="83527"/>
                </a:moveTo>
                <a:lnTo>
                  <a:pt x="110871" y="83527"/>
                </a:lnTo>
              </a:path>
            </a:pathLst>
          </a:custGeom>
          <a:ln w="55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" name="object 88" descr=""/>
          <p:cNvSpPr/>
          <p:nvPr/>
        </p:nvSpPr>
        <p:spPr>
          <a:xfrm>
            <a:off x="3863428" y="6109398"/>
            <a:ext cx="27940" cy="0"/>
          </a:xfrm>
          <a:custGeom>
            <a:avLst/>
            <a:gdLst/>
            <a:ahLst/>
            <a:cxnLst/>
            <a:rect l="l" t="t" r="r" b="b"/>
            <a:pathLst>
              <a:path w="27939" h="0">
                <a:moveTo>
                  <a:pt x="0" y="0"/>
                </a:moveTo>
                <a:lnTo>
                  <a:pt x="27343" y="0"/>
                </a:lnTo>
              </a:path>
            </a:pathLst>
          </a:custGeom>
          <a:ln w="55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" name="object 89" descr=""/>
          <p:cNvSpPr/>
          <p:nvPr/>
        </p:nvSpPr>
        <p:spPr>
          <a:xfrm>
            <a:off x="2266861" y="7218108"/>
            <a:ext cx="222250" cy="443865"/>
          </a:xfrm>
          <a:custGeom>
            <a:avLst/>
            <a:gdLst/>
            <a:ahLst/>
            <a:cxnLst/>
            <a:rect l="l" t="t" r="r" b="b"/>
            <a:pathLst>
              <a:path w="222250" h="443865">
                <a:moveTo>
                  <a:pt x="110896" y="277177"/>
                </a:moveTo>
                <a:lnTo>
                  <a:pt x="110896" y="360705"/>
                </a:lnTo>
              </a:path>
              <a:path w="222250" h="443865">
                <a:moveTo>
                  <a:pt x="55460" y="360705"/>
                </a:moveTo>
                <a:lnTo>
                  <a:pt x="166331" y="360705"/>
                </a:lnTo>
              </a:path>
              <a:path w="222250" h="443865">
                <a:moveTo>
                  <a:pt x="82804" y="402094"/>
                </a:moveTo>
                <a:lnTo>
                  <a:pt x="138988" y="402094"/>
                </a:lnTo>
              </a:path>
              <a:path w="222250" h="443865">
                <a:moveTo>
                  <a:pt x="99809" y="443483"/>
                </a:moveTo>
                <a:lnTo>
                  <a:pt x="127152" y="443483"/>
                </a:lnTo>
              </a:path>
              <a:path w="222250" h="443865">
                <a:moveTo>
                  <a:pt x="0" y="172973"/>
                </a:moveTo>
                <a:lnTo>
                  <a:pt x="25483" y="157995"/>
                </a:lnTo>
                <a:lnTo>
                  <a:pt x="52785" y="147107"/>
                </a:lnTo>
                <a:lnTo>
                  <a:pt x="81419" y="140462"/>
                </a:lnTo>
                <a:lnTo>
                  <a:pt x="110896" y="138214"/>
                </a:lnTo>
                <a:lnTo>
                  <a:pt x="140373" y="140462"/>
                </a:lnTo>
                <a:lnTo>
                  <a:pt x="169006" y="147107"/>
                </a:lnTo>
                <a:lnTo>
                  <a:pt x="196308" y="157995"/>
                </a:lnTo>
                <a:lnTo>
                  <a:pt x="221792" y="172973"/>
                </a:lnTo>
              </a:path>
              <a:path w="222250" h="443865">
                <a:moveTo>
                  <a:pt x="25" y="104216"/>
                </a:moveTo>
                <a:lnTo>
                  <a:pt x="221767" y="104216"/>
                </a:lnTo>
              </a:path>
              <a:path w="222250" h="443865">
                <a:moveTo>
                  <a:pt x="110896" y="0"/>
                </a:moveTo>
                <a:lnTo>
                  <a:pt x="110896" y="104216"/>
                </a:lnTo>
              </a:path>
              <a:path w="222250" h="443865">
                <a:moveTo>
                  <a:pt x="110896" y="138214"/>
                </a:moveTo>
                <a:lnTo>
                  <a:pt x="110896" y="277177"/>
                </a:lnTo>
              </a:path>
            </a:pathLst>
          </a:custGeom>
          <a:ln w="55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" name="object 90" descr=""/>
          <p:cNvSpPr txBox="1"/>
          <p:nvPr/>
        </p:nvSpPr>
        <p:spPr>
          <a:xfrm>
            <a:off x="927608" y="7834183"/>
            <a:ext cx="6143625" cy="13233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26745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2.3: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S´ımbolos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empleados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represe</a:t>
            </a:r>
            <a:r>
              <a:rPr dirty="0" sz="1200" spc="-25">
                <a:latin typeface="Calibri"/>
                <a:cs typeface="Calibri"/>
              </a:rPr>
              <a:t>n</a:t>
            </a:r>
            <a:r>
              <a:rPr dirty="0" sz="1200" spc="15">
                <a:latin typeface="Calibri"/>
                <a:cs typeface="Calibri"/>
              </a:rPr>
              <a:t>taci</a:t>
            </a:r>
            <a:r>
              <a:rPr dirty="0" sz="1200" spc="-625">
                <a:latin typeface="Calibri"/>
                <a:cs typeface="Calibri"/>
              </a:rPr>
              <a:t>o</a:t>
            </a:r>
            <a:r>
              <a:rPr dirty="0" sz="1200" spc="20">
                <a:latin typeface="Calibri"/>
                <a:cs typeface="Calibri"/>
              </a:rPr>
              <a:t>´n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el´ectricos</a:t>
            </a:r>
            <a:endParaRPr sz="1200">
              <a:latin typeface="Calibri"/>
              <a:cs typeface="Calibri"/>
            </a:endParaRPr>
          </a:p>
          <a:p>
            <a:pPr marL="234950" marR="455295">
              <a:lnSpc>
                <a:spcPct val="149200"/>
              </a:lnSpc>
              <a:spcBef>
                <a:spcPts val="885"/>
              </a:spcBef>
            </a:pPr>
            <a:r>
              <a:rPr dirty="0" sz="1200" spc="125">
                <a:latin typeface="Calibri"/>
                <a:cs typeface="Calibri"/>
              </a:rPr>
              <a:t>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detalle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diagrama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unifilar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depende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objetivos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perseguidos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estudio.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representan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el´ectrico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efectos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an´alisis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?</a:t>
            </a:r>
            <a:endParaRPr sz="1200">
              <a:latin typeface="Calibri"/>
              <a:cs typeface="Calibri"/>
            </a:endParaRPr>
          </a:p>
          <a:p>
            <a:pPr marL="12700" marR="5080" indent="222250">
              <a:lnSpc>
                <a:spcPct val="100000"/>
              </a:lnSpc>
              <a:spcBef>
                <a:spcPts val="720"/>
              </a:spcBef>
            </a:pPr>
            <a:r>
              <a:rPr dirty="0" sz="1200" spc="55">
                <a:latin typeface="Calibri"/>
                <a:cs typeface="Calibri"/>
              </a:rPr>
              <a:t>Su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represe</a:t>
            </a:r>
            <a:r>
              <a:rPr dirty="0" sz="1200" spc="-25">
                <a:latin typeface="Calibri"/>
                <a:cs typeface="Calibri"/>
              </a:rPr>
              <a:t>n</a:t>
            </a:r>
            <a:r>
              <a:rPr dirty="0" sz="1200" spc="15">
                <a:latin typeface="Calibri"/>
                <a:cs typeface="Calibri"/>
              </a:rPr>
              <a:t>t</a:t>
            </a:r>
            <a:r>
              <a:rPr dirty="0" sz="1200" spc="20">
                <a:latin typeface="Calibri"/>
                <a:cs typeface="Calibri"/>
              </a:rPr>
              <a:t>a</a:t>
            </a:r>
            <a:r>
              <a:rPr dirty="0" sz="1200" spc="15">
                <a:latin typeface="Calibri"/>
                <a:cs typeface="Calibri"/>
              </a:rPr>
              <a:t>ci</a:t>
            </a:r>
            <a:r>
              <a:rPr dirty="0" sz="1200" spc="-625">
                <a:latin typeface="Calibri"/>
                <a:cs typeface="Calibri"/>
              </a:rPr>
              <a:t>o</a:t>
            </a:r>
            <a:r>
              <a:rPr dirty="0" sz="1200" spc="15">
                <a:latin typeface="Calibri"/>
                <a:cs typeface="Calibri"/>
              </a:rPr>
              <a:t>´</a:t>
            </a:r>
            <a:r>
              <a:rPr dirty="0" sz="1200" spc="20">
                <a:latin typeface="Calibri"/>
                <a:cs typeface="Calibri"/>
              </a:rPr>
              <a:t>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muy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variada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depende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estudio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realizar,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55">
                <a:latin typeface="Calibri"/>
                <a:cs typeface="Calibri"/>
              </a:rPr>
              <a:t>as´ı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ejemplo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estudio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carga,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representan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interruptores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60">
                <a:latin typeface="Calibri"/>
                <a:cs typeface="Calibri"/>
              </a:rPr>
              <a:t>rel´es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modelamiento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1" name="object 9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0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22</a:t>
            </a:fld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27592" y="843595"/>
            <a:ext cx="6146800" cy="39020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6985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matem´atico,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contrario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emplea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estudio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estabilidad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donde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juegan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papel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muy </a:t>
            </a:r>
            <a:r>
              <a:rPr dirty="0" sz="1200" spc="-10">
                <a:latin typeface="Calibri"/>
                <a:cs typeface="Calibri"/>
              </a:rPr>
              <a:t>importante.</a:t>
            </a:r>
            <a:endParaRPr sz="1200">
              <a:latin typeface="Calibri"/>
              <a:cs typeface="Calibri"/>
            </a:endParaRPr>
          </a:p>
          <a:p>
            <a:pPr algn="just" marL="12700" marR="6350" indent="222250">
              <a:lnSpc>
                <a:spcPct val="100299"/>
              </a:lnSpc>
              <a:spcBef>
                <a:spcPts val="715"/>
              </a:spcBef>
            </a:pPr>
            <a:r>
              <a:rPr dirty="0" sz="1200" spc="65">
                <a:latin typeface="Calibri"/>
                <a:cs typeface="Calibri"/>
              </a:rPr>
              <a:t>Si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modelamiento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aplicado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estudio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fallos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sim´etricos,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requiere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definir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red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estado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estacionario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(secuencia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positiva),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as´ı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tambien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secuencia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negativa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cero.</a:t>
            </a:r>
            <a:r>
              <a:rPr dirty="0" sz="1200" spc="400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Adem</a:t>
            </a:r>
            <a:r>
              <a:rPr dirty="0" sz="1200" spc="-495">
                <a:latin typeface="Calibri"/>
                <a:cs typeface="Calibri"/>
              </a:rPr>
              <a:t>a</a:t>
            </a:r>
            <a:r>
              <a:rPr dirty="0" sz="1200" spc="85">
                <a:latin typeface="Calibri"/>
                <a:cs typeface="Calibri"/>
              </a:rPr>
              <a:t>´s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debe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contar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infor</a:t>
            </a:r>
            <a:r>
              <a:rPr dirty="0" sz="1200" spc="40">
                <a:latin typeface="Calibri"/>
                <a:cs typeface="Calibri"/>
              </a:rPr>
              <a:t>m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estado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transitorio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subtransitorio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los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din</a:t>
            </a:r>
            <a:r>
              <a:rPr dirty="0" sz="1200" spc="-540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m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35">
                <a:latin typeface="Calibri"/>
                <a:cs typeface="Calibri"/>
              </a:rPr>
              <a:t>c</a:t>
            </a:r>
            <a:r>
              <a:rPr dirty="0" sz="1200" spc="40">
                <a:latin typeface="Calibri"/>
                <a:cs typeface="Calibri"/>
              </a:rPr>
              <a:t>os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300"/>
              </a:spcBef>
            </a:pP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tabLst>
                <a:tab pos="572135" algn="l"/>
              </a:tabLst>
            </a:pPr>
            <a:r>
              <a:rPr dirty="0" sz="1700" spc="70" b="1">
                <a:latin typeface="Calibri"/>
                <a:cs typeface="Calibri"/>
              </a:rPr>
              <a:t>2.2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140" b="1">
                <a:latin typeface="Calibri"/>
                <a:cs typeface="Calibri"/>
              </a:rPr>
              <a:t>Modelaje</a:t>
            </a:r>
            <a:r>
              <a:rPr dirty="0" sz="1700" spc="270" b="1">
                <a:latin typeface="Calibri"/>
                <a:cs typeface="Calibri"/>
              </a:rPr>
              <a:t> </a:t>
            </a:r>
            <a:r>
              <a:rPr dirty="0" sz="1700" spc="90" b="1">
                <a:latin typeface="Calibri"/>
                <a:cs typeface="Calibri"/>
              </a:rPr>
              <a:t>de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85" b="1">
                <a:latin typeface="Calibri"/>
                <a:cs typeface="Calibri"/>
              </a:rPr>
              <a:t>los</a:t>
            </a:r>
            <a:r>
              <a:rPr dirty="0" sz="1700" spc="254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elementos</a:t>
            </a:r>
            <a:r>
              <a:rPr dirty="0" sz="1700" spc="235" b="1">
                <a:latin typeface="Calibri"/>
                <a:cs typeface="Calibri"/>
              </a:rPr>
              <a:t> </a:t>
            </a:r>
            <a:r>
              <a:rPr dirty="0" sz="1700" spc="100" b="1">
                <a:latin typeface="Calibri"/>
                <a:cs typeface="Calibri"/>
              </a:rPr>
              <a:t>del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135" b="1">
                <a:latin typeface="Calibri"/>
                <a:cs typeface="Calibri"/>
              </a:rPr>
              <a:t>Sistema</a:t>
            </a:r>
            <a:endParaRPr sz="1700">
              <a:latin typeface="Calibri"/>
              <a:cs typeface="Calibri"/>
            </a:endParaRPr>
          </a:p>
          <a:p>
            <a:pPr algn="just" marL="12700" marR="7620">
              <a:lnSpc>
                <a:spcPct val="100400"/>
              </a:lnSpc>
              <a:spcBef>
                <a:spcPts val="1935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modelaje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´areas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a</a:t>
            </a:r>
            <a:r>
              <a:rPr dirty="0" sz="1200" spc="65">
                <a:latin typeface="Calibri"/>
                <a:cs typeface="Calibri"/>
              </a:rPr>
              <a:t>n´</a:t>
            </a:r>
            <a:r>
              <a:rPr dirty="0" sz="1200" spc="-710">
                <a:latin typeface="Calibri"/>
                <a:cs typeface="Calibri"/>
              </a:rPr>
              <a:t>l</a:t>
            </a:r>
            <a:r>
              <a:rPr dirty="0" sz="1200" spc="70">
                <a:latin typeface="Calibri"/>
                <a:cs typeface="Calibri"/>
              </a:rPr>
              <a:t>a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isis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el</a:t>
            </a:r>
            <a:r>
              <a:rPr dirty="0" sz="1200" spc="-605">
                <a:latin typeface="Calibri"/>
                <a:cs typeface="Calibri"/>
              </a:rPr>
              <a:t>e</a:t>
            </a:r>
            <a:r>
              <a:rPr dirty="0" sz="1200" spc="20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ctric</a:t>
            </a:r>
            <a:r>
              <a:rPr dirty="0" sz="1200" spc="45">
                <a:latin typeface="Calibri"/>
                <a:cs typeface="Calibri"/>
              </a:rPr>
              <a:t>os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define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65">
                <a:latin typeface="Calibri"/>
                <a:cs typeface="Calibri"/>
              </a:rPr>
              <a:t>repre- </a:t>
            </a:r>
            <a:r>
              <a:rPr dirty="0" sz="1200" spc="50">
                <a:latin typeface="Calibri"/>
                <a:cs typeface="Calibri"/>
              </a:rPr>
              <a:t>se</a:t>
            </a:r>
            <a:r>
              <a:rPr dirty="0" sz="1200" spc="15">
                <a:latin typeface="Calibri"/>
                <a:cs typeface="Calibri"/>
              </a:rPr>
              <a:t>n</a:t>
            </a:r>
            <a:r>
              <a:rPr dirty="0" sz="1200" spc="60">
                <a:latin typeface="Calibri"/>
                <a:cs typeface="Calibri"/>
              </a:rPr>
              <a:t>ta</a:t>
            </a:r>
            <a:r>
              <a:rPr dirty="0" sz="1200" spc="55">
                <a:latin typeface="Calibri"/>
                <a:cs typeface="Calibri"/>
              </a:rPr>
              <a:t>ci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´n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m</a:t>
            </a:r>
            <a:r>
              <a:rPr dirty="0" sz="1200" spc="55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tem</a:t>
            </a:r>
            <a:r>
              <a:rPr dirty="0" sz="1200" spc="-525">
                <a:latin typeface="Calibri"/>
                <a:cs typeface="Calibri"/>
              </a:rPr>
              <a:t>a</a:t>
            </a:r>
            <a:r>
              <a:rPr dirty="0" sz="1200" spc="55">
                <a:latin typeface="Calibri"/>
                <a:cs typeface="Calibri"/>
              </a:rPr>
              <a:t>´t</a:t>
            </a:r>
            <a:r>
              <a:rPr dirty="0" sz="1200" spc="50">
                <a:latin typeface="Calibri"/>
                <a:cs typeface="Calibri"/>
              </a:rPr>
              <a:t>ic</a:t>
            </a:r>
            <a:r>
              <a:rPr dirty="0" sz="1200" spc="55">
                <a:latin typeface="Calibri"/>
                <a:cs typeface="Calibri"/>
              </a:rPr>
              <a:t>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elementos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red.</a:t>
            </a:r>
            <a:r>
              <a:rPr dirty="0" sz="1200" spc="120">
                <a:latin typeface="Calibri"/>
                <a:cs typeface="Calibri"/>
              </a:rPr>
              <a:t>  </a:t>
            </a: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complejidad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simplicidad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modelo depende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grado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exactitud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requerido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55">
                <a:latin typeface="Calibri"/>
                <a:cs typeface="Calibri"/>
              </a:rPr>
              <a:t>as´ı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estudio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realizar.</a:t>
            </a:r>
            <a:endParaRPr sz="1200">
              <a:latin typeface="Calibri"/>
              <a:cs typeface="Calibri"/>
            </a:endParaRPr>
          </a:p>
          <a:p>
            <a:pPr algn="just" marL="12700" marR="5715" indent="222250">
              <a:lnSpc>
                <a:spcPct val="100299"/>
              </a:lnSpc>
              <a:spcBef>
                <a:spcPts val="700"/>
              </a:spcBef>
            </a:pPr>
            <a:r>
              <a:rPr dirty="0" sz="1200" spc="55">
                <a:latin typeface="Calibri"/>
                <a:cs typeface="Calibri"/>
              </a:rPr>
              <a:t>Cada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elemento:</a:t>
            </a:r>
            <a:r>
              <a:rPr dirty="0" sz="1200" spc="170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L´ınea,</a:t>
            </a:r>
            <a:r>
              <a:rPr dirty="0" sz="1200" spc="3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transformador,</a:t>
            </a:r>
            <a:r>
              <a:rPr dirty="0" sz="1200" spc="3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generador,</a:t>
            </a:r>
            <a:r>
              <a:rPr dirty="0" sz="1200" spc="3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condensador,</a:t>
            </a:r>
            <a:r>
              <a:rPr dirty="0" sz="1200" spc="3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inductor,</a:t>
            </a:r>
            <a:r>
              <a:rPr dirty="0" sz="1200" spc="3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carga,</a:t>
            </a:r>
            <a:r>
              <a:rPr dirty="0" sz="1200" spc="3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etc,</a:t>
            </a:r>
            <a:r>
              <a:rPr dirty="0" sz="1200" spc="34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es </a:t>
            </a:r>
            <a:r>
              <a:rPr dirty="0" sz="1200" spc="-10">
                <a:latin typeface="Calibri"/>
                <a:cs typeface="Calibri"/>
              </a:rPr>
              <a:t>modelado teniendo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como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base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</a:t>
            </a:r>
            <a:r>
              <a:rPr dirty="0" sz="1200" spc="-20">
                <a:latin typeface="Calibri"/>
                <a:cs typeface="Calibri"/>
              </a:rPr>
              <a:t> de aplicaci´on,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ya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que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cada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apli</a:t>
            </a:r>
            <a:r>
              <a:rPr dirty="0" sz="1200" spc="35">
                <a:latin typeface="Calibri"/>
                <a:cs typeface="Calibri"/>
              </a:rPr>
              <a:t>c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requiere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desarrollo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matem´aticos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especiales.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texto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hecho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dichos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ya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son </a:t>
            </a:r>
            <a:r>
              <a:rPr dirty="0" sz="1200" spc="-10">
                <a:latin typeface="Calibri"/>
                <a:cs typeface="Calibri"/>
              </a:rPr>
              <a:t>conocidos.</a:t>
            </a:r>
            <a:endParaRPr sz="1200">
              <a:latin typeface="Calibri"/>
              <a:cs typeface="Calibri"/>
            </a:endParaRPr>
          </a:p>
          <a:p>
            <a:pPr algn="just" marL="12700" marR="5080" indent="22225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15">
                <a:latin typeface="Calibri"/>
                <a:cs typeface="Calibri"/>
              </a:rPr>
              <a:t>represe</a:t>
            </a:r>
            <a:r>
              <a:rPr dirty="0" sz="1200" spc="-20">
                <a:latin typeface="Calibri"/>
                <a:cs typeface="Calibri"/>
              </a:rPr>
              <a:t>n</a:t>
            </a:r>
            <a:r>
              <a:rPr dirty="0" sz="1200" spc="20">
                <a:latin typeface="Calibri"/>
                <a:cs typeface="Calibri"/>
              </a:rPr>
              <a:t>t</a:t>
            </a:r>
            <a:r>
              <a:rPr dirty="0" sz="1200" spc="25">
                <a:latin typeface="Calibri"/>
                <a:cs typeface="Calibri"/>
              </a:rPr>
              <a:t>a</a:t>
            </a:r>
            <a:r>
              <a:rPr dirty="0" sz="1200" spc="20">
                <a:latin typeface="Calibri"/>
                <a:cs typeface="Calibri"/>
              </a:rPr>
              <a:t>ci</a:t>
            </a:r>
            <a:r>
              <a:rPr dirty="0" sz="1200" spc="-620">
                <a:latin typeface="Calibri"/>
                <a:cs typeface="Calibri"/>
              </a:rPr>
              <a:t>o</a:t>
            </a:r>
            <a:r>
              <a:rPr dirty="0" sz="1200" spc="20">
                <a:latin typeface="Calibri"/>
                <a:cs typeface="Calibri"/>
              </a:rPr>
              <a:t>´</a:t>
            </a:r>
            <a:r>
              <a:rPr dirty="0" sz="1200" spc="25">
                <a:latin typeface="Calibri"/>
                <a:cs typeface="Calibri"/>
              </a:rPr>
              <a:t>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empleados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estudios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corto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circuito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son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siguientes: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481568" y="5001438"/>
          <a:ext cx="5111750" cy="14338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22375"/>
                <a:gridCol w="1859280"/>
                <a:gridCol w="1953260"/>
              </a:tblGrid>
              <a:tr h="44195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8110">
                        <a:lnSpc>
                          <a:spcPts val="1135"/>
                        </a:lnSpc>
                      </a:pPr>
                      <a:r>
                        <a:rPr dirty="0" sz="1200" spc="55">
                          <a:latin typeface="Calibri"/>
                          <a:cs typeface="Calibri"/>
                        </a:rPr>
                        <a:t>Flujo</a:t>
                      </a:r>
                      <a:r>
                        <a:rPr dirty="0" sz="1200" spc="8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200" spc="8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40">
                          <a:latin typeface="Calibri"/>
                          <a:cs typeface="Calibri"/>
                        </a:rPr>
                        <a:t>Carga</a:t>
                      </a:r>
                      <a:endParaRPr sz="1200">
                        <a:latin typeface="Calibri"/>
                        <a:cs typeface="Calibri"/>
                      </a:endParaRPr>
                    </a:p>
                    <a:p>
                      <a:pPr marL="118110">
                        <a:lnSpc>
                          <a:spcPct val="100000"/>
                        </a:lnSpc>
                      </a:pPr>
                      <a:r>
                        <a:rPr dirty="0" sz="1200" spc="30">
                          <a:latin typeface="Calibri"/>
                          <a:cs typeface="Calibri"/>
                        </a:rPr>
                        <a:t>(Repre</a:t>
                      </a:r>
                      <a:r>
                        <a:rPr dirty="0" sz="1200" spc="25">
                          <a:latin typeface="Calibri"/>
                          <a:cs typeface="Calibri"/>
                        </a:rPr>
                        <a:t>s</a:t>
                      </a:r>
                      <a:r>
                        <a:rPr dirty="0" sz="1200" spc="20">
                          <a:latin typeface="Calibri"/>
                          <a:cs typeface="Calibri"/>
                        </a:rPr>
                        <a:t>e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n</a:t>
                      </a:r>
                      <a:r>
                        <a:rPr dirty="0" sz="1200" spc="30">
                          <a:latin typeface="Calibri"/>
                          <a:cs typeface="Calibri"/>
                        </a:rPr>
                        <a:t>tac</a:t>
                      </a:r>
                      <a:r>
                        <a:rPr dirty="0" sz="1200" spc="25">
                          <a:latin typeface="Calibri"/>
                          <a:cs typeface="Calibri"/>
                        </a:rPr>
                        <a:t>i</a:t>
                      </a:r>
                      <a:r>
                        <a:rPr dirty="0" sz="1200" spc="-615">
                          <a:latin typeface="Calibri"/>
                          <a:cs typeface="Calibri"/>
                        </a:rPr>
                        <a:t>o</a:t>
                      </a:r>
                      <a:r>
                        <a:rPr dirty="0" sz="1200" spc="30">
                          <a:latin typeface="Calibri"/>
                          <a:cs typeface="Calibri"/>
                        </a:rPr>
                        <a:t>´</a:t>
                      </a:r>
                      <a:r>
                        <a:rPr dirty="0" sz="1200" spc="50">
                          <a:latin typeface="Calibri"/>
                          <a:cs typeface="Calibri"/>
                        </a:rPr>
                        <a:t>n</a:t>
                      </a:r>
                      <a:r>
                        <a:rPr dirty="0" sz="1200" spc="30">
                          <a:latin typeface="Calibri"/>
                          <a:cs typeface="Calibri"/>
                        </a:rPr>
                        <a:t>)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9060">
                        <a:lnSpc>
                          <a:spcPts val="1135"/>
                        </a:lnSpc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Corto</a:t>
                      </a:r>
                      <a:r>
                        <a:rPr dirty="0" sz="1200" spc="29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Circuito</a:t>
                      </a:r>
                      <a:endParaRPr sz="1200">
                        <a:latin typeface="Calibri"/>
                        <a:cs typeface="Calibri"/>
                      </a:endParaRPr>
                    </a:p>
                    <a:p>
                      <a:pPr marL="99695">
                        <a:lnSpc>
                          <a:spcPct val="10000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(R</a:t>
                      </a:r>
                      <a:r>
                        <a:rPr dirty="0" sz="1200" spc="25">
                          <a:latin typeface="Calibri"/>
                          <a:cs typeface="Calibri"/>
                        </a:rPr>
                        <a:t>eprese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n</a:t>
                      </a:r>
                      <a:r>
                        <a:rPr dirty="0" sz="1200" spc="30">
                          <a:latin typeface="Calibri"/>
                          <a:cs typeface="Calibri"/>
                        </a:rPr>
                        <a:t>t</a:t>
                      </a:r>
                      <a:r>
                        <a:rPr dirty="0" sz="1200" spc="35">
                          <a:latin typeface="Calibri"/>
                          <a:cs typeface="Calibri"/>
                        </a:rPr>
                        <a:t>a</a:t>
                      </a:r>
                      <a:r>
                        <a:rPr dirty="0" sz="1200" spc="30">
                          <a:latin typeface="Calibri"/>
                          <a:cs typeface="Calibri"/>
                        </a:rPr>
                        <a:t>ci</a:t>
                      </a:r>
                      <a:r>
                        <a:rPr dirty="0" sz="1200" spc="-610">
                          <a:latin typeface="Calibri"/>
                          <a:cs typeface="Calibri"/>
                        </a:rPr>
                        <a:t>o</a:t>
                      </a:r>
                      <a:r>
                        <a:rPr dirty="0" sz="1200" spc="30">
                          <a:latin typeface="Calibri"/>
                          <a:cs typeface="Calibri"/>
                        </a:rPr>
                        <a:t>´</a:t>
                      </a:r>
                      <a:r>
                        <a:rPr dirty="0" sz="1200" spc="35">
                          <a:latin typeface="Calibri"/>
                          <a:cs typeface="Calibri"/>
                        </a:rPr>
                        <a:t>n)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</a:tr>
              <a:tr h="274955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dirty="0" sz="1200" spc="-10" i="1">
                          <a:latin typeface="Calibri"/>
                          <a:cs typeface="Calibri"/>
                        </a:rPr>
                        <a:t>Generador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69215"/>
                </a:tc>
                <a:tc>
                  <a:txBody>
                    <a:bodyPr/>
                    <a:lstStyle/>
                    <a:p>
                      <a:pPr marL="118110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dirty="0" sz="1200" spc="60">
                          <a:latin typeface="Calibri"/>
                          <a:cs typeface="Calibri"/>
                        </a:rPr>
                        <a:t>I</a:t>
                      </a:r>
                      <a:r>
                        <a:rPr dirty="0" sz="1200" spc="30">
                          <a:latin typeface="Calibri"/>
                          <a:cs typeface="Calibri"/>
                        </a:rPr>
                        <a:t>n</a:t>
                      </a:r>
                      <a:r>
                        <a:rPr dirty="0" sz="1200" spc="25">
                          <a:latin typeface="Calibri"/>
                          <a:cs typeface="Calibri"/>
                        </a:rPr>
                        <a:t>y</a:t>
                      </a:r>
                      <a:r>
                        <a:rPr dirty="0" sz="1200" spc="55">
                          <a:latin typeface="Calibri"/>
                          <a:cs typeface="Calibri"/>
                        </a:rPr>
                        <a:t>ecci</a:t>
                      </a:r>
                      <a:r>
                        <a:rPr dirty="0" sz="1200" spc="-580">
                          <a:latin typeface="Calibri"/>
                          <a:cs typeface="Calibri"/>
                        </a:rPr>
                        <a:t>o</a:t>
                      </a:r>
                      <a:r>
                        <a:rPr dirty="0" sz="1200" spc="65">
                          <a:latin typeface="Calibri"/>
                          <a:cs typeface="Calibri"/>
                        </a:rPr>
                        <a:t>´n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69215"/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(Impedancia</a:t>
                      </a:r>
                      <a:r>
                        <a:rPr dirty="0" sz="1200" spc="27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305">
                          <a:latin typeface="Calibri"/>
                          <a:cs typeface="Calibri"/>
                        </a:rPr>
                        <a:t>+</a:t>
                      </a:r>
                      <a:r>
                        <a:rPr dirty="0" sz="1200" spc="2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Voltaje)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69215"/>
                </a:tc>
              </a:tr>
              <a:tr h="183515">
                <a:tc>
                  <a:txBody>
                    <a:bodyPr/>
                    <a:lstStyle/>
                    <a:p>
                      <a:pPr marL="31750">
                        <a:lnSpc>
                          <a:spcPts val="1260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L´ınea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7475">
                        <a:lnSpc>
                          <a:spcPts val="1260"/>
                        </a:lnSpc>
                      </a:pPr>
                      <a:r>
                        <a:rPr dirty="0" sz="1200" spc="75">
                          <a:latin typeface="Calibri"/>
                          <a:cs typeface="Calibri"/>
                        </a:rPr>
                        <a:t>Pi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9060">
                        <a:lnSpc>
                          <a:spcPts val="1260"/>
                        </a:lnSpc>
                      </a:pPr>
                      <a:r>
                        <a:rPr dirty="0" sz="1200" spc="75">
                          <a:latin typeface="Calibri"/>
                          <a:cs typeface="Calibri"/>
                        </a:rPr>
                        <a:t>Pi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</a:tr>
              <a:tr h="188595">
                <a:tc>
                  <a:txBody>
                    <a:bodyPr/>
                    <a:lstStyle/>
                    <a:p>
                      <a:pPr marL="31750">
                        <a:lnSpc>
                          <a:spcPts val="1265"/>
                        </a:lnSpc>
                      </a:pPr>
                      <a:r>
                        <a:rPr dirty="0" sz="1200" spc="75" i="1">
                          <a:latin typeface="Calibri"/>
                          <a:cs typeface="Calibri"/>
                        </a:rPr>
                        <a:t>Transformador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8110">
                        <a:lnSpc>
                          <a:spcPts val="1380"/>
                        </a:lnSpc>
                        <a:spcBef>
                          <a:spcPts val="5"/>
                        </a:spcBef>
                      </a:pPr>
                      <a:r>
                        <a:rPr dirty="0" baseline="9259" sz="1800" spc="112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75" i="1">
                          <a:latin typeface="Calibri"/>
                          <a:cs typeface="Calibri"/>
                        </a:rPr>
                        <a:t>cc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ts val="1380"/>
                        </a:lnSpc>
                        <a:spcBef>
                          <a:spcPts val="5"/>
                        </a:spcBef>
                      </a:pPr>
                      <a:r>
                        <a:rPr dirty="0" baseline="9259" sz="1800" spc="112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75" i="1">
                          <a:latin typeface="Calibri"/>
                          <a:cs typeface="Calibri"/>
                        </a:rPr>
                        <a:t>cc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635"/>
                </a:tc>
              </a:tr>
              <a:tr h="177800">
                <a:tc>
                  <a:txBody>
                    <a:bodyPr/>
                    <a:lstStyle/>
                    <a:p>
                      <a:pPr marL="31750">
                        <a:lnSpc>
                          <a:spcPts val="1220"/>
                        </a:lnSpc>
                      </a:pPr>
                      <a:r>
                        <a:rPr dirty="0" sz="1200" spc="75" i="1">
                          <a:latin typeface="Calibri"/>
                          <a:cs typeface="Calibri"/>
                        </a:rPr>
                        <a:t>Carga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8110">
                        <a:lnSpc>
                          <a:spcPts val="1220"/>
                        </a:lnSpc>
                      </a:pPr>
                      <a:r>
                        <a:rPr dirty="0" sz="1200" spc="45">
                          <a:latin typeface="Calibri"/>
                          <a:cs typeface="Calibri"/>
                        </a:rPr>
                        <a:t>I</a:t>
                      </a:r>
                      <a:r>
                        <a:rPr dirty="0" sz="1200" spc="15">
                          <a:latin typeface="Calibri"/>
                          <a:cs typeface="Calibri"/>
                        </a:rPr>
                        <a:t>n</a:t>
                      </a:r>
                      <a:r>
                        <a:rPr dirty="0" sz="1200" spc="10">
                          <a:latin typeface="Calibri"/>
                          <a:cs typeface="Calibri"/>
                        </a:rPr>
                        <a:t>y</a:t>
                      </a:r>
                      <a:r>
                        <a:rPr dirty="0" sz="1200" spc="40">
                          <a:latin typeface="Calibri"/>
                          <a:cs typeface="Calibri"/>
                        </a:rPr>
                        <a:t>ecci</a:t>
                      </a:r>
                      <a:r>
                        <a:rPr dirty="0" sz="1200" spc="-595">
                          <a:latin typeface="Calibri"/>
                          <a:cs typeface="Calibri"/>
                        </a:rPr>
                        <a:t>o</a:t>
                      </a:r>
                      <a:r>
                        <a:rPr dirty="0" sz="1200" spc="45">
                          <a:latin typeface="Calibri"/>
                          <a:cs typeface="Calibri"/>
                        </a:rPr>
                        <a:t>´</a:t>
                      </a:r>
                      <a:r>
                        <a:rPr dirty="0" sz="1200" spc="50">
                          <a:latin typeface="Calibri"/>
                          <a:cs typeface="Calibri"/>
                        </a:rPr>
                        <a:t>n</a:t>
                      </a:r>
                      <a:r>
                        <a:rPr dirty="0" sz="1200" spc="1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85">
                          <a:latin typeface="Calibri"/>
                          <a:cs typeface="Calibri"/>
                        </a:rPr>
                        <a:t>(S</a:t>
                      </a:r>
                      <a:r>
                        <a:rPr dirty="0" sz="1200" spc="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o</a:t>
                      </a:r>
                      <a:r>
                        <a:rPr dirty="0" sz="1200" spc="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75">
                          <a:latin typeface="Calibri"/>
                          <a:cs typeface="Calibri"/>
                        </a:rPr>
                        <a:t>I)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9060">
                        <a:lnSpc>
                          <a:spcPts val="1220"/>
                        </a:lnSpc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(Se</a:t>
                      </a:r>
                      <a:r>
                        <a:rPr dirty="0" sz="1200" spc="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desprecia</a:t>
                      </a:r>
                      <a:r>
                        <a:rPr dirty="0" sz="1200" spc="1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o</a:t>
                      </a:r>
                      <a:r>
                        <a:rPr dirty="0" sz="1200" spc="1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impedancia)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</a:tr>
              <a:tr h="167005">
                <a:tc>
                  <a:txBody>
                    <a:bodyPr/>
                    <a:lstStyle/>
                    <a:p>
                      <a:pPr marL="31750">
                        <a:lnSpc>
                          <a:spcPts val="1220"/>
                        </a:lnSpc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Elementos</a:t>
                      </a:r>
                      <a:r>
                        <a:rPr dirty="0" sz="1200" spc="16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20">
                          <a:latin typeface="Calibri"/>
                          <a:cs typeface="Calibri"/>
                        </a:rPr>
                        <a:t>shunt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8110">
                        <a:lnSpc>
                          <a:spcPts val="1220"/>
                        </a:lnSpc>
                      </a:pPr>
                      <a:r>
                        <a:rPr dirty="0" sz="1200" spc="55">
                          <a:latin typeface="Calibri"/>
                          <a:cs typeface="Calibri"/>
                        </a:rPr>
                        <a:t>(I</a:t>
                      </a:r>
                      <a:r>
                        <a:rPr dirty="0" sz="1200" spc="25">
                          <a:latin typeface="Calibri"/>
                          <a:cs typeface="Calibri"/>
                        </a:rPr>
                        <a:t>n</a:t>
                      </a:r>
                      <a:r>
                        <a:rPr dirty="0" sz="1200" spc="20">
                          <a:latin typeface="Calibri"/>
                          <a:cs typeface="Calibri"/>
                        </a:rPr>
                        <a:t>y</a:t>
                      </a:r>
                      <a:r>
                        <a:rPr dirty="0" sz="1200" spc="50">
                          <a:latin typeface="Calibri"/>
                          <a:cs typeface="Calibri"/>
                        </a:rPr>
                        <a:t>ecci</a:t>
                      </a:r>
                      <a:r>
                        <a:rPr dirty="0" sz="1200" spc="-585">
                          <a:latin typeface="Calibri"/>
                          <a:cs typeface="Calibri"/>
                        </a:rPr>
                        <a:t>o</a:t>
                      </a:r>
                      <a:r>
                        <a:rPr dirty="0" sz="1200" spc="60">
                          <a:latin typeface="Calibri"/>
                          <a:cs typeface="Calibri"/>
                        </a:rPr>
                        <a:t>´n</a:t>
                      </a:r>
                      <a:r>
                        <a:rPr dirty="0" sz="1200" spc="5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o</a:t>
                      </a:r>
                      <a:r>
                        <a:rPr dirty="0" sz="1200" spc="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Impedancia)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ts val="1220"/>
                        </a:lnSpc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(Se</a:t>
                      </a:r>
                      <a:r>
                        <a:rPr dirty="0" sz="1200" spc="9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desprecia</a:t>
                      </a:r>
                      <a:r>
                        <a:rPr dirty="0" sz="1200" spc="1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o</a:t>
                      </a:r>
                      <a:r>
                        <a:rPr dirty="0" sz="1200" spc="10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impedancia)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pSp>
        <p:nvGrpSpPr>
          <p:cNvPr id="4" name="object 4" descr=""/>
          <p:cNvGrpSpPr/>
          <p:nvPr/>
        </p:nvGrpSpPr>
        <p:grpSpPr>
          <a:xfrm>
            <a:off x="1993525" y="7448683"/>
            <a:ext cx="2461260" cy="1421130"/>
            <a:chOff x="1993525" y="7448683"/>
            <a:chExt cx="2461260" cy="1421130"/>
          </a:xfrm>
        </p:grpSpPr>
        <p:pic>
          <p:nvPicPr>
            <p:cNvPr id="5" name="object 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33805" y="7448683"/>
              <a:ext cx="117081" cy="117081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93525" y="7448683"/>
              <a:ext cx="117081" cy="117081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2052320" y="7587233"/>
              <a:ext cx="2240280" cy="1280160"/>
            </a:xfrm>
            <a:custGeom>
              <a:avLst/>
              <a:gdLst/>
              <a:ahLst/>
              <a:cxnLst/>
              <a:rect l="l" t="t" r="r" b="b"/>
              <a:pathLst>
                <a:path w="2240279" h="1280159">
                  <a:moveTo>
                    <a:pt x="640080" y="160020"/>
                  </a:moveTo>
                  <a:lnTo>
                    <a:pt x="1600200" y="160020"/>
                  </a:lnTo>
                  <a:lnTo>
                    <a:pt x="1600200" y="240030"/>
                  </a:lnTo>
                  <a:lnTo>
                    <a:pt x="640080" y="240030"/>
                  </a:lnTo>
                  <a:lnTo>
                    <a:pt x="640080" y="160020"/>
                  </a:lnTo>
                  <a:close/>
                </a:path>
                <a:path w="2240279" h="1280159">
                  <a:moveTo>
                    <a:pt x="0" y="0"/>
                  </a:moveTo>
                  <a:lnTo>
                    <a:pt x="0" y="400050"/>
                  </a:lnTo>
                </a:path>
                <a:path w="2240279" h="1280159">
                  <a:moveTo>
                    <a:pt x="2240280" y="0"/>
                  </a:moveTo>
                  <a:lnTo>
                    <a:pt x="2240280" y="400050"/>
                  </a:lnTo>
                </a:path>
                <a:path w="2240279" h="1280159">
                  <a:moveTo>
                    <a:pt x="0" y="200025"/>
                  </a:moveTo>
                  <a:lnTo>
                    <a:pt x="640080" y="200025"/>
                  </a:lnTo>
                </a:path>
                <a:path w="2240279" h="1280159">
                  <a:moveTo>
                    <a:pt x="1600200" y="200025"/>
                  </a:moveTo>
                  <a:lnTo>
                    <a:pt x="2240280" y="200025"/>
                  </a:lnTo>
                </a:path>
                <a:path w="2240279" h="1280159">
                  <a:moveTo>
                    <a:pt x="320040" y="200025"/>
                  </a:moveTo>
                  <a:lnTo>
                    <a:pt x="320040" y="560070"/>
                  </a:lnTo>
                </a:path>
                <a:path w="2240279" h="1280159">
                  <a:moveTo>
                    <a:pt x="1920240" y="200025"/>
                  </a:moveTo>
                  <a:lnTo>
                    <a:pt x="1920240" y="560070"/>
                  </a:lnTo>
                </a:path>
                <a:path w="2240279" h="1280159">
                  <a:moveTo>
                    <a:pt x="280035" y="560070"/>
                  </a:moveTo>
                  <a:lnTo>
                    <a:pt x="360045" y="560070"/>
                  </a:lnTo>
                  <a:lnTo>
                    <a:pt x="360045" y="880110"/>
                  </a:lnTo>
                  <a:lnTo>
                    <a:pt x="280035" y="880110"/>
                  </a:lnTo>
                  <a:lnTo>
                    <a:pt x="280035" y="560070"/>
                  </a:lnTo>
                  <a:close/>
                </a:path>
                <a:path w="2240279" h="1280159">
                  <a:moveTo>
                    <a:pt x="1880234" y="560070"/>
                  </a:moveTo>
                  <a:lnTo>
                    <a:pt x="1960245" y="560070"/>
                  </a:lnTo>
                  <a:lnTo>
                    <a:pt x="1960245" y="880110"/>
                  </a:lnTo>
                  <a:lnTo>
                    <a:pt x="1880234" y="880110"/>
                  </a:lnTo>
                  <a:lnTo>
                    <a:pt x="1880234" y="560070"/>
                  </a:lnTo>
                  <a:close/>
                </a:path>
                <a:path w="2240279" h="1280159">
                  <a:moveTo>
                    <a:pt x="320040" y="880110"/>
                  </a:moveTo>
                  <a:lnTo>
                    <a:pt x="320040" y="1200150"/>
                  </a:lnTo>
                </a:path>
                <a:path w="2240279" h="1280159">
                  <a:moveTo>
                    <a:pt x="1920240" y="880110"/>
                  </a:moveTo>
                  <a:lnTo>
                    <a:pt x="1920240" y="1200150"/>
                  </a:lnTo>
                </a:path>
                <a:path w="2240279" h="1280159">
                  <a:moveTo>
                    <a:pt x="240030" y="1200150"/>
                  </a:moveTo>
                  <a:lnTo>
                    <a:pt x="400050" y="1200150"/>
                  </a:lnTo>
                </a:path>
                <a:path w="2240279" h="1280159">
                  <a:moveTo>
                    <a:pt x="280035" y="1240155"/>
                  </a:moveTo>
                  <a:lnTo>
                    <a:pt x="360044" y="1240155"/>
                  </a:lnTo>
                </a:path>
                <a:path w="2240279" h="1280159">
                  <a:moveTo>
                    <a:pt x="317906" y="1280160"/>
                  </a:moveTo>
                  <a:lnTo>
                    <a:pt x="322173" y="1280160"/>
                  </a:lnTo>
                </a:path>
                <a:path w="2240279" h="1280159">
                  <a:moveTo>
                    <a:pt x="1840230" y="1200150"/>
                  </a:moveTo>
                  <a:lnTo>
                    <a:pt x="2000250" y="1200150"/>
                  </a:lnTo>
                </a:path>
                <a:path w="2240279" h="1280159">
                  <a:moveTo>
                    <a:pt x="1880234" y="1240155"/>
                  </a:moveTo>
                  <a:lnTo>
                    <a:pt x="1960245" y="1240155"/>
                  </a:lnTo>
                </a:path>
                <a:path w="2240279" h="1280159">
                  <a:moveTo>
                    <a:pt x="1918106" y="1280160"/>
                  </a:moveTo>
                  <a:lnTo>
                    <a:pt x="1922373" y="1280160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2092325" y="7745729"/>
              <a:ext cx="227965" cy="3810"/>
            </a:xfrm>
            <a:custGeom>
              <a:avLst/>
              <a:gdLst/>
              <a:ahLst/>
              <a:cxnLst/>
              <a:rect l="l" t="t" r="r" b="b"/>
              <a:pathLst>
                <a:path w="227964" h="3809">
                  <a:moveTo>
                    <a:pt x="227926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227431" y="3810"/>
                  </a:lnTo>
                  <a:lnTo>
                    <a:pt x="227431" y="1270"/>
                  </a:lnTo>
                  <a:lnTo>
                    <a:pt x="227926" y="1270"/>
                  </a:lnTo>
                  <a:lnTo>
                    <a:pt x="22792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2259812" y="7731251"/>
              <a:ext cx="64135" cy="32384"/>
            </a:xfrm>
            <a:custGeom>
              <a:avLst/>
              <a:gdLst/>
              <a:ahLst/>
              <a:cxnLst/>
              <a:rect l="l" t="t" r="r" b="b"/>
              <a:pathLst>
                <a:path w="64135" h="32384">
                  <a:moveTo>
                    <a:pt x="0" y="0"/>
                  </a:moveTo>
                  <a:lnTo>
                    <a:pt x="0" y="32004"/>
                  </a:lnTo>
                  <a:lnTo>
                    <a:pt x="64008" y="160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2259812" y="7731251"/>
              <a:ext cx="64135" cy="32384"/>
            </a:xfrm>
            <a:custGeom>
              <a:avLst/>
              <a:gdLst/>
              <a:ahLst/>
              <a:cxnLst/>
              <a:rect l="l" t="t" r="r" b="b"/>
              <a:pathLst>
                <a:path w="64135" h="32384">
                  <a:moveTo>
                    <a:pt x="0" y="32004"/>
                  </a:moveTo>
                  <a:lnTo>
                    <a:pt x="64008" y="16002"/>
                  </a:lnTo>
                  <a:lnTo>
                    <a:pt x="0" y="0"/>
                  </a:lnTo>
                  <a:lnTo>
                    <a:pt x="0" y="32004"/>
                  </a:lnTo>
                  <a:close/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4024655" y="7745729"/>
              <a:ext cx="227965" cy="3810"/>
            </a:xfrm>
            <a:custGeom>
              <a:avLst/>
              <a:gdLst/>
              <a:ahLst/>
              <a:cxnLst/>
              <a:rect l="l" t="t" r="r" b="b"/>
              <a:pathLst>
                <a:path w="227964" h="3809">
                  <a:moveTo>
                    <a:pt x="227939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495" y="1270"/>
                  </a:lnTo>
                  <a:lnTo>
                    <a:pt x="495" y="3810"/>
                  </a:lnTo>
                  <a:lnTo>
                    <a:pt x="227939" y="3810"/>
                  </a:lnTo>
                  <a:lnTo>
                    <a:pt x="227939" y="1270"/>
                  </a:lnTo>
                  <a:lnTo>
                    <a:pt x="2279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4021099" y="7731251"/>
              <a:ext cx="64135" cy="32384"/>
            </a:xfrm>
            <a:custGeom>
              <a:avLst/>
              <a:gdLst/>
              <a:ahLst/>
              <a:cxnLst/>
              <a:rect l="l" t="t" r="r" b="b"/>
              <a:pathLst>
                <a:path w="64135" h="32384">
                  <a:moveTo>
                    <a:pt x="64007" y="0"/>
                  </a:moveTo>
                  <a:lnTo>
                    <a:pt x="0" y="16002"/>
                  </a:lnTo>
                  <a:lnTo>
                    <a:pt x="64007" y="32004"/>
                  </a:lnTo>
                  <a:lnTo>
                    <a:pt x="640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4021099" y="7731251"/>
              <a:ext cx="64135" cy="32384"/>
            </a:xfrm>
            <a:custGeom>
              <a:avLst/>
              <a:gdLst/>
              <a:ahLst/>
              <a:cxnLst/>
              <a:rect l="l" t="t" r="r" b="b"/>
              <a:pathLst>
                <a:path w="64135" h="32384">
                  <a:moveTo>
                    <a:pt x="64007" y="0"/>
                  </a:moveTo>
                  <a:lnTo>
                    <a:pt x="0" y="16002"/>
                  </a:lnTo>
                  <a:lnTo>
                    <a:pt x="64007" y="32004"/>
                  </a:lnTo>
                  <a:lnTo>
                    <a:pt x="64007" y="0"/>
                  </a:lnTo>
                  <a:close/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330354" y="787580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4" h="231775">
                  <a:moveTo>
                    <a:pt x="2000" y="0"/>
                  </a:moveTo>
                  <a:lnTo>
                    <a:pt x="0" y="8000"/>
                  </a:lnTo>
                  <a:lnTo>
                    <a:pt x="0" y="231495"/>
                  </a:lnTo>
                  <a:lnTo>
                    <a:pt x="4000" y="231495"/>
                  </a:lnTo>
                  <a:lnTo>
                    <a:pt x="4000" y="8000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316353" y="7875803"/>
              <a:ext cx="32384" cy="64135"/>
            </a:xfrm>
            <a:custGeom>
              <a:avLst/>
              <a:gdLst/>
              <a:ahLst/>
              <a:cxnLst/>
              <a:rect l="l" t="t" r="r" b="b"/>
              <a:pathLst>
                <a:path w="32385" h="64134">
                  <a:moveTo>
                    <a:pt x="16002" y="0"/>
                  </a:moveTo>
                  <a:lnTo>
                    <a:pt x="0" y="64007"/>
                  </a:lnTo>
                  <a:lnTo>
                    <a:pt x="32004" y="64007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316353" y="7875803"/>
              <a:ext cx="32384" cy="64135"/>
            </a:xfrm>
            <a:custGeom>
              <a:avLst/>
              <a:gdLst/>
              <a:ahLst/>
              <a:cxnLst/>
              <a:rect l="l" t="t" r="r" b="b"/>
              <a:pathLst>
                <a:path w="32385" h="64134">
                  <a:moveTo>
                    <a:pt x="32004" y="64007"/>
                  </a:moveTo>
                  <a:lnTo>
                    <a:pt x="16002" y="0"/>
                  </a:lnTo>
                  <a:lnTo>
                    <a:pt x="0" y="64007"/>
                  </a:lnTo>
                  <a:lnTo>
                    <a:pt x="32004" y="64007"/>
                  </a:lnTo>
                  <a:close/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930554" y="787580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2000" y="0"/>
                  </a:moveTo>
                  <a:lnTo>
                    <a:pt x="0" y="8001"/>
                  </a:lnTo>
                  <a:lnTo>
                    <a:pt x="0" y="231495"/>
                  </a:lnTo>
                  <a:lnTo>
                    <a:pt x="4000" y="231495"/>
                  </a:lnTo>
                  <a:lnTo>
                    <a:pt x="4000" y="800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916552" y="7875803"/>
              <a:ext cx="32384" cy="64135"/>
            </a:xfrm>
            <a:custGeom>
              <a:avLst/>
              <a:gdLst/>
              <a:ahLst/>
              <a:cxnLst/>
              <a:rect l="l" t="t" r="r" b="b"/>
              <a:pathLst>
                <a:path w="32385" h="64134">
                  <a:moveTo>
                    <a:pt x="16001" y="0"/>
                  </a:moveTo>
                  <a:lnTo>
                    <a:pt x="0" y="64007"/>
                  </a:lnTo>
                  <a:lnTo>
                    <a:pt x="32004" y="64007"/>
                  </a:lnTo>
                  <a:lnTo>
                    <a:pt x="160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2052320" y="7875803"/>
              <a:ext cx="2400300" cy="231775"/>
            </a:xfrm>
            <a:custGeom>
              <a:avLst/>
              <a:gdLst/>
              <a:ahLst/>
              <a:cxnLst/>
              <a:rect l="l" t="t" r="r" b="b"/>
              <a:pathLst>
                <a:path w="2400300" h="231775">
                  <a:moveTo>
                    <a:pt x="1896237" y="64007"/>
                  </a:moveTo>
                  <a:lnTo>
                    <a:pt x="1880234" y="0"/>
                  </a:lnTo>
                  <a:lnTo>
                    <a:pt x="1864233" y="64007"/>
                  </a:lnTo>
                  <a:lnTo>
                    <a:pt x="1896237" y="64007"/>
                  </a:lnTo>
                  <a:close/>
                </a:path>
                <a:path w="2400300" h="231775">
                  <a:moveTo>
                    <a:pt x="0" y="151485"/>
                  </a:moveTo>
                  <a:lnTo>
                    <a:pt x="0" y="231495"/>
                  </a:lnTo>
                  <a:lnTo>
                    <a:pt x="120015" y="231495"/>
                  </a:lnTo>
                </a:path>
                <a:path w="2400300" h="231775">
                  <a:moveTo>
                    <a:pt x="2280285" y="151485"/>
                  </a:moveTo>
                  <a:lnTo>
                    <a:pt x="2280285" y="231495"/>
                  </a:lnTo>
                  <a:lnTo>
                    <a:pt x="2400300" y="231495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927608" y="6733969"/>
            <a:ext cx="4972050" cy="100838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638810" algn="l"/>
              </a:tabLst>
            </a:pPr>
            <a:r>
              <a:rPr dirty="0" sz="1400" spc="65" b="1">
                <a:latin typeface="Calibri"/>
                <a:cs typeface="Calibri"/>
              </a:rPr>
              <a:t>2.2.1</a:t>
            </a:r>
            <a:r>
              <a:rPr dirty="0" sz="1400" b="1">
                <a:latin typeface="Calibri"/>
                <a:cs typeface="Calibri"/>
              </a:rPr>
              <a:t>	</a:t>
            </a:r>
            <a:r>
              <a:rPr dirty="0" sz="1400" spc="120" b="1">
                <a:latin typeface="Calibri"/>
                <a:cs typeface="Calibri"/>
              </a:rPr>
              <a:t>Modelaje</a:t>
            </a:r>
            <a:r>
              <a:rPr dirty="0" sz="1400" spc="250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</a:t>
            </a:r>
            <a:r>
              <a:rPr dirty="0" sz="1400" spc="240" b="1">
                <a:latin typeface="Calibri"/>
                <a:cs typeface="Calibri"/>
              </a:rPr>
              <a:t> </a:t>
            </a:r>
            <a:r>
              <a:rPr dirty="0" sz="1400" b="1">
                <a:latin typeface="Calibri"/>
                <a:cs typeface="Calibri"/>
              </a:rPr>
              <a:t>l´ıneas</a:t>
            </a:r>
            <a:r>
              <a:rPr dirty="0" sz="1400" spc="254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</a:t>
            </a:r>
            <a:r>
              <a:rPr dirty="0" sz="1400" spc="240" b="1">
                <a:latin typeface="Calibri"/>
                <a:cs typeface="Calibri"/>
              </a:rPr>
              <a:t> </a:t>
            </a:r>
            <a:r>
              <a:rPr dirty="0" sz="1400" spc="114" b="1">
                <a:latin typeface="Calibri"/>
                <a:cs typeface="Calibri"/>
              </a:rPr>
              <a:t>tra</a:t>
            </a:r>
            <a:r>
              <a:rPr dirty="0" sz="1400" spc="120" b="1">
                <a:latin typeface="Calibri"/>
                <a:cs typeface="Calibri"/>
              </a:rPr>
              <a:t>ns</a:t>
            </a:r>
            <a:r>
              <a:rPr dirty="0" sz="1400" spc="114" b="1">
                <a:latin typeface="Calibri"/>
                <a:cs typeface="Calibri"/>
              </a:rPr>
              <a:t>misi</a:t>
            </a:r>
            <a:r>
              <a:rPr dirty="0" sz="1400" spc="-640" b="1">
                <a:latin typeface="Calibri"/>
                <a:cs typeface="Calibri"/>
              </a:rPr>
              <a:t>o</a:t>
            </a:r>
            <a:r>
              <a:rPr dirty="0" sz="1400" spc="114" b="1">
                <a:latin typeface="Calibri"/>
                <a:cs typeface="Calibri"/>
              </a:rPr>
              <a:t>´n</a:t>
            </a:r>
            <a:endParaRPr sz="14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445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l´ınea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transmisi´on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representada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π</a:t>
            </a:r>
            <a:r>
              <a:rPr dirty="0" sz="1200" spc="10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equivalente:</a:t>
            </a:r>
            <a:endParaRPr sz="1200">
              <a:latin typeface="Calibri"/>
              <a:cs typeface="Calibri"/>
            </a:endParaRPr>
          </a:p>
          <a:p>
            <a:pPr algn="ctr" marR="439420">
              <a:lnSpc>
                <a:spcPct val="100000"/>
              </a:lnSpc>
              <a:spcBef>
                <a:spcPts val="950"/>
              </a:spcBef>
              <a:tabLst>
                <a:tab pos="2199640" algn="l"/>
              </a:tabLst>
            </a:pPr>
            <a:r>
              <a:rPr dirty="0" sz="750" spc="-50">
                <a:latin typeface="Times New Roman"/>
                <a:cs typeface="Times New Roman"/>
              </a:rPr>
              <a:t>k</a:t>
            </a:r>
            <a:r>
              <a:rPr dirty="0" sz="750">
                <a:latin typeface="Times New Roman"/>
                <a:cs typeface="Times New Roman"/>
              </a:rPr>
              <a:t>	</a:t>
            </a:r>
            <a:r>
              <a:rPr dirty="0" sz="750" spc="-50">
                <a:latin typeface="Times New Roman"/>
                <a:cs typeface="Times New Roman"/>
              </a:rPr>
              <a:t>m</a:t>
            </a:r>
            <a:endParaRPr sz="750">
              <a:latin typeface="Times New Roman"/>
              <a:cs typeface="Times New Roman"/>
            </a:endParaRPr>
          </a:p>
          <a:p>
            <a:pPr algn="ctr" marR="481965">
              <a:lnSpc>
                <a:spcPct val="100000"/>
              </a:lnSpc>
              <a:spcBef>
                <a:spcPts val="260"/>
              </a:spcBef>
              <a:tabLst>
                <a:tab pos="559435" algn="l"/>
                <a:tab pos="1919605" algn="l"/>
              </a:tabLst>
            </a:pPr>
            <a:r>
              <a:rPr dirty="0" sz="850" spc="-25">
                <a:latin typeface="Times New Roman"/>
                <a:cs typeface="Times New Roman"/>
              </a:rPr>
              <a:t>i</a:t>
            </a:r>
            <a:r>
              <a:rPr dirty="0" sz="700" spc="-25">
                <a:latin typeface="Times New Roman"/>
                <a:cs typeface="Times New Roman"/>
              </a:rPr>
              <a:t>km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850">
                <a:latin typeface="Times New Roman"/>
                <a:cs typeface="Times New Roman"/>
              </a:rPr>
              <a:t>Z</a:t>
            </a:r>
            <a:r>
              <a:rPr dirty="0" sz="700">
                <a:latin typeface="Times New Roman"/>
                <a:cs typeface="Times New Roman"/>
              </a:rPr>
              <a:t>km</a:t>
            </a:r>
            <a:r>
              <a:rPr dirty="0" sz="700" spc="25">
                <a:latin typeface="Times New Roman"/>
                <a:cs typeface="Times New Roman"/>
              </a:rPr>
              <a:t> </a:t>
            </a:r>
            <a:r>
              <a:rPr dirty="0" sz="700" spc="-20">
                <a:latin typeface="Times New Roman"/>
                <a:cs typeface="Times New Roman"/>
              </a:rPr>
              <a:t>=</a:t>
            </a:r>
            <a:r>
              <a:rPr dirty="0" sz="700" spc="-25">
                <a:latin typeface="Times New Roman"/>
                <a:cs typeface="Times New Roman"/>
              </a:rPr>
              <a:t> </a:t>
            </a:r>
            <a:r>
              <a:rPr dirty="0" sz="850">
                <a:latin typeface="Times New Roman"/>
                <a:cs typeface="Times New Roman"/>
              </a:rPr>
              <a:t>R</a:t>
            </a:r>
            <a:r>
              <a:rPr dirty="0" sz="700">
                <a:latin typeface="Times New Roman"/>
                <a:cs typeface="Times New Roman"/>
              </a:rPr>
              <a:t>km</a:t>
            </a:r>
            <a:r>
              <a:rPr dirty="0" sz="700" spc="3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+</a:t>
            </a:r>
            <a:r>
              <a:rPr dirty="0" sz="700" spc="25">
                <a:latin typeface="Times New Roman"/>
                <a:cs typeface="Times New Roman"/>
              </a:rPr>
              <a:t> </a:t>
            </a:r>
            <a:r>
              <a:rPr dirty="0" sz="700" spc="-20">
                <a:latin typeface="Times New Roman"/>
                <a:cs typeface="Times New Roman"/>
              </a:rPr>
              <a:t>J</a:t>
            </a:r>
            <a:r>
              <a:rPr dirty="0" sz="850" spc="-20">
                <a:latin typeface="Times New Roman"/>
                <a:cs typeface="Times New Roman"/>
              </a:rPr>
              <a:t>X</a:t>
            </a:r>
            <a:r>
              <a:rPr dirty="0" sz="700" spc="-20">
                <a:latin typeface="Times New Roman"/>
                <a:cs typeface="Times New Roman"/>
              </a:rPr>
              <a:t>km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850" spc="-25">
                <a:latin typeface="Times New Roman"/>
                <a:cs typeface="Times New Roman"/>
              </a:rPr>
              <a:t>i</a:t>
            </a:r>
            <a:r>
              <a:rPr dirty="0" sz="700" spc="-25">
                <a:latin typeface="Times New Roman"/>
                <a:cs typeface="Times New Roman"/>
              </a:rPr>
              <a:t>mk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2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25</a:t>
            </a:fld>
          </a:p>
        </p:txBody>
      </p:sp>
      <p:sp>
        <p:nvSpPr>
          <p:cNvPr id="21" name="object 21" descr=""/>
          <p:cNvSpPr txBox="1"/>
          <p:nvPr/>
        </p:nvSpPr>
        <p:spPr>
          <a:xfrm>
            <a:off x="2414266" y="8182609"/>
            <a:ext cx="299085" cy="1600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750">
                <a:latin typeface="Times New Roman"/>
                <a:cs typeface="Times New Roman"/>
              </a:rPr>
              <a:t>J</a:t>
            </a:r>
            <a:r>
              <a:rPr dirty="0" sz="850">
                <a:latin typeface="Times New Roman"/>
                <a:cs typeface="Times New Roman"/>
              </a:rPr>
              <a:t>b</a:t>
            </a:r>
            <a:r>
              <a:rPr dirty="0" sz="850" spc="10">
                <a:latin typeface="Times New Roman"/>
                <a:cs typeface="Times New Roman"/>
              </a:rPr>
              <a:t> </a:t>
            </a:r>
            <a:r>
              <a:rPr dirty="0" baseline="-27777" sz="900" spc="-37">
                <a:latin typeface="Times New Roman"/>
                <a:cs typeface="Times New Roman"/>
              </a:rPr>
              <a:t>km</a:t>
            </a:r>
            <a:endParaRPr baseline="-27777" sz="9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559685" y="8134604"/>
            <a:ext cx="97155" cy="1219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600" spc="-25">
                <a:latin typeface="Times New Roman"/>
                <a:cs typeface="Times New Roman"/>
              </a:rPr>
              <a:t>sh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014470" y="8182609"/>
            <a:ext cx="299085" cy="1600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750">
                <a:latin typeface="Times New Roman"/>
                <a:cs typeface="Times New Roman"/>
              </a:rPr>
              <a:t>J</a:t>
            </a:r>
            <a:r>
              <a:rPr dirty="0" sz="850">
                <a:latin typeface="Times New Roman"/>
                <a:cs typeface="Times New Roman"/>
              </a:rPr>
              <a:t>b</a:t>
            </a:r>
            <a:r>
              <a:rPr dirty="0" sz="850" spc="10">
                <a:latin typeface="Times New Roman"/>
                <a:cs typeface="Times New Roman"/>
              </a:rPr>
              <a:t> </a:t>
            </a:r>
            <a:r>
              <a:rPr dirty="0" baseline="-27777" sz="900" spc="-37">
                <a:latin typeface="Times New Roman"/>
                <a:cs typeface="Times New Roman"/>
              </a:rPr>
              <a:t>km</a:t>
            </a:r>
            <a:endParaRPr baseline="-27777" sz="9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159884" y="8134604"/>
            <a:ext cx="97155" cy="1219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600" spc="-25">
                <a:latin typeface="Times New Roman"/>
                <a:cs typeface="Times New Roman"/>
              </a:rPr>
              <a:t>sh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879600" y="7982584"/>
            <a:ext cx="349885" cy="1600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V</a:t>
            </a:r>
            <a:r>
              <a:rPr dirty="0" sz="700">
                <a:latin typeface="Times New Roman"/>
                <a:cs typeface="Times New Roman"/>
              </a:rPr>
              <a:t>k</a:t>
            </a:r>
            <a:r>
              <a:rPr dirty="0" sz="700" spc="470">
                <a:latin typeface="Times New Roman"/>
                <a:cs typeface="Times New Roman"/>
              </a:rPr>
              <a:t> </a:t>
            </a:r>
            <a:r>
              <a:rPr dirty="0" sz="850">
                <a:latin typeface="Symbol"/>
                <a:cs typeface="Symbol"/>
              </a:rPr>
              <a:t></a:t>
            </a:r>
            <a:r>
              <a:rPr dirty="0" sz="850" spc="-35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k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159884" y="7982584"/>
            <a:ext cx="374015" cy="1600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V</a:t>
            </a:r>
            <a:r>
              <a:rPr dirty="0" sz="700">
                <a:latin typeface="Times New Roman"/>
                <a:cs typeface="Times New Roman"/>
              </a:rPr>
              <a:t>m</a:t>
            </a:r>
            <a:r>
              <a:rPr dirty="0" sz="700" spc="270">
                <a:latin typeface="Times New Roman"/>
                <a:cs typeface="Times New Roman"/>
              </a:rPr>
              <a:t> </a:t>
            </a:r>
            <a:r>
              <a:rPr dirty="0" sz="850">
                <a:latin typeface="Symbol"/>
                <a:cs typeface="Symbol"/>
              </a:rPr>
              <a:t></a:t>
            </a:r>
            <a:r>
              <a:rPr dirty="0" sz="850" spc="-30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m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146040" y="8114917"/>
            <a:ext cx="434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5760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036311" y="8041447"/>
            <a:ext cx="6216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75" i="1">
                <a:latin typeface="Calibri"/>
                <a:cs typeface="Calibri"/>
              </a:rPr>
              <a:t>E</a:t>
            </a:r>
            <a:r>
              <a:rPr dirty="0" sz="1200" spc="15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35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5632196" y="8037193"/>
            <a:ext cx="1333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0" i="1">
                <a:latin typeface="Calibri"/>
                <a:cs typeface="Calibri"/>
              </a:rPr>
              <a:t>jθ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5732779" y="8080786"/>
            <a:ext cx="7620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032247" y="8292906"/>
            <a:ext cx="9277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85" i="1">
                <a:latin typeface="Calibri"/>
                <a:cs typeface="Calibri"/>
              </a:rPr>
              <a:t>E</a:t>
            </a:r>
            <a:r>
              <a:rPr dirty="0" baseline="-13888" sz="1200" spc="277" i="1">
                <a:latin typeface="Calibri"/>
                <a:cs typeface="Calibri"/>
              </a:rPr>
              <a:t>m</a:t>
            </a:r>
            <a:r>
              <a:rPr dirty="0" baseline="-13888" sz="1200" spc="29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60" i="1">
                <a:latin typeface="Calibri"/>
                <a:cs typeface="Calibri"/>
              </a:rPr>
              <a:t>V</a:t>
            </a:r>
            <a:r>
              <a:rPr dirty="0" baseline="-13888" sz="1200" spc="89" i="1">
                <a:latin typeface="Calibri"/>
                <a:cs typeface="Calibri"/>
              </a:rPr>
              <a:t>m</a:t>
            </a:r>
            <a:r>
              <a:rPr dirty="0" sz="1200" spc="60" i="1">
                <a:latin typeface="Calibri"/>
                <a:cs typeface="Calibri"/>
              </a:rPr>
              <a:t>e</a:t>
            </a:r>
            <a:r>
              <a:rPr dirty="0" baseline="31250" sz="1200" spc="89" i="1">
                <a:latin typeface="Calibri"/>
                <a:cs typeface="Calibri"/>
              </a:rPr>
              <a:t>jθ</a:t>
            </a:r>
            <a:r>
              <a:rPr dirty="0" baseline="32407" sz="900" spc="89" i="1">
                <a:latin typeface="Calibri"/>
                <a:cs typeface="Calibri"/>
              </a:rPr>
              <a:t>m</a:t>
            </a:r>
            <a:endParaRPr baseline="32407" sz="9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686560" y="9000042"/>
            <a:ext cx="29984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2.4: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l´ınea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transmisi´on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" name="object 11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2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25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927603" y="843595"/>
            <a:ext cx="6144260" cy="5753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12700" marR="5080" indent="222250">
              <a:lnSpc>
                <a:spcPct val="100400"/>
              </a:lnSpc>
              <a:spcBef>
                <a:spcPts val="90"/>
              </a:spcBef>
            </a:pP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vio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primer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capitulo,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circuital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l´ınea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transmisi´on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incluye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componente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serie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constituida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resistencia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reactancia,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correspondiente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modelo </a:t>
            </a:r>
            <a:r>
              <a:rPr dirty="0" sz="1200">
                <a:latin typeface="Calibri"/>
                <a:cs typeface="Calibri"/>
              </a:rPr>
              <a:t>simplificado.</a:t>
            </a:r>
            <a:r>
              <a:rPr dirty="0" sz="1200" spc="150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mejorar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incluye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efecto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capacitivo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l´ınea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denominado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295903" y="1482466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02203" y="1393754"/>
            <a:ext cx="26473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susceptancia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representado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como: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b</a:t>
            </a:r>
            <a:r>
              <a:rPr dirty="0" baseline="31250" sz="1200" i="1">
                <a:latin typeface="Calibri"/>
                <a:cs typeface="Calibri"/>
              </a:rPr>
              <a:t>sh</a:t>
            </a:r>
            <a:r>
              <a:rPr dirty="0" baseline="31250" sz="1200" spc="262" i="1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02193" y="1919534"/>
            <a:ext cx="22974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C´alculo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105" i="1">
                <a:latin typeface="Calibri"/>
                <a:cs typeface="Calibri"/>
              </a:rPr>
              <a:t>i</a:t>
            </a:r>
            <a:r>
              <a:rPr dirty="0" baseline="-13888" sz="1200" spc="157" i="1">
                <a:latin typeface="Calibri"/>
                <a:cs typeface="Calibri"/>
              </a:rPr>
              <a:t>km</a:t>
            </a:r>
            <a:r>
              <a:rPr dirty="0" baseline="-13888" sz="1200" spc="330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70" i="1">
                <a:latin typeface="Calibri"/>
                <a:cs typeface="Calibri"/>
              </a:rPr>
              <a:t>i</a:t>
            </a:r>
            <a:r>
              <a:rPr dirty="0" baseline="-13888" sz="1200" spc="104" i="1">
                <a:latin typeface="Calibri"/>
                <a:cs typeface="Calibri"/>
              </a:rPr>
              <a:t>mk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782316" y="2281041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124711" y="2192335"/>
            <a:ext cx="20770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05" i="1">
                <a:latin typeface="Calibri"/>
                <a:cs typeface="Calibri"/>
              </a:rPr>
              <a:t>i</a:t>
            </a:r>
            <a:r>
              <a:rPr dirty="0" baseline="-13888" sz="1200" spc="157" i="1">
                <a:latin typeface="Calibri"/>
                <a:cs typeface="Calibri"/>
              </a:rPr>
              <a:t>km</a:t>
            </a:r>
            <a:r>
              <a:rPr dirty="0" baseline="-13888" sz="1200" spc="39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y</a:t>
            </a:r>
            <a:r>
              <a:rPr dirty="0" baseline="-13888" sz="1200" spc="179" i="1">
                <a:latin typeface="Calibri"/>
                <a:cs typeface="Calibri"/>
              </a:rPr>
              <a:t>km</a:t>
            </a:r>
            <a:r>
              <a:rPr dirty="0" sz="1200" spc="120">
                <a:latin typeface="Calibri"/>
                <a:cs typeface="Calibri"/>
              </a:rPr>
              <a:t>(</a:t>
            </a:r>
            <a:r>
              <a:rPr dirty="0" sz="1200" spc="120" i="1">
                <a:latin typeface="Calibri"/>
                <a:cs typeface="Calibri"/>
              </a:rPr>
              <a:t>E</a:t>
            </a:r>
            <a:r>
              <a:rPr dirty="0" baseline="-13888" sz="1200" spc="179" i="1">
                <a:latin typeface="Calibri"/>
                <a:cs typeface="Calibri"/>
              </a:rPr>
              <a:t>k</a:t>
            </a:r>
            <a:r>
              <a:rPr dirty="0" baseline="-13888" sz="1200" spc="419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235" i="1">
                <a:latin typeface="Calibri"/>
                <a:cs typeface="Calibri"/>
              </a:rPr>
              <a:t>E</a:t>
            </a:r>
            <a:r>
              <a:rPr dirty="0" baseline="-13888" sz="1200" spc="352" i="1">
                <a:latin typeface="Calibri"/>
                <a:cs typeface="Calibri"/>
              </a:rPr>
              <a:t>m</a:t>
            </a:r>
            <a:r>
              <a:rPr dirty="0" sz="1200" spc="235">
                <a:latin typeface="Calibri"/>
                <a:cs typeface="Calibri"/>
              </a:rPr>
              <a:t>)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+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j</a:t>
            </a:r>
            <a:r>
              <a:rPr dirty="0" sz="1200" i="1">
                <a:latin typeface="Calibri"/>
                <a:cs typeface="Calibri"/>
              </a:rPr>
              <a:t>b</a:t>
            </a:r>
            <a:r>
              <a:rPr dirty="0" baseline="31250" sz="1200" i="1">
                <a:latin typeface="Calibri"/>
                <a:cs typeface="Calibri"/>
              </a:rPr>
              <a:t>sh</a:t>
            </a:r>
            <a:r>
              <a:rPr dirty="0" baseline="31250" sz="1200" spc="270" i="1">
                <a:latin typeface="Calibri"/>
                <a:cs typeface="Calibri"/>
              </a:rPr>
              <a:t>  </a:t>
            </a:r>
            <a:r>
              <a:rPr dirty="0" sz="1200" spc="145" i="1">
                <a:latin typeface="Calibri"/>
                <a:cs typeface="Calibri"/>
              </a:rPr>
              <a:t>E</a:t>
            </a:r>
            <a:r>
              <a:rPr dirty="0" baseline="-13888" sz="1200" spc="217" i="1">
                <a:latin typeface="Calibri"/>
                <a:cs typeface="Calibri"/>
              </a:rPr>
              <a:t>k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782316" y="2555362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124711" y="2466653"/>
            <a:ext cx="21164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95" i="1">
                <a:latin typeface="Calibri"/>
                <a:cs typeface="Calibri"/>
              </a:rPr>
              <a:t>i</a:t>
            </a:r>
            <a:r>
              <a:rPr dirty="0" baseline="-13888" sz="1200" spc="142" i="1">
                <a:latin typeface="Calibri"/>
                <a:cs typeface="Calibri"/>
              </a:rPr>
              <a:t>mk</a:t>
            </a:r>
            <a:r>
              <a:rPr dirty="0" baseline="-13888" sz="1200" spc="44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y</a:t>
            </a:r>
            <a:r>
              <a:rPr dirty="0" baseline="-13888" sz="1200" spc="187" i="1">
                <a:latin typeface="Calibri"/>
                <a:cs typeface="Calibri"/>
              </a:rPr>
              <a:t>km</a:t>
            </a:r>
            <a:r>
              <a:rPr dirty="0" sz="1200" spc="125">
                <a:latin typeface="Calibri"/>
                <a:cs typeface="Calibri"/>
              </a:rPr>
              <a:t>(</a:t>
            </a:r>
            <a:r>
              <a:rPr dirty="0" sz="1200" spc="125" i="1">
                <a:latin typeface="Calibri"/>
                <a:cs typeface="Calibri"/>
              </a:rPr>
              <a:t>E</a:t>
            </a:r>
            <a:r>
              <a:rPr dirty="0" baseline="-13888" sz="1200" spc="187" i="1">
                <a:latin typeface="Calibri"/>
                <a:cs typeface="Calibri"/>
              </a:rPr>
              <a:t>m</a:t>
            </a:r>
            <a:r>
              <a:rPr dirty="0" baseline="-13888" sz="1200" spc="40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229" i="1">
                <a:latin typeface="Calibri"/>
                <a:cs typeface="Calibri"/>
              </a:rPr>
              <a:t>E</a:t>
            </a:r>
            <a:r>
              <a:rPr dirty="0" baseline="-13888" sz="1200" spc="345" i="1">
                <a:latin typeface="Calibri"/>
                <a:cs typeface="Calibri"/>
              </a:rPr>
              <a:t>k</a:t>
            </a:r>
            <a:r>
              <a:rPr dirty="0" sz="1200" spc="229">
                <a:latin typeface="Calibri"/>
                <a:cs typeface="Calibri"/>
              </a:rPr>
              <a:t>)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+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j</a:t>
            </a:r>
            <a:r>
              <a:rPr dirty="0" sz="1200" i="1">
                <a:latin typeface="Calibri"/>
                <a:cs typeface="Calibri"/>
              </a:rPr>
              <a:t>b</a:t>
            </a:r>
            <a:r>
              <a:rPr dirty="0" baseline="31250" sz="1200" i="1">
                <a:latin typeface="Calibri"/>
                <a:cs typeface="Calibri"/>
              </a:rPr>
              <a:t>sh</a:t>
            </a:r>
            <a:r>
              <a:rPr dirty="0" baseline="31250" sz="1200" spc="270" i="1">
                <a:latin typeface="Calibri"/>
                <a:cs typeface="Calibri"/>
              </a:rPr>
              <a:t>  </a:t>
            </a:r>
            <a:r>
              <a:rPr dirty="0" sz="1200" spc="160" i="1">
                <a:latin typeface="Calibri"/>
                <a:cs typeface="Calibri"/>
              </a:rPr>
              <a:t>E</a:t>
            </a:r>
            <a:r>
              <a:rPr dirty="0" baseline="-13888" sz="1200" spc="240" i="1">
                <a:latin typeface="Calibri"/>
                <a:cs typeface="Calibri"/>
              </a:rPr>
              <a:t>m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89508" y="2992435"/>
            <a:ext cx="2964815" cy="5524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Flujo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95" i="1">
                <a:latin typeface="Calibri"/>
                <a:cs typeface="Calibri"/>
              </a:rPr>
              <a:t>P</a:t>
            </a:r>
            <a:r>
              <a:rPr dirty="0" baseline="-13888" sz="1200" spc="142" i="1">
                <a:latin typeface="Calibri"/>
                <a:cs typeface="Calibri"/>
              </a:rPr>
              <a:t>km</a:t>
            </a:r>
            <a:r>
              <a:rPr dirty="0" sz="1200" spc="95">
                <a:latin typeface="Calibri"/>
                <a:cs typeface="Calibri"/>
              </a:rPr>
              <a:t>,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90" i="1">
                <a:latin typeface="Calibri"/>
                <a:cs typeface="Calibri"/>
              </a:rPr>
              <a:t>Q</a:t>
            </a:r>
            <a:r>
              <a:rPr dirty="0" baseline="-13888" sz="1200" spc="135" i="1">
                <a:latin typeface="Calibri"/>
                <a:cs typeface="Calibri"/>
              </a:rPr>
              <a:t>km</a:t>
            </a:r>
            <a:endParaRPr baseline="-13888" sz="1200">
              <a:latin typeface="Calibri"/>
              <a:cs typeface="Calibri"/>
            </a:endParaRPr>
          </a:p>
          <a:p>
            <a:pPr marL="273050">
              <a:lnSpc>
                <a:spcPct val="100000"/>
              </a:lnSpc>
              <a:spcBef>
                <a:spcPts val="1270"/>
              </a:spcBef>
            </a:pPr>
            <a:r>
              <a:rPr dirty="0" sz="1200" i="1">
                <a:latin typeface="Calibri"/>
                <a:cs typeface="Calibri"/>
              </a:rPr>
              <a:t>S</a:t>
            </a:r>
            <a:r>
              <a:rPr dirty="0" baseline="-20833" sz="1200" i="1">
                <a:latin typeface="Calibri"/>
                <a:cs typeface="Calibri"/>
              </a:rPr>
              <a:t>k</a:t>
            </a:r>
            <a:r>
              <a:rPr dirty="0" baseline="31250" sz="1200">
                <a:latin typeface="Cambria"/>
                <a:cs typeface="Cambria"/>
              </a:rPr>
              <a:t>∗</a:t>
            </a:r>
            <a:r>
              <a:rPr dirty="0" baseline="-20833" sz="1200" i="1">
                <a:latin typeface="Calibri"/>
                <a:cs typeface="Calibri"/>
              </a:rPr>
              <a:t>m</a:t>
            </a:r>
            <a:r>
              <a:rPr dirty="0" baseline="-20833" sz="1200" spc="38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110" i="1">
                <a:latin typeface="Calibri"/>
                <a:cs typeface="Calibri"/>
              </a:rPr>
              <a:t>P</a:t>
            </a:r>
            <a:r>
              <a:rPr dirty="0" baseline="-13888" sz="1200" spc="165" i="1">
                <a:latin typeface="Calibri"/>
                <a:cs typeface="Calibri"/>
              </a:rPr>
              <a:t>km</a:t>
            </a:r>
            <a:r>
              <a:rPr dirty="0" baseline="-13888" sz="1200" spc="36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95">
                <a:latin typeface="Calibri"/>
                <a:cs typeface="Calibri"/>
              </a:rPr>
              <a:t>j</a:t>
            </a:r>
            <a:r>
              <a:rPr dirty="0" sz="1200" spc="95" i="1">
                <a:latin typeface="Calibri"/>
                <a:cs typeface="Calibri"/>
              </a:rPr>
              <a:t>Q</a:t>
            </a:r>
            <a:r>
              <a:rPr dirty="0" baseline="-13888" sz="1200" spc="142" i="1">
                <a:latin typeface="Calibri"/>
                <a:cs typeface="Calibri"/>
              </a:rPr>
              <a:t>km</a:t>
            </a:r>
            <a:r>
              <a:rPr dirty="0" baseline="-13888" sz="1200" spc="36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E</a:t>
            </a:r>
            <a:r>
              <a:rPr dirty="0" baseline="-20833" sz="1200" spc="82" i="1">
                <a:latin typeface="Calibri"/>
                <a:cs typeface="Calibri"/>
              </a:rPr>
              <a:t>k</a:t>
            </a:r>
            <a:r>
              <a:rPr dirty="0" baseline="31250" sz="1200" spc="82">
                <a:latin typeface="Cambria"/>
                <a:cs typeface="Cambria"/>
              </a:rPr>
              <a:t>∗</a:t>
            </a:r>
            <a:r>
              <a:rPr dirty="0" sz="1200" spc="55" i="1">
                <a:latin typeface="Calibri"/>
                <a:cs typeface="Calibri"/>
              </a:rPr>
              <a:t>i</a:t>
            </a:r>
            <a:r>
              <a:rPr dirty="0" baseline="-13888" sz="1200" spc="82" i="1">
                <a:latin typeface="Calibri"/>
                <a:cs typeface="Calibri"/>
              </a:rPr>
              <a:t>km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241555" y="3753226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703323" y="3739513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50111" y="3666042"/>
            <a:ext cx="7131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4325" algn="l"/>
              </a:tabLst>
            </a:pPr>
            <a:r>
              <a:rPr dirty="0" sz="1200" spc="125" i="1">
                <a:latin typeface="Calibri"/>
                <a:cs typeface="Calibri"/>
              </a:rPr>
              <a:t>S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50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250696" y="3660265"/>
            <a:ext cx="8039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98805" algn="l"/>
              </a:tabLst>
            </a:pPr>
            <a:r>
              <a:rPr dirty="0" sz="800" spc="-50">
                <a:latin typeface="Cambria"/>
                <a:cs typeface="Cambria"/>
              </a:rPr>
              <a:t>∗</a:t>
            </a:r>
            <a:r>
              <a:rPr dirty="0" sz="800">
                <a:latin typeface="Cambria"/>
                <a:cs typeface="Cambria"/>
              </a:rPr>
              <a:t>	</a:t>
            </a:r>
            <a:r>
              <a:rPr dirty="0" sz="800" spc="110">
                <a:latin typeface="Cambria"/>
                <a:cs typeface="Cambria"/>
              </a:rPr>
              <a:t>−</a:t>
            </a:r>
            <a:r>
              <a:rPr dirty="0" sz="800" spc="110" i="1">
                <a:latin typeface="Calibri"/>
                <a:cs typeface="Calibri"/>
              </a:rPr>
              <a:t>jθ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021839" y="3703858"/>
            <a:ext cx="7620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134616" y="3543521"/>
            <a:ext cx="857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Cambria"/>
                <a:cs typeface="Cambria"/>
              </a:rPr>
              <a:t>h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267204" y="3739513"/>
            <a:ext cx="3867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6865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704592" y="3660265"/>
            <a:ext cx="1333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0" i="1">
                <a:latin typeface="Calibri"/>
                <a:cs typeface="Calibri"/>
              </a:rPr>
              <a:t>jθ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805176" y="3703858"/>
            <a:ext cx="7620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194051" y="3666042"/>
            <a:ext cx="9734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5745" algn="l"/>
                <a:tab pos="720725" algn="l"/>
              </a:tabLst>
            </a:pPr>
            <a:r>
              <a:rPr dirty="0" sz="1200" spc="-50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330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e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141979" y="3739513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311144" y="3660265"/>
            <a:ext cx="1333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0" i="1">
                <a:latin typeface="Calibri"/>
                <a:cs typeface="Calibri"/>
              </a:rPr>
              <a:t>jθ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411728" y="3697762"/>
            <a:ext cx="10858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25" i="1">
                <a:latin typeface="Calibri"/>
                <a:cs typeface="Calibri"/>
              </a:rPr>
              <a:t>m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879596" y="3660265"/>
            <a:ext cx="1384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0" i="1">
                <a:latin typeface="Calibri"/>
                <a:cs typeface="Calibri"/>
              </a:rPr>
              <a:t>sh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879596" y="3753226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128008" y="3739513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242564" y="3666042"/>
            <a:ext cx="10439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76225" algn="l"/>
                <a:tab pos="810895" algn="l"/>
              </a:tabLst>
            </a:pPr>
            <a:r>
              <a:rPr dirty="0" sz="1200" spc="-50" i="1">
                <a:latin typeface="Calibri"/>
                <a:cs typeface="Calibri"/>
              </a:rPr>
              <a:t>e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25">
                <a:latin typeface="Calibri"/>
                <a:cs typeface="Calibri"/>
              </a:rPr>
              <a:t>)+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45" i="1">
                <a:latin typeface="Calibri"/>
                <a:cs typeface="Calibri"/>
              </a:rPr>
              <a:t>jb</a:t>
            </a:r>
            <a:r>
              <a:rPr dirty="0" sz="1200" i="1">
                <a:latin typeface="Calibri"/>
                <a:cs typeface="Calibri"/>
              </a:rPr>
              <a:t>	V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260596" y="3660265"/>
            <a:ext cx="1333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0" i="1">
                <a:latin typeface="Calibri"/>
                <a:cs typeface="Calibri"/>
              </a:rPr>
              <a:t>jθ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361179" y="3703858"/>
            <a:ext cx="7620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425188" y="3543521"/>
            <a:ext cx="857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0">
                <a:latin typeface="Cambria"/>
                <a:cs typeface="Cambria"/>
              </a:rPr>
              <a:t>i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250696" y="402754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724660" y="4027549"/>
            <a:ext cx="3600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2735" algn="l"/>
              </a:tabLst>
            </a:pPr>
            <a:r>
              <a:rPr dirty="0" sz="800" spc="50" i="1">
                <a:latin typeface="Calibri"/>
                <a:cs typeface="Calibri"/>
              </a:rPr>
              <a:t>sh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352548" y="4105273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538476" y="3910805"/>
            <a:ext cx="857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Cambria"/>
                <a:cs typeface="Cambria"/>
              </a:rPr>
              <a:t>h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716783" y="402754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241555" y="4120510"/>
            <a:ext cx="15246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95300" algn="l"/>
                <a:tab pos="1455420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00" i="1">
                <a:latin typeface="Calibri"/>
                <a:cs typeface="Calibri"/>
              </a:rPr>
              <a:t>km</a:t>
            </a:r>
            <a:r>
              <a:rPr dirty="0" sz="800" spc="175" i="1">
                <a:latin typeface="Calibri"/>
                <a:cs typeface="Calibri"/>
              </a:rPr>
              <a:t>  </a:t>
            </a: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150111" y="4031803"/>
            <a:ext cx="19246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4325" algn="l"/>
                <a:tab pos="746760" algn="l"/>
                <a:tab pos="977265" algn="l"/>
                <a:tab pos="1459865" algn="l"/>
              </a:tabLst>
            </a:pPr>
            <a:r>
              <a:rPr dirty="0" sz="1200" spc="125" i="1">
                <a:latin typeface="Calibri"/>
                <a:cs typeface="Calibri"/>
              </a:rPr>
              <a:t>S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j</a:t>
            </a:r>
            <a:r>
              <a:rPr dirty="0" sz="1200" spc="-25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V</a:t>
            </a:r>
            <a:r>
              <a:rPr dirty="0" sz="1200" spc="235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049016" y="4105273"/>
            <a:ext cx="2730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90" i="1">
                <a:latin typeface="Calibri"/>
                <a:cs typeface="Calibri"/>
              </a:rPr>
              <a:t>  </a:t>
            </a: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114548" y="4031803"/>
            <a:ext cx="2819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25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596132" y="4071142"/>
            <a:ext cx="3009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04470" algn="l"/>
              </a:tabLst>
            </a:pPr>
            <a:r>
              <a:rPr dirty="0" sz="600" spc="65" i="1">
                <a:latin typeface="Calibri"/>
                <a:cs typeface="Calibri"/>
              </a:rPr>
              <a:t>k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baseline="4629" sz="900" spc="187" i="1">
                <a:latin typeface="Calibri"/>
                <a:cs typeface="Calibri"/>
              </a:rPr>
              <a:t>m</a:t>
            </a:r>
            <a:endParaRPr baseline="4629" sz="9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370579" y="4027549"/>
            <a:ext cx="5753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10">
                <a:latin typeface="Cambria"/>
                <a:cs typeface="Cambria"/>
              </a:rPr>
              <a:t>−</a:t>
            </a:r>
            <a:r>
              <a:rPr dirty="0" sz="800" spc="110" i="1">
                <a:latin typeface="Calibri"/>
                <a:cs typeface="Calibri"/>
              </a:rPr>
              <a:t>j</a:t>
            </a:r>
            <a:r>
              <a:rPr dirty="0" sz="800" spc="110">
                <a:latin typeface="Calibri"/>
                <a:cs typeface="Calibri"/>
              </a:rPr>
              <a:t>(</a:t>
            </a:r>
            <a:r>
              <a:rPr dirty="0" sz="800" spc="110" i="1">
                <a:latin typeface="Calibri"/>
                <a:cs typeface="Calibri"/>
              </a:rPr>
              <a:t>θ</a:t>
            </a:r>
            <a:r>
              <a:rPr dirty="0" sz="800" spc="260" i="1">
                <a:latin typeface="Calibri"/>
                <a:cs typeface="Calibri"/>
              </a:rPr>
              <a:t> </a:t>
            </a:r>
            <a:r>
              <a:rPr dirty="0" sz="800" spc="80">
                <a:latin typeface="Cambria"/>
                <a:cs typeface="Cambria"/>
              </a:rPr>
              <a:t>−</a:t>
            </a:r>
            <a:r>
              <a:rPr dirty="0" sz="800" spc="80" i="1">
                <a:latin typeface="Calibri"/>
                <a:cs typeface="Calibri"/>
              </a:rPr>
              <a:t>θ</a:t>
            </a:r>
            <a:r>
              <a:rPr dirty="0" sz="800" spc="165" i="1">
                <a:latin typeface="Calibri"/>
                <a:cs typeface="Calibri"/>
              </a:rPr>
              <a:t>  </a:t>
            </a:r>
            <a:r>
              <a:rPr dirty="0" sz="800" spc="40"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925315" y="3910805"/>
            <a:ext cx="857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0">
                <a:latin typeface="Cambria"/>
                <a:cs typeface="Cambria"/>
              </a:rPr>
              <a:t>i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099311" y="4341174"/>
            <a:ext cx="4545330" cy="517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asume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que: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 i="1">
                <a:latin typeface="Calibri"/>
                <a:cs typeface="Calibri"/>
              </a:rPr>
              <a:t>km</a:t>
            </a:r>
            <a:r>
              <a:rPr dirty="0" baseline="-13888" sz="1200" spc="34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 i="1">
                <a:latin typeface="Calibri"/>
                <a:cs typeface="Calibri"/>
              </a:rPr>
              <a:t>k</a:t>
            </a:r>
            <a:r>
              <a:rPr dirty="0" baseline="-13888" sz="1200" spc="359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baseline="-13888" sz="1200" spc="-37" i="1">
                <a:latin typeface="Calibri"/>
                <a:cs typeface="Calibri"/>
              </a:rPr>
              <a:t>m</a:t>
            </a:r>
            <a:endParaRPr baseline="-13888" sz="12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spcBef>
                <a:spcPts val="994"/>
              </a:spcBef>
            </a:pPr>
            <a:r>
              <a:rPr dirty="0" sz="1200" i="1">
                <a:latin typeface="Calibri"/>
                <a:cs typeface="Calibri"/>
              </a:rPr>
              <a:t>S</a:t>
            </a:r>
            <a:r>
              <a:rPr dirty="0" baseline="-20833" sz="1200" i="1">
                <a:latin typeface="Calibri"/>
                <a:cs typeface="Calibri"/>
              </a:rPr>
              <a:t>k</a:t>
            </a:r>
            <a:r>
              <a:rPr dirty="0" baseline="31250" sz="1200">
                <a:latin typeface="Cambria"/>
                <a:cs typeface="Cambria"/>
              </a:rPr>
              <a:t>∗</a:t>
            </a:r>
            <a:r>
              <a:rPr dirty="0" baseline="-20833" sz="1200" i="1">
                <a:latin typeface="Calibri"/>
                <a:cs typeface="Calibri"/>
              </a:rPr>
              <a:t>m</a:t>
            </a:r>
            <a:r>
              <a:rPr dirty="0" baseline="-20833" sz="1200" spc="35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j</a:t>
            </a:r>
            <a:r>
              <a:rPr dirty="0" sz="1200" spc="35" i="1">
                <a:latin typeface="Calibri"/>
                <a:cs typeface="Calibri"/>
              </a:rPr>
              <a:t>b</a:t>
            </a:r>
            <a:r>
              <a:rPr dirty="0" baseline="31250" sz="1200" spc="75" i="1">
                <a:latin typeface="Calibri"/>
                <a:cs typeface="Calibri"/>
              </a:rPr>
              <a:t>s</a:t>
            </a:r>
            <a:r>
              <a:rPr dirty="0" baseline="31250" sz="1200" spc="-1027" i="1">
                <a:latin typeface="Calibri"/>
                <a:cs typeface="Calibri"/>
              </a:rPr>
              <a:t>h</a:t>
            </a:r>
            <a:r>
              <a:rPr dirty="0" baseline="-20833" sz="1200" spc="112" i="1">
                <a:latin typeface="Calibri"/>
                <a:cs typeface="Calibri"/>
              </a:rPr>
              <a:t>k</a:t>
            </a:r>
            <a:r>
              <a:rPr dirty="0" baseline="-20833" sz="1200" spc="135" i="1">
                <a:latin typeface="Calibri"/>
                <a:cs typeface="Calibri"/>
              </a:rPr>
              <a:t>m</a:t>
            </a:r>
            <a:r>
              <a:rPr dirty="0" sz="1200" spc="50" i="1">
                <a:latin typeface="Calibri"/>
                <a:cs typeface="Calibri"/>
              </a:rPr>
              <a:t>V</a:t>
            </a:r>
            <a:r>
              <a:rPr dirty="0" baseline="-20833" sz="1200" spc="-150" i="1">
                <a:latin typeface="Calibri"/>
                <a:cs typeface="Calibri"/>
              </a:rPr>
              <a:t>k</a:t>
            </a:r>
            <a:r>
              <a:rPr dirty="0" baseline="31250" sz="1200" spc="75">
                <a:latin typeface="Calibri"/>
                <a:cs typeface="Calibri"/>
              </a:rPr>
              <a:t>2</a:t>
            </a:r>
            <a:r>
              <a:rPr dirty="0" baseline="31250" sz="1200" spc="359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(</a:t>
            </a:r>
            <a:r>
              <a:rPr dirty="0" sz="1200" spc="60" i="1">
                <a:latin typeface="Calibri"/>
                <a:cs typeface="Calibri"/>
              </a:rPr>
              <a:t>g</a:t>
            </a:r>
            <a:r>
              <a:rPr dirty="0" baseline="-13888" sz="1200" spc="89" i="1">
                <a:latin typeface="Calibri"/>
                <a:cs typeface="Calibri"/>
              </a:rPr>
              <a:t>km</a:t>
            </a:r>
            <a:r>
              <a:rPr dirty="0" baseline="-13888" sz="1200" spc="35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j</a:t>
            </a:r>
            <a:r>
              <a:rPr dirty="0" sz="1200" spc="55" i="1">
                <a:latin typeface="Calibri"/>
                <a:cs typeface="Calibri"/>
              </a:rPr>
              <a:t>b</a:t>
            </a:r>
            <a:r>
              <a:rPr dirty="0" baseline="-13888" sz="1200" spc="82" i="1">
                <a:latin typeface="Calibri"/>
                <a:cs typeface="Calibri"/>
              </a:rPr>
              <a:t>km</a:t>
            </a:r>
            <a:r>
              <a:rPr dirty="0" sz="1200" spc="55">
                <a:latin typeface="Calibri"/>
                <a:cs typeface="Calibri"/>
              </a:rPr>
              <a:t>)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20833" sz="1200" i="1">
                <a:latin typeface="Calibri"/>
                <a:cs typeface="Calibri"/>
              </a:rPr>
              <a:t>k</a:t>
            </a:r>
            <a:r>
              <a:rPr dirty="0" baseline="31250" sz="1200">
                <a:latin typeface="Calibri"/>
                <a:cs typeface="Calibri"/>
              </a:rPr>
              <a:t>2</a:t>
            </a:r>
            <a:r>
              <a:rPr dirty="0" baseline="31250" sz="1200" spc="35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70" i="1">
                <a:latin typeface="Calibri"/>
                <a:cs typeface="Calibri"/>
              </a:rPr>
              <a:t>V</a:t>
            </a:r>
            <a:r>
              <a:rPr dirty="0" baseline="-13888" sz="1200" spc="104" i="1">
                <a:latin typeface="Calibri"/>
                <a:cs typeface="Calibri"/>
              </a:rPr>
              <a:t>k</a:t>
            </a:r>
            <a:r>
              <a:rPr dirty="0" sz="1200" spc="70" i="1">
                <a:latin typeface="Calibri"/>
                <a:cs typeface="Calibri"/>
              </a:rPr>
              <a:t>V</a:t>
            </a:r>
            <a:r>
              <a:rPr dirty="0" baseline="-13888" sz="1200" spc="104" i="1">
                <a:latin typeface="Calibri"/>
                <a:cs typeface="Calibri"/>
              </a:rPr>
              <a:t>m</a:t>
            </a:r>
            <a:r>
              <a:rPr dirty="0" sz="1200" spc="70" i="1">
                <a:latin typeface="Calibri"/>
                <a:cs typeface="Calibri"/>
              </a:rPr>
              <a:t>Cosθ</a:t>
            </a:r>
            <a:r>
              <a:rPr dirty="0" baseline="-13888" sz="1200" spc="104" i="1">
                <a:latin typeface="Calibri"/>
                <a:cs typeface="Calibri"/>
              </a:rPr>
              <a:t>km</a:t>
            </a:r>
            <a:r>
              <a:rPr dirty="0" baseline="-13888" sz="1200" spc="359" i="1">
                <a:latin typeface="Calibri"/>
                <a:cs typeface="Calibri"/>
              </a:rPr>
              <a:t> </a:t>
            </a:r>
            <a:r>
              <a:rPr dirty="0" sz="1200" spc="36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j </a:t>
            </a:r>
            <a:r>
              <a:rPr dirty="0" sz="1200" spc="60" i="1">
                <a:latin typeface="Calibri"/>
                <a:cs typeface="Calibri"/>
              </a:rPr>
              <a:t>V</a:t>
            </a:r>
            <a:r>
              <a:rPr dirty="0" baseline="-13888" sz="1200" spc="89" i="1">
                <a:latin typeface="Calibri"/>
                <a:cs typeface="Calibri"/>
              </a:rPr>
              <a:t>k</a:t>
            </a:r>
            <a:r>
              <a:rPr dirty="0" sz="1200" spc="60" i="1">
                <a:latin typeface="Calibri"/>
                <a:cs typeface="Calibri"/>
              </a:rPr>
              <a:t>V</a:t>
            </a:r>
            <a:r>
              <a:rPr dirty="0" baseline="-13888" sz="1200" spc="89" i="1">
                <a:latin typeface="Calibri"/>
                <a:cs typeface="Calibri"/>
              </a:rPr>
              <a:t>m</a:t>
            </a:r>
            <a:r>
              <a:rPr dirty="0" sz="1200" spc="60" i="1">
                <a:latin typeface="Calibri"/>
                <a:cs typeface="Calibri"/>
              </a:rPr>
              <a:t>Senθ</a:t>
            </a:r>
            <a:r>
              <a:rPr dirty="0" baseline="-13888" sz="1200" spc="89" i="1">
                <a:latin typeface="Calibri"/>
                <a:cs typeface="Calibri"/>
              </a:rPr>
              <a:t>km</a:t>
            </a:r>
            <a:r>
              <a:rPr dirty="0" sz="1200" spc="6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241555" y="5048626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250696" y="4955665"/>
            <a:ext cx="6070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39750" algn="l"/>
              </a:tabLst>
            </a:pPr>
            <a:r>
              <a:rPr dirty="0" sz="800" spc="-50">
                <a:latin typeface="Cambria"/>
                <a:cs typeface="Cambria"/>
              </a:rPr>
              <a:t>∗</a:t>
            </a:r>
            <a:r>
              <a:rPr dirty="0" sz="800">
                <a:latin typeface="Cambria"/>
                <a:cs typeface="Cambria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744475" y="5048626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150098" y="4959917"/>
            <a:ext cx="7842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4325" algn="l"/>
              </a:tabLst>
            </a:pPr>
            <a:r>
              <a:rPr dirty="0" sz="1200" spc="125" i="1">
                <a:latin typeface="Calibri"/>
                <a:cs typeface="Calibri"/>
              </a:rPr>
              <a:t>S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[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0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909064" y="5033389"/>
            <a:ext cx="9410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5134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85" i="1">
                <a:latin typeface="Calibri"/>
                <a:cs typeface="Calibri"/>
              </a:rPr>
              <a:t> 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425" i="1">
                <a:latin typeface="Calibri"/>
                <a:cs typeface="Calibri"/>
              </a:rPr>
              <a:t> 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102611" y="4959918"/>
            <a:ext cx="10763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34695" algn="l"/>
              </a:tabLst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35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0" i="1">
                <a:latin typeface="Calibri"/>
                <a:cs typeface="Calibri"/>
              </a:rPr>
              <a:t>Cosθ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152648" y="5033389"/>
            <a:ext cx="9334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6405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85" i="1">
                <a:latin typeface="Calibri"/>
                <a:cs typeface="Calibri"/>
              </a:rPr>
              <a:t> 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355" i="1">
                <a:latin typeface="Calibri"/>
                <a:cs typeface="Calibri"/>
              </a:rPr>
              <a:t> 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4388611" y="5033389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347720" y="4959918"/>
            <a:ext cx="1269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27075" algn="l"/>
                <a:tab pos="1214755" algn="l"/>
              </a:tabLst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35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0" i="1">
                <a:latin typeface="Calibri"/>
                <a:cs typeface="Calibri"/>
              </a:rPr>
              <a:t>Senθ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]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776476" y="5131529"/>
            <a:ext cx="857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Cambria"/>
                <a:cs typeface="Cambria"/>
              </a:rPr>
              <a:t>h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073655" y="5325997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480564" y="5248273"/>
            <a:ext cx="1384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0" i="1">
                <a:latin typeface="Calibri"/>
                <a:cs typeface="Calibri"/>
              </a:rPr>
              <a:t>sh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818892" y="524827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480564" y="5341234"/>
            <a:ext cx="3879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8770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631690" y="5252527"/>
            <a:ext cx="185991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49605" algn="l"/>
                <a:tab pos="1022985" algn="l"/>
              </a:tabLst>
            </a:pPr>
            <a:r>
              <a:rPr dirty="0" sz="1200" spc="55">
                <a:latin typeface="Calibri"/>
                <a:cs typeface="Calibri"/>
              </a:rPr>
              <a:t>-</a:t>
            </a:r>
            <a:r>
              <a:rPr dirty="0" sz="1200">
                <a:latin typeface="Calibri"/>
                <a:cs typeface="Calibri"/>
              </a:rPr>
              <a:t>j</a:t>
            </a:r>
            <a:r>
              <a:rPr dirty="0" sz="1200" spc="175">
                <a:latin typeface="Calibri"/>
                <a:cs typeface="Calibri"/>
              </a:rPr>
              <a:t>  </a:t>
            </a: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>
                <a:latin typeface="Calibri"/>
                <a:cs typeface="Calibri"/>
              </a:rPr>
              <a:t>(</a:t>
            </a:r>
            <a:r>
              <a:rPr dirty="0" sz="1200" spc="-25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)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5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54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50" i="1">
                <a:latin typeface="Calibri"/>
                <a:cs typeface="Calibri"/>
              </a:rPr>
              <a:t>  </a:t>
            </a:r>
            <a:r>
              <a:rPr dirty="0" sz="1200" spc="-90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149600" y="5325997"/>
            <a:ext cx="49910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85" i="1">
                <a:latin typeface="Calibri"/>
                <a:cs typeface="Calibri"/>
              </a:rPr>
              <a:t> 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355" i="1">
                <a:latin typeface="Calibri"/>
                <a:cs typeface="Calibri"/>
              </a:rPr>
              <a:t> </a:t>
            </a:r>
            <a:r>
              <a:rPr dirty="0" sz="800" spc="8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599688" y="5252527"/>
            <a:ext cx="13195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65" i="1">
                <a:latin typeface="Calibri"/>
                <a:cs typeface="Calibri"/>
              </a:rPr>
              <a:t>Cosθ</a:t>
            </a:r>
            <a:r>
              <a:rPr dirty="0" baseline="-13888" sz="1200" spc="97" i="1">
                <a:latin typeface="Calibri"/>
                <a:cs typeface="Calibri"/>
              </a:rPr>
              <a:t>km</a:t>
            </a:r>
            <a:r>
              <a:rPr dirty="0" baseline="-13888" sz="1200" spc="202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55" i="1">
                <a:latin typeface="Calibri"/>
                <a:cs typeface="Calibri"/>
              </a:rPr>
              <a:t>V</a:t>
            </a:r>
            <a:r>
              <a:rPr dirty="0" baseline="-13888" sz="1200" spc="82" i="1">
                <a:latin typeface="Calibri"/>
                <a:cs typeface="Calibri"/>
              </a:rPr>
              <a:t>k</a:t>
            </a:r>
            <a:r>
              <a:rPr dirty="0" sz="1200" spc="55" i="1">
                <a:latin typeface="Calibri"/>
                <a:cs typeface="Calibri"/>
              </a:rPr>
              <a:t>V</a:t>
            </a:r>
            <a:r>
              <a:rPr dirty="0" baseline="-13888" sz="1200" spc="82" i="1">
                <a:latin typeface="Calibri"/>
                <a:cs typeface="Calibri"/>
              </a:rPr>
              <a:t>m</a:t>
            </a:r>
            <a:r>
              <a:rPr dirty="0" sz="1200" spc="55" i="1">
                <a:latin typeface="Calibri"/>
                <a:cs typeface="Calibri"/>
              </a:rPr>
              <a:t>g</a:t>
            </a:r>
            <a:r>
              <a:rPr dirty="0" baseline="-13888" sz="1200" spc="82" i="1">
                <a:latin typeface="Calibri"/>
                <a:cs typeface="Calibri"/>
              </a:rPr>
              <a:t>km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4870196" y="5252527"/>
            <a:ext cx="3524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 i="1">
                <a:latin typeface="Calibri"/>
                <a:cs typeface="Calibri"/>
              </a:rPr>
              <a:t>Senθ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5196332" y="5325997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5357876" y="5131529"/>
            <a:ext cx="857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0">
                <a:latin typeface="Cambria"/>
                <a:cs typeface="Cambria"/>
              </a:rPr>
              <a:t>i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927608" y="5778306"/>
            <a:ext cx="349440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dados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as´ı: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246124" y="6197725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739900" y="611847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707894" y="6211438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1150116" y="6124254"/>
            <a:ext cx="747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8770" algn="l"/>
              </a:tabLst>
            </a:pP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70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1872488" y="6197725"/>
            <a:ext cx="9398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3865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90" i="1">
                <a:latin typeface="Calibri"/>
                <a:cs typeface="Calibri"/>
              </a:rPr>
              <a:t> 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420" i="1">
                <a:latin typeface="Calibri"/>
                <a:cs typeface="Calibri"/>
              </a:rPr>
              <a:t> 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066035" y="6124254"/>
            <a:ext cx="10763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34695" algn="l"/>
              </a:tabLst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5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30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0" i="1">
                <a:latin typeface="Calibri"/>
                <a:cs typeface="Calibri"/>
              </a:rPr>
              <a:t>Cosθ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3116072" y="6197725"/>
            <a:ext cx="9321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5134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90" i="1">
                <a:latin typeface="Calibri"/>
                <a:cs typeface="Calibri"/>
              </a:rPr>
              <a:t> 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345" i="1">
                <a:latin typeface="Calibri"/>
                <a:cs typeface="Calibri"/>
              </a:rPr>
              <a:t> 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3311144" y="6124254"/>
            <a:ext cx="10674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27075" algn="l"/>
              </a:tabLst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5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30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0" i="1">
                <a:latin typeface="Calibri"/>
                <a:cs typeface="Calibri"/>
              </a:rPr>
              <a:t>Senθ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4352035" y="6197725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1267460" y="6507097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1150111" y="6433627"/>
            <a:ext cx="7378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39725" algn="l"/>
              </a:tabLst>
            </a:pPr>
            <a:r>
              <a:rPr dirty="0" sz="1200" spc="70" i="1">
                <a:latin typeface="Calibri"/>
                <a:cs typeface="Calibri"/>
              </a:rPr>
              <a:t>Q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15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- </a:t>
            </a:r>
            <a:r>
              <a:rPr dirty="0" sz="1200" spc="-25">
                <a:latin typeface="Calibri"/>
                <a:cs typeface="Calibri"/>
              </a:rPr>
              <a:t>(</a:t>
            </a:r>
            <a:r>
              <a:rPr dirty="0" sz="1200" spc="-25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1861820" y="6507097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268727" y="6427849"/>
            <a:ext cx="1384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0" i="1">
                <a:latin typeface="Calibri"/>
                <a:cs typeface="Calibri"/>
              </a:rPr>
              <a:t>sh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2607055" y="642784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2268727" y="6520810"/>
            <a:ext cx="3879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8770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2056892" y="6433627"/>
            <a:ext cx="12230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5445" algn="l"/>
              </a:tabLst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)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5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54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50" i="1">
                <a:latin typeface="Calibri"/>
                <a:cs typeface="Calibri"/>
              </a:rPr>
              <a:t>  </a:t>
            </a:r>
            <a:r>
              <a:rPr dirty="0" sz="1200" spc="-85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2937764" y="6507097"/>
            <a:ext cx="49910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85" i="1">
                <a:latin typeface="Calibri"/>
                <a:cs typeface="Calibri"/>
              </a:rPr>
              <a:t> 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355" i="1">
                <a:latin typeface="Calibri"/>
                <a:cs typeface="Calibri"/>
              </a:rPr>
              <a:t> </a:t>
            </a:r>
            <a:r>
              <a:rPr dirty="0" sz="800" spc="8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3387852" y="6433627"/>
            <a:ext cx="13195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65" i="1">
                <a:latin typeface="Calibri"/>
                <a:cs typeface="Calibri"/>
              </a:rPr>
              <a:t>Cosθ</a:t>
            </a:r>
            <a:r>
              <a:rPr dirty="0" baseline="-13888" sz="1200" spc="97" i="1">
                <a:latin typeface="Calibri"/>
                <a:cs typeface="Calibri"/>
              </a:rPr>
              <a:t>km</a:t>
            </a:r>
            <a:r>
              <a:rPr dirty="0" baseline="-13888" sz="1200" spc="202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55" i="1">
                <a:latin typeface="Calibri"/>
                <a:cs typeface="Calibri"/>
              </a:rPr>
              <a:t>V</a:t>
            </a:r>
            <a:r>
              <a:rPr dirty="0" baseline="-13888" sz="1200" spc="82" i="1">
                <a:latin typeface="Calibri"/>
                <a:cs typeface="Calibri"/>
              </a:rPr>
              <a:t>k</a:t>
            </a:r>
            <a:r>
              <a:rPr dirty="0" sz="1200" spc="55" i="1">
                <a:latin typeface="Calibri"/>
                <a:cs typeface="Calibri"/>
              </a:rPr>
              <a:t>V</a:t>
            </a:r>
            <a:r>
              <a:rPr dirty="0" baseline="-13888" sz="1200" spc="82" i="1">
                <a:latin typeface="Calibri"/>
                <a:cs typeface="Calibri"/>
              </a:rPr>
              <a:t>m</a:t>
            </a:r>
            <a:r>
              <a:rPr dirty="0" sz="1200" spc="55" i="1">
                <a:latin typeface="Calibri"/>
                <a:cs typeface="Calibri"/>
              </a:rPr>
              <a:t>g</a:t>
            </a:r>
            <a:r>
              <a:rPr dirty="0" baseline="-13888" sz="1200" spc="82" i="1">
                <a:latin typeface="Calibri"/>
                <a:cs typeface="Calibri"/>
              </a:rPr>
              <a:t>km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4658359" y="6433627"/>
            <a:ext cx="3524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 i="1">
                <a:latin typeface="Calibri"/>
                <a:cs typeface="Calibri"/>
              </a:rPr>
              <a:t>Senθ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4984496" y="6507097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889503" y="6994459"/>
            <a:ext cx="6221730" cy="7366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 marR="43180">
              <a:lnSpc>
                <a:spcPct val="100000"/>
              </a:lnSpc>
              <a:spcBef>
                <a:spcPts val="95"/>
              </a:spcBef>
            </a:pPr>
            <a:r>
              <a:rPr dirty="0" sz="1200" spc="120">
                <a:latin typeface="Calibri"/>
                <a:cs typeface="Calibri"/>
              </a:rPr>
              <a:t>El </a:t>
            </a:r>
            <a:r>
              <a:rPr dirty="0" sz="1200" spc="-30">
                <a:latin typeface="Calibri"/>
                <a:cs typeface="Calibri"/>
              </a:rPr>
              <a:t>c´alculo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110">
                <a:latin typeface="Calibri"/>
                <a:cs typeface="Calibri"/>
              </a:rPr>
              <a:t>(</a:t>
            </a:r>
            <a:r>
              <a:rPr dirty="0" sz="1200" spc="110" i="1">
                <a:latin typeface="Calibri"/>
                <a:cs typeface="Calibri"/>
              </a:rPr>
              <a:t>P</a:t>
            </a:r>
            <a:r>
              <a:rPr dirty="0" baseline="-13888" sz="1200" spc="165" i="1">
                <a:latin typeface="Calibri"/>
                <a:cs typeface="Calibri"/>
              </a:rPr>
              <a:t>mk</a:t>
            </a:r>
            <a:r>
              <a:rPr dirty="0" sz="1200" spc="110">
                <a:latin typeface="Calibri"/>
                <a:cs typeface="Calibri"/>
              </a:rPr>
              <a:t>)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(</a:t>
            </a:r>
            <a:r>
              <a:rPr dirty="0" sz="1200" spc="105" i="1">
                <a:latin typeface="Calibri"/>
                <a:cs typeface="Calibri"/>
              </a:rPr>
              <a:t>Q</a:t>
            </a:r>
            <a:r>
              <a:rPr dirty="0" baseline="-13888" sz="1200" spc="157" i="1">
                <a:latin typeface="Calibri"/>
                <a:cs typeface="Calibri"/>
              </a:rPr>
              <a:t>mk</a:t>
            </a:r>
            <a:r>
              <a:rPr dirty="0" sz="1200" spc="105">
                <a:latin typeface="Calibri"/>
                <a:cs typeface="Calibri"/>
              </a:rPr>
              <a:t>)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hacia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k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es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siguiente:</a:t>
            </a:r>
            <a:endParaRPr sz="1200">
              <a:latin typeface="Calibri"/>
              <a:cs typeface="Calibri"/>
            </a:endParaRPr>
          </a:p>
          <a:p>
            <a:pPr marL="273050">
              <a:lnSpc>
                <a:spcPct val="100000"/>
              </a:lnSpc>
              <a:spcBef>
                <a:spcPts val="1285"/>
              </a:spcBef>
            </a:pPr>
            <a:r>
              <a:rPr dirty="0" sz="1200" spc="75" i="1">
                <a:latin typeface="Calibri"/>
                <a:cs typeface="Calibri"/>
              </a:rPr>
              <a:t>S</a:t>
            </a:r>
            <a:r>
              <a:rPr dirty="0" baseline="-20833" sz="1200" spc="-765" i="1">
                <a:latin typeface="Calibri"/>
                <a:cs typeface="Calibri"/>
              </a:rPr>
              <a:t>m</a:t>
            </a:r>
            <a:r>
              <a:rPr dirty="0" baseline="31250" sz="1200" spc="112">
                <a:latin typeface="Cambria"/>
                <a:cs typeface="Cambria"/>
              </a:rPr>
              <a:t>∗</a:t>
            </a:r>
            <a:r>
              <a:rPr dirty="0" baseline="31250" sz="1200" spc="104">
                <a:latin typeface="Cambria"/>
                <a:cs typeface="Cambria"/>
              </a:rPr>
              <a:t> </a:t>
            </a:r>
            <a:r>
              <a:rPr dirty="0" baseline="-20833" sz="1200" spc="112" i="1">
                <a:latin typeface="Calibri"/>
                <a:cs typeface="Calibri"/>
              </a:rPr>
              <a:t>k</a:t>
            </a:r>
            <a:r>
              <a:rPr dirty="0" baseline="-20833" sz="1200" spc="39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100" i="1">
                <a:latin typeface="Calibri"/>
                <a:cs typeface="Calibri"/>
              </a:rPr>
              <a:t>P</a:t>
            </a:r>
            <a:r>
              <a:rPr dirty="0" baseline="-13888" sz="1200" spc="150" i="1">
                <a:latin typeface="Calibri"/>
                <a:cs typeface="Calibri"/>
              </a:rPr>
              <a:t>mk</a:t>
            </a:r>
            <a:r>
              <a:rPr dirty="0" baseline="-13888" sz="1200" spc="39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j</a:t>
            </a:r>
            <a:r>
              <a:rPr dirty="0" sz="1200" spc="85" i="1">
                <a:latin typeface="Calibri"/>
                <a:cs typeface="Calibri"/>
              </a:rPr>
              <a:t>Q</a:t>
            </a:r>
            <a:r>
              <a:rPr dirty="0" baseline="-13888" sz="1200" spc="127" i="1">
                <a:latin typeface="Calibri"/>
                <a:cs typeface="Calibri"/>
              </a:rPr>
              <a:t>mk</a:t>
            </a:r>
            <a:r>
              <a:rPr dirty="0" baseline="-13888" sz="1200" spc="39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130" i="1">
                <a:latin typeface="Calibri"/>
                <a:cs typeface="Calibri"/>
              </a:rPr>
              <a:t>E</a:t>
            </a:r>
            <a:r>
              <a:rPr dirty="0" baseline="-20833" sz="1200" spc="-675" i="1">
                <a:latin typeface="Calibri"/>
                <a:cs typeface="Calibri"/>
              </a:rPr>
              <a:t>m</a:t>
            </a:r>
            <a:r>
              <a:rPr dirty="0" baseline="31250" sz="1200" spc="202">
                <a:latin typeface="Cambria"/>
                <a:cs typeface="Cambria"/>
              </a:rPr>
              <a:t>∗</a:t>
            </a:r>
            <a:r>
              <a:rPr dirty="0" baseline="31250" sz="1200" spc="165">
                <a:latin typeface="Cambria"/>
                <a:cs typeface="Cambria"/>
              </a:rPr>
              <a:t> </a:t>
            </a:r>
            <a:r>
              <a:rPr dirty="0" sz="1200" spc="70" i="1">
                <a:latin typeface="Calibri"/>
                <a:cs typeface="Calibri"/>
              </a:rPr>
              <a:t>i</a:t>
            </a:r>
            <a:r>
              <a:rPr dirty="0" baseline="-13888" sz="1200" spc="104" i="1">
                <a:latin typeface="Calibri"/>
                <a:cs typeface="Calibri"/>
              </a:rPr>
              <a:t>mk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1241555" y="7939654"/>
            <a:ext cx="1752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60" i="1">
                <a:latin typeface="Calibri"/>
                <a:cs typeface="Calibri"/>
              </a:rPr>
              <a:t>mk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1703323" y="7924417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1150111" y="7850947"/>
            <a:ext cx="7486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4325" algn="l"/>
              </a:tabLst>
            </a:pPr>
            <a:r>
              <a:rPr dirty="0" sz="1200" spc="125" i="1">
                <a:latin typeface="Calibri"/>
                <a:cs typeface="Calibri"/>
              </a:rPr>
              <a:t>S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25" i="1">
                <a:latin typeface="Calibri"/>
                <a:cs typeface="Calibri"/>
              </a:rPr>
              <a:t>  </a:t>
            </a:r>
            <a:r>
              <a:rPr dirty="0" sz="1200" spc="-60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1250696" y="7846693"/>
            <a:ext cx="8388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34365" algn="l"/>
              </a:tabLst>
            </a:pPr>
            <a:r>
              <a:rPr dirty="0" sz="800" spc="-50">
                <a:latin typeface="Cambria"/>
                <a:cs typeface="Cambria"/>
              </a:rPr>
              <a:t>∗</a:t>
            </a:r>
            <a:r>
              <a:rPr dirty="0" sz="800">
                <a:latin typeface="Cambria"/>
                <a:cs typeface="Cambria"/>
              </a:rPr>
              <a:t>	</a:t>
            </a:r>
            <a:r>
              <a:rPr dirty="0" sz="800" spc="110">
                <a:latin typeface="Cambria"/>
                <a:cs typeface="Cambria"/>
              </a:rPr>
              <a:t>−</a:t>
            </a:r>
            <a:r>
              <a:rPr dirty="0" sz="800" spc="110" i="1">
                <a:latin typeface="Calibri"/>
                <a:cs typeface="Calibri"/>
              </a:rPr>
              <a:t>jθ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2056892" y="7884190"/>
            <a:ext cx="10858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25" i="1">
                <a:latin typeface="Calibri"/>
                <a:cs typeface="Calibri"/>
              </a:rPr>
              <a:t>m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2201672" y="7729949"/>
            <a:ext cx="857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Cambria"/>
                <a:cs typeface="Cambria"/>
              </a:rPr>
              <a:t>h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2334260" y="7924417"/>
            <a:ext cx="4254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6865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2261107" y="7850947"/>
            <a:ext cx="5734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5745" algn="l"/>
              </a:tabLst>
            </a:pPr>
            <a:r>
              <a:rPr dirty="0" sz="1200" spc="-50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70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2808223" y="7846693"/>
            <a:ext cx="1333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0" i="1">
                <a:latin typeface="Calibri"/>
                <a:cs typeface="Calibri"/>
              </a:rPr>
              <a:t>jθ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2908807" y="7884190"/>
            <a:ext cx="10858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25" i="1">
                <a:latin typeface="Calibri"/>
                <a:cs typeface="Calibri"/>
              </a:rPr>
              <a:t>m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3276091" y="7924417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3410203" y="7846693"/>
            <a:ext cx="1333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0" i="1">
                <a:latin typeface="Calibri"/>
                <a:cs typeface="Calibri"/>
              </a:rPr>
              <a:t>jθ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3510788" y="7890286"/>
            <a:ext cx="7620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3948176" y="7846693"/>
            <a:ext cx="1384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0" i="1">
                <a:latin typeface="Calibri"/>
                <a:cs typeface="Calibri"/>
              </a:rPr>
              <a:t>sh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3948176" y="7939654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3038348" y="7850947"/>
            <a:ext cx="11823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48640" algn="l"/>
                <a:tab pos="1082040" algn="l"/>
              </a:tabLst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54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e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25">
                <a:latin typeface="Calibri"/>
                <a:cs typeface="Calibri"/>
              </a:rPr>
              <a:t>)+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45" i="1">
                <a:latin typeface="Calibri"/>
                <a:cs typeface="Calibri"/>
              </a:rPr>
              <a:t>jb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4195064" y="7924417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4297171" y="7850947"/>
            <a:ext cx="946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4365752" y="7846693"/>
            <a:ext cx="1333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0" i="1">
                <a:latin typeface="Calibri"/>
                <a:cs typeface="Calibri"/>
              </a:rPr>
              <a:t>jθ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4466335" y="7884190"/>
            <a:ext cx="10858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25" i="1">
                <a:latin typeface="Calibri"/>
                <a:cs typeface="Calibri"/>
              </a:rPr>
              <a:t>m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4560823" y="7729949"/>
            <a:ext cx="857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0">
                <a:latin typeface="Cambria"/>
                <a:cs typeface="Cambria"/>
              </a:rPr>
              <a:t>i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1250696" y="821397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1724660" y="8213977"/>
            <a:ext cx="3600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2735" algn="l"/>
              </a:tabLst>
            </a:pPr>
            <a:r>
              <a:rPr dirty="0" sz="800" spc="50" i="1">
                <a:latin typeface="Calibri"/>
                <a:cs typeface="Calibri"/>
              </a:rPr>
              <a:t>sh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2546095" y="8095708"/>
            <a:ext cx="857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Cambria"/>
                <a:cs typeface="Cambria"/>
              </a:rPr>
              <a:t>h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2725927" y="821397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1241555" y="8305420"/>
            <a:ext cx="15716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95300" algn="l"/>
                <a:tab pos="1463040" algn="l"/>
              </a:tabLst>
            </a:pPr>
            <a:r>
              <a:rPr dirty="0" sz="800" spc="60" i="1">
                <a:latin typeface="Calibri"/>
                <a:cs typeface="Calibri"/>
              </a:rPr>
              <a:t>mk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00" i="1">
                <a:latin typeface="Calibri"/>
                <a:cs typeface="Calibri"/>
              </a:rPr>
              <a:t>km</a:t>
            </a:r>
            <a:r>
              <a:rPr dirty="0" sz="800" spc="175" i="1">
                <a:latin typeface="Calibri"/>
                <a:cs typeface="Calibri"/>
              </a:rPr>
              <a:t>  </a:t>
            </a:r>
            <a:r>
              <a:rPr dirty="0" sz="800" spc="45" i="1">
                <a:latin typeface="Calibri"/>
                <a:cs typeface="Calibri"/>
              </a:rPr>
              <a:t>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1150111" y="8218230"/>
            <a:ext cx="19411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4325" algn="l"/>
                <a:tab pos="746760" algn="l"/>
                <a:tab pos="984885" algn="l"/>
                <a:tab pos="1467485" algn="l"/>
                <a:tab pos="1690370" algn="l"/>
              </a:tabLst>
            </a:pPr>
            <a:r>
              <a:rPr dirty="0" sz="1200" spc="125" i="1">
                <a:latin typeface="Calibri"/>
                <a:cs typeface="Calibri"/>
              </a:rPr>
              <a:t>S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j</a:t>
            </a:r>
            <a:r>
              <a:rPr dirty="0" sz="1200" spc="-25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2361692" y="8291701"/>
            <a:ext cx="9772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16280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90" i="1">
                <a:latin typeface="Calibri"/>
                <a:cs typeface="Calibri"/>
              </a:rPr>
              <a:t>  </a:t>
            </a: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3131311" y="8218230"/>
            <a:ext cx="2819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25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3529076" y="8257570"/>
            <a:ext cx="3009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04470" algn="l"/>
              </a:tabLst>
            </a:pPr>
            <a:r>
              <a:rPr dirty="0" sz="600" spc="65" i="1">
                <a:latin typeface="Calibri"/>
                <a:cs typeface="Calibri"/>
              </a:rPr>
              <a:t>k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baseline="4629" sz="900" spc="187" i="1">
                <a:latin typeface="Calibri"/>
                <a:cs typeface="Calibri"/>
              </a:rPr>
              <a:t>m</a:t>
            </a:r>
            <a:endParaRPr baseline="4629" sz="900">
              <a:latin typeface="Calibri"/>
              <a:cs typeface="Calibri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3387344" y="8213977"/>
            <a:ext cx="4914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j</a:t>
            </a:r>
            <a:r>
              <a:rPr dirty="0" sz="800" spc="75">
                <a:latin typeface="Calibri"/>
                <a:cs typeface="Calibri"/>
              </a:rPr>
              <a:t>(</a:t>
            </a:r>
            <a:r>
              <a:rPr dirty="0" sz="800" spc="75" i="1">
                <a:latin typeface="Calibri"/>
                <a:cs typeface="Calibri"/>
              </a:rPr>
              <a:t>θ</a:t>
            </a:r>
            <a:r>
              <a:rPr dirty="0" sz="800" spc="260" i="1">
                <a:latin typeface="Calibri"/>
                <a:cs typeface="Calibri"/>
              </a:rPr>
              <a:t> </a:t>
            </a:r>
            <a:r>
              <a:rPr dirty="0" sz="800" spc="80">
                <a:latin typeface="Cambria"/>
                <a:cs typeface="Cambria"/>
              </a:rPr>
              <a:t>−</a:t>
            </a:r>
            <a:r>
              <a:rPr dirty="0" sz="800" spc="80" i="1">
                <a:latin typeface="Calibri"/>
                <a:cs typeface="Calibri"/>
              </a:rPr>
              <a:t>θ</a:t>
            </a:r>
            <a:r>
              <a:rPr dirty="0" sz="800" spc="165" i="1">
                <a:latin typeface="Calibri"/>
                <a:cs typeface="Calibri"/>
              </a:rPr>
              <a:t>  </a:t>
            </a:r>
            <a:r>
              <a:rPr dirty="0" sz="800" spc="40"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3858259" y="8095708"/>
            <a:ext cx="857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0">
                <a:latin typeface="Cambria"/>
                <a:cs typeface="Cambria"/>
              </a:rPr>
              <a:t>i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1112011" y="8558083"/>
            <a:ext cx="44710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sz="1200" spc="75" i="1">
                <a:latin typeface="Calibri"/>
                <a:cs typeface="Calibri"/>
              </a:rPr>
              <a:t>S</a:t>
            </a:r>
            <a:r>
              <a:rPr dirty="0" baseline="-20833" sz="1200" spc="-765" i="1">
                <a:latin typeface="Calibri"/>
                <a:cs typeface="Calibri"/>
              </a:rPr>
              <a:t>m</a:t>
            </a:r>
            <a:r>
              <a:rPr dirty="0" baseline="31250" sz="1200" spc="112">
                <a:latin typeface="Cambria"/>
                <a:cs typeface="Cambria"/>
              </a:rPr>
              <a:t>∗</a:t>
            </a:r>
            <a:r>
              <a:rPr dirty="0" baseline="31250" sz="1200" spc="104">
                <a:latin typeface="Cambria"/>
                <a:cs typeface="Cambria"/>
              </a:rPr>
              <a:t> </a:t>
            </a:r>
            <a:r>
              <a:rPr dirty="0" baseline="-20833" sz="1200" spc="112" i="1">
                <a:latin typeface="Calibri"/>
                <a:cs typeface="Calibri"/>
              </a:rPr>
              <a:t>k</a:t>
            </a:r>
            <a:r>
              <a:rPr dirty="0" baseline="-20833" sz="1200" spc="35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j</a:t>
            </a:r>
            <a:r>
              <a:rPr dirty="0" sz="1200" spc="40" i="1">
                <a:latin typeface="Calibri"/>
                <a:cs typeface="Calibri"/>
              </a:rPr>
              <a:t>b</a:t>
            </a:r>
            <a:r>
              <a:rPr dirty="0" baseline="-20833" sz="1200" spc="120" i="1">
                <a:latin typeface="Calibri"/>
                <a:cs typeface="Calibri"/>
              </a:rPr>
              <a:t>k</a:t>
            </a:r>
            <a:r>
              <a:rPr dirty="0" baseline="-20833" sz="1200" spc="-1470" i="1">
                <a:latin typeface="Calibri"/>
                <a:cs typeface="Calibri"/>
              </a:rPr>
              <a:t>m</a:t>
            </a:r>
            <a:r>
              <a:rPr dirty="0" baseline="31250" sz="1200" spc="82" i="1">
                <a:latin typeface="Calibri"/>
                <a:cs typeface="Calibri"/>
              </a:rPr>
              <a:t>sh</a:t>
            </a:r>
            <a:r>
              <a:rPr dirty="0" baseline="31250" sz="1200" spc="247" i="1">
                <a:latin typeface="Calibri"/>
                <a:cs typeface="Calibri"/>
              </a:rPr>
              <a:t> </a:t>
            </a:r>
            <a:r>
              <a:rPr dirty="0" sz="1200" spc="-70" i="1">
                <a:latin typeface="Calibri"/>
                <a:cs typeface="Calibri"/>
              </a:rPr>
              <a:t>V</a:t>
            </a:r>
            <a:r>
              <a:rPr dirty="0" baseline="-20833" sz="1200" spc="-104" i="1">
                <a:latin typeface="Calibri"/>
                <a:cs typeface="Calibri"/>
              </a:rPr>
              <a:t>m</a:t>
            </a:r>
            <a:r>
              <a:rPr dirty="0" baseline="31250" sz="1200" spc="-104">
                <a:latin typeface="Calibri"/>
                <a:cs typeface="Calibri"/>
              </a:rPr>
              <a:t>2</a:t>
            </a:r>
            <a:r>
              <a:rPr dirty="0" baseline="31250" sz="1200" spc="419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(</a:t>
            </a:r>
            <a:r>
              <a:rPr dirty="0" sz="1200" spc="60" i="1">
                <a:latin typeface="Calibri"/>
                <a:cs typeface="Calibri"/>
              </a:rPr>
              <a:t>g</a:t>
            </a:r>
            <a:r>
              <a:rPr dirty="0" baseline="-13888" sz="1200" spc="89" i="1">
                <a:latin typeface="Calibri"/>
                <a:cs typeface="Calibri"/>
              </a:rPr>
              <a:t>km</a:t>
            </a:r>
            <a:r>
              <a:rPr dirty="0" baseline="-13888" sz="1200" spc="33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j</a:t>
            </a:r>
            <a:r>
              <a:rPr dirty="0" sz="1200" spc="55" i="1">
                <a:latin typeface="Calibri"/>
                <a:cs typeface="Calibri"/>
              </a:rPr>
              <a:t>b</a:t>
            </a:r>
            <a:r>
              <a:rPr dirty="0" baseline="-13888" sz="1200" spc="82" i="1">
                <a:latin typeface="Calibri"/>
                <a:cs typeface="Calibri"/>
              </a:rPr>
              <a:t>km</a:t>
            </a:r>
            <a:r>
              <a:rPr dirty="0" sz="1200" spc="55">
                <a:latin typeface="Calibri"/>
                <a:cs typeface="Calibri"/>
              </a:rPr>
              <a:t>)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(</a:t>
            </a:r>
            <a:r>
              <a:rPr dirty="0" sz="1200" spc="-30" i="1">
                <a:latin typeface="Calibri"/>
                <a:cs typeface="Calibri"/>
              </a:rPr>
              <a:t>V</a:t>
            </a:r>
            <a:r>
              <a:rPr dirty="0" baseline="-20833" sz="1200" spc="-44" i="1">
                <a:latin typeface="Calibri"/>
                <a:cs typeface="Calibri"/>
              </a:rPr>
              <a:t>m</a:t>
            </a:r>
            <a:r>
              <a:rPr dirty="0" baseline="31250" sz="1200" spc="-44">
                <a:latin typeface="Calibri"/>
                <a:cs typeface="Calibri"/>
              </a:rPr>
              <a:t>2</a:t>
            </a:r>
            <a:r>
              <a:rPr dirty="0" baseline="31250" sz="1200" spc="41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70" i="1">
                <a:latin typeface="Calibri"/>
                <a:cs typeface="Calibri"/>
              </a:rPr>
              <a:t>V</a:t>
            </a:r>
            <a:r>
              <a:rPr dirty="0" baseline="-13888" sz="1200" spc="104" i="1">
                <a:latin typeface="Calibri"/>
                <a:cs typeface="Calibri"/>
              </a:rPr>
              <a:t>k</a:t>
            </a:r>
            <a:r>
              <a:rPr dirty="0" sz="1200" spc="70" i="1">
                <a:latin typeface="Calibri"/>
                <a:cs typeface="Calibri"/>
              </a:rPr>
              <a:t>V</a:t>
            </a:r>
            <a:r>
              <a:rPr dirty="0" baseline="-13888" sz="1200" spc="104" i="1">
                <a:latin typeface="Calibri"/>
                <a:cs typeface="Calibri"/>
              </a:rPr>
              <a:t>m</a:t>
            </a:r>
            <a:r>
              <a:rPr dirty="0" sz="1200" spc="70" i="1">
                <a:latin typeface="Calibri"/>
                <a:cs typeface="Calibri"/>
              </a:rPr>
              <a:t>Cosθ</a:t>
            </a:r>
            <a:r>
              <a:rPr dirty="0" baseline="-13888" sz="1200" spc="104" i="1">
                <a:latin typeface="Calibri"/>
                <a:cs typeface="Calibri"/>
              </a:rPr>
              <a:t>km</a:t>
            </a:r>
            <a:r>
              <a:rPr dirty="0" baseline="-13888" sz="1200" spc="345" i="1">
                <a:latin typeface="Calibri"/>
                <a:cs typeface="Calibri"/>
              </a:rPr>
              <a:t> </a:t>
            </a:r>
            <a:r>
              <a:rPr dirty="0" sz="1200" spc="165">
                <a:latin typeface="Calibri"/>
                <a:cs typeface="Calibri"/>
              </a:rPr>
              <a:t>-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j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60" i="1">
                <a:latin typeface="Calibri"/>
                <a:cs typeface="Calibri"/>
              </a:rPr>
              <a:t>V</a:t>
            </a:r>
            <a:r>
              <a:rPr dirty="0" baseline="-13888" sz="1200" spc="89" i="1">
                <a:latin typeface="Calibri"/>
                <a:cs typeface="Calibri"/>
              </a:rPr>
              <a:t>k</a:t>
            </a:r>
            <a:r>
              <a:rPr dirty="0" sz="1200" spc="60" i="1">
                <a:latin typeface="Calibri"/>
                <a:cs typeface="Calibri"/>
              </a:rPr>
              <a:t>V</a:t>
            </a:r>
            <a:r>
              <a:rPr dirty="0" baseline="-13888" sz="1200" spc="89" i="1">
                <a:latin typeface="Calibri"/>
                <a:cs typeface="Calibri"/>
              </a:rPr>
              <a:t>m</a:t>
            </a:r>
            <a:r>
              <a:rPr dirty="0" sz="1200" spc="60" i="1">
                <a:latin typeface="Calibri"/>
                <a:cs typeface="Calibri"/>
              </a:rPr>
              <a:t>Senθ</a:t>
            </a:r>
            <a:r>
              <a:rPr dirty="0" baseline="-13888" sz="1200" spc="89" i="1">
                <a:latin typeface="Calibri"/>
                <a:cs typeface="Calibri"/>
              </a:rPr>
              <a:t>km</a:t>
            </a:r>
            <a:r>
              <a:rPr dirty="0" sz="1200" spc="6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object 6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2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25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1250696" y="83934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241555" y="932301"/>
            <a:ext cx="1752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60" i="1">
                <a:latin typeface="Calibri"/>
                <a:cs typeface="Calibri"/>
              </a:rPr>
              <a:t>mk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778000" y="83934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744475" y="932301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150111" y="843595"/>
            <a:ext cx="7931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4325" algn="l"/>
              </a:tabLst>
            </a:pPr>
            <a:r>
              <a:rPr dirty="0" sz="1200" spc="125" i="1">
                <a:latin typeface="Calibri"/>
                <a:cs typeface="Calibri"/>
              </a:rPr>
              <a:t>S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[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110232" y="843595"/>
            <a:ext cx="5892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5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30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918207" y="917064"/>
            <a:ext cx="9398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3865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90" i="1">
                <a:latin typeface="Calibri"/>
                <a:cs typeface="Calibri"/>
              </a:rPr>
              <a:t> 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420" i="1">
                <a:latin typeface="Calibri"/>
                <a:cs typeface="Calibri"/>
              </a:rPr>
              <a:t> 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834132" y="843595"/>
            <a:ext cx="3543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 i="1">
                <a:latin typeface="Calibri"/>
                <a:cs typeface="Calibri"/>
              </a:rPr>
              <a:t>Cosθ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161792" y="917064"/>
            <a:ext cx="9290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1959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90" i="1">
                <a:latin typeface="Calibri"/>
                <a:cs typeface="Calibri"/>
              </a:rPr>
              <a:t> 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345" i="1">
                <a:latin typeface="Calibri"/>
                <a:cs typeface="Calibri"/>
              </a:rPr>
              <a:t> 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394708" y="917064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355340" y="843595"/>
            <a:ext cx="12674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25805" algn="l"/>
                <a:tab pos="1213485" algn="l"/>
              </a:tabLst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5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25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0" i="1">
                <a:latin typeface="Calibri"/>
                <a:cs typeface="Calibri"/>
              </a:rPr>
              <a:t>Senθ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]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776476" y="1015205"/>
            <a:ext cx="857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Cambria"/>
                <a:cs typeface="Cambria"/>
              </a:rPr>
              <a:t>h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073655" y="1209673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480564" y="1131949"/>
            <a:ext cx="1384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0" i="1">
                <a:latin typeface="Calibri"/>
                <a:cs typeface="Calibri"/>
              </a:rPr>
              <a:t>sh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818892" y="113194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480564" y="1224910"/>
            <a:ext cx="4273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8770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631682" y="1136203"/>
            <a:ext cx="18675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49605" algn="l"/>
                <a:tab pos="1022985" algn="l"/>
                <a:tab pos="1301750" algn="l"/>
              </a:tabLst>
            </a:pPr>
            <a:r>
              <a:rPr dirty="0" sz="1200" spc="55">
                <a:latin typeface="Calibri"/>
                <a:cs typeface="Calibri"/>
              </a:rPr>
              <a:t>-</a:t>
            </a:r>
            <a:r>
              <a:rPr dirty="0" sz="1200">
                <a:latin typeface="Calibri"/>
                <a:cs typeface="Calibri"/>
              </a:rPr>
              <a:t>j</a:t>
            </a:r>
            <a:r>
              <a:rPr dirty="0" sz="1200" spc="175">
                <a:latin typeface="Calibri"/>
                <a:cs typeface="Calibri"/>
              </a:rPr>
              <a:t>  </a:t>
            </a: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>
                <a:latin typeface="Calibri"/>
                <a:cs typeface="Calibri"/>
              </a:rPr>
              <a:t>(</a:t>
            </a:r>
            <a:r>
              <a:rPr dirty="0" sz="1200" spc="-25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5">
                <a:latin typeface="Calibri"/>
                <a:cs typeface="Calibri"/>
              </a:rPr>
              <a:t>)</a:t>
            </a: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5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25" i="1">
                <a:latin typeface="Calibri"/>
                <a:cs typeface="Calibri"/>
              </a:rPr>
              <a:t>  </a:t>
            </a:r>
            <a:r>
              <a:rPr dirty="0" sz="1200" spc="-75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157220" y="1209673"/>
            <a:ext cx="49910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90" i="1">
                <a:latin typeface="Calibri"/>
                <a:cs typeface="Calibri"/>
              </a:rPr>
              <a:t> 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345" i="1">
                <a:latin typeface="Calibri"/>
                <a:cs typeface="Calibri"/>
              </a:rPr>
              <a:t> 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608832" y="1136201"/>
            <a:ext cx="13163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65" i="1">
                <a:latin typeface="Calibri"/>
                <a:cs typeface="Calibri"/>
              </a:rPr>
              <a:t>Cosθ</a:t>
            </a:r>
            <a:r>
              <a:rPr dirty="0" baseline="-13888" sz="1200" spc="97" i="1">
                <a:latin typeface="Calibri"/>
                <a:cs typeface="Calibri"/>
              </a:rPr>
              <a:t>km</a:t>
            </a:r>
            <a:r>
              <a:rPr dirty="0" baseline="-13888" sz="1200" spc="17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V</a:t>
            </a:r>
            <a:r>
              <a:rPr dirty="0" baseline="-13888" sz="1200" spc="82" i="1">
                <a:latin typeface="Calibri"/>
                <a:cs typeface="Calibri"/>
              </a:rPr>
              <a:t>k</a:t>
            </a:r>
            <a:r>
              <a:rPr dirty="0" sz="1200" spc="55" i="1">
                <a:latin typeface="Calibri"/>
                <a:cs typeface="Calibri"/>
              </a:rPr>
              <a:t>V</a:t>
            </a:r>
            <a:r>
              <a:rPr dirty="0" baseline="-13888" sz="1200" spc="82" i="1">
                <a:latin typeface="Calibri"/>
                <a:cs typeface="Calibri"/>
              </a:rPr>
              <a:t>m</a:t>
            </a:r>
            <a:r>
              <a:rPr dirty="0" sz="1200" spc="55" i="1">
                <a:latin typeface="Calibri"/>
                <a:cs typeface="Calibri"/>
              </a:rPr>
              <a:t>g</a:t>
            </a:r>
            <a:r>
              <a:rPr dirty="0" baseline="-13888" sz="1200" spc="82" i="1">
                <a:latin typeface="Calibri"/>
                <a:cs typeface="Calibri"/>
              </a:rPr>
              <a:t>km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876291" y="1136201"/>
            <a:ext cx="3524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 i="1">
                <a:latin typeface="Calibri"/>
                <a:cs typeface="Calibri"/>
              </a:rPr>
              <a:t>Senθ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202428" y="1209673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5363971" y="1015205"/>
            <a:ext cx="857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0">
                <a:latin typeface="Cambria"/>
                <a:cs typeface="Cambria"/>
              </a:rPr>
              <a:t>i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927608" y="1697035"/>
            <a:ext cx="27228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son: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246124" y="2116453"/>
            <a:ext cx="1752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60" i="1">
                <a:latin typeface="Calibri"/>
                <a:cs typeface="Calibri"/>
              </a:rPr>
              <a:t>mk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739900" y="203872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707894" y="2131690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150116" y="2042982"/>
            <a:ext cx="7550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8770" algn="l"/>
              </a:tabLst>
            </a:pP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25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854707" y="2042981"/>
            <a:ext cx="27127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3888" sz="1200" spc="150" i="1">
                <a:latin typeface="Calibri"/>
                <a:cs typeface="Calibri"/>
              </a:rPr>
              <a:t>km</a:t>
            </a:r>
            <a:r>
              <a:rPr dirty="0" baseline="-13888" sz="1200" spc="202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95">
                <a:latin typeface="Lucida Sans Unicode"/>
                <a:cs typeface="Lucida Sans Unicode"/>
              </a:rPr>
              <a:t> </a:t>
            </a:r>
            <a:r>
              <a:rPr dirty="0" sz="1200" spc="65" i="1">
                <a:latin typeface="Calibri"/>
                <a:cs typeface="Calibri"/>
              </a:rPr>
              <a:t>V</a:t>
            </a:r>
            <a:r>
              <a:rPr dirty="0" baseline="-13888" sz="1200" spc="97" i="1">
                <a:latin typeface="Calibri"/>
                <a:cs typeface="Calibri"/>
              </a:rPr>
              <a:t>k</a:t>
            </a:r>
            <a:r>
              <a:rPr dirty="0" sz="1200" spc="65" i="1">
                <a:latin typeface="Calibri"/>
                <a:cs typeface="Calibri"/>
              </a:rPr>
              <a:t>V</a:t>
            </a:r>
            <a:r>
              <a:rPr dirty="0" baseline="-13888" sz="1200" spc="97" i="1">
                <a:latin typeface="Calibri"/>
                <a:cs typeface="Calibri"/>
              </a:rPr>
              <a:t>m</a:t>
            </a:r>
            <a:r>
              <a:rPr dirty="0" sz="1200" spc="65" i="1">
                <a:latin typeface="Calibri"/>
                <a:cs typeface="Calibri"/>
              </a:rPr>
              <a:t>g</a:t>
            </a:r>
            <a:r>
              <a:rPr dirty="0" baseline="-13888" sz="1200" spc="97" i="1">
                <a:latin typeface="Calibri"/>
                <a:cs typeface="Calibri"/>
              </a:rPr>
              <a:t>km</a:t>
            </a:r>
            <a:r>
              <a:rPr dirty="0" sz="1200" spc="65" i="1">
                <a:latin typeface="Calibri"/>
                <a:cs typeface="Calibri"/>
              </a:rPr>
              <a:t>Cosθ</a:t>
            </a:r>
            <a:r>
              <a:rPr dirty="0" baseline="-13888" sz="1200" spc="97" i="1">
                <a:latin typeface="Calibri"/>
                <a:cs typeface="Calibri"/>
              </a:rPr>
              <a:t>km</a:t>
            </a:r>
            <a:r>
              <a:rPr dirty="0" baseline="-13888" sz="1200" spc="20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50" i="1">
                <a:latin typeface="Calibri"/>
                <a:cs typeface="Calibri"/>
              </a:rPr>
              <a:t>V</a:t>
            </a:r>
            <a:r>
              <a:rPr dirty="0" baseline="-13888" sz="1200" spc="75" i="1">
                <a:latin typeface="Calibri"/>
                <a:cs typeface="Calibri"/>
              </a:rPr>
              <a:t>k</a:t>
            </a:r>
            <a:r>
              <a:rPr dirty="0" sz="1200" spc="50" i="1">
                <a:latin typeface="Calibri"/>
                <a:cs typeface="Calibri"/>
              </a:rPr>
              <a:t>V</a:t>
            </a:r>
            <a:r>
              <a:rPr dirty="0" baseline="-13888" sz="1200" spc="75" i="1">
                <a:latin typeface="Calibri"/>
                <a:cs typeface="Calibri"/>
              </a:rPr>
              <a:t>m</a:t>
            </a:r>
            <a:r>
              <a:rPr dirty="0" sz="1200" spc="50" i="1">
                <a:latin typeface="Calibri"/>
                <a:cs typeface="Calibri"/>
              </a:rPr>
              <a:t>b</a:t>
            </a:r>
            <a:r>
              <a:rPr dirty="0" baseline="-13888" sz="1200" spc="75" i="1">
                <a:latin typeface="Calibri"/>
                <a:cs typeface="Calibri"/>
              </a:rPr>
              <a:t>km</a:t>
            </a:r>
            <a:r>
              <a:rPr dirty="0" sz="1200" spc="50" i="1">
                <a:latin typeface="Calibri"/>
                <a:cs typeface="Calibri"/>
              </a:rPr>
              <a:t>Senθ</a:t>
            </a:r>
            <a:r>
              <a:rPr dirty="0" baseline="-13888" sz="1200" spc="75" i="1">
                <a:latin typeface="Calibri"/>
                <a:cs typeface="Calibri"/>
              </a:rPr>
              <a:t>km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268727" y="2441062"/>
            <a:ext cx="4273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8770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24711" y="2352353"/>
            <a:ext cx="40747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95" i="1">
                <a:latin typeface="Calibri"/>
                <a:cs typeface="Calibri"/>
              </a:rPr>
              <a:t>Q</a:t>
            </a:r>
            <a:r>
              <a:rPr dirty="0" baseline="-13888" sz="1200" spc="142" i="1">
                <a:latin typeface="Calibri"/>
                <a:cs typeface="Calibri"/>
              </a:rPr>
              <a:t>mk</a:t>
            </a:r>
            <a:r>
              <a:rPr dirty="0" baseline="-13888" sz="1200" spc="480" i="1">
                <a:latin typeface="Calibri"/>
                <a:cs typeface="Calibri"/>
              </a:rPr>
              <a:t> </a:t>
            </a:r>
            <a:r>
              <a:rPr dirty="0" sz="1200" spc="315">
                <a:latin typeface="Calibri"/>
                <a:cs typeface="Calibri"/>
              </a:rPr>
              <a:t>=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-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b</a:t>
            </a:r>
            <a:r>
              <a:rPr dirty="0" baseline="-13888" sz="1200" i="1">
                <a:latin typeface="Calibri"/>
                <a:cs typeface="Calibri"/>
              </a:rPr>
              <a:t>km</a:t>
            </a:r>
            <a:r>
              <a:rPr dirty="0" baseline="-13888" sz="1200" spc="24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b</a:t>
            </a:r>
            <a:r>
              <a:rPr dirty="0" baseline="31250" sz="1200" i="1">
                <a:latin typeface="Calibri"/>
                <a:cs typeface="Calibri"/>
              </a:rPr>
              <a:t>sh</a:t>
            </a:r>
            <a:r>
              <a:rPr dirty="0" baseline="31250" sz="1200" spc="359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)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0" i="1">
                <a:latin typeface="Calibri"/>
                <a:cs typeface="Calibri"/>
              </a:rPr>
              <a:t> </a:t>
            </a:r>
            <a:r>
              <a:rPr dirty="0" baseline="31250" sz="1200">
                <a:latin typeface="Calibri"/>
                <a:cs typeface="Calibri"/>
              </a:rPr>
              <a:t>2</a:t>
            </a:r>
            <a:r>
              <a:rPr dirty="0" baseline="31250" sz="1200" spc="34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60" i="1">
                <a:latin typeface="Calibri"/>
                <a:cs typeface="Calibri"/>
              </a:rPr>
              <a:t>V</a:t>
            </a:r>
            <a:r>
              <a:rPr dirty="0" baseline="-13888" sz="1200" spc="89" i="1">
                <a:latin typeface="Calibri"/>
                <a:cs typeface="Calibri"/>
              </a:rPr>
              <a:t>k</a:t>
            </a:r>
            <a:r>
              <a:rPr dirty="0" sz="1200" spc="60" i="1">
                <a:latin typeface="Calibri"/>
                <a:cs typeface="Calibri"/>
              </a:rPr>
              <a:t>V</a:t>
            </a:r>
            <a:r>
              <a:rPr dirty="0" baseline="-13888" sz="1200" spc="89" i="1">
                <a:latin typeface="Calibri"/>
                <a:cs typeface="Calibri"/>
              </a:rPr>
              <a:t>m</a:t>
            </a:r>
            <a:r>
              <a:rPr dirty="0" sz="1200" spc="60" i="1">
                <a:latin typeface="Calibri"/>
                <a:cs typeface="Calibri"/>
              </a:rPr>
              <a:t>b</a:t>
            </a:r>
            <a:r>
              <a:rPr dirty="0" baseline="-13888" sz="1200" spc="89" i="1">
                <a:latin typeface="Calibri"/>
                <a:cs typeface="Calibri"/>
              </a:rPr>
              <a:t>km</a:t>
            </a:r>
            <a:r>
              <a:rPr dirty="0" sz="1200" spc="60" i="1">
                <a:latin typeface="Calibri"/>
                <a:cs typeface="Calibri"/>
              </a:rPr>
              <a:t>Cosθ</a:t>
            </a:r>
            <a:r>
              <a:rPr dirty="0" baseline="-13888" sz="1200" spc="89" i="1">
                <a:latin typeface="Calibri"/>
                <a:cs typeface="Calibri"/>
              </a:rPr>
              <a:t>km</a:t>
            </a:r>
            <a:r>
              <a:rPr dirty="0" baseline="-13888" sz="1200" spc="22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V</a:t>
            </a:r>
            <a:r>
              <a:rPr dirty="0" baseline="-13888" sz="1200" spc="82" i="1">
                <a:latin typeface="Calibri"/>
                <a:cs typeface="Calibri"/>
              </a:rPr>
              <a:t>k</a:t>
            </a:r>
            <a:r>
              <a:rPr dirty="0" sz="1200" spc="55" i="1">
                <a:latin typeface="Calibri"/>
                <a:cs typeface="Calibri"/>
              </a:rPr>
              <a:t>V</a:t>
            </a:r>
            <a:r>
              <a:rPr dirty="0" baseline="-13888" sz="1200" spc="82" i="1">
                <a:latin typeface="Calibri"/>
                <a:cs typeface="Calibri"/>
              </a:rPr>
              <a:t>m</a:t>
            </a:r>
            <a:r>
              <a:rPr dirty="0" sz="1200" spc="55" i="1">
                <a:latin typeface="Calibri"/>
                <a:cs typeface="Calibri"/>
              </a:rPr>
              <a:t>g</a:t>
            </a:r>
            <a:r>
              <a:rPr dirty="0" baseline="-13888" sz="1200" spc="82" i="1">
                <a:latin typeface="Calibri"/>
                <a:cs typeface="Calibri"/>
              </a:rPr>
              <a:t>km</a:t>
            </a:r>
            <a:r>
              <a:rPr dirty="0" sz="1200" spc="55" i="1">
                <a:latin typeface="Calibri"/>
                <a:cs typeface="Calibri"/>
              </a:rPr>
              <a:t>Senθ</a:t>
            </a:r>
            <a:r>
              <a:rPr dirty="0" baseline="-13888" sz="1200" spc="82" i="1">
                <a:latin typeface="Calibri"/>
                <a:cs typeface="Calibri"/>
              </a:rPr>
              <a:t>km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902208" y="2878135"/>
            <a:ext cx="3786504" cy="10433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P´erdidas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reactiva:</a:t>
            </a:r>
            <a:endParaRPr sz="1200">
              <a:latin typeface="Calibri"/>
              <a:cs typeface="Calibri"/>
            </a:endParaRPr>
          </a:p>
          <a:p>
            <a:pPr marL="260350">
              <a:lnSpc>
                <a:spcPct val="100000"/>
              </a:lnSpc>
              <a:spcBef>
                <a:spcPts val="1175"/>
              </a:spcBef>
            </a:pPr>
            <a:r>
              <a:rPr dirty="0" baseline="9259" sz="1800" spc="82" i="1">
                <a:latin typeface="Calibri"/>
                <a:cs typeface="Calibri"/>
              </a:rPr>
              <a:t>Q</a:t>
            </a:r>
            <a:r>
              <a:rPr dirty="0" sz="800" spc="55" i="1">
                <a:latin typeface="Calibri"/>
                <a:cs typeface="Calibri"/>
              </a:rPr>
              <a:t>e</a:t>
            </a:r>
            <a:r>
              <a:rPr dirty="0" sz="800" spc="260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172">
                <a:latin typeface="Calibri"/>
                <a:cs typeface="Calibri"/>
              </a:rPr>
              <a:t> </a:t>
            </a:r>
            <a:r>
              <a:rPr dirty="0" baseline="9259" sz="1800" spc="157" i="1">
                <a:latin typeface="Calibri"/>
                <a:cs typeface="Calibri"/>
              </a:rPr>
              <a:t>Q</a:t>
            </a:r>
            <a:r>
              <a:rPr dirty="0" sz="800" spc="105" i="1">
                <a:latin typeface="Calibri"/>
                <a:cs typeface="Calibri"/>
              </a:rPr>
              <a:t>km</a:t>
            </a:r>
            <a:r>
              <a:rPr dirty="0" sz="800" spc="254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+</a:t>
            </a:r>
            <a:r>
              <a:rPr dirty="0" baseline="9259" sz="1800" spc="172">
                <a:latin typeface="Calibri"/>
                <a:cs typeface="Calibri"/>
              </a:rPr>
              <a:t> </a:t>
            </a:r>
            <a:r>
              <a:rPr dirty="0" baseline="9259" sz="1800" spc="104" i="1">
                <a:latin typeface="Calibri"/>
                <a:cs typeface="Calibri"/>
              </a:rPr>
              <a:t>Q</a:t>
            </a:r>
            <a:r>
              <a:rPr dirty="0" sz="800" spc="70" i="1">
                <a:latin typeface="Calibri"/>
                <a:cs typeface="Calibri"/>
              </a:rPr>
              <a:t>mk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65"/>
              </a:spcBef>
            </a:pPr>
            <a:endParaRPr sz="8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</a:pPr>
            <a:r>
              <a:rPr dirty="0" sz="1200" spc="105">
                <a:latin typeface="Calibri"/>
                <a:cs typeface="Calibri"/>
              </a:rPr>
              <a:t>Al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reemplazar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correspondientes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obtiene: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267460" y="4096129"/>
            <a:ext cx="755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651507" y="4018405"/>
            <a:ext cx="7804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0520" algn="l"/>
                <a:tab pos="713105" algn="l"/>
              </a:tabLst>
            </a:pPr>
            <a:r>
              <a:rPr dirty="0" sz="800" spc="50" i="1">
                <a:latin typeface="Calibri"/>
                <a:cs typeface="Calibri"/>
              </a:rPr>
              <a:t>sh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651507" y="4109848"/>
            <a:ext cx="7880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6865" algn="l"/>
                <a:tab pos="680085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150116" y="4022657"/>
            <a:ext cx="16021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73735" algn="l"/>
              </a:tabLst>
            </a:pP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15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5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50" i="1">
                <a:latin typeface="Calibri"/>
                <a:cs typeface="Calibri"/>
              </a:rPr>
              <a:t> 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65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725927" y="4096129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064255" y="4018405"/>
            <a:ext cx="4438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655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032250" y="4109848"/>
            <a:ext cx="48323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5285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887472" y="4022659"/>
            <a:ext cx="15627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55320" algn="l"/>
              </a:tabLst>
            </a:pP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6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3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-20" i="1">
                <a:latin typeface="Calibri"/>
                <a:cs typeface="Calibri"/>
              </a:rPr>
              <a:t>Cosθ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843020" y="4096129"/>
            <a:ext cx="7645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93090" algn="l"/>
              </a:tabLst>
            </a:pP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90" i="1">
                <a:latin typeface="Calibri"/>
                <a:cs typeface="Calibri"/>
              </a:rPr>
              <a:t>  </a:t>
            </a:r>
            <a:r>
              <a:rPr dirty="0" sz="800" spc="55" i="1">
                <a:latin typeface="Calibri"/>
                <a:cs typeface="Calibri"/>
              </a:rPr>
              <a:t>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583684" y="4022659"/>
            <a:ext cx="831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267460" y="4405501"/>
            <a:ext cx="755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651507" y="4327777"/>
            <a:ext cx="1384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0" i="1">
                <a:latin typeface="Calibri"/>
                <a:cs typeface="Calibri"/>
              </a:rPr>
              <a:t>sh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989835" y="432777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651507" y="4420738"/>
            <a:ext cx="3867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6865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352548" y="432777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319023" y="4420738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150100" y="4332029"/>
            <a:ext cx="16021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73735" algn="l"/>
              </a:tabLst>
            </a:pP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15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5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50" i="1">
                <a:latin typeface="Calibri"/>
                <a:cs typeface="Calibri"/>
              </a:rPr>
              <a:t> 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65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725927" y="4405501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123692" y="4405501"/>
            <a:ext cx="4819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3380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930144" y="4332030"/>
            <a:ext cx="7658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10565" algn="l"/>
              </a:tabLst>
            </a:pPr>
            <a:r>
              <a:rPr dirty="0" sz="1200" spc="-130">
                <a:latin typeface="Lucida Sans Unicode"/>
                <a:cs typeface="Lucida Sans Unicode"/>
              </a:rPr>
              <a:t>|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275" i="1">
                <a:latin typeface="Calibri"/>
                <a:cs typeface="Calibri"/>
              </a:rPr>
              <a:t>E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0">
                <a:latin typeface="Lucida Sans Unicode"/>
                <a:cs typeface="Lucida Sans Unicode"/>
              </a:rPr>
              <a:t> </a:t>
            </a:r>
            <a:r>
              <a:rPr dirty="0" sz="1200" spc="225" i="1">
                <a:latin typeface="Calibri"/>
                <a:cs typeface="Calibri"/>
              </a:rPr>
              <a:t>E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75">
                <a:latin typeface="Lucida Sans Unicode"/>
                <a:cs typeface="Lucida Sans Unicode"/>
              </a:rPr>
              <a:t>|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3670808" y="432777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902208" y="4767213"/>
            <a:ext cx="1703705" cy="845819"/>
          </a:xfrm>
          <a:prstGeom prst="rect">
            <a:avLst/>
          </a:prstGeom>
        </p:spPr>
        <p:txBody>
          <a:bodyPr wrap="square" lIns="0" tIns="1022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805"/>
              </a:spcBef>
            </a:pPr>
            <a:r>
              <a:rPr dirty="0" sz="1200" spc="-10">
                <a:latin typeface="Calibri"/>
                <a:cs typeface="Calibri"/>
              </a:rPr>
              <a:t>Nota:</a:t>
            </a:r>
            <a:endParaRPr sz="1200">
              <a:latin typeface="Calibri"/>
              <a:cs typeface="Calibri"/>
            </a:endParaRPr>
          </a:p>
          <a:p>
            <a:pPr marL="260350">
              <a:lnSpc>
                <a:spcPct val="100000"/>
              </a:lnSpc>
              <a:spcBef>
                <a:spcPts val="710"/>
              </a:spcBef>
            </a:pPr>
            <a:r>
              <a:rPr dirty="0" sz="1200" spc="-130">
                <a:latin typeface="Lucida Sans Unicode"/>
                <a:cs typeface="Lucida Sans Unicode"/>
              </a:rPr>
              <a:t>|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280">
                <a:latin typeface="Calibri"/>
                <a:cs typeface="Calibri"/>
              </a:rPr>
              <a:t>Δ</a:t>
            </a:r>
            <a:r>
              <a:rPr dirty="0" sz="1200" spc="280" i="1">
                <a:latin typeface="Calibri"/>
                <a:cs typeface="Calibri"/>
              </a:rPr>
              <a:t>E</a:t>
            </a:r>
            <a:r>
              <a:rPr dirty="0" sz="1200" spc="135" i="1">
                <a:latin typeface="Calibri"/>
                <a:cs typeface="Calibri"/>
              </a:rPr>
              <a:t> </a:t>
            </a:r>
            <a:r>
              <a:rPr dirty="0" sz="1200" spc="-130">
                <a:latin typeface="Lucida Sans Unicode"/>
                <a:cs typeface="Lucida Sans Unicode"/>
              </a:rPr>
              <a:t>|</a:t>
            </a:r>
            <a:r>
              <a:rPr dirty="0" sz="1200" spc="30">
                <a:latin typeface="Lucida Sans Unicode"/>
                <a:cs typeface="Lucida Sans Unicode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30">
                <a:latin typeface="Lucida Sans Unicode"/>
                <a:cs typeface="Lucida Sans Unicode"/>
              </a:rPr>
              <a:t>|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70" i="1">
                <a:latin typeface="Calibri"/>
                <a:cs typeface="Calibri"/>
              </a:rPr>
              <a:t>E</a:t>
            </a:r>
            <a:r>
              <a:rPr dirty="0" baseline="-13888" sz="1200" spc="254" i="1">
                <a:latin typeface="Calibri"/>
                <a:cs typeface="Calibri"/>
              </a:rPr>
              <a:t>k</a:t>
            </a:r>
            <a:r>
              <a:rPr dirty="0" baseline="-13888" sz="1200" spc="240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200" i="1">
                <a:latin typeface="Calibri"/>
                <a:cs typeface="Calibri"/>
              </a:rPr>
              <a:t>Em</a:t>
            </a:r>
            <a:r>
              <a:rPr dirty="0" sz="1200" spc="65" i="1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|</a:t>
            </a:r>
            <a:endParaRPr sz="1200">
              <a:latin typeface="Lucida Sans Unicode"/>
              <a:cs typeface="Lucida Sans Unicode"/>
            </a:endParaRPr>
          </a:p>
          <a:p>
            <a:pPr algn="r" marR="325120">
              <a:lnSpc>
                <a:spcPts val="500"/>
              </a:lnSpc>
              <a:spcBef>
                <a:spcPts val="67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  <a:p>
            <a:pPr marL="260350">
              <a:lnSpc>
                <a:spcPts val="980"/>
              </a:lnSpc>
            </a:pP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i="1">
                <a:latin typeface="Calibri"/>
                <a:cs typeface="Calibri"/>
              </a:rPr>
              <a:t>b</a:t>
            </a:r>
            <a:r>
              <a:rPr dirty="0" baseline="-13888" sz="1200" i="1">
                <a:latin typeface="Calibri"/>
                <a:cs typeface="Calibri"/>
              </a:rPr>
              <a:t>km</a:t>
            </a:r>
            <a:r>
              <a:rPr dirty="0" baseline="-13888" sz="1200" spc="330" i="1">
                <a:latin typeface="Calibri"/>
                <a:cs typeface="Calibri"/>
              </a:rPr>
              <a:t> </a:t>
            </a:r>
            <a:r>
              <a:rPr dirty="0" sz="1200" spc="-130">
                <a:latin typeface="Lucida Sans Unicode"/>
                <a:cs typeface="Lucida Sans Unicode"/>
              </a:rPr>
              <a:t>|</a:t>
            </a:r>
            <a:r>
              <a:rPr dirty="0" sz="1200" spc="-30">
                <a:latin typeface="Lucida Sans Unicode"/>
                <a:cs typeface="Lucida Sans Unicode"/>
              </a:rPr>
              <a:t> </a:t>
            </a:r>
            <a:r>
              <a:rPr dirty="0" sz="1200" spc="170" i="1">
                <a:latin typeface="Calibri"/>
                <a:cs typeface="Calibri"/>
              </a:rPr>
              <a:t>E</a:t>
            </a:r>
            <a:r>
              <a:rPr dirty="0" baseline="-13888" sz="1200" spc="254" i="1">
                <a:latin typeface="Calibri"/>
                <a:cs typeface="Calibri"/>
              </a:rPr>
              <a:t>k</a:t>
            </a:r>
            <a:r>
              <a:rPr dirty="0" baseline="-13888" sz="1200" spc="270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90">
                <a:latin typeface="Lucida Sans Unicode"/>
                <a:cs typeface="Lucida Sans Unicode"/>
              </a:rPr>
              <a:t> </a:t>
            </a:r>
            <a:r>
              <a:rPr dirty="0" sz="1200" spc="185" i="1">
                <a:latin typeface="Calibri"/>
                <a:cs typeface="Calibri"/>
              </a:rPr>
              <a:t>E</a:t>
            </a:r>
            <a:r>
              <a:rPr dirty="0" baseline="-13888" sz="1200" spc="277" i="1">
                <a:latin typeface="Calibri"/>
                <a:cs typeface="Calibri"/>
              </a:rPr>
              <a:t>m</a:t>
            </a:r>
            <a:r>
              <a:rPr dirty="0" baseline="-13888" sz="1200" spc="337" i="1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|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798102" y="5038484"/>
            <a:ext cx="3540125" cy="847090"/>
          </a:xfrm>
          <a:prstGeom prst="rect">
            <a:avLst/>
          </a:prstGeom>
        </p:spPr>
        <p:txBody>
          <a:bodyPr wrap="square" lIns="0" tIns="104139" rIns="0" bIns="0" rtlCol="0" vert="horz">
            <a:spAutoFit/>
          </a:bodyPr>
          <a:lstStyle/>
          <a:p>
            <a:pPr marL="48260">
              <a:lnSpc>
                <a:spcPct val="100000"/>
              </a:lnSpc>
              <a:spcBef>
                <a:spcPts val="819"/>
              </a:spcBef>
            </a:pPr>
            <a:r>
              <a:rPr dirty="0" sz="1200">
                <a:latin typeface="Calibri"/>
                <a:cs typeface="Calibri"/>
              </a:rPr>
              <a:t>Magnitud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tensi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60" i="1">
                <a:latin typeface="Calibri"/>
                <a:cs typeface="Calibri"/>
              </a:rPr>
              <a:t>y</a:t>
            </a:r>
            <a:r>
              <a:rPr dirty="0" baseline="-13888" sz="1200" spc="89" i="1">
                <a:latin typeface="Calibri"/>
                <a:cs typeface="Calibri"/>
              </a:rPr>
              <a:t>km</a:t>
            </a:r>
            <a:endParaRPr baseline="-13888" sz="1200">
              <a:latin typeface="Calibri"/>
              <a:cs typeface="Calibri"/>
            </a:endParaRPr>
          </a:p>
          <a:p>
            <a:pPr marL="46990">
              <a:lnSpc>
                <a:spcPct val="100000"/>
              </a:lnSpc>
              <a:spcBef>
                <a:spcPts val="720"/>
              </a:spcBef>
            </a:pPr>
            <a:r>
              <a:rPr dirty="0" sz="1200" spc="-10">
                <a:latin typeface="Calibri"/>
                <a:cs typeface="Calibri"/>
              </a:rPr>
              <a:t>P´erdida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60" i="1">
                <a:latin typeface="Calibri"/>
                <a:cs typeface="Calibri"/>
              </a:rPr>
              <a:t>y</a:t>
            </a:r>
            <a:r>
              <a:rPr dirty="0" baseline="-13888" sz="1200" spc="89" i="1">
                <a:latin typeface="Calibri"/>
                <a:cs typeface="Calibri"/>
              </a:rPr>
              <a:t>km</a:t>
            </a:r>
            <a:endParaRPr baseline="-13888"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705"/>
              </a:spcBef>
            </a:pPr>
            <a:r>
              <a:rPr dirty="0" sz="1200" spc="45">
                <a:latin typeface="Calibri"/>
                <a:cs typeface="Calibri"/>
              </a:rPr>
              <a:t>G</a:t>
            </a:r>
            <a:r>
              <a:rPr dirty="0" sz="1200" spc="30">
                <a:latin typeface="Calibri"/>
                <a:cs typeface="Calibri"/>
              </a:rPr>
              <a:t>ener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shunt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262888" y="5766430"/>
            <a:ext cx="7880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6865" algn="l"/>
                <a:tab pos="680085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124711" y="5677722"/>
            <a:ext cx="10166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i="1">
                <a:latin typeface="Calibri"/>
                <a:cs typeface="Calibri"/>
              </a:rPr>
              <a:t>b</a:t>
            </a:r>
            <a:r>
              <a:rPr dirty="0" baseline="31250" sz="1200" i="1">
                <a:latin typeface="Calibri"/>
                <a:cs typeface="Calibri"/>
              </a:rPr>
              <a:t>sh</a:t>
            </a:r>
            <a:r>
              <a:rPr dirty="0" baseline="31250" sz="1200" spc="34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5" i="1">
                <a:latin typeface="Calibri"/>
                <a:cs typeface="Calibri"/>
              </a:rPr>
              <a:t> </a:t>
            </a:r>
            <a:r>
              <a:rPr dirty="0" baseline="31250" sz="1200">
                <a:latin typeface="Calibri"/>
                <a:cs typeface="Calibri"/>
              </a:rPr>
              <a:t>2</a:t>
            </a:r>
            <a:r>
              <a:rPr dirty="0" baseline="31250" sz="1200" spc="23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5" i="1">
                <a:latin typeface="Calibri"/>
                <a:cs typeface="Calibri"/>
              </a:rPr>
              <a:t> </a:t>
            </a:r>
            <a:r>
              <a:rPr dirty="0" baseline="31250" sz="1200">
                <a:latin typeface="Calibri"/>
                <a:cs typeface="Calibri"/>
              </a:rPr>
              <a:t>2</a:t>
            </a:r>
            <a:r>
              <a:rPr dirty="0" baseline="31250" sz="1200" spc="-7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4790947" y="6039226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816352" y="5950517"/>
            <a:ext cx="30956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90">
                <a:latin typeface="Calibri"/>
                <a:cs typeface="Calibri"/>
              </a:rPr>
              <a:t>(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P´erdidas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negativas,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ya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b</a:t>
            </a:r>
            <a:r>
              <a:rPr dirty="0" baseline="31250" sz="1200" i="1">
                <a:latin typeface="Calibri"/>
                <a:cs typeface="Calibri"/>
              </a:rPr>
              <a:t>sh</a:t>
            </a:r>
            <a:r>
              <a:rPr dirty="0" baseline="31250" sz="1200" spc="277" i="1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mayor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0)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876797" y="6450505"/>
            <a:ext cx="6247130" cy="27133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35"/>
              </a:spcBef>
              <a:tabLst>
                <a:tab pos="690880" algn="l"/>
              </a:tabLst>
            </a:pPr>
            <a:r>
              <a:rPr dirty="0" sz="1400" spc="70" b="1">
                <a:latin typeface="Calibri"/>
                <a:cs typeface="Calibri"/>
              </a:rPr>
              <a:t>2.2.2</a:t>
            </a:r>
            <a:r>
              <a:rPr dirty="0" sz="1400" b="1">
                <a:latin typeface="Calibri"/>
                <a:cs typeface="Calibri"/>
              </a:rPr>
              <a:t>	</a:t>
            </a:r>
            <a:r>
              <a:rPr dirty="0" sz="1400" spc="175" b="1">
                <a:latin typeface="Calibri"/>
                <a:cs typeface="Calibri"/>
              </a:rPr>
              <a:t>Curva</a:t>
            </a:r>
            <a:r>
              <a:rPr dirty="0" sz="1400" spc="204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</a:t>
            </a:r>
            <a:r>
              <a:rPr dirty="0" sz="1400" spc="220" b="1">
                <a:latin typeface="Calibri"/>
                <a:cs typeface="Calibri"/>
              </a:rPr>
              <a:t> </a:t>
            </a:r>
            <a:r>
              <a:rPr dirty="0" sz="1400" spc="120" b="1">
                <a:latin typeface="Calibri"/>
                <a:cs typeface="Calibri"/>
              </a:rPr>
              <a:t>carga</a:t>
            </a:r>
            <a:r>
              <a:rPr dirty="0" sz="1400" spc="229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del</a:t>
            </a:r>
            <a:r>
              <a:rPr dirty="0" sz="1400" spc="220" b="1">
                <a:latin typeface="Calibri"/>
                <a:cs typeface="Calibri"/>
              </a:rPr>
              <a:t> </a:t>
            </a:r>
            <a:r>
              <a:rPr dirty="0" sz="1400" spc="105" b="1">
                <a:latin typeface="Calibri"/>
                <a:cs typeface="Calibri"/>
              </a:rPr>
              <a:t>generador</a:t>
            </a:r>
            <a:r>
              <a:rPr dirty="0" sz="1400" spc="229" b="1">
                <a:latin typeface="Calibri"/>
                <a:cs typeface="Calibri"/>
              </a:rPr>
              <a:t> </a:t>
            </a:r>
            <a:r>
              <a:rPr dirty="0" sz="1400" spc="-10" b="1">
                <a:latin typeface="Calibri"/>
                <a:cs typeface="Calibri"/>
              </a:rPr>
              <a:t>s´ıncrono</a:t>
            </a:r>
            <a:endParaRPr sz="1400">
              <a:latin typeface="Calibri"/>
              <a:cs typeface="Calibri"/>
            </a:endParaRPr>
          </a:p>
          <a:p>
            <a:pPr algn="just" marL="63500" marR="55880">
              <a:lnSpc>
                <a:spcPct val="100299"/>
              </a:lnSpc>
              <a:spcBef>
                <a:spcPts val="1440"/>
              </a:spcBef>
            </a:pPr>
            <a:r>
              <a:rPr dirty="0" sz="1200" spc="90">
                <a:latin typeface="Calibri"/>
                <a:cs typeface="Calibri"/>
              </a:rPr>
              <a:t>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diagrama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denominado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capacidad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carta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o</a:t>
            </a:r>
            <a:r>
              <a:rPr dirty="0" sz="1200" spc="65">
                <a:latin typeface="Calibri"/>
                <a:cs typeface="Calibri"/>
              </a:rPr>
              <a:t>p</a:t>
            </a:r>
            <a:r>
              <a:rPr dirty="0" sz="1200" spc="25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ra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2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165">
                <a:latin typeface="Calibri"/>
                <a:cs typeface="Calibri"/>
              </a:rPr>
              <a:t>m´</a:t>
            </a:r>
            <a:r>
              <a:rPr dirty="0" sz="1200" spc="-1060">
                <a:latin typeface="Calibri"/>
                <a:cs typeface="Calibri"/>
              </a:rPr>
              <a:t>q</a:t>
            </a:r>
            <a:r>
              <a:rPr dirty="0" sz="1200" spc="170">
                <a:latin typeface="Calibri"/>
                <a:cs typeface="Calibri"/>
              </a:rPr>
              <a:t>a</a:t>
            </a:r>
            <a:r>
              <a:rPr dirty="0" sz="1200" spc="3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uina.</a:t>
            </a:r>
            <a:r>
              <a:rPr dirty="0" sz="1200" spc="315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20">
                <a:latin typeface="Calibri"/>
                <a:cs typeface="Calibri"/>
              </a:rPr>
              <a:t>este</a:t>
            </a:r>
            <a:r>
              <a:rPr dirty="0" sz="1200">
                <a:latin typeface="Calibri"/>
                <a:cs typeface="Calibri"/>
              </a:rPr>
              <a:t> diagrama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muestran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condiciones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p</a:t>
            </a:r>
            <a:r>
              <a:rPr dirty="0" sz="1200" spc="15">
                <a:latin typeface="Calibri"/>
                <a:cs typeface="Calibri"/>
              </a:rPr>
              <a:t>e</a:t>
            </a:r>
            <a:r>
              <a:rPr dirty="0" sz="1200" spc="25">
                <a:latin typeface="Calibri"/>
                <a:cs typeface="Calibri"/>
              </a:rPr>
              <a:t>ra</a:t>
            </a:r>
            <a:r>
              <a:rPr dirty="0" sz="1200" spc="20">
                <a:latin typeface="Calibri"/>
                <a:cs typeface="Calibri"/>
              </a:rPr>
              <a:t>ci</a:t>
            </a:r>
            <a:r>
              <a:rPr dirty="0" sz="1200" spc="-620">
                <a:latin typeface="Calibri"/>
                <a:cs typeface="Calibri"/>
              </a:rPr>
              <a:t>o</a:t>
            </a:r>
            <a:r>
              <a:rPr dirty="0" sz="1200" spc="20">
                <a:latin typeface="Calibri"/>
                <a:cs typeface="Calibri"/>
              </a:rPr>
              <a:t>´</a:t>
            </a:r>
            <a:r>
              <a:rPr dirty="0" sz="1200" spc="25">
                <a:latin typeface="Calibri"/>
                <a:cs typeface="Calibri"/>
              </a:rPr>
              <a:t>n </a:t>
            </a:r>
            <a:r>
              <a:rPr dirty="0" sz="1200">
                <a:latin typeface="Calibri"/>
                <a:cs typeface="Calibri"/>
              </a:rPr>
              <a:t>normal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generadores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rotor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cil´ındrico </a:t>
            </a:r>
            <a:r>
              <a:rPr dirty="0" sz="1200">
                <a:latin typeface="Calibri"/>
                <a:cs typeface="Calibri"/>
              </a:rPr>
              <a:t>conectados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barraje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infinito.</a:t>
            </a:r>
            <a:r>
              <a:rPr dirty="0" sz="1200" spc="415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Esta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carta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o</a:t>
            </a:r>
            <a:r>
              <a:rPr dirty="0" sz="1200" spc="70">
                <a:latin typeface="Calibri"/>
                <a:cs typeface="Calibri"/>
              </a:rPr>
              <a:t>p</a:t>
            </a:r>
            <a:r>
              <a:rPr dirty="0" sz="1200" spc="40">
                <a:latin typeface="Calibri"/>
                <a:cs typeface="Calibri"/>
              </a:rPr>
              <a:t>erac</a:t>
            </a:r>
            <a:r>
              <a:rPr dirty="0" sz="1200" spc="25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muy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importante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efectos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apropiada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p</a:t>
            </a:r>
            <a:r>
              <a:rPr dirty="0" sz="1200" spc="20">
                <a:latin typeface="Calibri"/>
                <a:cs typeface="Calibri"/>
              </a:rPr>
              <a:t>e</a:t>
            </a:r>
            <a:r>
              <a:rPr dirty="0" sz="1200" spc="30">
                <a:latin typeface="Calibri"/>
                <a:cs typeface="Calibri"/>
              </a:rPr>
              <a:t>rac</a:t>
            </a:r>
            <a:r>
              <a:rPr dirty="0" sz="1200" spc="25">
                <a:latin typeface="Calibri"/>
                <a:cs typeface="Calibri"/>
              </a:rPr>
              <a:t>i</a:t>
            </a:r>
            <a:r>
              <a:rPr dirty="0" sz="1200" spc="-615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m´aquina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generadora.</a:t>
            </a:r>
            <a:endParaRPr sz="1200">
              <a:latin typeface="Calibri"/>
              <a:cs typeface="Calibri"/>
            </a:endParaRPr>
          </a:p>
          <a:p>
            <a:pPr algn="just" marL="63500" marR="56515" indent="222250">
              <a:lnSpc>
                <a:spcPct val="100000"/>
              </a:lnSpc>
              <a:spcBef>
                <a:spcPts val="720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carta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construye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bajo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supuesto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generador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terminales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t</a:t>
            </a:r>
            <a:r>
              <a:rPr dirty="0" baseline="-13888" sz="1200" spc="37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fijo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resistencia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armadura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despreciable.</a:t>
            </a:r>
            <a:r>
              <a:rPr dirty="0" sz="1200" spc="360">
                <a:latin typeface="Calibri"/>
                <a:cs typeface="Calibri"/>
              </a:rPr>
              <a:t> </a:t>
            </a: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construcci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curva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inicia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diagrama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fasorial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145">
                <a:latin typeface="Calibri"/>
                <a:cs typeface="Calibri"/>
              </a:rPr>
              <a:t>m</a:t>
            </a:r>
            <a:r>
              <a:rPr dirty="0" sz="1200" spc="140">
                <a:latin typeface="Calibri"/>
                <a:cs typeface="Calibri"/>
              </a:rPr>
              <a:t>´</a:t>
            </a:r>
            <a:r>
              <a:rPr dirty="0" sz="1200" spc="-1080">
                <a:latin typeface="Calibri"/>
                <a:cs typeface="Calibri"/>
              </a:rPr>
              <a:t>q</a:t>
            </a:r>
            <a:r>
              <a:rPr dirty="0" sz="1200" spc="150">
                <a:latin typeface="Calibri"/>
                <a:cs typeface="Calibri"/>
              </a:rPr>
              <a:t>a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uina,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t</a:t>
            </a:r>
            <a:r>
              <a:rPr dirty="0" baseline="-13888" sz="1200" spc="322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fasor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referencia.</a:t>
            </a:r>
            <a:endParaRPr sz="1200">
              <a:latin typeface="Calibri"/>
              <a:cs typeface="Calibri"/>
            </a:endParaRPr>
          </a:p>
          <a:p>
            <a:pPr algn="just" marL="63500" marR="55880" indent="222250">
              <a:lnSpc>
                <a:spcPct val="100000"/>
              </a:lnSpc>
              <a:spcBef>
                <a:spcPts val="720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capacidad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generador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inyectada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barraje,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asumiendo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armadura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en </a:t>
            </a:r>
            <a:r>
              <a:rPr dirty="0" sz="1200">
                <a:latin typeface="Calibri"/>
                <a:cs typeface="Calibri"/>
              </a:rPr>
              <a:t>su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limite,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definida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como: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-105" i="1">
                <a:latin typeface="Calibri"/>
                <a:cs typeface="Calibri"/>
              </a:rPr>
              <a:t> </a:t>
            </a:r>
            <a:r>
              <a:rPr dirty="0" baseline="34722" sz="1200">
                <a:latin typeface="Calibri"/>
                <a:cs typeface="Calibri"/>
              </a:rPr>
              <a:t>2</a:t>
            </a:r>
            <a:r>
              <a:rPr dirty="0" baseline="34722" sz="1200" spc="18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65" i="1">
                <a:latin typeface="Calibri"/>
                <a:cs typeface="Calibri"/>
              </a:rPr>
              <a:t>Q</a:t>
            </a:r>
            <a:r>
              <a:rPr dirty="0" baseline="34722" sz="1200" spc="97">
                <a:latin typeface="Calibri"/>
                <a:cs typeface="Calibri"/>
              </a:rPr>
              <a:t>2</a:t>
            </a:r>
            <a:r>
              <a:rPr dirty="0" baseline="34722" sz="1200" spc="30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95" i="1">
                <a:latin typeface="Calibri"/>
                <a:cs typeface="Calibri"/>
              </a:rPr>
              <a:t>S</a:t>
            </a:r>
            <a:r>
              <a:rPr dirty="0" baseline="34722" sz="1200" spc="142">
                <a:latin typeface="Calibri"/>
                <a:cs typeface="Calibri"/>
              </a:rPr>
              <a:t>2</a:t>
            </a:r>
            <a:endParaRPr baseline="34722"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27603" y="843595"/>
            <a:ext cx="6144895" cy="6648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222250">
              <a:lnSpc>
                <a:spcPct val="100000"/>
              </a:lnSpc>
              <a:spcBef>
                <a:spcPts val="95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2.4B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observa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curva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aparente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m</a:t>
            </a:r>
            <a:r>
              <a:rPr dirty="0" sz="1200" spc="-520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quina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generadora,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en </a:t>
            </a:r>
            <a:r>
              <a:rPr dirty="0" sz="1200">
                <a:latin typeface="Calibri"/>
                <a:cs typeface="Calibri"/>
              </a:rPr>
              <a:t>esta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centro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localiza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radio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logitud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o-</a:t>
            </a:r>
            <a:r>
              <a:rPr dirty="0" sz="1200" spc="-25">
                <a:latin typeface="Calibri"/>
                <a:cs typeface="Calibri"/>
              </a:rPr>
              <a:t>m.</a:t>
            </a:r>
            <a:endParaRPr sz="1200">
              <a:latin typeface="Calibri"/>
              <a:cs typeface="Calibri"/>
            </a:endParaRPr>
          </a:p>
          <a:p>
            <a:pPr marL="23495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Calibri"/>
                <a:cs typeface="Calibri"/>
              </a:rPr>
              <a:t>Quien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limita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p</a:t>
            </a:r>
            <a:r>
              <a:rPr dirty="0" sz="1200" spc="20">
                <a:latin typeface="Calibri"/>
                <a:cs typeface="Calibri"/>
              </a:rPr>
              <a:t>e</a:t>
            </a:r>
            <a:r>
              <a:rPr dirty="0" sz="1200" spc="30">
                <a:latin typeface="Calibri"/>
                <a:cs typeface="Calibri"/>
              </a:rPr>
              <a:t>rac</a:t>
            </a:r>
            <a:r>
              <a:rPr dirty="0" sz="1200" spc="25">
                <a:latin typeface="Calibri"/>
                <a:cs typeface="Calibri"/>
              </a:rPr>
              <a:t>i</a:t>
            </a:r>
            <a:r>
              <a:rPr dirty="0" sz="1200" spc="-615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devanado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armadura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armadura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m</a:t>
            </a:r>
            <a:r>
              <a:rPr dirty="0" sz="1200" spc="-509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´x</a:t>
            </a:r>
            <a:r>
              <a:rPr dirty="0" sz="1200" spc="65">
                <a:latin typeface="Calibri"/>
                <a:cs typeface="Calibri"/>
              </a:rPr>
              <a:t>i</a:t>
            </a:r>
            <a:r>
              <a:rPr dirty="0" sz="1200" spc="60">
                <a:latin typeface="Calibri"/>
                <a:cs typeface="Calibri"/>
              </a:rPr>
              <a:t>m</a:t>
            </a:r>
            <a:r>
              <a:rPr dirty="0" sz="1200" spc="65">
                <a:latin typeface="Calibri"/>
                <a:cs typeface="Calibri"/>
              </a:rPr>
              <a:t>a.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927618" y="1483684"/>
            <a:ext cx="328802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Pero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menor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mayor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-60">
                <a:latin typeface="Calibri"/>
                <a:cs typeface="Calibri"/>
              </a:rPr>
              <a:t>q</a:t>
            </a:r>
            <a:r>
              <a:rPr dirty="0" u="sng" sz="1200" spc="5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464555" y="1557145"/>
            <a:ext cx="3149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limite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189921" y="1483684"/>
            <a:ext cx="28841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64655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u</a:t>
            </a:r>
            <a:r>
              <a:rPr dirty="0" sz="1200">
                <a:latin typeface="Calibri"/>
                <a:cs typeface="Calibri"/>
              </a:rPr>
              <a:t>e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nominal,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S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mayor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o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02193" y="1668073"/>
            <a:ext cx="31515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menor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S</a:t>
            </a:r>
            <a:r>
              <a:rPr dirty="0" baseline="-13888" sz="1200" spc="120" i="1">
                <a:latin typeface="Calibri"/>
                <a:cs typeface="Calibri"/>
              </a:rPr>
              <a:t>nominal</a:t>
            </a:r>
            <a:r>
              <a:rPr dirty="0" baseline="-13888" sz="1200" spc="33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acuerdo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con: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S</a:t>
            </a:r>
            <a:r>
              <a:rPr dirty="0" baseline="-13888" sz="1200" spc="120" i="1">
                <a:latin typeface="Calibri"/>
                <a:cs typeface="Calibri"/>
              </a:rPr>
              <a:t>limite</a:t>
            </a:r>
            <a:r>
              <a:rPr dirty="0" baseline="-13888" sz="1200" spc="254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045712" y="1543105"/>
            <a:ext cx="1397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0">
                <a:latin typeface="Lucida Sans Unicode"/>
                <a:cs typeface="Lucida Sans Unicode"/>
              </a:rPr>
              <a:t>√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146801" y="1707702"/>
            <a:ext cx="92836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800" spc="150">
                <a:latin typeface="Calibri"/>
                <a:cs typeface="Calibri"/>
              </a:rPr>
              <a:t>3</a:t>
            </a:r>
            <a:r>
              <a:rPr dirty="0" baseline="13888" sz="1800" spc="150" i="1">
                <a:latin typeface="Calibri"/>
                <a:cs typeface="Calibri"/>
              </a:rPr>
              <a:t>V</a:t>
            </a:r>
            <a:r>
              <a:rPr dirty="0" baseline="10416" sz="1200" spc="150" i="1">
                <a:latin typeface="Calibri"/>
                <a:cs typeface="Calibri"/>
              </a:rPr>
              <a:t>t</a:t>
            </a:r>
            <a:r>
              <a:rPr dirty="0" sz="600" spc="100" i="1">
                <a:latin typeface="Calibri"/>
                <a:cs typeface="Calibri"/>
              </a:rPr>
              <a:t>LL</a:t>
            </a:r>
            <a:r>
              <a:rPr dirty="0" sz="600" spc="245" i="1">
                <a:latin typeface="Calibri"/>
                <a:cs typeface="Calibri"/>
              </a:rPr>
              <a:t> </a:t>
            </a:r>
            <a:r>
              <a:rPr dirty="0" baseline="13888" sz="1800" spc="-52">
                <a:latin typeface="Lucida Sans Unicode"/>
                <a:cs typeface="Lucida Sans Unicode"/>
              </a:rPr>
              <a:t>×</a:t>
            </a:r>
            <a:r>
              <a:rPr dirty="0" baseline="13888" sz="1800" spc="-179">
                <a:latin typeface="Lucida Sans Unicode"/>
                <a:cs typeface="Lucida Sans Unicode"/>
              </a:rPr>
              <a:t> </a:t>
            </a:r>
            <a:r>
              <a:rPr dirty="0" baseline="13888" sz="1800" spc="240" i="1">
                <a:latin typeface="Calibri"/>
                <a:cs typeface="Calibri"/>
              </a:rPr>
              <a:t>I</a:t>
            </a:r>
            <a:r>
              <a:rPr dirty="0" baseline="10416" sz="1200" spc="240" i="1">
                <a:latin typeface="Calibri"/>
                <a:cs typeface="Calibri"/>
              </a:rPr>
              <a:t>L</a:t>
            </a:r>
            <a:r>
              <a:rPr dirty="0" baseline="4629" sz="900" spc="240" i="1">
                <a:latin typeface="Calibri"/>
                <a:cs typeface="Calibri"/>
              </a:rPr>
              <a:t>max</a:t>
            </a:r>
            <a:endParaRPr baseline="4629" sz="9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124711" y="1940875"/>
            <a:ext cx="57010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Donde: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 spc="170" i="1">
                <a:latin typeface="Calibri"/>
                <a:cs typeface="Calibri"/>
              </a:rPr>
              <a:t>I</a:t>
            </a:r>
            <a:r>
              <a:rPr dirty="0" baseline="-13888" sz="1200" spc="254" i="1">
                <a:latin typeface="Calibri"/>
                <a:cs typeface="Calibri"/>
              </a:rPr>
              <a:t>L</a:t>
            </a:r>
            <a:r>
              <a:rPr dirty="0" baseline="-27777" sz="900" spc="254" i="1">
                <a:latin typeface="Calibri"/>
                <a:cs typeface="Calibri"/>
              </a:rPr>
              <a:t>max</a:t>
            </a:r>
            <a:r>
              <a:rPr dirty="0" baseline="-27777" sz="900" spc="569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m´axima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armadura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y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V</a:t>
            </a:r>
            <a:r>
              <a:rPr dirty="0" baseline="-13888" sz="1200" spc="202" i="1">
                <a:latin typeface="Calibri"/>
                <a:cs typeface="Calibri"/>
              </a:rPr>
              <a:t>t</a:t>
            </a:r>
            <a:r>
              <a:rPr dirty="0" baseline="-27777" sz="900" spc="202" i="1">
                <a:latin typeface="Calibri"/>
                <a:cs typeface="Calibri"/>
              </a:rPr>
              <a:t>LL</a:t>
            </a:r>
            <a:r>
              <a:rPr dirty="0" baseline="-27777" sz="900" spc="562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terminales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linea.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2983992" y="2459412"/>
            <a:ext cx="1753870" cy="2874010"/>
            <a:chOff x="2983992" y="2459412"/>
            <a:chExt cx="1753870" cy="2874010"/>
          </a:xfrm>
        </p:grpSpPr>
        <p:sp>
          <p:nvSpPr>
            <p:cNvPr id="11" name="object 11" descr=""/>
            <p:cNvSpPr/>
            <p:nvPr/>
          </p:nvSpPr>
          <p:spPr>
            <a:xfrm>
              <a:off x="3304032" y="2612897"/>
              <a:ext cx="1280160" cy="2560320"/>
            </a:xfrm>
            <a:custGeom>
              <a:avLst/>
              <a:gdLst/>
              <a:ahLst/>
              <a:cxnLst/>
              <a:rect l="l" t="t" r="r" b="b"/>
              <a:pathLst>
                <a:path w="1280160" h="2560320">
                  <a:moveTo>
                    <a:pt x="0" y="0"/>
                  </a:moveTo>
                  <a:lnTo>
                    <a:pt x="47969" y="883"/>
                  </a:lnTo>
                  <a:lnTo>
                    <a:pt x="95495" y="3513"/>
                  </a:lnTo>
                  <a:lnTo>
                    <a:pt x="142546" y="7858"/>
                  </a:lnTo>
                  <a:lnTo>
                    <a:pt x="189091" y="13888"/>
                  </a:lnTo>
                  <a:lnTo>
                    <a:pt x="235100" y="21571"/>
                  </a:lnTo>
                  <a:lnTo>
                    <a:pt x="280541" y="30876"/>
                  </a:lnTo>
                  <a:lnTo>
                    <a:pt x="325383" y="41773"/>
                  </a:lnTo>
                  <a:lnTo>
                    <a:pt x="369595" y="54229"/>
                  </a:lnTo>
                  <a:lnTo>
                    <a:pt x="413147" y="68215"/>
                  </a:lnTo>
                  <a:lnTo>
                    <a:pt x="456007" y="83700"/>
                  </a:lnTo>
                  <a:lnTo>
                    <a:pt x="498144" y="100651"/>
                  </a:lnTo>
                  <a:lnTo>
                    <a:pt x="539527" y="119039"/>
                  </a:lnTo>
                  <a:lnTo>
                    <a:pt x="580125" y="138832"/>
                  </a:lnTo>
                  <a:lnTo>
                    <a:pt x="619908" y="159999"/>
                  </a:lnTo>
                  <a:lnTo>
                    <a:pt x="658844" y="182509"/>
                  </a:lnTo>
                  <a:lnTo>
                    <a:pt x="696901" y="206332"/>
                  </a:lnTo>
                  <a:lnTo>
                    <a:pt x="734050" y="231435"/>
                  </a:lnTo>
                  <a:lnTo>
                    <a:pt x="770259" y="257789"/>
                  </a:lnTo>
                  <a:lnTo>
                    <a:pt x="805497" y="285362"/>
                  </a:lnTo>
                  <a:lnTo>
                    <a:pt x="839733" y="314123"/>
                  </a:lnTo>
                  <a:lnTo>
                    <a:pt x="872936" y="344041"/>
                  </a:lnTo>
                  <a:lnTo>
                    <a:pt x="905075" y="375084"/>
                  </a:lnTo>
                  <a:lnTo>
                    <a:pt x="936118" y="407223"/>
                  </a:lnTo>
                  <a:lnTo>
                    <a:pt x="966036" y="440426"/>
                  </a:lnTo>
                  <a:lnTo>
                    <a:pt x="994797" y="474662"/>
                  </a:lnTo>
                  <a:lnTo>
                    <a:pt x="1022370" y="509900"/>
                  </a:lnTo>
                  <a:lnTo>
                    <a:pt x="1048724" y="546109"/>
                  </a:lnTo>
                  <a:lnTo>
                    <a:pt x="1073827" y="583258"/>
                  </a:lnTo>
                  <a:lnTo>
                    <a:pt x="1097650" y="621315"/>
                  </a:lnTo>
                  <a:lnTo>
                    <a:pt x="1120160" y="660251"/>
                  </a:lnTo>
                  <a:lnTo>
                    <a:pt x="1141327" y="700034"/>
                  </a:lnTo>
                  <a:lnTo>
                    <a:pt x="1161120" y="740632"/>
                  </a:lnTo>
                  <a:lnTo>
                    <a:pt x="1179508" y="782015"/>
                  </a:lnTo>
                  <a:lnTo>
                    <a:pt x="1196459" y="824152"/>
                  </a:lnTo>
                  <a:lnTo>
                    <a:pt x="1211944" y="867012"/>
                  </a:lnTo>
                  <a:lnTo>
                    <a:pt x="1225930" y="910564"/>
                  </a:lnTo>
                  <a:lnTo>
                    <a:pt x="1238386" y="954776"/>
                  </a:lnTo>
                  <a:lnTo>
                    <a:pt x="1249283" y="999618"/>
                  </a:lnTo>
                  <a:lnTo>
                    <a:pt x="1258588" y="1045059"/>
                  </a:lnTo>
                  <a:lnTo>
                    <a:pt x="1266271" y="1091068"/>
                  </a:lnTo>
                  <a:lnTo>
                    <a:pt x="1272301" y="1137613"/>
                  </a:lnTo>
                  <a:lnTo>
                    <a:pt x="1276646" y="1184664"/>
                  </a:lnTo>
                  <a:lnTo>
                    <a:pt x="1279276" y="1232190"/>
                  </a:lnTo>
                  <a:lnTo>
                    <a:pt x="1280159" y="1280160"/>
                  </a:lnTo>
                  <a:lnTo>
                    <a:pt x="1279276" y="1328129"/>
                  </a:lnTo>
                  <a:lnTo>
                    <a:pt x="1276646" y="1375655"/>
                  </a:lnTo>
                  <a:lnTo>
                    <a:pt x="1272301" y="1422706"/>
                  </a:lnTo>
                  <a:lnTo>
                    <a:pt x="1266271" y="1469251"/>
                  </a:lnTo>
                  <a:lnTo>
                    <a:pt x="1258588" y="1515260"/>
                  </a:lnTo>
                  <a:lnTo>
                    <a:pt x="1249283" y="1560701"/>
                  </a:lnTo>
                  <a:lnTo>
                    <a:pt x="1238386" y="1605543"/>
                  </a:lnTo>
                  <a:lnTo>
                    <a:pt x="1225930" y="1649755"/>
                  </a:lnTo>
                  <a:lnTo>
                    <a:pt x="1211944" y="1693307"/>
                  </a:lnTo>
                  <a:lnTo>
                    <a:pt x="1196459" y="1736167"/>
                  </a:lnTo>
                  <a:lnTo>
                    <a:pt x="1179508" y="1778304"/>
                  </a:lnTo>
                  <a:lnTo>
                    <a:pt x="1161120" y="1819687"/>
                  </a:lnTo>
                  <a:lnTo>
                    <a:pt x="1141327" y="1860285"/>
                  </a:lnTo>
                  <a:lnTo>
                    <a:pt x="1120160" y="1900068"/>
                  </a:lnTo>
                  <a:lnTo>
                    <a:pt x="1097650" y="1939004"/>
                  </a:lnTo>
                  <a:lnTo>
                    <a:pt x="1073827" y="1977061"/>
                  </a:lnTo>
                  <a:lnTo>
                    <a:pt x="1048724" y="2014210"/>
                  </a:lnTo>
                  <a:lnTo>
                    <a:pt x="1022370" y="2050419"/>
                  </a:lnTo>
                  <a:lnTo>
                    <a:pt x="994797" y="2085657"/>
                  </a:lnTo>
                  <a:lnTo>
                    <a:pt x="966036" y="2119893"/>
                  </a:lnTo>
                  <a:lnTo>
                    <a:pt x="936118" y="2153096"/>
                  </a:lnTo>
                  <a:lnTo>
                    <a:pt x="905075" y="2185235"/>
                  </a:lnTo>
                  <a:lnTo>
                    <a:pt x="872936" y="2216278"/>
                  </a:lnTo>
                  <a:lnTo>
                    <a:pt x="839733" y="2246196"/>
                  </a:lnTo>
                  <a:lnTo>
                    <a:pt x="805497" y="2274957"/>
                  </a:lnTo>
                  <a:lnTo>
                    <a:pt x="770259" y="2302530"/>
                  </a:lnTo>
                  <a:lnTo>
                    <a:pt x="734050" y="2328884"/>
                  </a:lnTo>
                  <a:lnTo>
                    <a:pt x="696901" y="2353987"/>
                  </a:lnTo>
                  <a:lnTo>
                    <a:pt x="658844" y="2377810"/>
                  </a:lnTo>
                  <a:lnTo>
                    <a:pt x="619908" y="2400320"/>
                  </a:lnTo>
                  <a:lnTo>
                    <a:pt x="580125" y="2421487"/>
                  </a:lnTo>
                  <a:lnTo>
                    <a:pt x="539527" y="2441280"/>
                  </a:lnTo>
                  <a:lnTo>
                    <a:pt x="498144" y="2459668"/>
                  </a:lnTo>
                  <a:lnTo>
                    <a:pt x="456007" y="2476619"/>
                  </a:lnTo>
                  <a:lnTo>
                    <a:pt x="413147" y="2492104"/>
                  </a:lnTo>
                  <a:lnTo>
                    <a:pt x="369595" y="2506090"/>
                  </a:lnTo>
                  <a:lnTo>
                    <a:pt x="325383" y="2518546"/>
                  </a:lnTo>
                  <a:lnTo>
                    <a:pt x="280541" y="2529443"/>
                  </a:lnTo>
                  <a:lnTo>
                    <a:pt x="235100" y="2538748"/>
                  </a:lnTo>
                  <a:lnTo>
                    <a:pt x="189091" y="2546431"/>
                  </a:lnTo>
                  <a:lnTo>
                    <a:pt x="142546" y="2552461"/>
                  </a:lnTo>
                  <a:lnTo>
                    <a:pt x="95495" y="2556806"/>
                  </a:lnTo>
                  <a:lnTo>
                    <a:pt x="47969" y="2559436"/>
                  </a:lnTo>
                  <a:lnTo>
                    <a:pt x="0" y="2560319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983992" y="3891279"/>
              <a:ext cx="1748789" cy="3810"/>
            </a:xfrm>
            <a:custGeom>
              <a:avLst/>
              <a:gdLst/>
              <a:ahLst/>
              <a:cxnLst/>
              <a:rect l="l" t="t" r="r" b="b"/>
              <a:pathLst>
                <a:path w="1748789" h="3810">
                  <a:moveTo>
                    <a:pt x="1748624" y="1270"/>
                  </a:moveTo>
                  <a:lnTo>
                    <a:pt x="1747100" y="1270"/>
                  </a:lnTo>
                  <a:lnTo>
                    <a:pt x="1747100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1748624" y="3810"/>
                  </a:lnTo>
                  <a:lnTo>
                    <a:pt x="1748624" y="127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4671669" y="3877055"/>
              <a:ext cx="64135" cy="32384"/>
            </a:xfrm>
            <a:custGeom>
              <a:avLst/>
              <a:gdLst/>
              <a:ahLst/>
              <a:cxnLst/>
              <a:rect l="l" t="t" r="r" b="b"/>
              <a:pathLst>
                <a:path w="64135" h="32385">
                  <a:moveTo>
                    <a:pt x="0" y="0"/>
                  </a:moveTo>
                  <a:lnTo>
                    <a:pt x="0" y="32004"/>
                  </a:lnTo>
                  <a:lnTo>
                    <a:pt x="64007" y="160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4671669" y="3877055"/>
              <a:ext cx="64135" cy="32384"/>
            </a:xfrm>
            <a:custGeom>
              <a:avLst/>
              <a:gdLst/>
              <a:ahLst/>
              <a:cxnLst/>
              <a:rect l="l" t="t" r="r" b="b"/>
              <a:pathLst>
                <a:path w="64135" h="32385">
                  <a:moveTo>
                    <a:pt x="0" y="32004"/>
                  </a:moveTo>
                  <a:lnTo>
                    <a:pt x="64007" y="16002"/>
                  </a:lnTo>
                  <a:lnTo>
                    <a:pt x="0" y="0"/>
                  </a:lnTo>
                  <a:lnTo>
                    <a:pt x="0" y="32004"/>
                  </a:lnTo>
                  <a:close/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302031" y="2461412"/>
              <a:ext cx="4445" cy="2872105"/>
            </a:xfrm>
            <a:custGeom>
              <a:avLst/>
              <a:gdLst/>
              <a:ahLst/>
              <a:cxnLst/>
              <a:rect l="l" t="t" r="r" b="b"/>
              <a:pathLst>
                <a:path w="4445" h="2872104">
                  <a:moveTo>
                    <a:pt x="2000" y="0"/>
                  </a:moveTo>
                  <a:lnTo>
                    <a:pt x="0" y="8001"/>
                  </a:lnTo>
                  <a:lnTo>
                    <a:pt x="0" y="2871825"/>
                  </a:lnTo>
                  <a:lnTo>
                    <a:pt x="4000" y="2871825"/>
                  </a:lnTo>
                  <a:lnTo>
                    <a:pt x="4000" y="800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288030" y="2461412"/>
              <a:ext cx="32384" cy="64135"/>
            </a:xfrm>
            <a:custGeom>
              <a:avLst/>
              <a:gdLst/>
              <a:ahLst/>
              <a:cxnLst/>
              <a:rect l="l" t="t" r="r" b="b"/>
              <a:pathLst>
                <a:path w="32385" h="64135">
                  <a:moveTo>
                    <a:pt x="16002" y="0"/>
                  </a:moveTo>
                  <a:lnTo>
                    <a:pt x="0" y="64007"/>
                  </a:lnTo>
                  <a:lnTo>
                    <a:pt x="32004" y="64007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288030" y="2461412"/>
              <a:ext cx="32384" cy="64135"/>
            </a:xfrm>
            <a:custGeom>
              <a:avLst/>
              <a:gdLst/>
              <a:ahLst/>
              <a:cxnLst/>
              <a:rect l="l" t="t" r="r" b="b"/>
              <a:pathLst>
                <a:path w="32385" h="64135">
                  <a:moveTo>
                    <a:pt x="32004" y="64007"/>
                  </a:moveTo>
                  <a:lnTo>
                    <a:pt x="16002" y="0"/>
                  </a:lnTo>
                  <a:lnTo>
                    <a:pt x="0" y="64007"/>
                  </a:lnTo>
                  <a:lnTo>
                    <a:pt x="32004" y="64007"/>
                  </a:lnTo>
                  <a:close/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304032" y="2940086"/>
              <a:ext cx="834390" cy="953135"/>
            </a:xfrm>
            <a:custGeom>
              <a:avLst/>
              <a:gdLst/>
              <a:ahLst/>
              <a:cxnLst/>
              <a:rect l="l" t="t" r="r" b="b"/>
              <a:pathLst>
                <a:path w="834389" h="953135">
                  <a:moveTo>
                    <a:pt x="0" y="952971"/>
                  </a:moveTo>
                  <a:lnTo>
                    <a:pt x="801833" y="36590"/>
                  </a:lnTo>
                </a:path>
                <a:path w="834389" h="953135">
                  <a:moveTo>
                    <a:pt x="801833" y="36590"/>
                  </a:moveTo>
                  <a:lnTo>
                    <a:pt x="833850" y="0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4083862" y="2939338"/>
              <a:ext cx="54610" cy="59055"/>
            </a:xfrm>
            <a:custGeom>
              <a:avLst/>
              <a:gdLst/>
              <a:ahLst/>
              <a:cxnLst/>
              <a:rect l="l" t="t" r="r" b="b"/>
              <a:pathLst>
                <a:path w="54610" h="59055">
                  <a:moveTo>
                    <a:pt x="54406" y="0"/>
                  </a:moveTo>
                  <a:lnTo>
                    <a:pt x="0" y="37338"/>
                  </a:lnTo>
                  <a:lnTo>
                    <a:pt x="24002" y="58674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4083862" y="2939338"/>
              <a:ext cx="54610" cy="59055"/>
            </a:xfrm>
            <a:custGeom>
              <a:avLst/>
              <a:gdLst/>
              <a:ahLst/>
              <a:cxnLst/>
              <a:rect l="l" t="t" r="r" b="b"/>
              <a:pathLst>
                <a:path w="54610" h="59055">
                  <a:moveTo>
                    <a:pt x="24002" y="58674"/>
                  </a:moveTo>
                  <a:lnTo>
                    <a:pt x="54406" y="0"/>
                  </a:lnTo>
                  <a:lnTo>
                    <a:pt x="0" y="37338"/>
                  </a:lnTo>
                  <a:lnTo>
                    <a:pt x="24002" y="58674"/>
                  </a:lnTo>
                  <a:close/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424047" y="3773042"/>
              <a:ext cx="26670" cy="120014"/>
            </a:xfrm>
            <a:custGeom>
              <a:avLst/>
              <a:gdLst/>
              <a:ahLst/>
              <a:cxnLst/>
              <a:rect l="l" t="t" r="r" b="b"/>
              <a:pathLst>
                <a:path w="26670" h="120014">
                  <a:moveTo>
                    <a:pt x="0" y="0"/>
                  </a:moveTo>
                  <a:lnTo>
                    <a:pt x="9462" y="11447"/>
                  </a:lnTo>
                  <a:lnTo>
                    <a:pt x="18597" y="23707"/>
                  </a:lnTo>
                  <a:lnTo>
                    <a:pt x="25101" y="36915"/>
                  </a:lnTo>
                  <a:lnTo>
                    <a:pt x="26669" y="51206"/>
                  </a:lnTo>
                  <a:lnTo>
                    <a:pt x="24614" y="60448"/>
                  </a:lnTo>
                  <a:lnTo>
                    <a:pt x="21859" y="69156"/>
                  </a:lnTo>
                  <a:lnTo>
                    <a:pt x="18576" y="77690"/>
                  </a:lnTo>
                  <a:lnTo>
                    <a:pt x="14935" y="86410"/>
                  </a:lnTo>
                  <a:lnTo>
                    <a:pt x="11201" y="96012"/>
                  </a:lnTo>
                  <a:lnTo>
                    <a:pt x="6934" y="105079"/>
                  </a:lnTo>
                  <a:lnTo>
                    <a:pt x="3733" y="112547"/>
                  </a:lnTo>
                  <a:lnTo>
                    <a:pt x="1066" y="117348"/>
                  </a:lnTo>
                  <a:lnTo>
                    <a:pt x="0" y="119481"/>
                  </a:lnTo>
                  <a:lnTo>
                    <a:pt x="0" y="120015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 txBox="1"/>
          <p:nvPr/>
        </p:nvSpPr>
        <p:spPr>
          <a:xfrm>
            <a:off x="4611496" y="3888358"/>
            <a:ext cx="88265" cy="1600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50" spc="-50">
                <a:latin typeface="Times New Roman"/>
                <a:cs typeface="Times New Roman"/>
              </a:rPr>
              <a:t>P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171321" y="2488183"/>
            <a:ext cx="106680" cy="1600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50" spc="-50">
                <a:latin typeface="Times New Roman"/>
                <a:cs typeface="Times New Roman"/>
              </a:rPr>
              <a:t>Q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491357" y="3184270"/>
            <a:ext cx="292735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>
                <a:latin typeface="Times New Roman"/>
                <a:cs typeface="Times New Roman"/>
              </a:rPr>
              <a:t>S</a:t>
            </a:r>
            <a:r>
              <a:rPr dirty="0" sz="750" spc="2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limite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131433" y="2784220"/>
            <a:ext cx="100330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 spc="-50">
                <a:latin typeface="Times New Roman"/>
                <a:cs typeface="Times New Roman"/>
              </a:rPr>
              <a:t>m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211322" y="3728339"/>
            <a:ext cx="361950" cy="1600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292100" algn="l"/>
              </a:tabLst>
            </a:pPr>
            <a:r>
              <a:rPr dirty="0" sz="750" spc="-50">
                <a:latin typeface="Times New Roman"/>
                <a:cs typeface="Times New Roman"/>
              </a:rPr>
              <a:t>o</a:t>
            </a:r>
            <a:r>
              <a:rPr dirty="0" sz="750">
                <a:latin typeface="Times New Roman"/>
                <a:cs typeface="Times New Roman"/>
              </a:rPr>
              <a:t>	</a:t>
            </a:r>
            <a:r>
              <a:rPr dirty="0" sz="850" spc="-50">
                <a:latin typeface="Times New Roman"/>
                <a:cs typeface="Times New Roman"/>
              </a:rPr>
              <a:t>0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/>
          <p:nvPr/>
        </p:nvSpPr>
        <p:spPr>
          <a:xfrm>
            <a:off x="5367375" y="6051193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 h="0">
                <a:moveTo>
                  <a:pt x="0" y="0"/>
                </a:moveTo>
                <a:lnTo>
                  <a:pt x="74675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/>
          <p:nvPr/>
        </p:nvSpPr>
        <p:spPr>
          <a:xfrm>
            <a:off x="5422239" y="6691273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 h="0">
                <a:moveTo>
                  <a:pt x="0" y="0"/>
                </a:moveTo>
                <a:lnTo>
                  <a:pt x="74675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 txBox="1"/>
          <p:nvPr/>
        </p:nvSpPr>
        <p:spPr>
          <a:xfrm>
            <a:off x="876793" y="5465886"/>
            <a:ext cx="6283960" cy="24041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42113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2.4B: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Limite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aparente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405"/>
              </a:spcBef>
            </a:pPr>
            <a:endParaRPr sz="1200">
              <a:latin typeface="Calibri"/>
              <a:cs typeface="Calibri"/>
            </a:endParaRPr>
          </a:p>
          <a:p>
            <a:pPr algn="just" marL="63500" marR="91440" indent="222250">
              <a:lnSpc>
                <a:spcPct val="100400"/>
              </a:lnSpc>
              <a:spcBef>
                <a:spcPts val="5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15">
                <a:latin typeface="Calibri"/>
                <a:cs typeface="Calibri"/>
              </a:rPr>
              <a:t>salida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15">
                <a:latin typeface="Calibri"/>
                <a:cs typeface="Calibri"/>
              </a:rPr>
              <a:t>activa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135">
                <a:latin typeface="Calibri"/>
                <a:cs typeface="Calibri"/>
              </a:rPr>
              <a:t>m´</a:t>
            </a:r>
            <a:r>
              <a:rPr dirty="0" sz="1200" spc="-1090">
                <a:latin typeface="Calibri"/>
                <a:cs typeface="Calibri"/>
              </a:rPr>
              <a:t>q</a:t>
            </a:r>
            <a:r>
              <a:rPr dirty="0" sz="1200" spc="140">
                <a:latin typeface="Calibri"/>
                <a:cs typeface="Calibri"/>
              </a:rPr>
              <a:t>a</a:t>
            </a:r>
            <a:r>
              <a:rPr dirty="0" sz="1200" spc="345">
                <a:latin typeface="Calibri"/>
                <a:cs typeface="Calibri"/>
              </a:rPr>
              <a:t> </a:t>
            </a:r>
            <a:r>
              <a:rPr dirty="0" sz="1200" spc="20">
                <a:latin typeface="Calibri"/>
                <a:cs typeface="Calibri"/>
              </a:rPr>
              <a:t>uina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est</a:t>
            </a:r>
            <a:r>
              <a:rPr dirty="0" sz="1200" spc="-540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5">
                <a:latin typeface="Calibri"/>
                <a:cs typeface="Calibri"/>
              </a:rPr>
              <a:t>dada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por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22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baseline="46296" sz="1800" spc="127">
                <a:latin typeface="Lucida Sans Unicode"/>
                <a:cs typeface="Lucida Sans Unicode"/>
              </a:rPr>
              <a:t>√</a:t>
            </a:r>
            <a:r>
              <a:rPr dirty="0" sz="1200" spc="85">
                <a:latin typeface="Calibri"/>
                <a:cs typeface="Calibri"/>
              </a:rPr>
              <a:t>3</a:t>
            </a:r>
            <a:r>
              <a:rPr dirty="0" sz="1200" spc="85" i="1">
                <a:latin typeface="Calibri"/>
                <a:cs typeface="Calibri"/>
              </a:rPr>
              <a:t>V</a:t>
            </a:r>
            <a:r>
              <a:rPr dirty="0" baseline="-13888" sz="1200" spc="127" i="1">
                <a:latin typeface="Calibri"/>
                <a:cs typeface="Calibri"/>
              </a:rPr>
              <a:t>t</a:t>
            </a:r>
            <a:r>
              <a:rPr dirty="0" baseline="-27777" sz="900" spc="127" i="1">
                <a:latin typeface="Calibri"/>
                <a:cs typeface="Calibri"/>
              </a:rPr>
              <a:t>LL</a:t>
            </a:r>
            <a:r>
              <a:rPr dirty="0" baseline="-27777" sz="900" spc="315" i="1">
                <a:latin typeface="Calibri"/>
                <a:cs typeface="Calibri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×</a:t>
            </a:r>
            <a:r>
              <a:rPr dirty="0" sz="1200" spc="-135">
                <a:latin typeface="Lucida Sans Unicode"/>
                <a:cs typeface="Lucida Sans Unicode"/>
              </a:rPr>
              <a:t> </a:t>
            </a:r>
            <a:r>
              <a:rPr dirty="0" sz="1200" spc="170" i="1">
                <a:latin typeface="Calibri"/>
                <a:cs typeface="Calibri"/>
              </a:rPr>
              <a:t>I</a:t>
            </a:r>
            <a:r>
              <a:rPr dirty="0" baseline="-13888" sz="1200" spc="254" i="1">
                <a:latin typeface="Calibri"/>
                <a:cs typeface="Calibri"/>
              </a:rPr>
              <a:t>L</a:t>
            </a:r>
            <a:r>
              <a:rPr dirty="0" baseline="-27777" sz="900" spc="254" i="1">
                <a:latin typeface="Calibri"/>
                <a:cs typeface="Calibri"/>
              </a:rPr>
              <a:t>max</a:t>
            </a:r>
            <a:r>
              <a:rPr dirty="0" baseline="-27777" sz="900" spc="300" i="1">
                <a:latin typeface="Calibri"/>
                <a:cs typeface="Calibri"/>
              </a:rPr>
              <a:t> </a:t>
            </a:r>
            <a:r>
              <a:rPr dirty="0" sz="1200" spc="-434">
                <a:latin typeface="Lucida Sans Unicode"/>
                <a:cs typeface="Lucida Sans Unicode"/>
              </a:rPr>
              <a:t>·</a:t>
            </a:r>
            <a:r>
              <a:rPr dirty="0" sz="1200" spc="-140">
                <a:latin typeface="Lucida Sans Unicode"/>
                <a:cs typeface="Lucida Sans Unicode"/>
              </a:rPr>
              <a:t> </a:t>
            </a:r>
            <a:r>
              <a:rPr dirty="0" sz="1200" spc="45" i="1">
                <a:latin typeface="Calibri"/>
                <a:cs typeface="Calibri"/>
              </a:rPr>
              <a:t>Cosθ</a:t>
            </a:r>
            <a:r>
              <a:rPr dirty="0" sz="1200" spc="45">
                <a:latin typeface="Calibri"/>
                <a:cs typeface="Calibri"/>
              </a:rPr>
              <a:t>.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 spc="-60">
                <a:latin typeface="Calibri"/>
                <a:cs typeface="Calibri"/>
              </a:rPr>
              <a:t>Esta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5">
                <a:latin typeface="Calibri"/>
                <a:cs typeface="Calibri"/>
              </a:rPr>
              <a:t>salida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15">
                <a:latin typeface="Calibri"/>
                <a:cs typeface="Calibri"/>
              </a:rPr>
              <a:t>esta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dada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en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5">
                <a:latin typeface="Calibri"/>
                <a:cs typeface="Calibri"/>
              </a:rPr>
              <a:t>Megawatts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15">
                <a:latin typeface="Calibri"/>
                <a:cs typeface="Calibri"/>
              </a:rPr>
              <a:t>siempre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es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15">
                <a:latin typeface="Calibri"/>
                <a:cs typeface="Calibri"/>
              </a:rPr>
              <a:t>positiva,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15">
                <a:latin typeface="Calibri"/>
                <a:cs typeface="Calibri"/>
              </a:rPr>
              <a:t>sin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20">
                <a:latin typeface="Calibri"/>
                <a:cs typeface="Calibri"/>
              </a:rPr>
              <a:t>importar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5">
                <a:latin typeface="Calibri"/>
                <a:cs typeface="Calibri"/>
              </a:rPr>
              <a:t>factor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5">
                <a:latin typeface="Calibri"/>
                <a:cs typeface="Calibri"/>
              </a:rPr>
              <a:t>potencia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de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5">
                <a:latin typeface="Calibri"/>
                <a:cs typeface="Calibri"/>
              </a:rPr>
              <a:t>la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m</a:t>
            </a:r>
            <a:r>
              <a:rPr dirty="0" sz="1200" spc="-540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´quina.</a:t>
            </a:r>
            <a:endParaRPr sz="1200">
              <a:latin typeface="Calibri"/>
              <a:cs typeface="Calibri"/>
            </a:endParaRPr>
          </a:p>
          <a:p>
            <a:pPr algn="just" marL="63500" marR="93345" indent="222250">
              <a:lnSpc>
                <a:spcPct val="100800"/>
              </a:lnSpc>
              <a:spcBef>
                <a:spcPts val="695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15">
                <a:latin typeface="Calibri"/>
                <a:cs typeface="Calibri"/>
              </a:rPr>
              <a:t>salida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5">
                <a:latin typeface="Calibri"/>
                <a:cs typeface="Calibri"/>
              </a:rPr>
              <a:t>reactiva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la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135">
                <a:latin typeface="Calibri"/>
                <a:cs typeface="Calibri"/>
              </a:rPr>
              <a:t>m´</a:t>
            </a:r>
            <a:r>
              <a:rPr dirty="0" sz="1200" spc="-1090">
                <a:latin typeface="Calibri"/>
                <a:cs typeface="Calibri"/>
              </a:rPr>
              <a:t>q</a:t>
            </a:r>
            <a:r>
              <a:rPr dirty="0" sz="1200" spc="140">
                <a:latin typeface="Calibri"/>
                <a:cs typeface="Calibri"/>
              </a:rPr>
              <a:t>a</a:t>
            </a:r>
            <a:r>
              <a:rPr dirty="0" sz="1200" spc="345">
                <a:latin typeface="Calibri"/>
                <a:cs typeface="Calibri"/>
              </a:rPr>
              <a:t> </a:t>
            </a:r>
            <a:r>
              <a:rPr dirty="0" sz="1200" spc="20">
                <a:latin typeface="Calibri"/>
                <a:cs typeface="Calibri"/>
              </a:rPr>
              <a:t>uina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est</a:t>
            </a:r>
            <a:r>
              <a:rPr dirty="0" sz="1200" spc="-540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dada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5">
                <a:latin typeface="Calibri"/>
                <a:cs typeface="Calibri"/>
              </a:rPr>
              <a:t>por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6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baseline="46296" sz="1800" spc="127">
                <a:latin typeface="Lucida Sans Unicode"/>
                <a:cs typeface="Lucida Sans Unicode"/>
              </a:rPr>
              <a:t>√</a:t>
            </a:r>
            <a:r>
              <a:rPr dirty="0" sz="1200" spc="85">
                <a:latin typeface="Calibri"/>
                <a:cs typeface="Calibri"/>
              </a:rPr>
              <a:t>3</a:t>
            </a:r>
            <a:r>
              <a:rPr dirty="0" sz="1200" spc="85" i="1">
                <a:latin typeface="Calibri"/>
                <a:cs typeface="Calibri"/>
              </a:rPr>
              <a:t>V</a:t>
            </a:r>
            <a:r>
              <a:rPr dirty="0" baseline="-13888" sz="1200" spc="127" i="1">
                <a:latin typeface="Calibri"/>
                <a:cs typeface="Calibri"/>
              </a:rPr>
              <a:t>t</a:t>
            </a:r>
            <a:r>
              <a:rPr dirty="0" baseline="-27777" sz="900" spc="127" i="1">
                <a:latin typeface="Calibri"/>
                <a:cs typeface="Calibri"/>
              </a:rPr>
              <a:t>LL</a:t>
            </a:r>
            <a:r>
              <a:rPr dirty="0" baseline="-27777" sz="900" spc="165" i="1">
                <a:latin typeface="Calibri"/>
                <a:cs typeface="Calibri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×</a:t>
            </a:r>
            <a:r>
              <a:rPr dirty="0" sz="1200" spc="-245">
                <a:latin typeface="Lucida Sans Unicode"/>
                <a:cs typeface="Lucida Sans Unicode"/>
              </a:rPr>
              <a:t> </a:t>
            </a:r>
            <a:r>
              <a:rPr dirty="0" sz="1200" spc="170" i="1">
                <a:latin typeface="Calibri"/>
                <a:cs typeface="Calibri"/>
              </a:rPr>
              <a:t>I</a:t>
            </a:r>
            <a:r>
              <a:rPr dirty="0" baseline="-13888" sz="1200" spc="254" i="1">
                <a:latin typeface="Calibri"/>
                <a:cs typeface="Calibri"/>
              </a:rPr>
              <a:t>L</a:t>
            </a:r>
            <a:r>
              <a:rPr dirty="0" baseline="-27777" sz="900" spc="254" i="1">
                <a:latin typeface="Calibri"/>
                <a:cs typeface="Calibri"/>
              </a:rPr>
              <a:t>max</a:t>
            </a:r>
            <a:r>
              <a:rPr dirty="0" baseline="-27777" sz="900" spc="157" i="1">
                <a:latin typeface="Calibri"/>
                <a:cs typeface="Calibri"/>
              </a:rPr>
              <a:t> </a:t>
            </a:r>
            <a:r>
              <a:rPr dirty="0" sz="1200" spc="-434">
                <a:latin typeface="Lucida Sans Unicode"/>
                <a:cs typeface="Lucida Sans Unicode"/>
              </a:rPr>
              <a:t>·</a:t>
            </a:r>
            <a:r>
              <a:rPr dirty="0" sz="1200" spc="-235">
                <a:latin typeface="Lucida Sans Unicode"/>
                <a:cs typeface="Lucida Sans Unicode"/>
              </a:rPr>
              <a:t> </a:t>
            </a:r>
            <a:r>
              <a:rPr dirty="0" sz="1200" spc="40" i="1">
                <a:latin typeface="Calibri"/>
                <a:cs typeface="Calibri"/>
              </a:rPr>
              <a:t>Senθ</a:t>
            </a:r>
            <a:r>
              <a:rPr dirty="0" sz="1200" spc="40">
                <a:latin typeface="Calibri"/>
                <a:cs typeface="Calibri"/>
              </a:rPr>
              <a:t>.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-65">
                <a:latin typeface="Calibri"/>
                <a:cs typeface="Calibri"/>
              </a:rPr>
              <a:t>Esta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5">
                <a:latin typeface="Calibri"/>
                <a:cs typeface="Calibri"/>
              </a:rPr>
              <a:t>salida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5">
                <a:latin typeface="Calibri"/>
                <a:cs typeface="Calibri"/>
              </a:rPr>
              <a:t>esta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dada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5">
                <a:latin typeface="Calibri"/>
                <a:cs typeface="Calibri"/>
              </a:rPr>
              <a:t>Megavares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puede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ser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15">
                <a:latin typeface="Calibri"/>
                <a:cs typeface="Calibri"/>
              </a:rPr>
              <a:t>positiva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60">
                <a:latin typeface="Calibri"/>
                <a:cs typeface="Calibri"/>
              </a:rPr>
              <a:t>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negativa.</a:t>
            </a:r>
            <a:endParaRPr sz="1200">
              <a:latin typeface="Calibri"/>
              <a:cs typeface="Calibri"/>
            </a:endParaRPr>
          </a:p>
          <a:p>
            <a:pPr algn="just" marL="63500" marR="93345" indent="222250">
              <a:lnSpc>
                <a:spcPct val="100299"/>
              </a:lnSpc>
              <a:spcBef>
                <a:spcPts val="705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capacidad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limite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generador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considerando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limite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operativo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de- </a:t>
            </a:r>
            <a:r>
              <a:rPr dirty="0" sz="1200">
                <a:latin typeface="Calibri"/>
                <a:cs typeface="Calibri"/>
              </a:rPr>
              <a:t>vanado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campo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(</a:t>
            </a:r>
            <a:r>
              <a:rPr dirty="0" sz="1200" spc="45">
                <a:latin typeface="Calibri"/>
                <a:cs typeface="Calibri"/>
              </a:rPr>
              <a:t>excit</a:t>
            </a:r>
            <a:r>
              <a:rPr dirty="0" sz="1200" spc="50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c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n)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I</a:t>
            </a:r>
            <a:r>
              <a:rPr dirty="0" baseline="-13888" sz="1200" spc="270" i="1">
                <a:latin typeface="Calibri"/>
                <a:cs typeface="Calibri"/>
              </a:rPr>
              <a:t>f</a:t>
            </a:r>
            <a:r>
              <a:rPr dirty="0" baseline="-13888" sz="1200" spc="359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calculada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circuito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mostrado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2.4C. </a:t>
            </a: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efecto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campo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refleja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90" i="1">
                <a:latin typeface="Calibri"/>
                <a:cs typeface="Calibri"/>
              </a:rPr>
              <a:t>E</a:t>
            </a:r>
            <a:r>
              <a:rPr dirty="0" baseline="-13888" sz="1200" spc="135" i="1">
                <a:latin typeface="Calibri"/>
                <a:cs typeface="Calibri"/>
              </a:rPr>
              <a:t>g</a:t>
            </a:r>
            <a:r>
              <a:rPr dirty="0" baseline="-13888" sz="1200" spc="-6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,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tanto,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incluir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E</a:t>
            </a:r>
            <a:r>
              <a:rPr dirty="0" baseline="-13888" sz="1200" spc="187" i="1">
                <a:latin typeface="Calibri"/>
                <a:cs typeface="Calibri"/>
              </a:rPr>
              <a:t>g</a:t>
            </a:r>
            <a:r>
              <a:rPr dirty="0" baseline="-13888" sz="1200" spc="375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en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equivalente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incluir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185" i="1">
                <a:latin typeface="Calibri"/>
                <a:cs typeface="Calibri"/>
              </a:rPr>
              <a:t>I</a:t>
            </a:r>
            <a:r>
              <a:rPr dirty="0" baseline="-13888" sz="1200" spc="277" i="1">
                <a:latin typeface="Calibri"/>
                <a:cs typeface="Calibri"/>
              </a:rPr>
              <a:t>f</a:t>
            </a:r>
            <a:r>
              <a:rPr dirty="0" baseline="-13888" sz="1200" spc="45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devanado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campo.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244088" y="8256649"/>
            <a:ext cx="647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t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288280" y="8209410"/>
            <a:ext cx="25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800" spc="-39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32" name="object 32" descr=""/>
          <p:cNvSpPr/>
          <p:nvPr/>
        </p:nvSpPr>
        <p:spPr>
          <a:xfrm>
            <a:off x="3316071" y="8345576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 txBox="1"/>
          <p:nvPr/>
        </p:nvSpPr>
        <p:spPr>
          <a:xfrm>
            <a:off x="3443732" y="8171305"/>
            <a:ext cx="4013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34010" algn="l"/>
              </a:tabLst>
            </a:pP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856986" y="8183176"/>
            <a:ext cx="12814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27685" algn="l"/>
              </a:tabLst>
            </a:pPr>
            <a:r>
              <a:rPr dirty="0" sz="1200" spc="175" i="1">
                <a:latin typeface="Calibri"/>
                <a:cs typeface="Calibri"/>
              </a:rPr>
              <a:t>S</a:t>
            </a:r>
            <a:r>
              <a:rPr dirty="0" sz="1200" spc="12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o</a:t>
            </a:r>
            <a:r>
              <a:rPr dirty="0" sz="1200" spc="440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×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215" i="1">
                <a:latin typeface="Calibri"/>
                <a:cs typeface="Calibri"/>
              </a:rPr>
              <a:t>I</a:t>
            </a:r>
            <a:r>
              <a:rPr dirty="0" sz="1200" spc="17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112767" y="8256649"/>
            <a:ext cx="647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t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469378" y="8107296"/>
            <a:ext cx="1092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-39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∗</a:t>
            </a:r>
            <a:r>
              <a:rPr dirty="0" u="sng" sz="800" spc="5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37" name="object 37" descr=""/>
          <p:cNvSpPr/>
          <p:nvPr/>
        </p:nvSpPr>
        <p:spPr>
          <a:xfrm>
            <a:off x="4497171" y="8241944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 descr=""/>
          <p:cNvSpPr txBox="1"/>
          <p:nvPr/>
        </p:nvSpPr>
        <p:spPr>
          <a:xfrm>
            <a:off x="4298696" y="8079547"/>
            <a:ext cx="6242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6700" algn="l"/>
              </a:tabLst>
            </a:pPr>
            <a:r>
              <a:rPr dirty="0" u="sng" sz="1200" spc="2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u="sng" sz="1200" spc="-11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</a:t>
            </a:r>
            <a:r>
              <a:rPr dirty="0" u="sng" sz="1200" spc="4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35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−</a:t>
            </a:r>
            <a:r>
              <a:rPr dirty="0" u="sng" sz="1200" spc="-105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 </a:t>
            </a:r>
            <a:r>
              <a:rPr dirty="0" u="sng" sz="12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408423" y="8153017"/>
            <a:ext cx="5537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01650" algn="l"/>
              </a:tabLst>
            </a:pPr>
            <a:r>
              <a:rPr dirty="0" u="sng" sz="8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g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u="sng" sz="8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t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495291" y="8286811"/>
            <a:ext cx="2279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 i="1">
                <a:latin typeface="Calibri"/>
                <a:cs typeface="Calibri"/>
              </a:rPr>
              <a:t>jX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688840" y="8360281"/>
            <a:ext cx="755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182871" y="7985980"/>
            <a:ext cx="89979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86765" algn="l"/>
              </a:tabLst>
            </a:pP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450">
                <a:latin typeface="Cambria"/>
                <a:cs typeface="Cambria"/>
              </a:rPr>
              <a:t>!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5057647" y="804633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919983" y="8920795"/>
            <a:ext cx="5397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75" i="1">
                <a:latin typeface="Calibri"/>
                <a:cs typeface="Calibri"/>
              </a:rPr>
              <a:t>S</a:t>
            </a:r>
            <a:r>
              <a:rPr dirty="0" sz="1200" spc="14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baseline="63888" sz="1500" spc="352">
                <a:latin typeface="Cambria"/>
                <a:cs typeface="Cambria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408679" y="8994265"/>
            <a:ext cx="647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t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673855" y="8994265"/>
            <a:ext cx="768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g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734810" y="8947025"/>
            <a:ext cx="25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800" spc="-39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48" name="object 48" descr=""/>
          <p:cNvSpPr/>
          <p:nvPr/>
        </p:nvSpPr>
        <p:spPr>
          <a:xfrm>
            <a:off x="3762603" y="9083192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" name="object 49" descr=""/>
          <p:cNvSpPr txBox="1"/>
          <p:nvPr/>
        </p:nvSpPr>
        <p:spPr>
          <a:xfrm>
            <a:off x="4387088" y="890892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2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25</a:t>
            </a:fld>
          </a:p>
        </p:txBody>
      </p:sp>
      <p:sp>
        <p:nvSpPr>
          <p:cNvPr id="50" name="object 50" descr=""/>
          <p:cNvSpPr txBox="1"/>
          <p:nvPr/>
        </p:nvSpPr>
        <p:spPr>
          <a:xfrm>
            <a:off x="4353563" y="9009504"/>
            <a:ext cx="647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t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4446523" y="8799796"/>
            <a:ext cx="1009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487928" y="8920795"/>
            <a:ext cx="11360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39725" algn="l"/>
                <a:tab pos="1080770" algn="l"/>
              </a:tabLst>
            </a:pPr>
            <a:r>
              <a:rPr dirty="0" sz="1200" spc="-434">
                <a:latin typeface="Lucida Sans Unicode"/>
                <a:cs typeface="Lucida Sans Unicode"/>
              </a:rPr>
              <a:t>·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225" i="1">
                <a:latin typeface="Calibri"/>
                <a:cs typeface="Calibri"/>
              </a:rPr>
              <a:t>E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δ</a:t>
            </a:r>
            <a:r>
              <a:rPr dirty="0" sz="1200" spc="280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484">
                <a:latin typeface="Lucida Sans Unicode"/>
                <a:cs typeface="Lucida Sans Unicode"/>
              </a:rPr>
              <a:t>·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4740503" y="8818687"/>
            <a:ext cx="2057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32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14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j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4740655" y="9024426"/>
            <a:ext cx="1492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90" i="1">
                <a:latin typeface="Calibri"/>
                <a:cs typeface="Calibri"/>
              </a:rPr>
              <a:t>X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4864100" y="9097897"/>
            <a:ext cx="755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4632452" y="8761696"/>
            <a:ext cx="422275" cy="177800"/>
          </a:xfrm>
          <a:prstGeom prst="rect">
            <a:avLst/>
          </a:prstGeom>
        </p:spPr>
        <p:txBody>
          <a:bodyPr wrap="square" lIns="0" tIns="139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95"/>
              </a:spcBef>
              <a:tabLst>
                <a:tab pos="315595" algn="l"/>
              </a:tabLst>
            </a:pPr>
            <a:r>
              <a:rPr dirty="0" sz="1000">
                <a:latin typeface="Cambria"/>
                <a:cs typeface="Cambria"/>
              </a:rPr>
              <a:t>	 </a:t>
            </a:r>
            <a:endParaRPr sz="10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363723" y="2534411"/>
            <a:ext cx="685800" cy="0"/>
          </a:xfrm>
          <a:custGeom>
            <a:avLst/>
            <a:gdLst/>
            <a:ahLst/>
            <a:cxnLst/>
            <a:rect l="l" t="t" r="r" b="b"/>
            <a:pathLst>
              <a:path w="685800" h="0">
                <a:moveTo>
                  <a:pt x="685800" y="0"/>
                </a:moveTo>
                <a:lnTo>
                  <a:pt x="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2592323" y="1765744"/>
            <a:ext cx="220345" cy="51435"/>
            <a:chOff x="2592323" y="1765744"/>
            <a:chExt cx="220345" cy="51435"/>
          </a:xfrm>
        </p:grpSpPr>
        <p:sp>
          <p:nvSpPr>
            <p:cNvPr id="4" name="object 4" descr=""/>
            <p:cNvSpPr/>
            <p:nvPr/>
          </p:nvSpPr>
          <p:spPr>
            <a:xfrm>
              <a:off x="2592324" y="1788159"/>
              <a:ext cx="212090" cy="6350"/>
            </a:xfrm>
            <a:custGeom>
              <a:avLst/>
              <a:gdLst/>
              <a:ahLst/>
              <a:cxnLst/>
              <a:rect l="l" t="t" r="r" b="b"/>
              <a:pathLst>
                <a:path w="212089" h="6350">
                  <a:moveTo>
                    <a:pt x="21156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210058" y="6350"/>
                  </a:lnTo>
                  <a:lnTo>
                    <a:pt x="210058" y="3810"/>
                  </a:lnTo>
                  <a:lnTo>
                    <a:pt x="211569" y="3810"/>
                  </a:lnTo>
                  <a:lnTo>
                    <a:pt x="2115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718053" y="1768602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0"/>
                  </a:moveTo>
                  <a:lnTo>
                    <a:pt x="0" y="45720"/>
                  </a:lnTo>
                  <a:lnTo>
                    <a:pt x="91439" y="228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718053" y="1768602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45720"/>
                  </a:moveTo>
                  <a:lnTo>
                    <a:pt x="91439" y="22859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 descr=""/>
          <p:cNvSpPr/>
          <p:nvPr/>
        </p:nvSpPr>
        <p:spPr>
          <a:xfrm>
            <a:off x="3792473" y="2058352"/>
            <a:ext cx="457200" cy="152400"/>
          </a:xfrm>
          <a:custGeom>
            <a:avLst/>
            <a:gdLst/>
            <a:ahLst/>
            <a:cxnLst/>
            <a:rect l="l" t="t" r="r" b="b"/>
            <a:pathLst>
              <a:path w="457200" h="152400">
                <a:moveTo>
                  <a:pt x="0" y="76009"/>
                </a:moveTo>
                <a:lnTo>
                  <a:pt x="46868" y="34635"/>
                </a:lnTo>
                <a:lnTo>
                  <a:pt x="83362" y="9128"/>
                </a:lnTo>
                <a:lnTo>
                  <a:pt x="114633" y="0"/>
                </a:lnTo>
                <a:lnTo>
                  <a:pt x="145829" y="7762"/>
                </a:lnTo>
                <a:lnTo>
                  <a:pt x="182102" y="32928"/>
                </a:lnTo>
                <a:lnTo>
                  <a:pt x="228600" y="76009"/>
                </a:lnTo>
                <a:lnTo>
                  <a:pt x="275093" y="119090"/>
                </a:lnTo>
                <a:lnTo>
                  <a:pt x="311364" y="144256"/>
                </a:lnTo>
                <a:lnTo>
                  <a:pt x="342561" y="152018"/>
                </a:lnTo>
                <a:lnTo>
                  <a:pt x="373834" y="142890"/>
                </a:lnTo>
                <a:lnTo>
                  <a:pt x="410330" y="117383"/>
                </a:lnTo>
                <a:lnTo>
                  <a:pt x="457200" y="76009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5437123" y="830070"/>
            <a:ext cx="316865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>
                <a:latin typeface="Times New Roman"/>
                <a:cs typeface="Times New Roman"/>
              </a:rPr>
              <a:t>V</a:t>
            </a:r>
            <a:r>
              <a:rPr dirty="0" sz="900">
                <a:latin typeface="Times New Roman"/>
                <a:cs typeface="Times New Roman"/>
              </a:rPr>
              <a:t>t</a:t>
            </a:r>
            <a:r>
              <a:rPr dirty="0" sz="900" spc="49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322573" y="2030220"/>
            <a:ext cx="202565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>
                <a:latin typeface="Times New Roman"/>
                <a:cs typeface="Times New Roman"/>
              </a:rPr>
              <a:t>E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g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151373" y="1458720"/>
            <a:ext cx="132715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 spc="-50">
                <a:latin typeface="Times New Roman"/>
                <a:cs typeface="Times New Roman"/>
              </a:rPr>
              <a:t>Q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151373" y="1115819"/>
            <a:ext cx="108585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 spc="-50">
                <a:latin typeface="Times New Roman"/>
                <a:cs typeface="Times New Roman"/>
              </a:rPr>
              <a:t>P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637023" y="1070100"/>
            <a:ext cx="23114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Times New Roman"/>
                <a:cs typeface="Times New Roman"/>
              </a:rPr>
              <a:t>JXs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236969" y="1070100"/>
            <a:ext cx="7112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I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608323" y="1984505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d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236723" y="1795641"/>
            <a:ext cx="181610" cy="669290"/>
          </a:xfrm>
          <a:prstGeom prst="rect">
            <a:avLst/>
          </a:prstGeom>
        </p:spPr>
        <p:txBody>
          <a:bodyPr wrap="square" lIns="0" tIns="65405" rIns="0" bIns="0" rtlCol="0" vert="horz">
            <a:spAutoFit/>
          </a:bodyPr>
          <a:lstStyle/>
          <a:p>
            <a:pPr marL="69850">
              <a:lnSpc>
                <a:spcPct val="100000"/>
              </a:lnSpc>
              <a:spcBef>
                <a:spcPts val="515"/>
              </a:spcBef>
            </a:pPr>
            <a:r>
              <a:rPr dirty="0" sz="1250" spc="-50">
                <a:latin typeface="Times New Roman"/>
                <a:cs typeface="Times New Roman"/>
              </a:rPr>
              <a:t>+</a:t>
            </a:r>
            <a:endParaRPr sz="1250">
              <a:latin typeface="Times New Roman"/>
              <a:cs typeface="Times New Roman"/>
            </a:endParaRPr>
          </a:p>
          <a:p>
            <a:pPr marL="12700">
              <a:lnSpc>
                <a:spcPts val="1315"/>
              </a:lnSpc>
              <a:spcBef>
                <a:spcPts val="400"/>
              </a:spcBef>
            </a:pPr>
            <a:r>
              <a:rPr dirty="0" sz="1150" spc="-25">
                <a:latin typeface="Times New Roman"/>
                <a:cs typeface="Times New Roman"/>
              </a:rPr>
              <a:t>V</a:t>
            </a:r>
            <a:r>
              <a:rPr dirty="0" sz="1000" spc="-25">
                <a:latin typeface="Times New Roman"/>
                <a:cs typeface="Times New Roman"/>
              </a:rPr>
              <a:t>f</a:t>
            </a:r>
            <a:endParaRPr sz="1000">
              <a:latin typeface="Times New Roman"/>
              <a:cs typeface="Times New Roman"/>
            </a:endParaRPr>
          </a:p>
          <a:p>
            <a:pPr marL="69850">
              <a:lnSpc>
                <a:spcPts val="1435"/>
              </a:lnSpc>
            </a:pPr>
            <a:r>
              <a:rPr dirty="0" sz="1250" spc="30">
                <a:latin typeface="Times New Roman"/>
                <a:cs typeface="Times New Roman"/>
              </a:rPr>
              <a:t>–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636773" y="1584450"/>
            <a:ext cx="12065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Times New Roman"/>
                <a:cs typeface="Times New Roman"/>
              </a:rPr>
              <a:t>I</a:t>
            </a:r>
            <a:r>
              <a:rPr dirty="0" sz="900" spc="-25">
                <a:latin typeface="Times New Roman"/>
                <a:cs typeface="Times New Roman"/>
              </a:rPr>
              <a:t>f</a:t>
            </a:r>
            <a:endParaRPr sz="900">
              <a:latin typeface="Times New Roman"/>
              <a:cs typeface="Times New Roman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2363723" y="1788604"/>
            <a:ext cx="764540" cy="746125"/>
            <a:chOff x="2363723" y="1788604"/>
            <a:chExt cx="764540" cy="746125"/>
          </a:xfrm>
        </p:grpSpPr>
        <p:sp>
          <p:nvSpPr>
            <p:cNvPr id="18" name="object 18" descr=""/>
            <p:cNvSpPr/>
            <p:nvPr/>
          </p:nvSpPr>
          <p:spPr>
            <a:xfrm>
              <a:off x="2363723" y="1791462"/>
              <a:ext cx="685800" cy="0"/>
            </a:xfrm>
            <a:custGeom>
              <a:avLst/>
              <a:gdLst/>
              <a:ahLst/>
              <a:cxnLst/>
              <a:rect l="l" t="t" r="r" b="b"/>
              <a:pathLst>
                <a:path w="685800" h="0">
                  <a:moveTo>
                    <a:pt x="685800" y="0"/>
                  </a:move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049523" y="1791462"/>
              <a:ext cx="0" cy="742950"/>
            </a:xfrm>
            <a:custGeom>
              <a:avLst/>
              <a:gdLst/>
              <a:ahLst/>
              <a:cxnLst/>
              <a:rect l="l" t="t" r="r" b="b"/>
              <a:pathLst>
                <a:path w="0" h="742950">
                  <a:moveTo>
                    <a:pt x="0" y="609600"/>
                  </a:moveTo>
                  <a:lnTo>
                    <a:pt x="0" y="742950"/>
                  </a:lnTo>
                </a:path>
                <a:path w="0" h="742950">
                  <a:moveTo>
                    <a:pt x="0" y="137160"/>
                  </a:move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2974847" y="1928622"/>
              <a:ext cx="150495" cy="472440"/>
            </a:xfrm>
            <a:custGeom>
              <a:avLst/>
              <a:gdLst/>
              <a:ahLst/>
              <a:cxnLst/>
              <a:rect l="l" t="t" r="r" b="b"/>
              <a:pathLst>
                <a:path w="150494" h="472439">
                  <a:moveTo>
                    <a:pt x="74675" y="0"/>
                  </a:moveTo>
                  <a:lnTo>
                    <a:pt x="110362" y="6684"/>
                  </a:lnTo>
                  <a:lnTo>
                    <a:pt x="139512" y="19264"/>
                  </a:lnTo>
                  <a:lnTo>
                    <a:pt x="149960" y="41071"/>
                  </a:lnTo>
                  <a:lnTo>
                    <a:pt x="129539" y="75437"/>
                  </a:lnTo>
                  <a:lnTo>
                    <a:pt x="71042" y="114138"/>
                  </a:lnTo>
                  <a:lnTo>
                    <a:pt x="5333" y="102870"/>
                  </a:lnTo>
                  <a:lnTo>
                    <a:pt x="0" y="94487"/>
                  </a:lnTo>
                  <a:lnTo>
                    <a:pt x="1524" y="89916"/>
                  </a:lnTo>
                  <a:lnTo>
                    <a:pt x="41750" y="60251"/>
                  </a:lnTo>
                  <a:lnTo>
                    <a:pt x="97535" y="62483"/>
                  </a:lnTo>
                  <a:lnTo>
                    <a:pt x="148613" y="103308"/>
                  </a:lnTo>
                  <a:lnTo>
                    <a:pt x="119633" y="160781"/>
                  </a:lnTo>
                  <a:lnTo>
                    <a:pt x="65851" y="190938"/>
                  </a:lnTo>
                  <a:lnTo>
                    <a:pt x="8381" y="179070"/>
                  </a:lnTo>
                  <a:lnTo>
                    <a:pt x="37957" y="136857"/>
                  </a:lnTo>
                  <a:lnTo>
                    <a:pt x="76947" y="132018"/>
                  </a:lnTo>
                  <a:lnTo>
                    <a:pt x="129241" y="153715"/>
                  </a:lnTo>
                  <a:lnTo>
                    <a:pt x="147704" y="201660"/>
                  </a:lnTo>
                  <a:lnTo>
                    <a:pt x="95319" y="252617"/>
                  </a:lnTo>
                  <a:lnTo>
                    <a:pt x="33436" y="266066"/>
                  </a:lnTo>
                  <a:lnTo>
                    <a:pt x="1524" y="249174"/>
                  </a:lnTo>
                  <a:lnTo>
                    <a:pt x="0" y="244601"/>
                  </a:lnTo>
                  <a:lnTo>
                    <a:pt x="1524" y="240029"/>
                  </a:lnTo>
                  <a:lnTo>
                    <a:pt x="5333" y="234696"/>
                  </a:lnTo>
                  <a:lnTo>
                    <a:pt x="10668" y="230124"/>
                  </a:lnTo>
                  <a:lnTo>
                    <a:pt x="19812" y="222503"/>
                  </a:lnTo>
                  <a:lnTo>
                    <a:pt x="25145" y="219455"/>
                  </a:lnTo>
                  <a:lnTo>
                    <a:pt x="29718" y="216407"/>
                  </a:lnTo>
                  <a:lnTo>
                    <a:pt x="48076" y="208339"/>
                  </a:lnTo>
                  <a:lnTo>
                    <a:pt x="67932" y="206216"/>
                  </a:lnTo>
                  <a:lnTo>
                    <a:pt x="87921" y="209189"/>
                  </a:lnTo>
                  <a:lnTo>
                    <a:pt x="106679" y="216407"/>
                  </a:lnTo>
                  <a:lnTo>
                    <a:pt x="138682" y="236208"/>
                  </a:lnTo>
                  <a:lnTo>
                    <a:pt x="149699" y="261937"/>
                  </a:lnTo>
                  <a:lnTo>
                    <a:pt x="140921" y="289667"/>
                  </a:lnTo>
                  <a:lnTo>
                    <a:pt x="113537" y="315468"/>
                  </a:lnTo>
                  <a:lnTo>
                    <a:pt x="86326" y="332908"/>
                  </a:lnTo>
                  <a:lnTo>
                    <a:pt x="59631" y="342338"/>
                  </a:lnTo>
                  <a:lnTo>
                    <a:pt x="32647" y="340999"/>
                  </a:lnTo>
                  <a:lnTo>
                    <a:pt x="4571" y="326135"/>
                  </a:lnTo>
                  <a:lnTo>
                    <a:pt x="1524" y="323087"/>
                  </a:lnTo>
                  <a:lnTo>
                    <a:pt x="0" y="319277"/>
                  </a:lnTo>
                  <a:lnTo>
                    <a:pt x="1524" y="314705"/>
                  </a:lnTo>
                  <a:lnTo>
                    <a:pt x="5333" y="309372"/>
                  </a:lnTo>
                  <a:lnTo>
                    <a:pt x="10668" y="305561"/>
                  </a:lnTo>
                  <a:lnTo>
                    <a:pt x="15239" y="300989"/>
                  </a:lnTo>
                  <a:lnTo>
                    <a:pt x="19812" y="297942"/>
                  </a:lnTo>
                  <a:lnTo>
                    <a:pt x="25145" y="294131"/>
                  </a:lnTo>
                  <a:lnTo>
                    <a:pt x="45011" y="284300"/>
                  </a:lnTo>
                  <a:lnTo>
                    <a:pt x="65274" y="281249"/>
                  </a:lnTo>
                  <a:lnTo>
                    <a:pt x="85857" y="284068"/>
                  </a:lnTo>
                  <a:lnTo>
                    <a:pt x="106679" y="291846"/>
                  </a:lnTo>
                  <a:lnTo>
                    <a:pt x="137027" y="310194"/>
                  </a:lnTo>
                  <a:lnTo>
                    <a:pt x="149718" y="333641"/>
                  </a:lnTo>
                  <a:lnTo>
                    <a:pt x="144129" y="359622"/>
                  </a:lnTo>
                  <a:lnTo>
                    <a:pt x="102158" y="398225"/>
                  </a:lnTo>
                  <a:lnTo>
                    <a:pt x="64177" y="416202"/>
                  </a:lnTo>
                  <a:lnTo>
                    <a:pt x="42671" y="417575"/>
                  </a:lnTo>
                  <a:lnTo>
                    <a:pt x="35813" y="416813"/>
                  </a:lnTo>
                  <a:lnTo>
                    <a:pt x="29718" y="415289"/>
                  </a:lnTo>
                  <a:lnTo>
                    <a:pt x="25145" y="413003"/>
                  </a:lnTo>
                  <a:lnTo>
                    <a:pt x="19812" y="411479"/>
                  </a:lnTo>
                  <a:lnTo>
                    <a:pt x="15239" y="408431"/>
                  </a:lnTo>
                  <a:lnTo>
                    <a:pt x="10668" y="406146"/>
                  </a:lnTo>
                  <a:lnTo>
                    <a:pt x="5333" y="403098"/>
                  </a:lnTo>
                  <a:lnTo>
                    <a:pt x="1524" y="399287"/>
                  </a:lnTo>
                  <a:lnTo>
                    <a:pt x="0" y="394716"/>
                  </a:lnTo>
                  <a:lnTo>
                    <a:pt x="5242" y="385168"/>
                  </a:lnTo>
                  <a:lnTo>
                    <a:pt x="14963" y="376427"/>
                  </a:lnTo>
                  <a:lnTo>
                    <a:pt x="26156" y="368830"/>
                  </a:lnTo>
                  <a:lnTo>
                    <a:pt x="35813" y="362711"/>
                  </a:lnTo>
                  <a:lnTo>
                    <a:pt x="57938" y="356704"/>
                  </a:lnTo>
                  <a:lnTo>
                    <a:pt x="78900" y="357325"/>
                  </a:lnTo>
                  <a:lnTo>
                    <a:pt x="99273" y="363306"/>
                  </a:lnTo>
                  <a:lnTo>
                    <a:pt x="119633" y="373379"/>
                  </a:lnTo>
                  <a:lnTo>
                    <a:pt x="124968" y="376427"/>
                  </a:lnTo>
                  <a:lnTo>
                    <a:pt x="129539" y="380237"/>
                  </a:lnTo>
                  <a:lnTo>
                    <a:pt x="134874" y="384048"/>
                  </a:lnTo>
                  <a:lnTo>
                    <a:pt x="139445" y="389381"/>
                  </a:lnTo>
                  <a:lnTo>
                    <a:pt x="144018" y="395477"/>
                  </a:lnTo>
                  <a:lnTo>
                    <a:pt x="148589" y="403859"/>
                  </a:lnTo>
                  <a:lnTo>
                    <a:pt x="150113" y="413003"/>
                  </a:lnTo>
                  <a:lnTo>
                    <a:pt x="147065" y="424433"/>
                  </a:lnTo>
                  <a:lnTo>
                    <a:pt x="107441" y="457200"/>
                  </a:lnTo>
                  <a:lnTo>
                    <a:pt x="78485" y="470916"/>
                  </a:lnTo>
                  <a:lnTo>
                    <a:pt x="75437" y="472439"/>
                  </a:lnTo>
                  <a:lnTo>
                    <a:pt x="74675" y="472439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" name="object 21" descr=""/>
          <p:cNvGrpSpPr/>
          <p:nvPr/>
        </p:nvGrpSpPr>
        <p:grpSpPr>
          <a:xfrm>
            <a:off x="3731704" y="1105661"/>
            <a:ext cx="1835785" cy="1889125"/>
            <a:chOff x="3731704" y="1105661"/>
            <a:chExt cx="1835785" cy="1889125"/>
          </a:xfrm>
        </p:grpSpPr>
        <p:sp>
          <p:nvSpPr>
            <p:cNvPr id="22" name="object 22" descr=""/>
            <p:cNvSpPr/>
            <p:nvPr/>
          </p:nvSpPr>
          <p:spPr>
            <a:xfrm>
              <a:off x="3734561" y="1105661"/>
              <a:ext cx="1830070" cy="1885950"/>
            </a:xfrm>
            <a:custGeom>
              <a:avLst/>
              <a:gdLst/>
              <a:ahLst/>
              <a:cxnLst/>
              <a:rect l="l" t="t" r="r" b="b"/>
              <a:pathLst>
                <a:path w="1830070" h="1885950">
                  <a:moveTo>
                    <a:pt x="571500" y="1028700"/>
                  </a:moveTo>
                  <a:lnTo>
                    <a:pt x="567757" y="1075030"/>
                  </a:lnTo>
                  <a:lnTo>
                    <a:pt x="556924" y="1118987"/>
                  </a:lnTo>
                  <a:lnTo>
                    <a:pt x="539589" y="1159982"/>
                  </a:lnTo>
                  <a:lnTo>
                    <a:pt x="516343" y="1197425"/>
                  </a:lnTo>
                  <a:lnTo>
                    <a:pt x="487775" y="1230725"/>
                  </a:lnTo>
                  <a:lnTo>
                    <a:pt x="454475" y="1259293"/>
                  </a:lnTo>
                  <a:lnTo>
                    <a:pt x="417032" y="1282539"/>
                  </a:lnTo>
                  <a:lnTo>
                    <a:pt x="376037" y="1299874"/>
                  </a:lnTo>
                  <a:lnTo>
                    <a:pt x="332080" y="1310707"/>
                  </a:lnTo>
                  <a:lnTo>
                    <a:pt x="285750" y="1314450"/>
                  </a:lnTo>
                  <a:lnTo>
                    <a:pt x="239419" y="1310707"/>
                  </a:lnTo>
                  <a:lnTo>
                    <a:pt x="195462" y="1299874"/>
                  </a:lnTo>
                  <a:lnTo>
                    <a:pt x="154467" y="1282539"/>
                  </a:lnTo>
                  <a:lnTo>
                    <a:pt x="117024" y="1259293"/>
                  </a:lnTo>
                  <a:lnTo>
                    <a:pt x="83724" y="1230725"/>
                  </a:lnTo>
                  <a:lnTo>
                    <a:pt x="55156" y="1197425"/>
                  </a:lnTo>
                  <a:lnTo>
                    <a:pt x="31910" y="1159982"/>
                  </a:lnTo>
                  <a:lnTo>
                    <a:pt x="14575" y="1118987"/>
                  </a:lnTo>
                  <a:lnTo>
                    <a:pt x="3742" y="1075030"/>
                  </a:lnTo>
                  <a:lnTo>
                    <a:pt x="0" y="1028700"/>
                  </a:lnTo>
                  <a:lnTo>
                    <a:pt x="3742" y="982369"/>
                  </a:lnTo>
                  <a:lnTo>
                    <a:pt x="14575" y="938412"/>
                  </a:lnTo>
                  <a:lnTo>
                    <a:pt x="31910" y="897417"/>
                  </a:lnTo>
                  <a:lnTo>
                    <a:pt x="55156" y="859974"/>
                  </a:lnTo>
                  <a:lnTo>
                    <a:pt x="83724" y="826674"/>
                  </a:lnTo>
                  <a:lnTo>
                    <a:pt x="117024" y="798106"/>
                  </a:lnTo>
                  <a:lnTo>
                    <a:pt x="154467" y="774860"/>
                  </a:lnTo>
                  <a:lnTo>
                    <a:pt x="195462" y="757525"/>
                  </a:lnTo>
                  <a:lnTo>
                    <a:pt x="239419" y="746692"/>
                  </a:lnTo>
                  <a:lnTo>
                    <a:pt x="285750" y="742950"/>
                  </a:lnTo>
                  <a:lnTo>
                    <a:pt x="332080" y="746692"/>
                  </a:lnTo>
                  <a:lnTo>
                    <a:pt x="376037" y="757525"/>
                  </a:lnTo>
                  <a:lnTo>
                    <a:pt x="417032" y="774860"/>
                  </a:lnTo>
                  <a:lnTo>
                    <a:pt x="454475" y="798106"/>
                  </a:lnTo>
                  <a:lnTo>
                    <a:pt x="487775" y="826674"/>
                  </a:lnTo>
                  <a:lnTo>
                    <a:pt x="516343" y="859974"/>
                  </a:lnTo>
                  <a:lnTo>
                    <a:pt x="539589" y="897417"/>
                  </a:lnTo>
                  <a:lnTo>
                    <a:pt x="556924" y="938412"/>
                  </a:lnTo>
                  <a:lnTo>
                    <a:pt x="567757" y="982369"/>
                  </a:lnTo>
                  <a:lnTo>
                    <a:pt x="571500" y="1028700"/>
                  </a:lnTo>
                  <a:close/>
                </a:path>
                <a:path w="1830070" h="1885950">
                  <a:moveTo>
                    <a:pt x="1429512" y="228600"/>
                  </a:moveTo>
                  <a:lnTo>
                    <a:pt x="1829562" y="228600"/>
                  </a:lnTo>
                </a:path>
                <a:path w="1830070" h="1885950">
                  <a:moveTo>
                    <a:pt x="1829562" y="0"/>
                  </a:moveTo>
                  <a:lnTo>
                    <a:pt x="1829562" y="457200"/>
                  </a:lnTo>
                </a:path>
                <a:path w="1830070" h="1885950">
                  <a:moveTo>
                    <a:pt x="286512" y="228600"/>
                  </a:moveTo>
                  <a:lnTo>
                    <a:pt x="286512" y="742950"/>
                  </a:lnTo>
                </a:path>
                <a:path w="1830070" h="1885950">
                  <a:moveTo>
                    <a:pt x="286512" y="1314450"/>
                  </a:moveTo>
                  <a:lnTo>
                    <a:pt x="286512" y="1885950"/>
                  </a:lnTo>
                </a:path>
                <a:path w="1830070" h="1885950">
                  <a:moveTo>
                    <a:pt x="115062" y="1885950"/>
                  </a:moveTo>
                  <a:lnTo>
                    <a:pt x="457962" y="1885950"/>
                  </a:lnTo>
                </a:path>
                <a:path w="1830070" h="1885950">
                  <a:moveTo>
                    <a:pt x="286512" y="228600"/>
                  </a:moveTo>
                  <a:lnTo>
                    <a:pt x="686562" y="22860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5164074" y="1330959"/>
              <a:ext cx="210820" cy="6350"/>
            </a:xfrm>
            <a:custGeom>
              <a:avLst/>
              <a:gdLst/>
              <a:ahLst/>
              <a:cxnLst/>
              <a:rect l="l" t="t" r="r" b="b"/>
              <a:pathLst>
                <a:path w="210820" h="6350">
                  <a:moveTo>
                    <a:pt x="21080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209296" y="6350"/>
                  </a:lnTo>
                  <a:lnTo>
                    <a:pt x="209296" y="3810"/>
                  </a:lnTo>
                  <a:lnTo>
                    <a:pt x="210807" y="3810"/>
                  </a:lnTo>
                  <a:lnTo>
                    <a:pt x="2108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5289041" y="131140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0"/>
                  </a:moveTo>
                  <a:lnTo>
                    <a:pt x="0" y="45720"/>
                  </a:lnTo>
                  <a:lnTo>
                    <a:pt x="91440" y="228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5289041" y="131140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45720"/>
                  </a:moveTo>
                  <a:lnTo>
                    <a:pt x="91440" y="22859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5049774" y="1445259"/>
              <a:ext cx="325120" cy="6350"/>
            </a:xfrm>
            <a:custGeom>
              <a:avLst/>
              <a:gdLst/>
              <a:ahLst/>
              <a:cxnLst/>
              <a:rect l="l" t="t" r="r" b="b"/>
              <a:pathLst>
                <a:path w="325120" h="6350">
                  <a:moveTo>
                    <a:pt x="32510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323596" y="6350"/>
                  </a:lnTo>
                  <a:lnTo>
                    <a:pt x="323596" y="3810"/>
                  </a:lnTo>
                  <a:lnTo>
                    <a:pt x="325107" y="3810"/>
                  </a:lnTo>
                  <a:lnTo>
                    <a:pt x="3251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5289041" y="142570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0"/>
                  </a:moveTo>
                  <a:lnTo>
                    <a:pt x="0" y="45720"/>
                  </a:lnTo>
                  <a:lnTo>
                    <a:pt x="91440" y="228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5289041" y="142570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45720"/>
                  </a:moveTo>
                  <a:lnTo>
                    <a:pt x="91440" y="22859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4135374" y="1273809"/>
              <a:ext cx="325120" cy="6350"/>
            </a:xfrm>
            <a:custGeom>
              <a:avLst/>
              <a:gdLst/>
              <a:ahLst/>
              <a:cxnLst/>
              <a:rect l="l" t="t" r="r" b="b"/>
              <a:pathLst>
                <a:path w="325120" h="6350">
                  <a:moveTo>
                    <a:pt x="32510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323596" y="6350"/>
                  </a:lnTo>
                  <a:lnTo>
                    <a:pt x="323596" y="3810"/>
                  </a:lnTo>
                  <a:lnTo>
                    <a:pt x="325107" y="3810"/>
                  </a:lnTo>
                  <a:lnTo>
                    <a:pt x="3251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4374641" y="125425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0"/>
                  </a:moveTo>
                  <a:lnTo>
                    <a:pt x="0" y="45720"/>
                  </a:lnTo>
                  <a:lnTo>
                    <a:pt x="91440" y="228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4374641" y="1254251"/>
              <a:ext cx="789940" cy="80010"/>
            </a:xfrm>
            <a:custGeom>
              <a:avLst/>
              <a:gdLst/>
              <a:ahLst/>
              <a:cxnLst/>
              <a:rect l="l" t="t" r="r" b="b"/>
              <a:pathLst>
                <a:path w="789939" h="80009">
                  <a:moveTo>
                    <a:pt x="0" y="45720"/>
                  </a:moveTo>
                  <a:lnTo>
                    <a:pt x="91440" y="22859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  <a:path w="789939" h="80009">
                  <a:moveTo>
                    <a:pt x="656082" y="80009"/>
                  </a:moveTo>
                  <a:lnTo>
                    <a:pt x="789432" y="80009"/>
                  </a:lnTo>
                </a:path>
                <a:path w="789939" h="80009">
                  <a:moveTo>
                    <a:pt x="183642" y="80009"/>
                  </a:moveTo>
                  <a:lnTo>
                    <a:pt x="46482" y="80009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4558283" y="1258823"/>
              <a:ext cx="472440" cy="150495"/>
            </a:xfrm>
            <a:custGeom>
              <a:avLst/>
              <a:gdLst/>
              <a:ahLst/>
              <a:cxnLst/>
              <a:rect l="l" t="t" r="r" b="b"/>
              <a:pathLst>
                <a:path w="472439" h="150494">
                  <a:moveTo>
                    <a:pt x="0" y="75437"/>
                  </a:moveTo>
                  <a:lnTo>
                    <a:pt x="6684" y="39749"/>
                  </a:lnTo>
                  <a:lnTo>
                    <a:pt x="19264" y="10596"/>
                  </a:lnTo>
                  <a:lnTo>
                    <a:pt x="41071" y="148"/>
                  </a:lnTo>
                  <a:lnTo>
                    <a:pt x="75437" y="20574"/>
                  </a:lnTo>
                  <a:lnTo>
                    <a:pt x="114138" y="79071"/>
                  </a:lnTo>
                  <a:lnTo>
                    <a:pt x="102869" y="144779"/>
                  </a:lnTo>
                  <a:lnTo>
                    <a:pt x="94487" y="150114"/>
                  </a:lnTo>
                  <a:lnTo>
                    <a:pt x="89915" y="148590"/>
                  </a:lnTo>
                  <a:lnTo>
                    <a:pt x="60251" y="108363"/>
                  </a:lnTo>
                  <a:lnTo>
                    <a:pt x="62483" y="52577"/>
                  </a:lnTo>
                  <a:lnTo>
                    <a:pt x="103308" y="1500"/>
                  </a:lnTo>
                  <a:lnTo>
                    <a:pt x="160781" y="30479"/>
                  </a:lnTo>
                  <a:lnTo>
                    <a:pt x="190938" y="84258"/>
                  </a:lnTo>
                  <a:lnTo>
                    <a:pt x="179069" y="141731"/>
                  </a:lnTo>
                  <a:lnTo>
                    <a:pt x="136857" y="112156"/>
                  </a:lnTo>
                  <a:lnTo>
                    <a:pt x="132018" y="73166"/>
                  </a:lnTo>
                  <a:lnTo>
                    <a:pt x="153715" y="20872"/>
                  </a:lnTo>
                  <a:lnTo>
                    <a:pt x="201660" y="2409"/>
                  </a:lnTo>
                  <a:lnTo>
                    <a:pt x="252617" y="54788"/>
                  </a:lnTo>
                  <a:lnTo>
                    <a:pt x="266066" y="116675"/>
                  </a:lnTo>
                  <a:lnTo>
                    <a:pt x="249174" y="148590"/>
                  </a:lnTo>
                  <a:lnTo>
                    <a:pt x="244601" y="150114"/>
                  </a:lnTo>
                  <a:lnTo>
                    <a:pt x="240029" y="148590"/>
                  </a:lnTo>
                  <a:lnTo>
                    <a:pt x="234695" y="144779"/>
                  </a:lnTo>
                  <a:lnTo>
                    <a:pt x="230124" y="139446"/>
                  </a:lnTo>
                  <a:lnTo>
                    <a:pt x="222503" y="130301"/>
                  </a:lnTo>
                  <a:lnTo>
                    <a:pt x="219455" y="124968"/>
                  </a:lnTo>
                  <a:lnTo>
                    <a:pt x="216407" y="120396"/>
                  </a:lnTo>
                  <a:lnTo>
                    <a:pt x="208339" y="102037"/>
                  </a:lnTo>
                  <a:lnTo>
                    <a:pt x="206216" y="82181"/>
                  </a:lnTo>
                  <a:lnTo>
                    <a:pt x="209189" y="62192"/>
                  </a:lnTo>
                  <a:lnTo>
                    <a:pt x="216407" y="43433"/>
                  </a:lnTo>
                  <a:lnTo>
                    <a:pt x="236208" y="11431"/>
                  </a:lnTo>
                  <a:lnTo>
                    <a:pt x="261937" y="414"/>
                  </a:lnTo>
                  <a:lnTo>
                    <a:pt x="289667" y="9192"/>
                  </a:lnTo>
                  <a:lnTo>
                    <a:pt x="315467" y="36575"/>
                  </a:lnTo>
                  <a:lnTo>
                    <a:pt x="332908" y="63788"/>
                  </a:lnTo>
                  <a:lnTo>
                    <a:pt x="342338" y="90487"/>
                  </a:lnTo>
                  <a:lnTo>
                    <a:pt x="340999" y="117471"/>
                  </a:lnTo>
                  <a:lnTo>
                    <a:pt x="326136" y="145542"/>
                  </a:lnTo>
                  <a:lnTo>
                    <a:pt x="323088" y="148590"/>
                  </a:lnTo>
                  <a:lnTo>
                    <a:pt x="319277" y="150114"/>
                  </a:lnTo>
                  <a:lnTo>
                    <a:pt x="314705" y="148590"/>
                  </a:lnTo>
                  <a:lnTo>
                    <a:pt x="309371" y="144779"/>
                  </a:lnTo>
                  <a:lnTo>
                    <a:pt x="305562" y="139446"/>
                  </a:lnTo>
                  <a:lnTo>
                    <a:pt x="300989" y="134874"/>
                  </a:lnTo>
                  <a:lnTo>
                    <a:pt x="297941" y="130301"/>
                  </a:lnTo>
                  <a:lnTo>
                    <a:pt x="294131" y="124968"/>
                  </a:lnTo>
                  <a:lnTo>
                    <a:pt x="284300" y="105102"/>
                  </a:lnTo>
                  <a:lnTo>
                    <a:pt x="281249" y="84839"/>
                  </a:lnTo>
                  <a:lnTo>
                    <a:pt x="284068" y="64256"/>
                  </a:lnTo>
                  <a:lnTo>
                    <a:pt x="291845" y="43433"/>
                  </a:lnTo>
                  <a:lnTo>
                    <a:pt x="310200" y="13086"/>
                  </a:lnTo>
                  <a:lnTo>
                    <a:pt x="333646" y="395"/>
                  </a:lnTo>
                  <a:lnTo>
                    <a:pt x="359624" y="5984"/>
                  </a:lnTo>
                  <a:lnTo>
                    <a:pt x="398225" y="47950"/>
                  </a:lnTo>
                  <a:lnTo>
                    <a:pt x="416202" y="85935"/>
                  </a:lnTo>
                  <a:lnTo>
                    <a:pt x="417575" y="107442"/>
                  </a:lnTo>
                  <a:lnTo>
                    <a:pt x="416813" y="114300"/>
                  </a:lnTo>
                  <a:lnTo>
                    <a:pt x="415289" y="120396"/>
                  </a:lnTo>
                  <a:lnTo>
                    <a:pt x="413003" y="124968"/>
                  </a:lnTo>
                  <a:lnTo>
                    <a:pt x="411479" y="130301"/>
                  </a:lnTo>
                  <a:lnTo>
                    <a:pt x="408431" y="134874"/>
                  </a:lnTo>
                  <a:lnTo>
                    <a:pt x="406145" y="139446"/>
                  </a:lnTo>
                  <a:lnTo>
                    <a:pt x="403098" y="144779"/>
                  </a:lnTo>
                  <a:lnTo>
                    <a:pt x="399288" y="148590"/>
                  </a:lnTo>
                  <a:lnTo>
                    <a:pt x="394715" y="150114"/>
                  </a:lnTo>
                  <a:lnTo>
                    <a:pt x="385168" y="144871"/>
                  </a:lnTo>
                  <a:lnTo>
                    <a:pt x="376427" y="135150"/>
                  </a:lnTo>
                  <a:lnTo>
                    <a:pt x="368830" y="123957"/>
                  </a:lnTo>
                  <a:lnTo>
                    <a:pt x="362712" y="114300"/>
                  </a:lnTo>
                  <a:lnTo>
                    <a:pt x="356704" y="92173"/>
                  </a:lnTo>
                  <a:lnTo>
                    <a:pt x="357325" y="71208"/>
                  </a:lnTo>
                  <a:lnTo>
                    <a:pt x="363306" y="50834"/>
                  </a:lnTo>
                  <a:lnTo>
                    <a:pt x="373379" y="30479"/>
                  </a:lnTo>
                  <a:lnTo>
                    <a:pt x="376427" y="25146"/>
                  </a:lnTo>
                  <a:lnTo>
                    <a:pt x="380238" y="20574"/>
                  </a:lnTo>
                  <a:lnTo>
                    <a:pt x="384048" y="15240"/>
                  </a:lnTo>
                  <a:lnTo>
                    <a:pt x="389381" y="10668"/>
                  </a:lnTo>
                  <a:lnTo>
                    <a:pt x="395477" y="6096"/>
                  </a:lnTo>
                  <a:lnTo>
                    <a:pt x="403860" y="1524"/>
                  </a:lnTo>
                  <a:lnTo>
                    <a:pt x="413003" y="0"/>
                  </a:lnTo>
                  <a:lnTo>
                    <a:pt x="424433" y="3048"/>
                  </a:lnTo>
                  <a:lnTo>
                    <a:pt x="457200" y="42672"/>
                  </a:lnTo>
                  <a:lnTo>
                    <a:pt x="470915" y="71627"/>
                  </a:lnTo>
                  <a:lnTo>
                    <a:pt x="472439" y="74675"/>
                  </a:lnTo>
                  <a:lnTo>
                    <a:pt x="472439" y="75437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" name="object 33" descr=""/>
          <p:cNvSpPr/>
          <p:nvPr/>
        </p:nvSpPr>
        <p:spPr>
          <a:xfrm>
            <a:off x="3906773" y="3048761"/>
            <a:ext cx="228600" cy="0"/>
          </a:xfrm>
          <a:custGeom>
            <a:avLst/>
            <a:gdLst/>
            <a:ahLst/>
            <a:cxnLst/>
            <a:rect l="l" t="t" r="r" b="b"/>
            <a:pathLst>
              <a:path w="228600" h="0">
                <a:moveTo>
                  <a:pt x="0" y="0"/>
                </a:moveTo>
                <a:lnTo>
                  <a:pt x="2286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 descr=""/>
          <p:cNvSpPr/>
          <p:nvPr/>
        </p:nvSpPr>
        <p:spPr>
          <a:xfrm>
            <a:off x="3963923" y="3105911"/>
            <a:ext cx="114300" cy="0"/>
          </a:xfrm>
          <a:custGeom>
            <a:avLst/>
            <a:gdLst/>
            <a:ahLst/>
            <a:cxnLst/>
            <a:rect l="l" t="t" r="r" b="b"/>
            <a:pathLst>
              <a:path w="114300" h="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/>
          <p:nvPr/>
        </p:nvSpPr>
        <p:spPr>
          <a:xfrm>
            <a:off x="5621273" y="877061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0" y="0"/>
                </a:moveTo>
                <a:lnTo>
                  <a:pt x="0" y="114300"/>
                </a:lnTo>
                <a:lnTo>
                  <a:pt x="114300" y="1143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/>
          <p:nvPr/>
        </p:nvSpPr>
        <p:spPr>
          <a:xfrm>
            <a:off x="3563873" y="2077211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0" y="0"/>
                </a:moveTo>
                <a:lnTo>
                  <a:pt x="0" y="114300"/>
                </a:lnTo>
                <a:lnTo>
                  <a:pt x="114300" y="1143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 txBox="1"/>
          <p:nvPr/>
        </p:nvSpPr>
        <p:spPr>
          <a:xfrm>
            <a:off x="1502155" y="3358193"/>
            <a:ext cx="37268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2.4C: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Circuito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equivalente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generador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S´ıncrono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413521" y="3800158"/>
            <a:ext cx="4603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23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068827" y="3769993"/>
            <a:ext cx="1047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t</a:t>
            </a:r>
            <a:r>
              <a:rPr dirty="0" u="sng" sz="80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981960" y="3696522"/>
            <a:ext cx="3778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sz="1200" spc="360" i="1">
                <a:latin typeface="Calibri"/>
                <a:cs typeface="Calibri"/>
              </a:rPr>
              <a:t> </a:t>
            </a:r>
            <a:r>
              <a:rPr dirty="0" u="sng" sz="1200" spc="-434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·</a:t>
            </a:r>
            <a:r>
              <a:rPr dirty="0" u="sng" sz="1200" spc="-114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 </a:t>
            </a:r>
            <a:r>
              <a:rPr dirty="0" u="sng" sz="1200" spc="2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334003" y="3769993"/>
            <a:ext cx="768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g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073907" y="3903786"/>
            <a:ext cx="24955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85" i="1">
                <a:latin typeface="Calibri"/>
                <a:cs typeface="Calibri"/>
              </a:rPr>
              <a:t>X</a:t>
            </a:r>
            <a:r>
              <a:rPr dirty="0" baseline="-13888" sz="1200" spc="277" i="1">
                <a:latin typeface="Calibri"/>
                <a:cs typeface="Calibri"/>
              </a:rPr>
              <a:t>s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873755" y="3641057"/>
            <a:ext cx="655320" cy="177800"/>
          </a:xfrm>
          <a:prstGeom prst="rect">
            <a:avLst/>
          </a:prstGeom>
        </p:spPr>
        <p:txBody>
          <a:bodyPr wrap="square" lIns="0" tIns="139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95"/>
              </a:spcBef>
              <a:tabLst>
                <a:tab pos="548640" algn="l"/>
              </a:tabLst>
            </a:pPr>
            <a:r>
              <a:rPr dirty="0" sz="1000">
                <a:latin typeface="Cambria"/>
                <a:cs typeface="Cambria"/>
              </a:rPr>
              <a:t>	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4376420" y="3641057"/>
            <a:ext cx="1187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4459223" y="3696522"/>
            <a:ext cx="4781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baseline="-13888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t</a:t>
            </a:r>
            <a:r>
              <a:rPr dirty="0" u="sng" baseline="-13888" sz="1200" spc="232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434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·</a:t>
            </a:r>
            <a:r>
              <a:rPr dirty="0" u="sng" sz="1200" spc="-105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 </a:t>
            </a:r>
            <a:r>
              <a:rPr dirty="0" u="sng" sz="12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</a:t>
            </a:r>
            <a:r>
              <a:rPr dirty="0" u="sng" baseline="-13888" sz="1200" spc="1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g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4575047" y="3903786"/>
            <a:ext cx="24955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85" i="1">
                <a:latin typeface="Calibri"/>
                <a:cs typeface="Calibri"/>
              </a:rPr>
              <a:t>X</a:t>
            </a:r>
            <a:r>
              <a:rPr dirty="0" baseline="-13888" sz="1200" spc="277" i="1">
                <a:latin typeface="Calibri"/>
                <a:cs typeface="Calibri"/>
              </a:rPr>
              <a:t>s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4912867" y="3641057"/>
            <a:ext cx="1187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536696" y="3800154"/>
            <a:ext cx="20491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515110" algn="l"/>
              </a:tabLst>
            </a:pPr>
            <a:r>
              <a:rPr dirty="0" sz="1200" spc="-434">
                <a:latin typeface="Lucida Sans Unicode"/>
                <a:cs typeface="Lucida Sans Unicode"/>
              </a:rPr>
              <a:t>·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 i="1">
                <a:latin typeface="Calibri"/>
                <a:cs typeface="Calibri"/>
              </a:rPr>
              <a:t>Sen</a:t>
            </a:r>
            <a:r>
              <a:rPr dirty="0" sz="1200" spc="70">
                <a:latin typeface="Calibri"/>
                <a:cs typeface="Calibri"/>
              </a:rPr>
              <a:t>(</a:t>
            </a:r>
            <a:r>
              <a:rPr dirty="0" sz="1200" spc="70">
                <a:latin typeface="Lucida Sans Unicode"/>
                <a:cs typeface="Lucida Sans Unicode"/>
              </a:rPr>
              <a:t>−</a:t>
            </a:r>
            <a:r>
              <a:rPr dirty="0" sz="1200" spc="70" i="1">
                <a:latin typeface="Calibri"/>
                <a:cs typeface="Calibri"/>
              </a:rPr>
              <a:t>δ</a:t>
            </a:r>
            <a:r>
              <a:rPr dirty="0" sz="1200" spc="7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434">
                <a:latin typeface="Lucida Sans Unicode"/>
                <a:cs typeface="Lucida Sans Unicode"/>
              </a:rPr>
              <a:t>·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55" i="1">
                <a:latin typeface="Calibri"/>
                <a:cs typeface="Calibri"/>
              </a:rPr>
              <a:t>Sen</a:t>
            </a:r>
            <a:r>
              <a:rPr dirty="0" sz="1200" spc="55">
                <a:latin typeface="Calibri"/>
                <a:cs typeface="Calibri"/>
              </a:rPr>
              <a:t>(</a:t>
            </a:r>
            <a:r>
              <a:rPr dirty="0" sz="1200" spc="55" i="1">
                <a:latin typeface="Calibri"/>
                <a:cs typeface="Calibri"/>
              </a:rPr>
              <a:t>δ</a:t>
            </a:r>
            <a:r>
              <a:rPr dirty="0" sz="1200" spc="5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937760" y="4249741"/>
            <a:ext cx="3009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60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256279" y="4090637"/>
            <a:ext cx="1187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339084" y="4146103"/>
            <a:ext cx="4781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baseline="-13888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t</a:t>
            </a:r>
            <a:r>
              <a:rPr dirty="0" u="sng" baseline="-13888" sz="1200" spc="21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434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·</a:t>
            </a:r>
            <a:r>
              <a:rPr dirty="0" u="sng" sz="1200" spc="-95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 </a:t>
            </a:r>
            <a:r>
              <a:rPr dirty="0" u="sng" sz="1200" spc="9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</a:t>
            </a:r>
            <a:r>
              <a:rPr dirty="0" u="sng" baseline="-13888" sz="1200" spc="13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g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454908" y="4353366"/>
            <a:ext cx="24955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85" i="1">
                <a:latin typeface="Calibri"/>
                <a:cs typeface="Calibri"/>
              </a:rPr>
              <a:t>X</a:t>
            </a:r>
            <a:r>
              <a:rPr dirty="0" baseline="-13888" sz="1200" spc="277" i="1">
                <a:latin typeface="Calibri"/>
                <a:cs typeface="Calibri"/>
              </a:rPr>
              <a:t>s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3791203" y="4090637"/>
            <a:ext cx="1187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919220" y="4249734"/>
            <a:ext cx="6985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434">
                <a:latin typeface="Lucida Sans Unicode"/>
                <a:cs typeface="Lucida Sans Unicode"/>
              </a:rPr>
              <a:t>·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75" i="1">
                <a:latin typeface="Calibri"/>
                <a:cs typeface="Calibri"/>
              </a:rPr>
              <a:t>Cos</a:t>
            </a:r>
            <a:r>
              <a:rPr dirty="0" sz="1200" spc="75">
                <a:latin typeface="Calibri"/>
                <a:cs typeface="Calibri"/>
              </a:rPr>
              <a:t>(</a:t>
            </a:r>
            <a:r>
              <a:rPr dirty="0" sz="1200" spc="75" i="1">
                <a:latin typeface="Calibri"/>
                <a:cs typeface="Calibri"/>
              </a:rPr>
              <a:t>δ</a:t>
            </a:r>
            <a:r>
              <a:rPr dirty="0" sz="1200" spc="75">
                <a:latin typeface="Calibri"/>
                <a:cs typeface="Calibri"/>
              </a:rPr>
              <a:t>)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4740655" y="4146103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4861052" y="414184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4827527" y="4234810"/>
            <a:ext cx="647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t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8" name="object 58" descr=""/>
          <p:cNvSpPr/>
          <p:nvPr/>
        </p:nvSpPr>
        <p:spPr>
          <a:xfrm>
            <a:off x="4753203" y="4376317"/>
            <a:ext cx="180340" cy="0"/>
          </a:xfrm>
          <a:custGeom>
            <a:avLst/>
            <a:gdLst/>
            <a:ahLst/>
            <a:cxnLst/>
            <a:rect l="l" t="t" r="r" b="b"/>
            <a:pathLst>
              <a:path w="180339" h="0">
                <a:moveTo>
                  <a:pt x="0" y="0"/>
                </a:moveTo>
                <a:lnTo>
                  <a:pt x="179832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 descr=""/>
          <p:cNvSpPr txBox="1"/>
          <p:nvPr/>
        </p:nvSpPr>
        <p:spPr>
          <a:xfrm>
            <a:off x="4715255" y="4353366"/>
            <a:ext cx="24955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85" i="1">
                <a:latin typeface="Calibri"/>
                <a:cs typeface="Calibri"/>
              </a:rPr>
              <a:t>X</a:t>
            </a:r>
            <a:r>
              <a:rPr dirty="0" baseline="-13888" sz="1200" spc="277" i="1">
                <a:latin typeface="Calibri"/>
                <a:cs typeface="Calibri"/>
              </a:rPr>
              <a:t>s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4626355" y="4052537"/>
            <a:ext cx="4349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21945" algn="l"/>
              </a:tabLst>
            </a:pP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450">
                <a:latin typeface="Cambria"/>
                <a:cs typeface="Cambria"/>
              </a:rPr>
              <a:t>!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733288" y="5523484"/>
            <a:ext cx="860425" cy="54102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05"/>
              </a:spcBef>
            </a:pPr>
            <a:r>
              <a:rPr dirty="0" sz="750" spc="-50">
                <a:latin typeface="Times New Roman"/>
                <a:cs typeface="Times New Roman"/>
              </a:rPr>
              <a:t>m</a:t>
            </a:r>
            <a:endParaRPr sz="750">
              <a:latin typeface="Times New Roman"/>
              <a:cs typeface="Times New Roman"/>
            </a:endParaRPr>
          </a:p>
          <a:p>
            <a:pPr marL="52705" marR="636905" indent="-40005">
              <a:lnSpc>
                <a:spcPct val="140000"/>
              </a:lnSpc>
              <a:spcBef>
                <a:spcPts val="630"/>
              </a:spcBef>
            </a:pPr>
            <a:r>
              <a:rPr dirty="0" sz="750" spc="-20">
                <a:latin typeface="Times New Roman"/>
                <a:cs typeface="Times New Roman"/>
              </a:rPr>
              <a:t>VtEg</a:t>
            </a:r>
            <a:r>
              <a:rPr dirty="0" sz="750" spc="500">
                <a:latin typeface="Times New Roman"/>
                <a:cs typeface="Times New Roman"/>
              </a:rPr>
              <a:t> </a:t>
            </a:r>
            <a:r>
              <a:rPr dirty="0" sz="750" spc="-25">
                <a:latin typeface="Times New Roman"/>
                <a:cs typeface="Times New Roman"/>
              </a:rPr>
              <a:t>Xs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173222" y="6603618"/>
            <a:ext cx="73660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 spc="-50">
                <a:latin typeface="Times New Roman"/>
                <a:cs typeface="Times New Roman"/>
              </a:rPr>
              <a:t>n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293236" y="6443605"/>
            <a:ext cx="73660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 spc="-50">
                <a:latin typeface="Times New Roman"/>
                <a:cs typeface="Times New Roman"/>
              </a:rPr>
              <a:t>d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133217" y="6227571"/>
            <a:ext cx="61594" cy="1123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550" spc="-50">
                <a:latin typeface="Times New Roman"/>
                <a:cs typeface="Times New Roman"/>
              </a:rPr>
              <a:t>2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973200" y="6283582"/>
            <a:ext cx="225425" cy="220979"/>
          </a:xfrm>
          <a:prstGeom prst="rect">
            <a:avLst/>
          </a:prstGeom>
        </p:spPr>
        <p:txBody>
          <a:bodyPr wrap="square" lIns="0" tIns="47625" rIns="0" bIns="0" rtlCol="0" vert="horz">
            <a:spAutoFit/>
          </a:bodyPr>
          <a:lstStyle/>
          <a:p>
            <a:pPr marL="52069" marR="5080" indent="-40005">
              <a:lnSpc>
                <a:spcPct val="70000"/>
              </a:lnSpc>
              <a:spcBef>
                <a:spcPts val="375"/>
              </a:spcBef>
            </a:pPr>
            <a:r>
              <a:rPr dirty="0" u="sng" sz="7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−Vt </a:t>
            </a:r>
            <a:r>
              <a:rPr dirty="0" sz="750" spc="500">
                <a:latin typeface="Times New Roman"/>
                <a:cs typeface="Times New Roman"/>
              </a:rPr>
              <a:t> </a:t>
            </a:r>
            <a:r>
              <a:rPr dirty="0" sz="750" spc="-25">
                <a:latin typeface="Times New Roman"/>
                <a:cs typeface="Times New Roman"/>
              </a:rPr>
              <a:t>Xs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5373496" y="6187566"/>
            <a:ext cx="88265" cy="1600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50" spc="-50">
                <a:latin typeface="Times New Roman"/>
                <a:cs typeface="Times New Roman"/>
              </a:rPr>
              <a:t>P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3173222" y="6123559"/>
            <a:ext cx="73660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 spc="-50">
                <a:latin typeface="Times New Roman"/>
                <a:cs typeface="Times New Roman"/>
              </a:rPr>
              <a:t>0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3133217" y="4787391"/>
            <a:ext cx="106680" cy="1600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50" spc="-50">
                <a:latin typeface="Times New Roman"/>
                <a:cs typeface="Times New Roman"/>
              </a:rPr>
              <a:t>Q</a:t>
            </a:r>
            <a:endParaRPr sz="850">
              <a:latin typeface="Times New Roman"/>
              <a:cs typeface="Times New Roman"/>
            </a:endParaRPr>
          </a:p>
        </p:txBody>
      </p:sp>
      <p:grpSp>
        <p:nvGrpSpPr>
          <p:cNvPr id="69" name="object 69" descr=""/>
          <p:cNvGrpSpPr/>
          <p:nvPr/>
        </p:nvGrpSpPr>
        <p:grpSpPr>
          <a:xfrm>
            <a:off x="3247929" y="4839163"/>
            <a:ext cx="2251710" cy="3753485"/>
            <a:chOff x="3247929" y="4839163"/>
            <a:chExt cx="2251710" cy="3753485"/>
          </a:xfrm>
        </p:grpSpPr>
        <p:sp>
          <p:nvSpPr>
            <p:cNvPr id="70" name="object 70" descr=""/>
            <p:cNvSpPr/>
            <p:nvPr/>
          </p:nvSpPr>
          <p:spPr>
            <a:xfrm>
              <a:off x="3265931" y="6552310"/>
              <a:ext cx="80010" cy="40005"/>
            </a:xfrm>
            <a:custGeom>
              <a:avLst/>
              <a:gdLst/>
              <a:ahLst/>
              <a:cxnLst/>
              <a:rect l="l" t="t" r="r" b="b"/>
              <a:pathLst>
                <a:path w="80010" h="40004">
                  <a:moveTo>
                    <a:pt x="0" y="0"/>
                  </a:moveTo>
                  <a:lnTo>
                    <a:pt x="80009" y="40004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3745991" y="5912230"/>
              <a:ext cx="240029" cy="0"/>
            </a:xfrm>
            <a:custGeom>
              <a:avLst/>
              <a:gdLst/>
              <a:ahLst/>
              <a:cxnLst/>
              <a:rect l="l" t="t" r="r" b="b"/>
              <a:pathLst>
                <a:path w="240029" h="0">
                  <a:moveTo>
                    <a:pt x="0" y="0"/>
                  </a:moveTo>
                  <a:lnTo>
                    <a:pt x="240030" y="0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3265931" y="5678209"/>
              <a:ext cx="1233170" cy="994410"/>
            </a:xfrm>
            <a:custGeom>
              <a:avLst/>
              <a:gdLst/>
              <a:ahLst/>
              <a:cxnLst/>
              <a:rect l="l" t="t" r="r" b="b"/>
              <a:pathLst>
                <a:path w="1233170" h="994409">
                  <a:moveTo>
                    <a:pt x="0" y="994116"/>
                  </a:moveTo>
                  <a:lnTo>
                    <a:pt x="1199808" y="26529"/>
                  </a:lnTo>
                </a:path>
                <a:path w="1233170" h="994409">
                  <a:moveTo>
                    <a:pt x="1199808" y="26529"/>
                  </a:moveTo>
                  <a:lnTo>
                    <a:pt x="1232704" y="0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4438878" y="5677534"/>
              <a:ext cx="60325" cy="52705"/>
            </a:xfrm>
            <a:custGeom>
              <a:avLst/>
              <a:gdLst/>
              <a:ahLst/>
              <a:cxnLst/>
              <a:rect l="l" t="t" r="r" b="b"/>
              <a:pathLst>
                <a:path w="60325" h="52704">
                  <a:moveTo>
                    <a:pt x="20269" y="52273"/>
                  </a:moveTo>
                  <a:lnTo>
                    <a:pt x="60274" y="0"/>
                  </a:lnTo>
                  <a:lnTo>
                    <a:pt x="0" y="27203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3263931" y="4841163"/>
              <a:ext cx="4445" cy="3751579"/>
            </a:xfrm>
            <a:custGeom>
              <a:avLst/>
              <a:gdLst/>
              <a:ahLst/>
              <a:cxnLst/>
              <a:rect l="l" t="t" r="r" b="b"/>
              <a:pathLst>
                <a:path w="4445" h="3751579">
                  <a:moveTo>
                    <a:pt x="2000" y="0"/>
                  </a:moveTo>
                  <a:lnTo>
                    <a:pt x="0" y="8001"/>
                  </a:lnTo>
                  <a:lnTo>
                    <a:pt x="0" y="3751402"/>
                  </a:lnTo>
                  <a:lnTo>
                    <a:pt x="4000" y="3751402"/>
                  </a:lnTo>
                  <a:lnTo>
                    <a:pt x="4000" y="800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3249929" y="4841163"/>
              <a:ext cx="32384" cy="64135"/>
            </a:xfrm>
            <a:custGeom>
              <a:avLst/>
              <a:gdLst/>
              <a:ahLst/>
              <a:cxnLst/>
              <a:rect l="l" t="t" r="r" b="b"/>
              <a:pathLst>
                <a:path w="32385" h="64135">
                  <a:moveTo>
                    <a:pt x="32004" y="64007"/>
                  </a:moveTo>
                  <a:lnTo>
                    <a:pt x="16002" y="0"/>
                  </a:lnTo>
                  <a:lnTo>
                    <a:pt x="0" y="64007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3265931" y="6672326"/>
              <a:ext cx="2200275" cy="0"/>
            </a:xfrm>
            <a:custGeom>
              <a:avLst/>
              <a:gdLst/>
              <a:ahLst/>
              <a:cxnLst/>
              <a:rect l="l" t="t" r="r" b="b"/>
              <a:pathLst>
                <a:path w="2200275" h="0">
                  <a:moveTo>
                    <a:pt x="0" y="0"/>
                  </a:moveTo>
                  <a:lnTo>
                    <a:pt x="2200275" y="0"/>
                  </a:lnTo>
                </a:path>
              </a:pathLst>
            </a:custGeom>
            <a:ln w="4000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3265932" y="6189979"/>
              <a:ext cx="2228215" cy="3810"/>
            </a:xfrm>
            <a:custGeom>
              <a:avLst/>
              <a:gdLst/>
              <a:ahLst/>
              <a:cxnLst/>
              <a:rect l="l" t="t" r="r" b="b"/>
              <a:pathLst>
                <a:path w="2228215" h="3810">
                  <a:moveTo>
                    <a:pt x="2227656" y="2540"/>
                  </a:moveTo>
                  <a:lnTo>
                    <a:pt x="2227148" y="2540"/>
                  </a:lnTo>
                  <a:lnTo>
                    <a:pt x="2227148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2227656" y="3810"/>
                  </a:lnTo>
                  <a:lnTo>
                    <a:pt x="2227656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3265931" y="5072125"/>
              <a:ext cx="2231390" cy="3200400"/>
            </a:xfrm>
            <a:custGeom>
              <a:avLst/>
              <a:gdLst/>
              <a:ahLst/>
              <a:cxnLst/>
              <a:rect l="l" t="t" r="r" b="b"/>
              <a:pathLst>
                <a:path w="2231390" h="3200400">
                  <a:moveTo>
                    <a:pt x="2167204" y="1136141"/>
                  </a:moveTo>
                  <a:lnTo>
                    <a:pt x="2231212" y="1120139"/>
                  </a:lnTo>
                  <a:lnTo>
                    <a:pt x="2167204" y="1104138"/>
                  </a:lnTo>
                </a:path>
                <a:path w="2231390" h="3200400">
                  <a:moveTo>
                    <a:pt x="0" y="0"/>
                  </a:moveTo>
                  <a:lnTo>
                    <a:pt x="48012" y="707"/>
                  </a:lnTo>
                  <a:lnTo>
                    <a:pt x="95674" y="2817"/>
                  </a:lnTo>
                  <a:lnTo>
                    <a:pt x="142966" y="6309"/>
                  </a:lnTo>
                  <a:lnTo>
                    <a:pt x="189869" y="11163"/>
                  </a:lnTo>
                  <a:lnTo>
                    <a:pt x="236363" y="17360"/>
                  </a:lnTo>
                  <a:lnTo>
                    <a:pt x="282427" y="24880"/>
                  </a:lnTo>
                  <a:lnTo>
                    <a:pt x="328041" y="33702"/>
                  </a:lnTo>
                  <a:lnTo>
                    <a:pt x="373187" y="43807"/>
                  </a:lnTo>
                  <a:lnTo>
                    <a:pt x="417844" y="55176"/>
                  </a:lnTo>
                  <a:lnTo>
                    <a:pt x="461992" y="67787"/>
                  </a:lnTo>
                  <a:lnTo>
                    <a:pt x="505611" y="81623"/>
                  </a:lnTo>
                  <a:lnTo>
                    <a:pt x="548683" y="96661"/>
                  </a:lnTo>
                  <a:lnTo>
                    <a:pt x="591185" y="112884"/>
                  </a:lnTo>
                  <a:lnTo>
                    <a:pt x="633100" y="130270"/>
                  </a:lnTo>
                  <a:lnTo>
                    <a:pt x="674406" y="148800"/>
                  </a:lnTo>
                  <a:lnTo>
                    <a:pt x="715085" y="168454"/>
                  </a:lnTo>
                  <a:lnTo>
                    <a:pt x="755116" y="189213"/>
                  </a:lnTo>
                  <a:lnTo>
                    <a:pt x="794479" y="211056"/>
                  </a:lnTo>
                  <a:lnTo>
                    <a:pt x="833155" y="233964"/>
                  </a:lnTo>
                  <a:lnTo>
                    <a:pt x="871124" y="257917"/>
                  </a:lnTo>
                  <a:lnTo>
                    <a:pt x="908365" y="282894"/>
                  </a:lnTo>
                  <a:lnTo>
                    <a:pt x="944860" y="308877"/>
                  </a:lnTo>
                  <a:lnTo>
                    <a:pt x="980588" y="335844"/>
                  </a:lnTo>
                  <a:lnTo>
                    <a:pt x="1015529" y="363777"/>
                  </a:lnTo>
                  <a:lnTo>
                    <a:pt x="1049663" y="392656"/>
                  </a:lnTo>
                  <a:lnTo>
                    <a:pt x="1082972" y="422460"/>
                  </a:lnTo>
                  <a:lnTo>
                    <a:pt x="1115433" y="453170"/>
                  </a:lnTo>
                  <a:lnTo>
                    <a:pt x="1147029" y="484766"/>
                  </a:lnTo>
                  <a:lnTo>
                    <a:pt x="1177739" y="517227"/>
                  </a:lnTo>
                  <a:lnTo>
                    <a:pt x="1207543" y="550536"/>
                  </a:lnTo>
                  <a:lnTo>
                    <a:pt x="1236422" y="584670"/>
                  </a:lnTo>
                  <a:lnTo>
                    <a:pt x="1264355" y="619611"/>
                  </a:lnTo>
                  <a:lnTo>
                    <a:pt x="1291322" y="655339"/>
                  </a:lnTo>
                  <a:lnTo>
                    <a:pt x="1317305" y="691834"/>
                  </a:lnTo>
                  <a:lnTo>
                    <a:pt x="1342282" y="729075"/>
                  </a:lnTo>
                  <a:lnTo>
                    <a:pt x="1366235" y="767044"/>
                  </a:lnTo>
                  <a:lnTo>
                    <a:pt x="1389143" y="805720"/>
                  </a:lnTo>
                  <a:lnTo>
                    <a:pt x="1410986" y="845083"/>
                  </a:lnTo>
                  <a:lnTo>
                    <a:pt x="1431745" y="885114"/>
                  </a:lnTo>
                  <a:lnTo>
                    <a:pt x="1451399" y="925793"/>
                  </a:lnTo>
                  <a:lnTo>
                    <a:pt x="1469929" y="967099"/>
                  </a:lnTo>
                  <a:lnTo>
                    <a:pt x="1487315" y="1009014"/>
                  </a:lnTo>
                  <a:lnTo>
                    <a:pt x="1503538" y="1051516"/>
                  </a:lnTo>
                  <a:lnTo>
                    <a:pt x="1518576" y="1094588"/>
                  </a:lnTo>
                  <a:lnTo>
                    <a:pt x="1532412" y="1138207"/>
                  </a:lnTo>
                  <a:lnTo>
                    <a:pt x="1545023" y="1182355"/>
                  </a:lnTo>
                  <a:lnTo>
                    <a:pt x="1556392" y="1227012"/>
                  </a:lnTo>
                  <a:lnTo>
                    <a:pt x="1566497" y="1272158"/>
                  </a:lnTo>
                  <a:lnTo>
                    <a:pt x="1575319" y="1317772"/>
                  </a:lnTo>
                  <a:lnTo>
                    <a:pt x="1582839" y="1363836"/>
                  </a:lnTo>
                  <a:lnTo>
                    <a:pt x="1589036" y="1410330"/>
                  </a:lnTo>
                  <a:lnTo>
                    <a:pt x="1593890" y="1457233"/>
                  </a:lnTo>
                  <a:lnTo>
                    <a:pt x="1597382" y="1504525"/>
                  </a:lnTo>
                  <a:lnTo>
                    <a:pt x="1599492" y="1552187"/>
                  </a:lnTo>
                  <a:lnTo>
                    <a:pt x="1600200" y="1600200"/>
                  </a:lnTo>
                  <a:lnTo>
                    <a:pt x="1599492" y="1648212"/>
                  </a:lnTo>
                  <a:lnTo>
                    <a:pt x="1597382" y="1695874"/>
                  </a:lnTo>
                  <a:lnTo>
                    <a:pt x="1593890" y="1743166"/>
                  </a:lnTo>
                  <a:lnTo>
                    <a:pt x="1589036" y="1790069"/>
                  </a:lnTo>
                  <a:lnTo>
                    <a:pt x="1582839" y="1836563"/>
                  </a:lnTo>
                  <a:lnTo>
                    <a:pt x="1575319" y="1882627"/>
                  </a:lnTo>
                  <a:lnTo>
                    <a:pt x="1566497" y="1928241"/>
                  </a:lnTo>
                  <a:lnTo>
                    <a:pt x="1556392" y="1973387"/>
                  </a:lnTo>
                  <a:lnTo>
                    <a:pt x="1545023" y="2018044"/>
                  </a:lnTo>
                  <a:lnTo>
                    <a:pt x="1532412" y="2062192"/>
                  </a:lnTo>
                  <a:lnTo>
                    <a:pt x="1518576" y="2105811"/>
                  </a:lnTo>
                  <a:lnTo>
                    <a:pt x="1503538" y="2148883"/>
                  </a:lnTo>
                  <a:lnTo>
                    <a:pt x="1487315" y="2191385"/>
                  </a:lnTo>
                  <a:lnTo>
                    <a:pt x="1469929" y="2233300"/>
                  </a:lnTo>
                  <a:lnTo>
                    <a:pt x="1451399" y="2274606"/>
                  </a:lnTo>
                  <a:lnTo>
                    <a:pt x="1431745" y="2315285"/>
                  </a:lnTo>
                  <a:lnTo>
                    <a:pt x="1410986" y="2355316"/>
                  </a:lnTo>
                  <a:lnTo>
                    <a:pt x="1389143" y="2394679"/>
                  </a:lnTo>
                  <a:lnTo>
                    <a:pt x="1366235" y="2433355"/>
                  </a:lnTo>
                  <a:lnTo>
                    <a:pt x="1342282" y="2471324"/>
                  </a:lnTo>
                  <a:lnTo>
                    <a:pt x="1317305" y="2508565"/>
                  </a:lnTo>
                  <a:lnTo>
                    <a:pt x="1291322" y="2545060"/>
                  </a:lnTo>
                  <a:lnTo>
                    <a:pt x="1264355" y="2580788"/>
                  </a:lnTo>
                  <a:lnTo>
                    <a:pt x="1236422" y="2615729"/>
                  </a:lnTo>
                  <a:lnTo>
                    <a:pt x="1207543" y="2649863"/>
                  </a:lnTo>
                  <a:lnTo>
                    <a:pt x="1177739" y="2683172"/>
                  </a:lnTo>
                  <a:lnTo>
                    <a:pt x="1147029" y="2715633"/>
                  </a:lnTo>
                  <a:lnTo>
                    <a:pt x="1115433" y="2747229"/>
                  </a:lnTo>
                  <a:lnTo>
                    <a:pt x="1082972" y="2777939"/>
                  </a:lnTo>
                  <a:lnTo>
                    <a:pt x="1049663" y="2807743"/>
                  </a:lnTo>
                  <a:lnTo>
                    <a:pt x="1015529" y="2836622"/>
                  </a:lnTo>
                  <a:lnTo>
                    <a:pt x="980588" y="2864555"/>
                  </a:lnTo>
                  <a:lnTo>
                    <a:pt x="944860" y="2891522"/>
                  </a:lnTo>
                  <a:lnTo>
                    <a:pt x="908365" y="2917505"/>
                  </a:lnTo>
                  <a:lnTo>
                    <a:pt x="871124" y="2942482"/>
                  </a:lnTo>
                  <a:lnTo>
                    <a:pt x="833155" y="2966435"/>
                  </a:lnTo>
                  <a:lnTo>
                    <a:pt x="794479" y="2989343"/>
                  </a:lnTo>
                  <a:lnTo>
                    <a:pt x="755116" y="3011186"/>
                  </a:lnTo>
                  <a:lnTo>
                    <a:pt x="715085" y="3031945"/>
                  </a:lnTo>
                  <a:lnTo>
                    <a:pt x="674406" y="3051599"/>
                  </a:lnTo>
                  <a:lnTo>
                    <a:pt x="633100" y="3070129"/>
                  </a:lnTo>
                  <a:lnTo>
                    <a:pt x="591185" y="3087515"/>
                  </a:lnTo>
                  <a:lnTo>
                    <a:pt x="548683" y="3103738"/>
                  </a:lnTo>
                  <a:lnTo>
                    <a:pt x="505611" y="3118776"/>
                  </a:lnTo>
                  <a:lnTo>
                    <a:pt x="461992" y="3132612"/>
                  </a:lnTo>
                  <a:lnTo>
                    <a:pt x="417844" y="3145223"/>
                  </a:lnTo>
                  <a:lnTo>
                    <a:pt x="373187" y="3156592"/>
                  </a:lnTo>
                  <a:lnTo>
                    <a:pt x="328041" y="3166697"/>
                  </a:lnTo>
                  <a:lnTo>
                    <a:pt x="282427" y="3175519"/>
                  </a:lnTo>
                  <a:lnTo>
                    <a:pt x="236363" y="3183039"/>
                  </a:lnTo>
                  <a:lnTo>
                    <a:pt x="189869" y="3189236"/>
                  </a:lnTo>
                  <a:lnTo>
                    <a:pt x="142966" y="3194090"/>
                  </a:lnTo>
                  <a:lnTo>
                    <a:pt x="95674" y="3197582"/>
                  </a:lnTo>
                  <a:lnTo>
                    <a:pt x="48012" y="3199692"/>
                  </a:lnTo>
                  <a:lnTo>
                    <a:pt x="0" y="3200400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9" name="object 79" descr=""/>
          <p:cNvSpPr txBox="1"/>
          <p:nvPr/>
        </p:nvSpPr>
        <p:spPr>
          <a:xfrm>
            <a:off x="1358900" y="8730295"/>
            <a:ext cx="47351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2.4D: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Capacidad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generador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campo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constante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0" name="object 8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2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25</a:t>
            </a:fld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387600" y="1122487"/>
            <a:ext cx="3848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5904" algn="l"/>
              </a:tabLst>
            </a:pP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873755" y="1001487"/>
            <a:ext cx="1009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963672" y="1101469"/>
            <a:ext cx="24002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sz="800" spc="185" i="1">
                <a:latin typeface="Calibri"/>
                <a:cs typeface="Calibri"/>
              </a:rPr>
              <a:t> </a:t>
            </a:r>
            <a:r>
              <a:rPr dirty="0" u="sng" sz="800" spc="9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·</a:t>
            </a:r>
            <a:r>
              <a:rPr dirty="0" u="sng" sz="800" spc="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026155" y="1138966"/>
            <a:ext cx="224154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8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t</a:t>
            </a:r>
            <a:r>
              <a:rPr dirty="0" sz="600" spc="300" i="1">
                <a:latin typeface="Calibri"/>
                <a:cs typeface="Calibri"/>
              </a:rPr>
              <a:t>  </a:t>
            </a:r>
            <a:r>
              <a:rPr dirty="0" u="sng" sz="6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g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003804" y="1238629"/>
            <a:ext cx="2095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247" i="1">
                <a:latin typeface="Calibri"/>
                <a:cs typeface="Calibri"/>
              </a:rPr>
              <a:t>X</a:t>
            </a:r>
            <a:r>
              <a:rPr dirty="0" sz="600" spc="165" i="1">
                <a:latin typeface="Calibri"/>
                <a:cs typeface="Calibri"/>
              </a:rPr>
              <a:t>s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248660" y="1001487"/>
            <a:ext cx="1009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356864" y="1066942"/>
            <a:ext cx="548005" cy="501015"/>
          </a:xfrm>
          <a:prstGeom prst="rect">
            <a:avLst/>
          </a:prstGeom>
        </p:spPr>
        <p:txBody>
          <a:bodyPr wrap="square" lIns="0" tIns="67310" rIns="0" bIns="0" rtlCol="0" vert="horz">
            <a:spAutoFit/>
          </a:bodyPr>
          <a:lstStyle/>
          <a:p>
            <a:pPr marL="87630" indent="-85725">
              <a:lnSpc>
                <a:spcPct val="100000"/>
              </a:lnSpc>
              <a:spcBef>
                <a:spcPts val="530"/>
              </a:spcBef>
              <a:buSzPct val="75000"/>
              <a:buFont typeface="Lucida Sans Unicode"/>
              <a:buChar char="·"/>
              <a:tabLst>
                <a:tab pos="87630" algn="l"/>
              </a:tabLst>
            </a:pPr>
            <a:r>
              <a:rPr dirty="0" sz="1200" spc="55" i="1">
                <a:latin typeface="Calibri"/>
                <a:cs typeface="Calibri"/>
              </a:rPr>
              <a:t>Sen</a:t>
            </a:r>
            <a:r>
              <a:rPr dirty="0" sz="1200" spc="55">
                <a:latin typeface="Calibri"/>
                <a:cs typeface="Calibri"/>
              </a:rPr>
              <a:t>(</a:t>
            </a:r>
            <a:r>
              <a:rPr dirty="0" sz="1200" spc="55" i="1">
                <a:latin typeface="Calibri"/>
                <a:cs typeface="Calibri"/>
              </a:rPr>
              <a:t>δ</a:t>
            </a:r>
            <a:r>
              <a:rPr dirty="0" sz="1200" spc="5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marL="87630" indent="-85725">
              <a:lnSpc>
                <a:spcPct val="100000"/>
              </a:lnSpc>
              <a:spcBef>
                <a:spcPts val="434"/>
              </a:spcBef>
              <a:buSzPct val="75000"/>
              <a:buFont typeface="Lucida Sans Unicode"/>
              <a:buChar char="·"/>
              <a:tabLst>
                <a:tab pos="87630" algn="l"/>
              </a:tabLst>
            </a:pPr>
            <a:r>
              <a:rPr dirty="0" sz="1200" spc="65" i="1">
                <a:latin typeface="Calibri"/>
                <a:cs typeface="Calibri"/>
              </a:rPr>
              <a:t>Cos</a:t>
            </a:r>
            <a:r>
              <a:rPr dirty="0" sz="1200" spc="65">
                <a:latin typeface="Calibri"/>
                <a:cs typeface="Calibri"/>
              </a:rPr>
              <a:t>(</a:t>
            </a:r>
            <a:r>
              <a:rPr dirty="0" sz="1200" spc="65" i="1">
                <a:latin typeface="Calibri"/>
                <a:cs typeface="Calibri"/>
              </a:rPr>
              <a:t>δ</a:t>
            </a:r>
            <a:r>
              <a:rPr dirty="0" sz="1200" spc="6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883161" y="1360223"/>
            <a:ext cx="2921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-15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274823" y="1323368"/>
            <a:ext cx="158750" cy="11683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0"/>
              </a:lnSpc>
            </a:pPr>
            <a:r>
              <a:rPr dirty="0" baseline="-20833" sz="1200" i="1">
                <a:latin typeface="Calibri"/>
                <a:cs typeface="Calibri"/>
              </a:rPr>
              <a:t>V</a:t>
            </a:r>
            <a:r>
              <a:rPr dirty="0" baseline="-20833" sz="1200" spc="75" i="1">
                <a:latin typeface="Calibri"/>
                <a:cs typeface="Calibri"/>
              </a:rPr>
              <a:t> </a:t>
            </a: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337307" y="1390425"/>
            <a:ext cx="6223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30" i="1">
                <a:latin typeface="Calibri"/>
                <a:cs typeface="Calibri"/>
              </a:rPr>
              <a:t>t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249423" y="1476373"/>
            <a:ext cx="2095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247" i="1">
                <a:latin typeface="Calibri"/>
                <a:cs typeface="Calibri"/>
              </a:rPr>
              <a:t>X</a:t>
            </a:r>
            <a:r>
              <a:rPr dirty="0" sz="600" spc="165" i="1">
                <a:latin typeface="Calibri"/>
                <a:cs typeface="Calibri"/>
              </a:rPr>
              <a:t>s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183383" y="1239231"/>
            <a:ext cx="346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1270">
              <a:lnSpc>
                <a:spcPts val="1100"/>
              </a:lnSpc>
              <a:spcBef>
                <a:spcPts val="95"/>
              </a:spcBef>
            </a:pPr>
            <a:r>
              <a:rPr dirty="0" u="sng" sz="1000" spc="5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1000">
              <a:latin typeface="Times New Roman"/>
              <a:cs typeface="Times New Roman"/>
            </a:endParaRPr>
          </a:p>
          <a:p>
            <a:pPr algn="ctr">
              <a:lnSpc>
                <a:spcPts val="100"/>
              </a:lnSpc>
              <a:tabLst>
                <a:tab pos="245110" algn="l"/>
              </a:tabLst>
            </a:pPr>
            <a:r>
              <a:rPr dirty="0" sz="1000">
                <a:latin typeface="Cambria"/>
                <a:cs typeface="Cambria"/>
              </a:rPr>
              <a:t>	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631439" y="1360229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873755" y="1239231"/>
            <a:ext cx="1009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963672" y="1337688"/>
            <a:ext cx="2952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sz="800" spc="18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9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·</a:t>
            </a:r>
            <a:r>
              <a:rPr dirty="0" u="sng" sz="800" spc="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</a:t>
            </a:r>
            <a:r>
              <a:rPr dirty="0" u="sng" sz="80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026155" y="1375185"/>
            <a:ext cx="224154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80" i="1">
                <a:latin typeface="Calibri"/>
                <a:cs typeface="Calibri"/>
              </a:rPr>
              <a:t>t</a:t>
            </a:r>
            <a:r>
              <a:rPr dirty="0" sz="600" spc="325" i="1">
                <a:latin typeface="Calibri"/>
                <a:cs typeface="Calibri"/>
              </a:rPr>
              <a:t>  </a:t>
            </a:r>
            <a:r>
              <a:rPr dirty="0" sz="600" i="1">
                <a:latin typeface="Calibri"/>
                <a:cs typeface="Calibri"/>
              </a:rPr>
              <a:t>g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003804" y="1476373"/>
            <a:ext cx="2095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247" i="1">
                <a:latin typeface="Calibri"/>
                <a:cs typeface="Calibri"/>
              </a:rPr>
              <a:t>X</a:t>
            </a:r>
            <a:r>
              <a:rPr dirty="0" sz="600" spc="165" i="1">
                <a:latin typeface="Calibri"/>
                <a:cs typeface="Calibri"/>
              </a:rPr>
              <a:t>s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248660" y="1239231"/>
            <a:ext cx="1009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942079" y="1001487"/>
            <a:ext cx="1250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90">
                <a:latin typeface="Cambria"/>
                <a:cs typeface="Cambria"/>
              </a:rPr>
              <a:t>⎫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942079" y="1115790"/>
            <a:ext cx="137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0">
                <a:latin typeface="Cambria"/>
                <a:cs typeface="Cambria"/>
              </a:rPr>
              <a:t>⎬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942079" y="1342865"/>
            <a:ext cx="137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0">
                <a:latin typeface="Cambria"/>
                <a:cs typeface="Cambria"/>
              </a:rPr>
              <a:t>⎭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097528" y="1241359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419600" y="1249298"/>
            <a:ext cx="3378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120" i="1">
                <a:latin typeface="Calibri"/>
                <a:cs typeface="Calibri"/>
              </a:rPr>
              <a:t>V</a:t>
            </a:r>
            <a:r>
              <a:rPr dirty="0" sz="600" spc="80" i="1">
                <a:latin typeface="Calibri"/>
                <a:cs typeface="Calibri"/>
              </a:rPr>
              <a:t>t</a:t>
            </a:r>
            <a:r>
              <a:rPr dirty="0" baseline="6944" sz="1200" spc="120">
                <a:latin typeface="Cambria"/>
                <a:cs typeface="Cambria"/>
              </a:rPr>
              <a:t>·</a:t>
            </a:r>
            <a:r>
              <a:rPr dirty="0" baseline="6944" sz="1200" spc="120" i="1">
                <a:latin typeface="Calibri"/>
                <a:cs typeface="Calibri"/>
              </a:rPr>
              <a:t>E</a:t>
            </a:r>
            <a:r>
              <a:rPr dirty="0" sz="600" spc="80" i="1">
                <a:latin typeface="Calibri"/>
                <a:cs typeface="Calibri"/>
              </a:rPr>
              <a:t>g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485132" y="1374264"/>
            <a:ext cx="2095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247" i="1">
                <a:latin typeface="Calibri"/>
                <a:cs typeface="Calibri"/>
              </a:rPr>
              <a:t>X</a:t>
            </a:r>
            <a:r>
              <a:rPr dirty="0" sz="600" spc="165" i="1">
                <a:latin typeface="Calibri"/>
                <a:cs typeface="Calibri"/>
              </a:rPr>
              <a:t>s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355084" y="1137124"/>
            <a:ext cx="4762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ts val="1100"/>
              </a:lnSpc>
              <a:spcBef>
                <a:spcPts val="95"/>
              </a:spcBef>
              <a:tabLst>
                <a:tab pos="269240" algn="l"/>
              </a:tabLst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1000">
              <a:latin typeface="Times New Roman"/>
              <a:cs typeface="Times New Roman"/>
            </a:endParaRPr>
          </a:p>
          <a:p>
            <a:pPr algn="ctr">
              <a:lnSpc>
                <a:spcPts val="100"/>
              </a:lnSpc>
              <a:tabLst>
                <a:tab pos="374650" algn="l"/>
              </a:tabLst>
            </a:pPr>
            <a:r>
              <a:rPr dirty="0" sz="1000">
                <a:latin typeface="Cambria"/>
                <a:cs typeface="Cambria"/>
              </a:rPr>
              <a:t>	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804664" y="119748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881371" y="1258123"/>
            <a:ext cx="9372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-100" i="1">
                <a:latin typeface="Calibri"/>
                <a:cs typeface="Calibri"/>
              </a:rPr>
              <a:t> </a:t>
            </a:r>
            <a:r>
              <a:rPr dirty="0" baseline="27777" sz="1200">
                <a:latin typeface="Calibri"/>
                <a:cs typeface="Calibri"/>
              </a:rPr>
              <a:t>2</a:t>
            </a:r>
            <a:r>
              <a:rPr dirty="0" baseline="27777" sz="1200" spc="179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65">
                <a:latin typeface="Calibri"/>
                <a:cs typeface="Calibri"/>
              </a:rPr>
              <a:t>  </a:t>
            </a: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5816600" y="1232533"/>
            <a:ext cx="882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V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5903467" y="1222785"/>
            <a:ext cx="723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879083" y="1289841"/>
            <a:ext cx="6223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30" i="1">
                <a:latin typeface="Calibri"/>
                <a:cs typeface="Calibri"/>
              </a:rPr>
              <a:t>t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791200" y="1374264"/>
            <a:ext cx="2095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247" i="1">
                <a:latin typeface="Calibri"/>
                <a:cs typeface="Calibri"/>
              </a:rPr>
              <a:t>X</a:t>
            </a:r>
            <a:r>
              <a:rPr dirty="0" sz="600" spc="165" i="1">
                <a:latin typeface="Calibri"/>
                <a:cs typeface="Calibri"/>
              </a:rPr>
              <a:t>s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5424932" y="1137124"/>
            <a:ext cx="6470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03860">
              <a:lnSpc>
                <a:spcPts val="1100"/>
              </a:lnSpc>
              <a:spcBef>
                <a:spcPts val="95"/>
              </a:spcBef>
            </a:pPr>
            <a:r>
              <a:rPr dirty="0" u="sng" sz="1000" spc="5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ts val="100"/>
              </a:lnSpc>
              <a:tabLst>
                <a:tab pos="558165" algn="l"/>
              </a:tabLst>
            </a:pPr>
            <a:r>
              <a:rPr dirty="0" sz="1000">
                <a:latin typeface="Cambria"/>
                <a:cs typeface="Cambria"/>
              </a:rPr>
              <a:t>	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6046723" y="1188336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951988" y="1817429"/>
            <a:ext cx="8032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96570" algn="l"/>
              </a:tabLst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-110" i="1">
                <a:latin typeface="Calibri"/>
                <a:cs typeface="Calibri"/>
              </a:rPr>
              <a:t> </a:t>
            </a:r>
            <a:r>
              <a:rPr dirty="0" baseline="34722" sz="1200">
                <a:latin typeface="Calibri"/>
                <a:cs typeface="Calibri"/>
              </a:rPr>
              <a:t>2</a:t>
            </a:r>
            <a:r>
              <a:rPr dirty="0" baseline="34722" sz="1200" spc="202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337052" y="1620231"/>
            <a:ext cx="1257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753105" y="1713804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839970" y="1709546"/>
            <a:ext cx="111760" cy="24002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4450">
              <a:lnSpc>
                <a:spcPts val="844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ts val="844"/>
              </a:lnSpc>
            </a:pPr>
            <a:r>
              <a:rPr dirty="0" sz="800" spc="-50" i="1">
                <a:latin typeface="Calibri"/>
                <a:cs typeface="Calibri"/>
              </a:rPr>
              <a:t>t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" name="object 39" descr=""/>
          <p:cNvSpPr/>
          <p:nvPr/>
        </p:nvSpPr>
        <p:spPr>
          <a:xfrm>
            <a:off x="3765651" y="1942490"/>
            <a:ext cx="180340" cy="0"/>
          </a:xfrm>
          <a:custGeom>
            <a:avLst/>
            <a:gdLst/>
            <a:ahLst/>
            <a:cxnLst/>
            <a:rect l="l" t="t" r="r" b="b"/>
            <a:pathLst>
              <a:path w="180339" h="0">
                <a:moveTo>
                  <a:pt x="0" y="0"/>
                </a:moveTo>
                <a:lnTo>
                  <a:pt x="179832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 descr=""/>
          <p:cNvSpPr txBox="1"/>
          <p:nvPr/>
        </p:nvSpPr>
        <p:spPr>
          <a:xfrm>
            <a:off x="3948176" y="1620231"/>
            <a:ext cx="1257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50">
                <a:latin typeface="Cambria"/>
                <a:cs typeface="Cambria"/>
              </a:rPr>
              <a:t>!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150867" y="1817429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021835" y="1631502"/>
            <a:ext cx="5321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298450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1000" spc="500">
                <a:latin typeface="Cambria"/>
                <a:cs typeface="Cambria"/>
              </a:rPr>
              <a:t> </a:t>
            </a:r>
            <a:r>
              <a:rPr dirty="0" baseline="-30092" sz="1800" i="1">
                <a:latin typeface="Calibri"/>
                <a:cs typeface="Calibri"/>
              </a:rPr>
              <a:t>V</a:t>
            </a:r>
            <a:endParaRPr baseline="-30092" sz="18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4582159" y="1713799"/>
            <a:ext cx="2120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434">
                <a:latin typeface="Lucida Sans Unicode"/>
                <a:cs typeface="Lucida Sans Unicode"/>
              </a:rPr>
              <a:t>·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225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4502911" y="1787269"/>
            <a:ext cx="3422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77495" algn="l"/>
              </a:tabLst>
            </a:pPr>
            <a:r>
              <a:rPr dirty="0" sz="800" spc="-50" i="1">
                <a:latin typeface="Calibri"/>
                <a:cs typeface="Calibri"/>
              </a:rPr>
              <a:t>t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g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 descr=""/>
          <p:cNvSpPr/>
          <p:nvPr/>
        </p:nvSpPr>
        <p:spPr>
          <a:xfrm>
            <a:off x="4428591" y="1942490"/>
            <a:ext cx="413384" cy="0"/>
          </a:xfrm>
          <a:custGeom>
            <a:avLst/>
            <a:gdLst/>
            <a:ahLst/>
            <a:cxnLst/>
            <a:rect l="l" t="t" r="r" b="b"/>
            <a:pathLst>
              <a:path w="413385" h="0">
                <a:moveTo>
                  <a:pt x="0" y="0"/>
                </a:moveTo>
                <a:lnTo>
                  <a:pt x="413003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46" descr=""/>
          <p:cNvSpPr txBox="1"/>
          <p:nvPr/>
        </p:nvSpPr>
        <p:spPr>
          <a:xfrm>
            <a:off x="3715003" y="1921062"/>
            <a:ext cx="10553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830580" algn="l"/>
              </a:tabLst>
            </a:pPr>
            <a:r>
              <a:rPr dirty="0" sz="1200" spc="185" i="1">
                <a:latin typeface="Calibri"/>
                <a:cs typeface="Calibri"/>
              </a:rPr>
              <a:t>X</a:t>
            </a:r>
            <a:r>
              <a:rPr dirty="0" baseline="-13888" sz="1200" spc="277" i="1">
                <a:latin typeface="Calibri"/>
                <a:cs typeface="Calibri"/>
              </a:rPr>
              <a:t>s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185" i="1">
                <a:latin typeface="Calibri"/>
                <a:cs typeface="Calibri"/>
              </a:rPr>
              <a:t>X</a:t>
            </a:r>
            <a:r>
              <a:rPr dirty="0" baseline="-13888" sz="1200" spc="277" i="1">
                <a:latin typeface="Calibri"/>
                <a:cs typeface="Calibri"/>
              </a:rPr>
              <a:t>s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4844288" y="1656808"/>
            <a:ext cx="1187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4937252" y="170040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927603" y="2242626"/>
            <a:ext cx="6146800" cy="664845"/>
          </a:xfrm>
          <a:prstGeom prst="rect">
            <a:avLst/>
          </a:prstGeom>
        </p:spPr>
        <p:txBody>
          <a:bodyPr wrap="square" lIns="0" tIns="10795" rIns="0" bIns="0" rtlCol="0" vert="horz">
            <a:spAutoFit/>
          </a:bodyPr>
          <a:lstStyle/>
          <a:p>
            <a:pPr marL="12700" marR="5080" indent="222250">
              <a:lnSpc>
                <a:spcPct val="100800"/>
              </a:lnSpc>
              <a:spcBef>
                <a:spcPts val="85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concluye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nueva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curva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presentada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2.4D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punto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centro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y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radio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longitud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n-</a:t>
            </a:r>
            <a:r>
              <a:rPr dirty="0" sz="1200" spc="-25">
                <a:latin typeface="Calibri"/>
                <a:cs typeface="Calibri"/>
              </a:rPr>
              <a:t>m.</a:t>
            </a:r>
            <a:endParaRPr sz="1200">
              <a:latin typeface="Calibri"/>
              <a:cs typeface="Calibri"/>
            </a:endParaRPr>
          </a:p>
          <a:p>
            <a:pPr marL="234950">
              <a:lnSpc>
                <a:spcPct val="100000"/>
              </a:lnSpc>
              <a:spcBef>
                <a:spcPts val="705"/>
              </a:spcBef>
            </a:pP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limite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estabilidad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asume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criterio: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916432" y="2998517"/>
            <a:ext cx="20834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298575" algn="l"/>
                <a:tab pos="1637030" algn="l"/>
              </a:tabLst>
            </a:pPr>
            <a:r>
              <a:rPr dirty="0" sz="1200" spc="95" i="1">
                <a:latin typeface="Calibri"/>
                <a:cs typeface="Calibri"/>
              </a:rPr>
              <a:t>Sen</a:t>
            </a:r>
            <a:r>
              <a:rPr dirty="0" sz="1200" spc="8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δ</a:t>
            </a:r>
            <a:r>
              <a:rPr dirty="0" baseline="-13888" sz="1200" i="1">
                <a:latin typeface="Calibri"/>
                <a:cs typeface="Calibri"/>
              </a:rPr>
              <a:t>max</a:t>
            </a:r>
            <a:r>
              <a:rPr dirty="0" baseline="-13888" sz="1200" spc="300" i="1">
                <a:latin typeface="Calibri"/>
                <a:cs typeface="Calibri"/>
              </a:rPr>
              <a:t>  </a:t>
            </a:r>
            <a:r>
              <a:rPr dirty="0" sz="1200">
                <a:latin typeface="Lucida Sans Unicode"/>
                <a:cs typeface="Lucida Sans Unicode"/>
              </a:rPr>
              <a:t>≤</a:t>
            </a:r>
            <a:r>
              <a:rPr dirty="0" sz="1200" spc="330">
                <a:latin typeface="Lucida Sans Unicode"/>
                <a:cs typeface="Lucida Sans Unicode"/>
              </a:rPr>
              <a:t> </a:t>
            </a:r>
            <a:r>
              <a:rPr dirty="0" sz="1200" spc="-25">
                <a:latin typeface="Calibri"/>
                <a:cs typeface="Calibri"/>
              </a:rPr>
              <a:t>0</a:t>
            </a:r>
            <a:r>
              <a:rPr dirty="0" sz="1200" spc="-25" i="1">
                <a:latin typeface="Calibri"/>
                <a:cs typeface="Calibri"/>
              </a:rPr>
              <a:t>.</a:t>
            </a:r>
            <a:r>
              <a:rPr dirty="0" sz="1200" spc="-25">
                <a:latin typeface="Calibri"/>
                <a:cs typeface="Calibri"/>
              </a:rPr>
              <a:t>9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5">
                <a:latin typeface="Lucida Sans Unicode"/>
                <a:cs typeface="Lucida Sans Unicode"/>
              </a:rPr>
              <a:t>⇒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i="1">
                <a:latin typeface="Calibri"/>
                <a:cs typeface="Calibri"/>
              </a:rPr>
              <a:t>δ</a:t>
            </a:r>
            <a:r>
              <a:rPr dirty="0" sz="1200" spc="4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65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4974335" y="2986658"/>
            <a:ext cx="520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800" spc="-6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927603" y="3387150"/>
            <a:ext cx="614553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22225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Considerando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diferentes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restricciones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operativas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conjunto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turbina-generador,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ob- </a:t>
            </a:r>
            <a:r>
              <a:rPr dirty="0" sz="1200">
                <a:latin typeface="Calibri"/>
                <a:cs typeface="Calibri"/>
              </a:rPr>
              <a:t>tiene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Curva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generador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s´ıncrono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as´ı: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53" name="object 53" descr=""/>
          <p:cNvGrpSpPr/>
          <p:nvPr/>
        </p:nvGrpSpPr>
        <p:grpSpPr>
          <a:xfrm>
            <a:off x="3658679" y="4289742"/>
            <a:ext cx="1075690" cy="821055"/>
            <a:chOff x="3658679" y="4289742"/>
            <a:chExt cx="1075690" cy="821055"/>
          </a:xfrm>
        </p:grpSpPr>
        <p:sp>
          <p:nvSpPr>
            <p:cNvPr id="54" name="object 54" descr=""/>
            <p:cNvSpPr/>
            <p:nvPr/>
          </p:nvSpPr>
          <p:spPr>
            <a:xfrm>
              <a:off x="4461001" y="5052059"/>
              <a:ext cx="271145" cy="40005"/>
            </a:xfrm>
            <a:custGeom>
              <a:avLst/>
              <a:gdLst/>
              <a:ahLst/>
              <a:cxnLst/>
              <a:rect l="l" t="t" r="r" b="b"/>
              <a:pathLst>
                <a:path w="271145" h="40004">
                  <a:moveTo>
                    <a:pt x="0" y="0"/>
                  </a:moveTo>
                  <a:lnTo>
                    <a:pt x="43219" y="528"/>
                  </a:lnTo>
                  <a:lnTo>
                    <a:pt x="86410" y="2133"/>
                  </a:lnTo>
                  <a:lnTo>
                    <a:pt x="113333" y="9702"/>
                  </a:lnTo>
                  <a:lnTo>
                    <a:pt x="101879" y="20269"/>
                  </a:lnTo>
                  <a:lnTo>
                    <a:pt x="97612" y="24002"/>
                  </a:lnTo>
                  <a:lnTo>
                    <a:pt x="94945" y="27736"/>
                  </a:lnTo>
                  <a:lnTo>
                    <a:pt x="168378" y="38358"/>
                  </a:lnTo>
                  <a:lnTo>
                    <a:pt x="242858" y="39727"/>
                  </a:lnTo>
                  <a:lnTo>
                    <a:pt x="270967" y="39937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4667961" y="5076062"/>
              <a:ext cx="64135" cy="32384"/>
            </a:xfrm>
            <a:custGeom>
              <a:avLst/>
              <a:gdLst/>
              <a:ahLst/>
              <a:cxnLst/>
              <a:rect l="l" t="t" r="r" b="b"/>
              <a:pathLst>
                <a:path w="64135" h="32385">
                  <a:moveTo>
                    <a:pt x="0" y="32003"/>
                  </a:moveTo>
                  <a:lnTo>
                    <a:pt x="64008" y="16001"/>
                  </a:lnTo>
                  <a:lnTo>
                    <a:pt x="0" y="0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3660901" y="4291964"/>
              <a:ext cx="271145" cy="40005"/>
            </a:xfrm>
            <a:custGeom>
              <a:avLst/>
              <a:gdLst/>
              <a:ahLst/>
              <a:cxnLst/>
              <a:rect l="l" t="t" r="r" b="b"/>
              <a:pathLst>
                <a:path w="271145" h="40004">
                  <a:moveTo>
                    <a:pt x="0" y="0"/>
                  </a:moveTo>
                  <a:lnTo>
                    <a:pt x="16535" y="0"/>
                  </a:lnTo>
                  <a:lnTo>
                    <a:pt x="33070" y="0"/>
                  </a:lnTo>
                  <a:lnTo>
                    <a:pt x="49606" y="0"/>
                  </a:lnTo>
                  <a:lnTo>
                    <a:pt x="66141" y="0"/>
                  </a:lnTo>
                  <a:lnTo>
                    <a:pt x="81957" y="724"/>
                  </a:lnTo>
                  <a:lnTo>
                    <a:pt x="104570" y="1328"/>
                  </a:lnTo>
                  <a:lnTo>
                    <a:pt x="126504" y="3002"/>
                  </a:lnTo>
                  <a:lnTo>
                    <a:pt x="140284" y="6934"/>
                  </a:lnTo>
                  <a:lnTo>
                    <a:pt x="139750" y="9067"/>
                  </a:lnTo>
                  <a:lnTo>
                    <a:pt x="136017" y="12268"/>
                  </a:lnTo>
                  <a:lnTo>
                    <a:pt x="129082" y="16001"/>
                  </a:lnTo>
                  <a:lnTo>
                    <a:pt x="121081" y="20269"/>
                  </a:lnTo>
                  <a:lnTo>
                    <a:pt x="113080" y="24002"/>
                  </a:lnTo>
                  <a:lnTo>
                    <a:pt x="107213" y="27736"/>
                  </a:lnTo>
                  <a:lnTo>
                    <a:pt x="104546" y="30937"/>
                  </a:lnTo>
                  <a:lnTo>
                    <a:pt x="106680" y="33604"/>
                  </a:lnTo>
                  <a:lnTo>
                    <a:pt x="109347" y="34137"/>
                  </a:lnTo>
                  <a:lnTo>
                    <a:pt x="113080" y="35204"/>
                  </a:lnTo>
                  <a:lnTo>
                    <a:pt x="118414" y="35737"/>
                  </a:lnTo>
                  <a:lnTo>
                    <a:pt x="125349" y="36804"/>
                  </a:lnTo>
                  <a:lnTo>
                    <a:pt x="133883" y="37337"/>
                  </a:lnTo>
                  <a:lnTo>
                    <a:pt x="144551" y="37871"/>
                  </a:lnTo>
                  <a:lnTo>
                    <a:pt x="156819" y="37871"/>
                  </a:lnTo>
                  <a:lnTo>
                    <a:pt x="187618" y="38776"/>
                  </a:lnTo>
                  <a:lnTo>
                    <a:pt x="218422" y="39395"/>
                  </a:lnTo>
                  <a:lnTo>
                    <a:pt x="249229" y="39785"/>
                  </a:lnTo>
                  <a:lnTo>
                    <a:pt x="270967" y="39940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3867861" y="4315967"/>
              <a:ext cx="64135" cy="32384"/>
            </a:xfrm>
            <a:custGeom>
              <a:avLst/>
              <a:gdLst/>
              <a:ahLst/>
              <a:cxnLst/>
              <a:rect l="l" t="t" r="r" b="b"/>
              <a:pathLst>
                <a:path w="64135" h="32385">
                  <a:moveTo>
                    <a:pt x="0" y="32004"/>
                  </a:moveTo>
                  <a:lnTo>
                    <a:pt x="64008" y="16002"/>
                  </a:lnTo>
                  <a:lnTo>
                    <a:pt x="0" y="0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4220971" y="4732019"/>
              <a:ext cx="391160" cy="40005"/>
            </a:xfrm>
            <a:custGeom>
              <a:avLst/>
              <a:gdLst/>
              <a:ahLst/>
              <a:cxnLst/>
              <a:rect l="l" t="t" r="r" b="b"/>
              <a:pathLst>
                <a:path w="391160" h="40004">
                  <a:moveTo>
                    <a:pt x="0" y="0"/>
                  </a:moveTo>
                  <a:lnTo>
                    <a:pt x="22905" y="123"/>
                  </a:lnTo>
                  <a:lnTo>
                    <a:pt x="45877" y="533"/>
                  </a:lnTo>
                  <a:lnTo>
                    <a:pt x="68846" y="942"/>
                  </a:lnTo>
                  <a:lnTo>
                    <a:pt x="91744" y="1066"/>
                  </a:lnTo>
                  <a:lnTo>
                    <a:pt x="107530" y="1819"/>
                  </a:lnTo>
                  <a:lnTo>
                    <a:pt x="130154" y="2209"/>
                  </a:lnTo>
                  <a:lnTo>
                    <a:pt x="152375" y="3495"/>
                  </a:lnTo>
                  <a:lnTo>
                    <a:pt x="166954" y="6934"/>
                  </a:lnTo>
                  <a:lnTo>
                    <a:pt x="166420" y="9067"/>
                  </a:lnTo>
                  <a:lnTo>
                    <a:pt x="161086" y="12268"/>
                  </a:lnTo>
                  <a:lnTo>
                    <a:pt x="152552" y="16001"/>
                  </a:lnTo>
                  <a:lnTo>
                    <a:pt x="142951" y="20269"/>
                  </a:lnTo>
                  <a:lnTo>
                    <a:pt x="133883" y="24002"/>
                  </a:lnTo>
                  <a:lnTo>
                    <a:pt x="128549" y="27736"/>
                  </a:lnTo>
                  <a:lnTo>
                    <a:pt x="128015" y="30937"/>
                  </a:lnTo>
                  <a:lnTo>
                    <a:pt x="144036" y="35212"/>
                  </a:lnTo>
                  <a:lnTo>
                    <a:pt x="165596" y="36866"/>
                  </a:lnTo>
                  <a:lnTo>
                    <a:pt x="187435" y="37289"/>
                  </a:lnTo>
                  <a:lnTo>
                    <a:pt x="204292" y="37871"/>
                  </a:lnTo>
                  <a:lnTo>
                    <a:pt x="253226" y="38731"/>
                  </a:lnTo>
                  <a:lnTo>
                    <a:pt x="302166" y="39343"/>
                  </a:lnTo>
                  <a:lnTo>
                    <a:pt x="351108" y="39751"/>
                  </a:lnTo>
                  <a:lnTo>
                    <a:pt x="390982" y="39958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4547946" y="4756022"/>
              <a:ext cx="64135" cy="32384"/>
            </a:xfrm>
            <a:custGeom>
              <a:avLst/>
              <a:gdLst/>
              <a:ahLst/>
              <a:cxnLst/>
              <a:rect l="l" t="t" r="r" b="b"/>
              <a:pathLst>
                <a:path w="64135" h="32385">
                  <a:moveTo>
                    <a:pt x="0" y="32003"/>
                  </a:moveTo>
                  <a:lnTo>
                    <a:pt x="64008" y="16001"/>
                  </a:lnTo>
                  <a:lnTo>
                    <a:pt x="0" y="0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0" name="object 60" descr=""/>
          <p:cNvSpPr txBox="1"/>
          <p:nvPr/>
        </p:nvSpPr>
        <p:spPr>
          <a:xfrm>
            <a:off x="3008122" y="5463413"/>
            <a:ext cx="73660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 spc="-50">
                <a:latin typeface="Times New Roman"/>
                <a:cs typeface="Times New Roman"/>
              </a:rPr>
              <a:t>0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968117" y="4047235"/>
            <a:ext cx="106680" cy="1600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50" spc="-50">
                <a:latin typeface="Times New Roman"/>
                <a:cs typeface="Times New Roman"/>
              </a:rPr>
              <a:t>Q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968241" y="4103242"/>
            <a:ext cx="1241425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>
                <a:latin typeface="Times New Roman"/>
                <a:cs typeface="Times New Roman"/>
              </a:rPr>
              <a:t>Pmax</a:t>
            </a:r>
            <a:r>
              <a:rPr dirty="0" sz="750" spc="-5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Restriccion de la</a:t>
            </a:r>
            <a:r>
              <a:rPr dirty="0" sz="750" spc="-5">
                <a:latin typeface="Times New Roman"/>
                <a:cs typeface="Times New Roman"/>
              </a:rPr>
              <a:t> </a:t>
            </a:r>
            <a:r>
              <a:rPr dirty="0" sz="750" spc="-10">
                <a:latin typeface="Times New Roman"/>
                <a:cs typeface="Times New Roman"/>
              </a:rPr>
              <a:t>Turbina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288160" y="3863213"/>
            <a:ext cx="1540510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>
                <a:latin typeface="Times New Roman"/>
                <a:cs typeface="Times New Roman"/>
              </a:rPr>
              <a:t>Resonancia</a:t>
            </a:r>
            <a:r>
              <a:rPr dirty="0" sz="750" spc="-5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Mecanica del</a:t>
            </a:r>
            <a:r>
              <a:rPr dirty="0" sz="750" spc="-5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Conjunto </a:t>
            </a:r>
            <a:r>
              <a:rPr dirty="0" sz="750" spc="-25">
                <a:latin typeface="Times New Roman"/>
                <a:cs typeface="Times New Roman"/>
              </a:rPr>
              <a:t>TG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128136" y="7183625"/>
            <a:ext cx="910590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>
                <a:latin typeface="Times New Roman"/>
                <a:cs typeface="Times New Roman"/>
              </a:rPr>
              <a:t>Pmin</a:t>
            </a:r>
            <a:r>
              <a:rPr dirty="0" sz="750" spc="-25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Plantas</a:t>
            </a:r>
            <a:r>
              <a:rPr dirty="0" sz="750" spc="-15">
                <a:latin typeface="Times New Roman"/>
                <a:cs typeface="Times New Roman"/>
              </a:rPr>
              <a:t> </a:t>
            </a:r>
            <a:r>
              <a:rPr dirty="0" sz="750" spc="-10">
                <a:latin typeface="Times New Roman"/>
                <a:cs typeface="Times New Roman"/>
              </a:rPr>
              <a:t>Termicas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4168263" y="5703436"/>
            <a:ext cx="1110615" cy="220979"/>
          </a:xfrm>
          <a:prstGeom prst="rect">
            <a:avLst/>
          </a:prstGeom>
        </p:spPr>
        <p:txBody>
          <a:bodyPr wrap="square" lIns="0" tIns="47625" rIns="0" bIns="0" rtlCol="0" vert="horz">
            <a:spAutoFit/>
          </a:bodyPr>
          <a:lstStyle/>
          <a:p>
            <a:pPr marL="12700" marR="5080">
              <a:lnSpc>
                <a:spcPct val="70000"/>
              </a:lnSpc>
              <a:spcBef>
                <a:spcPts val="375"/>
              </a:spcBef>
            </a:pPr>
            <a:r>
              <a:rPr dirty="0" sz="750">
                <a:latin typeface="Times New Roman"/>
                <a:cs typeface="Times New Roman"/>
              </a:rPr>
              <a:t>Curva de disparo </a:t>
            </a:r>
            <a:r>
              <a:rPr dirty="0" sz="750" spc="-10">
                <a:latin typeface="Times New Roman"/>
                <a:cs typeface="Times New Roman"/>
              </a:rPr>
              <a:t>proteccion</a:t>
            </a:r>
            <a:r>
              <a:rPr dirty="0" sz="750" spc="500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de </a:t>
            </a:r>
            <a:r>
              <a:rPr dirty="0" sz="750" spc="-10">
                <a:latin typeface="Times New Roman"/>
                <a:cs typeface="Times New Roman"/>
              </a:rPr>
              <a:t>subexcitacion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5048377" y="5447410"/>
            <a:ext cx="88265" cy="1600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50" spc="-50">
                <a:latin typeface="Times New Roman"/>
                <a:cs typeface="Times New Roman"/>
              </a:rPr>
              <a:t>P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3288150" y="4218451"/>
            <a:ext cx="2508885" cy="12255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92785" marR="916940">
              <a:lnSpc>
                <a:spcPct val="140000"/>
              </a:lnSpc>
              <a:spcBef>
                <a:spcPts val="95"/>
              </a:spcBef>
            </a:pPr>
            <a:r>
              <a:rPr dirty="0" sz="750">
                <a:latin typeface="Times New Roman"/>
                <a:cs typeface="Times New Roman"/>
              </a:rPr>
              <a:t>I armadura en</a:t>
            </a:r>
            <a:r>
              <a:rPr dirty="0" sz="750" spc="5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su </a:t>
            </a:r>
            <a:r>
              <a:rPr dirty="0" sz="750" spc="-10">
                <a:latin typeface="Times New Roman"/>
                <a:cs typeface="Times New Roman"/>
              </a:rPr>
              <a:t>limite</a:t>
            </a:r>
            <a:r>
              <a:rPr dirty="0" sz="750" spc="500">
                <a:latin typeface="Times New Roman"/>
                <a:cs typeface="Times New Roman"/>
              </a:rPr>
              <a:t> </a:t>
            </a:r>
            <a:r>
              <a:rPr dirty="0" sz="750" spc="-50">
                <a:latin typeface="Times New Roman"/>
                <a:cs typeface="Times New Roman"/>
              </a:rPr>
              <a:t>k</a:t>
            </a:r>
            <a:endParaRPr sz="750">
              <a:latin typeface="Times New Roman"/>
              <a:cs typeface="Times New Roman"/>
            </a:endParaRPr>
          </a:p>
          <a:p>
            <a:pPr marL="892810">
              <a:lnSpc>
                <a:spcPct val="100000"/>
              </a:lnSpc>
              <a:spcBef>
                <a:spcPts val="360"/>
              </a:spcBef>
            </a:pPr>
            <a:r>
              <a:rPr dirty="0" sz="750" spc="-50">
                <a:latin typeface="Times New Roman"/>
                <a:cs typeface="Times New Roman"/>
              </a:rPr>
              <a:t>m</a:t>
            </a:r>
            <a:endParaRPr sz="750">
              <a:latin typeface="Times New Roman"/>
              <a:cs typeface="Times New Roman"/>
            </a:endParaRPr>
          </a:p>
          <a:p>
            <a:pPr marL="1396365">
              <a:lnSpc>
                <a:spcPct val="100000"/>
              </a:lnSpc>
              <a:spcBef>
                <a:spcPts val="45"/>
              </a:spcBef>
            </a:pPr>
            <a:r>
              <a:rPr dirty="0" sz="750">
                <a:latin typeface="Times New Roman"/>
                <a:cs typeface="Times New Roman"/>
              </a:rPr>
              <a:t>f.p. </a:t>
            </a:r>
            <a:r>
              <a:rPr dirty="0" sz="750" spc="-10">
                <a:latin typeface="Times New Roman"/>
                <a:cs typeface="Times New Roman"/>
              </a:rPr>
              <a:t>nominal</a:t>
            </a:r>
            <a:endParaRPr sz="7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45"/>
              </a:spcBef>
            </a:pPr>
            <a:endParaRPr sz="750">
              <a:latin typeface="Times New Roman"/>
              <a:cs typeface="Times New Roman"/>
            </a:endParaRPr>
          </a:p>
          <a:p>
            <a:pPr algn="ctr" marL="1520190">
              <a:lnSpc>
                <a:spcPct val="100000"/>
              </a:lnSpc>
            </a:pPr>
            <a:r>
              <a:rPr dirty="0" sz="750">
                <a:latin typeface="Times New Roman"/>
                <a:cs typeface="Times New Roman"/>
              </a:rPr>
              <a:t>I</a:t>
            </a:r>
            <a:r>
              <a:rPr dirty="0" sz="600">
                <a:latin typeface="Times New Roman"/>
                <a:cs typeface="Times New Roman"/>
              </a:rPr>
              <a:t>f</a:t>
            </a:r>
            <a:r>
              <a:rPr dirty="0" sz="600" spc="295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de</a:t>
            </a:r>
            <a:r>
              <a:rPr dirty="0" sz="750" spc="10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campo</a:t>
            </a:r>
            <a:r>
              <a:rPr dirty="0" sz="750" spc="15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en</a:t>
            </a:r>
            <a:r>
              <a:rPr dirty="0" sz="750" spc="10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su</a:t>
            </a:r>
            <a:r>
              <a:rPr dirty="0" sz="750" spc="10">
                <a:latin typeface="Times New Roman"/>
                <a:cs typeface="Times New Roman"/>
              </a:rPr>
              <a:t> </a:t>
            </a:r>
            <a:r>
              <a:rPr dirty="0" sz="750" spc="-10">
                <a:latin typeface="Times New Roman"/>
                <a:cs typeface="Times New Roman"/>
              </a:rPr>
              <a:t>limite</a:t>
            </a:r>
            <a:endParaRPr sz="750">
              <a:latin typeface="Times New Roman"/>
              <a:cs typeface="Times New Roman"/>
            </a:endParaRPr>
          </a:p>
          <a:p>
            <a:pPr algn="ctr" marR="208279">
              <a:lnSpc>
                <a:spcPct val="100000"/>
              </a:lnSpc>
              <a:spcBef>
                <a:spcPts val="45"/>
              </a:spcBef>
            </a:pPr>
            <a:r>
              <a:rPr dirty="0" sz="750" spc="-50">
                <a:latin typeface="Times New Roman"/>
                <a:cs typeface="Times New Roman"/>
              </a:rPr>
              <a:t>l</a:t>
            </a:r>
            <a:endParaRPr sz="7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750">
                <a:latin typeface="Times New Roman"/>
                <a:cs typeface="Times New Roman"/>
              </a:rPr>
              <a:t>0 </a:t>
            </a:r>
            <a:r>
              <a:rPr dirty="0" sz="750" spc="-10">
                <a:latin typeface="Times New Roman"/>
                <a:cs typeface="Times New Roman"/>
              </a:rPr>
              <a:t>nominal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3128127" y="5703442"/>
            <a:ext cx="262890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>
                <a:latin typeface="Times New Roman"/>
                <a:cs typeface="Times New Roman"/>
              </a:rPr>
              <a:t>d </a:t>
            </a:r>
            <a:r>
              <a:rPr dirty="0" sz="750" spc="-25">
                <a:latin typeface="Times New Roman"/>
                <a:cs typeface="Times New Roman"/>
              </a:rPr>
              <a:t>max</a:t>
            </a:r>
            <a:endParaRPr sz="750">
              <a:latin typeface="Times New Roman"/>
              <a:cs typeface="Times New Roman"/>
            </a:endParaRPr>
          </a:p>
        </p:txBody>
      </p:sp>
      <p:grpSp>
        <p:nvGrpSpPr>
          <p:cNvPr id="69" name="object 69" descr=""/>
          <p:cNvGrpSpPr/>
          <p:nvPr/>
        </p:nvGrpSpPr>
        <p:grpSpPr>
          <a:xfrm>
            <a:off x="3082829" y="3938987"/>
            <a:ext cx="2218690" cy="3753485"/>
            <a:chOff x="3082829" y="3938987"/>
            <a:chExt cx="2218690" cy="3753485"/>
          </a:xfrm>
        </p:grpSpPr>
        <p:sp>
          <p:nvSpPr>
            <p:cNvPr id="70" name="object 70" descr=""/>
            <p:cNvSpPr/>
            <p:nvPr/>
          </p:nvSpPr>
          <p:spPr>
            <a:xfrm>
              <a:off x="3100831" y="4171949"/>
              <a:ext cx="1600200" cy="3360420"/>
            </a:xfrm>
            <a:custGeom>
              <a:avLst/>
              <a:gdLst/>
              <a:ahLst/>
              <a:cxnLst/>
              <a:rect l="l" t="t" r="r" b="b"/>
              <a:pathLst>
                <a:path w="1600200" h="3360420">
                  <a:moveTo>
                    <a:pt x="120015" y="1200150"/>
                  </a:moveTo>
                  <a:lnTo>
                    <a:pt x="139931" y="1223838"/>
                  </a:lnTo>
                  <a:lnTo>
                    <a:pt x="146570" y="1240154"/>
                  </a:lnTo>
                  <a:lnTo>
                    <a:pt x="139931" y="1256471"/>
                  </a:lnTo>
                  <a:lnTo>
                    <a:pt x="120015" y="1280160"/>
                  </a:lnTo>
                </a:path>
                <a:path w="1600200" h="3360420">
                  <a:moveTo>
                    <a:pt x="0" y="0"/>
                  </a:moveTo>
                  <a:lnTo>
                    <a:pt x="47969" y="883"/>
                  </a:lnTo>
                  <a:lnTo>
                    <a:pt x="95495" y="3513"/>
                  </a:lnTo>
                  <a:lnTo>
                    <a:pt x="142546" y="7858"/>
                  </a:lnTo>
                  <a:lnTo>
                    <a:pt x="189091" y="13888"/>
                  </a:lnTo>
                  <a:lnTo>
                    <a:pt x="235100" y="21571"/>
                  </a:lnTo>
                  <a:lnTo>
                    <a:pt x="280541" y="30876"/>
                  </a:lnTo>
                  <a:lnTo>
                    <a:pt x="325383" y="41773"/>
                  </a:lnTo>
                  <a:lnTo>
                    <a:pt x="369595" y="54229"/>
                  </a:lnTo>
                  <a:lnTo>
                    <a:pt x="413147" y="68215"/>
                  </a:lnTo>
                  <a:lnTo>
                    <a:pt x="456007" y="83700"/>
                  </a:lnTo>
                  <a:lnTo>
                    <a:pt x="498144" y="100651"/>
                  </a:lnTo>
                  <a:lnTo>
                    <a:pt x="539527" y="119039"/>
                  </a:lnTo>
                  <a:lnTo>
                    <a:pt x="580125" y="138832"/>
                  </a:lnTo>
                  <a:lnTo>
                    <a:pt x="619908" y="159999"/>
                  </a:lnTo>
                  <a:lnTo>
                    <a:pt x="658844" y="182509"/>
                  </a:lnTo>
                  <a:lnTo>
                    <a:pt x="696901" y="206332"/>
                  </a:lnTo>
                  <a:lnTo>
                    <a:pt x="734050" y="231435"/>
                  </a:lnTo>
                  <a:lnTo>
                    <a:pt x="770259" y="257789"/>
                  </a:lnTo>
                  <a:lnTo>
                    <a:pt x="805497" y="285362"/>
                  </a:lnTo>
                  <a:lnTo>
                    <a:pt x="839733" y="314123"/>
                  </a:lnTo>
                  <a:lnTo>
                    <a:pt x="872936" y="344041"/>
                  </a:lnTo>
                  <a:lnTo>
                    <a:pt x="905075" y="375084"/>
                  </a:lnTo>
                  <a:lnTo>
                    <a:pt x="936118" y="407223"/>
                  </a:lnTo>
                  <a:lnTo>
                    <a:pt x="966036" y="440426"/>
                  </a:lnTo>
                  <a:lnTo>
                    <a:pt x="994797" y="474662"/>
                  </a:lnTo>
                  <a:lnTo>
                    <a:pt x="1022370" y="509900"/>
                  </a:lnTo>
                  <a:lnTo>
                    <a:pt x="1048724" y="546109"/>
                  </a:lnTo>
                  <a:lnTo>
                    <a:pt x="1073827" y="583258"/>
                  </a:lnTo>
                  <a:lnTo>
                    <a:pt x="1097650" y="621315"/>
                  </a:lnTo>
                  <a:lnTo>
                    <a:pt x="1120160" y="660251"/>
                  </a:lnTo>
                  <a:lnTo>
                    <a:pt x="1141327" y="700034"/>
                  </a:lnTo>
                  <a:lnTo>
                    <a:pt x="1161120" y="740632"/>
                  </a:lnTo>
                  <a:lnTo>
                    <a:pt x="1179508" y="782015"/>
                  </a:lnTo>
                  <a:lnTo>
                    <a:pt x="1196459" y="824152"/>
                  </a:lnTo>
                  <a:lnTo>
                    <a:pt x="1211944" y="867012"/>
                  </a:lnTo>
                  <a:lnTo>
                    <a:pt x="1225930" y="910564"/>
                  </a:lnTo>
                  <a:lnTo>
                    <a:pt x="1238386" y="954776"/>
                  </a:lnTo>
                  <a:lnTo>
                    <a:pt x="1249283" y="999618"/>
                  </a:lnTo>
                  <a:lnTo>
                    <a:pt x="1258588" y="1045059"/>
                  </a:lnTo>
                  <a:lnTo>
                    <a:pt x="1266271" y="1091068"/>
                  </a:lnTo>
                  <a:lnTo>
                    <a:pt x="1272301" y="1137613"/>
                  </a:lnTo>
                  <a:lnTo>
                    <a:pt x="1276646" y="1184664"/>
                  </a:lnTo>
                  <a:lnTo>
                    <a:pt x="1279276" y="1232190"/>
                  </a:lnTo>
                  <a:lnTo>
                    <a:pt x="1280159" y="1280160"/>
                  </a:lnTo>
                  <a:lnTo>
                    <a:pt x="1279276" y="1328129"/>
                  </a:lnTo>
                  <a:lnTo>
                    <a:pt x="1276646" y="1375655"/>
                  </a:lnTo>
                  <a:lnTo>
                    <a:pt x="1272301" y="1422706"/>
                  </a:lnTo>
                  <a:lnTo>
                    <a:pt x="1266271" y="1469251"/>
                  </a:lnTo>
                  <a:lnTo>
                    <a:pt x="1258588" y="1515260"/>
                  </a:lnTo>
                  <a:lnTo>
                    <a:pt x="1249283" y="1560701"/>
                  </a:lnTo>
                  <a:lnTo>
                    <a:pt x="1238386" y="1605543"/>
                  </a:lnTo>
                  <a:lnTo>
                    <a:pt x="1225930" y="1649755"/>
                  </a:lnTo>
                  <a:lnTo>
                    <a:pt x="1211944" y="1693307"/>
                  </a:lnTo>
                  <a:lnTo>
                    <a:pt x="1196459" y="1736167"/>
                  </a:lnTo>
                  <a:lnTo>
                    <a:pt x="1179508" y="1778304"/>
                  </a:lnTo>
                  <a:lnTo>
                    <a:pt x="1161120" y="1819687"/>
                  </a:lnTo>
                  <a:lnTo>
                    <a:pt x="1141327" y="1860285"/>
                  </a:lnTo>
                  <a:lnTo>
                    <a:pt x="1120160" y="1900068"/>
                  </a:lnTo>
                  <a:lnTo>
                    <a:pt x="1097650" y="1939004"/>
                  </a:lnTo>
                  <a:lnTo>
                    <a:pt x="1073827" y="1977061"/>
                  </a:lnTo>
                  <a:lnTo>
                    <a:pt x="1048724" y="2014210"/>
                  </a:lnTo>
                  <a:lnTo>
                    <a:pt x="1022370" y="2050419"/>
                  </a:lnTo>
                  <a:lnTo>
                    <a:pt x="994797" y="2085657"/>
                  </a:lnTo>
                  <a:lnTo>
                    <a:pt x="966036" y="2119893"/>
                  </a:lnTo>
                  <a:lnTo>
                    <a:pt x="936118" y="2153096"/>
                  </a:lnTo>
                  <a:lnTo>
                    <a:pt x="905075" y="2185235"/>
                  </a:lnTo>
                  <a:lnTo>
                    <a:pt x="872936" y="2216278"/>
                  </a:lnTo>
                  <a:lnTo>
                    <a:pt x="839733" y="2246196"/>
                  </a:lnTo>
                  <a:lnTo>
                    <a:pt x="805497" y="2274957"/>
                  </a:lnTo>
                  <a:lnTo>
                    <a:pt x="770259" y="2302530"/>
                  </a:lnTo>
                  <a:lnTo>
                    <a:pt x="734050" y="2328884"/>
                  </a:lnTo>
                  <a:lnTo>
                    <a:pt x="696901" y="2353987"/>
                  </a:lnTo>
                  <a:lnTo>
                    <a:pt x="658844" y="2377810"/>
                  </a:lnTo>
                  <a:lnTo>
                    <a:pt x="619908" y="2400320"/>
                  </a:lnTo>
                  <a:lnTo>
                    <a:pt x="580125" y="2421487"/>
                  </a:lnTo>
                  <a:lnTo>
                    <a:pt x="539527" y="2441280"/>
                  </a:lnTo>
                  <a:lnTo>
                    <a:pt x="498144" y="2459668"/>
                  </a:lnTo>
                  <a:lnTo>
                    <a:pt x="456007" y="2476619"/>
                  </a:lnTo>
                  <a:lnTo>
                    <a:pt x="413147" y="2492104"/>
                  </a:lnTo>
                  <a:lnTo>
                    <a:pt x="369595" y="2506090"/>
                  </a:lnTo>
                  <a:lnTo>
                    <a:pt x="325383" y="2518546"/>
                  </a:lnTo>
                  <a:lnTo>
                    <a:pt x="280541" y="2529443"/>
                  </a:lnTo>
                  <a:lnTo>
                    <a:pt x="235100" y="2538748"/>
                  </a:lnTo>
                  <a:lnTo>
                    <a:pt x="189091" y="2546431"/>
                  </a:lnTo>
                  <a:lnTo>
                    <a:pt x="142546" y="2552461"/>
                  </a:lnTo>
                  <a:lnTo>
                    <a:pt x="95495" y="2556806"/>
                  </a:lnTo>
                  <a:lnTo>
                    <a:pt x="47969" y="2559436"/>
                  </a:lnTo>
                  <a:lnTo>
                    <a:pt x="0" y="2560320"/>
                  </a:lnTo>
                </a:path>
                <a:path w="1600200" h="3360420">
                  <a:moveTo>
                    <a:pt x="0" y="160020"/>
                  </a:moveTo>
                  <a:lnTo>
                    <a:pt x="48012" y="160727"/>
                  </a:lnTo>
                  <a:lnTo>
                    <a:pt x="95674" y="162837"/>
                  </a:lnTo>
                  <a:lnTo>
                    <a:pt x="142966" y="166329"/>
                  </a:lnTo>
                  <a:lnTo>
                    <a:pt x="189869" y="171183"/>
                  </a:lnTo>
                  <a:lnTo>
                    <a:pt x="236363" y="177380"/>
                  </a:lnTo>
                  <a:lnTo>
                    <a:pt x="282427" y="184900"/>
                  </a:lnTo>
                  <a:lnTo>
                    <a:pt x="328041" y="193722"/>
                  </a:lnTo>
                  <a:lnTo>
                    <a:pt x="373187" y="203827"/>
                  </a:lnTo>
                  <a:lnTo>
                    <a:pt x="417844" y="215196"/>
                  </a:lnTo>
                  <a:lnTo>
                    <a:pt x="461992" y="227807"/>
                  </a:lnTo>
                  <a:lnTo>
                    <a:pt x="505611" y="241643"/>
                  </a:lnTo>
                  <a:lnTo>
                    <a:pt x="548683" y="256681"/>
                  </a:lnTo>
                  <a:lnTo>
                    <a:pt x="591185" y="272904"/>
                  </a:lnTo>
                  <a:lnTo>
                    <a:pt x="633100" y="290290"/>
                  </a:lnTo>
                  <a:lnTo>
                    <a:pt x="674406" y="308820"/>
                  </a:lnTo>
                  <a:lnTo>
                    <a:pt x="715085" y="328474"/>
                  </a:lnTo>
                  <a:lnTo>
                    <a:pt x="755116" y="349233"/>
                  </a:lnTo>
                  <a:lnTo>
                    <a:pt x="794479" y="371076"/>
                  </a:lnTo>
                  <a:lnTo>
                    <a:pt x="833155" y="393984"/>
                  </a:lnTo>
                  <a:lnTo>
                    <a:pt x="871124" y="417937"/>
                  </a:lnTo>
                  <a:lnTo>
                    <a:pt x="908365" y="442914"/>
                  </a:lnTo>
                  <a:lnTo>
                    <a:pt x="944860" y="468897"/>
                  </a:lnTo>
                  <a:lnTo>
                    <a:pt x="980588" y="495864"/>
                  </a:lnTo>
                  <a:lnTo>
                    <a:pt x="1015529" y="523797"/>
                  </a:lnTo>
                  <a:lnTo>
                    <a:pt x="1049663" y="552676"/>
                  </a:lnTo>
                  <a:lnTo>
                    <a:pt x="1082972" y="582480"/>
                  </a:lnTo>
                  <a:lnTo>
                    <a:pt x="1115433" y="613190"/>
                  </a:lnTo>
                  <a:lnTo>
                    <a:pt x="1147029" y="644786"/>
                  </a:lnTo>
                  <a:lnTo>
                    <a:pt x="1177739" y="677247"/>
                  </a:lnTo>
                  <a:lnTo>
                    <a:pt x="1207543" y="710556"/>
                  </a:lnTo>
                  <a:lnTo>
                    <a:pt x="1236422" y="744690"/>
                  </a:lnTo>
                  <a:lnTo>
                    <a:pt x="1264355" y="779631"/>
                  </a:lnTo>
                  <a:lnTo>
                    <a:pt x="1291322" y="815359"/>
                  </a:lnTo>
                  <a:lnTo>
                    <a:pt x="1317305" y="851854"/>
                  </a:lnTo>
                  <a:lnTo>
                    <a:pt x="1342282" y="889095"/>
                  </a:lnTo>
                  <a:lnTo>
                    <a:pt x="1366235" y="927064"/>
                  </a:lnTo>
                  <a:lnTo>
                    <a:pt x="1389143" y="965740"/>
                  </a:lnTo>
                  <a:lnTo>
                    <a:pt x="1410986" y="1005103"/>
                  </a:lnTo>
                  <a:lnTo>
                    <a:pt x="1431745" y="1045134"/>
                  </a:lnTo>
                  <a:lnTo>
                    <a:pt x="1451399" y="1085813"/>
                  </a:lnTo>
                  <a:lnTo>
                    <a:pt x="1469929" y="1127119"/>
                  </a:lnTo>
                  <a:lnTo>
                    <a:pt x="1487315" y="1169034"/>
                  </a:lnTo>
                  <a:lnTo>
                    <a:pt x="1503538" y="1211536"/>
                  </a:lnTo>
                  <a:lnTo>
                    <a:pt x="1518576" y="1254608"/>
                  </a:lnTo>
                  <a:lnTo>
                    <a:pt x="1532412" y="1298227"/>
                  </a:lnTo>
                  <a:lnTo>
                    <a:pt x="1545023" y="1342375"/>
                  </a:lnTo>
                  <a:lnTo>
                    <a:pt x="1556392" y="1387032"/>
                  </a:lnTo>
                  <a:lnTo>
                    <a:pt x="1566497" y="1432178"/>
                  </a:lnTo>
                  <a:lnTo>
                    <a:pt x="1575319" y="1477792"/>
                  </a:lnTo>
                  <a:lnTo>
                    <a:pt x="1582839" y="1523856"/>
                  </a:lnTo>
                  <a:lnTo>
                    <a:pt x="1589036" y="1570350"/>
                  </a:lnTo>
                  <a:lnTo>
                    <a:pt x="1593890" y="1617253"/>
                  </a:lnTo>
                  <a:lnTo>
                    <a:pt x="1597382" y="1664545"/>
                  </a:lnTo>
                  <a:lnTo>
                    <a:pt x="1599492" y="1712207"/>
                  </a:lnTo>
                  <a:lnTo>
                    <a:pt x="1600200" y="1760220"/>
                  </a:lnTo>
                  <a:lnTo>
                    <a:pt x="1599492" y="1808232"/>
                  </a:lnTo>
                  <a:lnTo>
                    <a:pt x="1597382" y="1855894"/>
                  </a:lnTo>
                  <a:lnTo>
                    <a:pt x="1593890" y="1903186"/>
                  </a:lnTo>
                  <a:lnTo>
                    <a:pt x="1589036" y="1950089"/>
                  </a:lnTo>
                  <a:lnTo>
                    <a:pt x="1582839" y="1996583"/>
                  </a:lnTo>
                  <a:lnTo>
                    <a:pt x="1575319" y="2042647"/>
                  </a:lnTo>
                  <a:lnTo>
                    <a:pt x="1566497" y="2088261"/>
                  </a:lnTo>
                  <a:lnTo>
                    <a:pt x="1556392" y="2133407"/>
                  </a:lnTo>
                  <a:lnTo>
                    <a:pt x="1545023" y="2178064"/>
                  </a:lnTo>
                  <a:lnTo>
                    <a:pt x="1532412" y="2222212"/>
                  </a:lnTo>
                  <a:lnTo>
                    <a:pt x="1518576" y="2265831"/>
                  </a:lnTo>
                  <a:lnTo>
                    <a:pt x="1503538" y="2308903"/>
                  </a:lnTo>
                  <a:lnTo>
                    <a:pt x="1487315" y="2351405"/>
                  </a:lnTo>
                  <a:lnTo>
                    <a:pt x="1469929" y="2393320"/>
                  </a:lnTo>
                  <a:lnTo>
                    <a:pt x="1451399" y="2434626"/>
                  </a:lnTo>
                  <a:lnTo>
                    <a:pt x="1431745" y="2475305"/>
                  </a:lnTo>
                  <a:lnTo>
                    <a:pt x="1410986" y="2515336"/>
                  </a:lnTo>
                  <a:lnTo>
                    <a:pt x="1389143" y="2554699"/>
                  </a:lnTo>
                  <a:lnTo>
                    <a:pt x="1366235" y="2593375"/>
                  </a:lnTo>
                  <a:lnTo>
                    <a:pt x="1342282" y="2631344"/>
                  </a:lnTo>
                  <a:lnTo>
                    <a:pt x="1317305" y="2668585"/>
                  </a:lnTo>
                  <a:lnTo>
                    <a:pt x="1291322" y="2705080"/>
                  </a:lnTo>
                  <a:lnTo>
                    <a:pt x="1264355" y="2740808"/>
                  </a:lnTo>
                  <a:lnTo>
                    <a:pt x="1236422" y="2775749"/>
                  </a:lnTo>
                  <a:lnTo>
                    <a:pt x="1207543" y="2809883"/>
                  </a:lnTo>
                  <a:lnTo>
                    <a:pt x="1177739" y="2843192"/>
                  </a:lnTo>
                  <a:lnTo>
                    <a:pt x="1147029" y="2875653"/>
                  </a:lnTo>
                  <a:lnTo>
                    <a:pt x="1115433" y="2907249"/>
                  </a:lnTo>
                  <a:lnTo>
                    <a:pt x="1082972" y="2937959"/>
                  </a:lnTo>
                  <a:lnTo>
                    <a:pt x="1049663" y="2967763"/>
                  </a:lnTo>
                  <a:lnTo>
                    <a:pt x="1015529" y="2996642"/>
                  </a:lnTo>
                  <a:lnTo>
                    <a:pt x="980588" y="3024575"/>
                  </a:lnTo>
                  <a:lnTo>
                    <a:pt x="944860" y="3051542"/>
                  </a:lnTo>
                  <a:lnTo>
                    <a:pt x="908365" y="3077525"/>
                  </a:lnTo>
                  <a:lnTo>
                    <a:pt x="871124" y="3102502"/>
                  </a:lnTo>
                  <a:lnTo>
                    <a:pt x="833155" y="3126455"/>
                  </a:lnTo>
                  <a:lnTo>
                    <a:pt x="794479" y="3149363"/>
                  </a:lnTo>
                  <a:lnTo>
                    <a:pt x="755116" y="3171206"/>
                  </a:lnTo>
                  <a:lnTo>
                    <a:pt x="715085" y="3191965"/>
                  </a:lnTo>
                  <a:lnTo>
                    <a:pt x="674406" y="3211619"/>
                  </a:lnTo>
                  <a:lnTo>
                    <a:pt x="633100" y="3230149"/>
                  </a:lnTo>
                  <a:lnTo>
                    <a:pt x="591185" y="3247535"/>
                  </a:lnTo>
                  <a:lnTo>
                    <a:pt x="548683" y="3263758"/>
                  </a:lnTo>
                  <a:lnTo>
                    <a:pt x="505611" y="3278796"/>
                  </a:lnTo>
                  <a:lnTo>
                    <a:pt x="461992" y="3292632"/>
                  </a:lnTo>
                  <a:lnTo>
                    <a:pt x="417844" y="3305243"/>
                  </a:lnTo>
                  <a:lnTo>
                    <a:pt x="373187" y="3316612"/>
                  </a:lnTo>
                  <a:lnTo>
                    <a:pt x="328041" y="3326717"/>
                  </a:lnTo>
                  <a:lnTo>
                    <a:pt x="282427" y="3335539"/>
                  </a:lnTo>
                  <a:lnTo>
                    <a:pt x="236363" y="3343059"/>
                  </a:lnTo>
                  <a:lnTo>
                    <a:pt x="189869" y="3349256"/>
                  </a:lnTo>
                  <a:lnTo>
                    <a:pt x="142966" y="3354110"/>
                  </a:lnTo>
                  <a:lnTo>
                    <a:pt x="95674" y="3357602"/>
                  </a:lnTo>
                  <a:lnTo>
                    <a:pt x="48012" y="3359712"/>
                  </a:lnTo>
                  <a:lnTo>
                    <a:pt x="0" y="3360420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3102419" y="5532881"/>
              <a:ext cx="1477645" cy="323215"/>
            </a:xfrm>
            <a:custGeom>
              <a:avLst/>
              <a:gdLst/>
              <a:ahLst/>
              <a:cxnLst/>
              <a:rect l="l" t="t" r="r" b="b"/>
              <a:pathLst>
                <a:path w="1477645" h="323214">
                  <a:moveTo>
                    <a:pt x="0" y="319379"/>
                  </a:moveTo>
                  <a:lnTo>
                    <a:pt x="34592" y="320805"/>
                  </a:lnTo>
                  <a:lnTo>
                    <a:pt x="69195" y="321825"/>
                  </a:lnTo>
                  <a:lnTo>
                    <a:pt x="103809" y="322438"/>
                  </a:lnTo>
                  <a:lnTo>
                    <a:pt x="138430" y="322643"/>
                  </a:lnTo>
                  <a:lnTo>
                    <a:pt x="188277" y="322220"/>
                  </a:lnTo>
                  <a:lnTo>
                    <a:pt x="238062" y="320954"/>
                  </a:lnTo>
                  <a:lnTo>
                    <a:pt x="287777" y="318846"/>
                  </a:lnTo>
                  <a:lnTo>
                    <a:pt x="337409" y="315899"/>
                  </a:lnTo>
                  <a:lnTo>
                    <a:pt x="386949" y="312115"/>
                  </a:lnTo>
                  <a:lnTo>
                    <a:pt x="436386" y="307498"/>
                  </a:lnTo>
                  <a:lnTo>
                    <a:pt x="485711" y="302050"/>
                  </a:lnTo>
                  <a:lnTo>
                    <a:pt x="534912" y="295772"/>
                  </a:lnTo>
                  <a:lnTo>
                    <a:pt x="583980" y="288668"/>
                  </a:lnTo>
                  <a:lnTo>
                    <a:pt x="632904" y="280741"/>
                  </a:lnTo>
                  <a:lnTo>
                    <a:pt x="681674" y="271992"/>
                  </a:lnTo>
                  <a:lnTo>
                    <a:pt x="730279" y="262424"/>
                  </a:lnTo>
                  <a:lnTo>
                    <a:pt x="778709" y="252039"/>
                  </a:lnTo>
                  <a:lnTo>
                    <a:pt x="826954" y="240841"/>
                  </a:lnTo>
                  <a:lnTo>
                    <a:pt x="875003" y="228831"/>
                  </a:lnTo>
                  <a:lnTo>
                    <a:pt x="922847" y="216012"/>
                  </a:lnTo>
                  <a:lnTo>
                    <a:pt x="970474" y="202387"/>
                  </a:lnTo>
                  <a:lnTo>
                    <a:pt x="1017875" y="187958"/>
                  </a:lnTo>
                  <a:lnTo>
                    <a:pt x="1065038" y="172727"/>
                  </a:lnTo>
                  <a:lnTo>
                    <a:pt x="1111955" y="156698"/>
                  </a:lnTo>
                  <a:lnTo>
                    <a:pt x="1158614" y="139872"/>
                  </a:lnTo>
                  <a:lnTo>
                    <a:pt x="1205005" y="122252"/>
                  </a:lnTo>
                  <a:lnTo>
                    <a:pt x="1251118" y="103841"/>
                  </a:lnTo>
                  <a:lnTo>
                    <a:pt x="1296943" y="84640"/>
                  </a:lnTo>
                  <a:lnTo>
                    <a:pt x="1342469" y="64654"/>
                  </a:lnTo>
                  <a:lnTo>
                    <a:pt x="1387685" y="43883"/>
                  </a:lnTo>
                  <a:lnTo>
                    <a:pt x="1432582" y="22331"/>
                  </a:lnTo>
                  <a:lnTo>
                    <a:pt x="1477149" y="0"/>
                  </a:lnTo>
                </a:path>
              </a:pathLst>
            </a:custGeom>
            <a:ln w="4000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4341190" y="5192344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735" y="0"/>
                  </a:moveTo>
                  <a:lnTo>
                    <a:pt x="12055" y="1551"/>
                  </a:lnTo>
                  <a:lnTo>
                    <a:pt x="5781" y="5781"/>
                  </a:lnTo>
                  <a:lnTo>
                    <a:pt x="1551" y="12055"/>
                  </a:lnTo>
                  <a:lnTo>
                    <a:pt x="0" y="19735"/>
                  </a:lnTo>
                  <a:lnTo>
                    <a:pt x="1551" y="27416"/>
                  </a:lnTo>
                  <a:lnTo>
                    <a:pt x="5781" y="33689"/>
                  </a:lnTo>
                  <a:lnTo>
                    <a:pt x="12055" y="37920"/>
                  </a:lnTo>
                  <a:lnTo>
                    <a:pt x="19735" y="39471"/>
                  </a:lnTo>
                  <a:lnTo>
                    <a:pt x="27416" y="37920"/>
                  </a:lnTo>
                  <a:lnTo>
                    <a:pt x="33689" y="33689"/>
                  </a:lnTo>
                  <a:lnTo>
                    <a:pt x="37920" y="27416"/>
                  </a:lnTo>
                  <a:lnTo>
                    <a:pt x="39471" y="19735"/>
                  </a:lnTo>
                  <a:lnTo>
                    <a:pt x="37920" y="12055"/>
                  </a:lnTo>
                  <a:lnTo>
                    <a:pt x="33689" y="5781"/>
                  </a:lnTo>
                  <a:lnTo>
                    <a:pt x="27416" y="1551"/>
                  </a:lnTo>
                  <a:lnTo>
                    <a:pt x="197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4341190" y="5192344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471" y="19735"/>
                  </a:moveTo>
                  <a:lnTo>
                    <a:pt x="37920" y="27416"/>
                  </a:lnTo>
                  <a:lnTo>
                    <a:pt x="33689" y="33689"/>
                  </a:lnTo>
                  <a:lnTo>
                    <a:pt x="27416" y="37920"/>
                  </a:lnTo>
                  <a:lnTo>
                    <a:pt x="19735" y="39471"/>
                  </a:lnTo>
                  <a:lnTo>
                    <a:pt x="12055" y="37920"/>
                  </a:lnTo>
                  <a:lnTo>
                    <a:pt x="5781" y="33689"/>
                  </a:lnTo>
                  <a:lnTo>
                    <a:pt x="1551" y="27416"/>
                  </a:lnTo>
                  <a:lnTo>
                    <a:pt x="0" y="19735"/>
                  </a:lnTo>
                  <a:lnTo>
                    <a:pt x="1551" y="12055"/>
                  </a:lnTo>
                  <a:lnTo>
                    <a:pt x="5781" y="5781"/>
                  </a:lnTo>
                  <a:lnTo>
                    <a:pt x="12055" y="1551"/>
                  </a:lnTo>
                  <a:lnTo>
                    <a:pt x="19735" y="0"/>
                  </a:lnTo>
                  <a:lnTo>
                    <a:pt x="27416" y="1551"/>
                  </a:lnTo>
                  <a:lnTo>
                    <a:pt x="33689" y="5781"/>
                  </a:lnTo>
                  <a:lnTo>
                    <a:pt x="37920" y="12055"/>
                  </a:lnTo>
                  <a:lnTo>
                    <a:pt x="39471" y="19735"/>
                  </a:lnTo>
                  <a:close/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4141546" y="4712284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735" y="0"/>
                  </a:moveTo>
                  <a:lnTo>
                    <a:pt x="12055" y="1551"/>
                  </a:lnTo>
                  <a:lnTo>
                    <a:pt x="5781" y="5781"/>
                  </a:lnTo>
                  <a:lnTo>
                    <a:pt x="1551" y="12055"/>
                  </a:lnTo>
                  <a:lnTo>
                    <a:pt x="0" y="19735"/>
                  </a:lnTo>
                  <a:lnTo>
                    <a:pt x="1551" y="27416"/>
                  </a:lnTo>
                  <a:lnTo>
                    <a:pt x="5781" y="33689"/>
                  </a:lnTo>
                  <a:lnTo>
                    <a:pt x="12055" y="37920"/>
                  </a:lnTo>
                  <a:lnTo>
                    <a:pt x="19735" y="39471"/>
                  </a:lnTo>
                  <a:lnTo>
                    <a:pt x="27416" y="37920"/>
                  </a:lnTo>
                  <a:lnTo>
                    <a:pt x="33689" y="33689"/>
                  </a:lnTo>
                  <a:lnTo>
                    <a:pt x="37920" y="27416"/>
                  </a:lnTo>
                  <a:lnTo>
                    <a:pt x="39471" y="19735"/>
                  </a:lnTo>
                  <a:lnTo>
                    <a:pt x="37920" y="12055"/>
                  </a:lnTo>
                  <a:lnTo>
                    <a:pt x="33689" y="5781"/>
                  </a:lnTo>
                  <a:lnTo>
                    <a:pt x="27416" y="1551"/>
                  </a:lnTo>
                  <a:lnTo>
                    <a:pt x="197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4141546" y="4712284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471" y="19735"/>
                  </a:moveTo>
                  <a:lnTo>
                    <a:pt x="37920" y="27416"/>
                  </a:lnTo>
                  <a:lnTo>
                    <a:pt x="33689" y="33689"/>
                  </a:lnTo>
                  <a:lnTo>
                    <a:pt x="27416" y="37920"/>
                  </a:lnTo>
                  <a:lnTo>
                    <a:pt x="19735" y="39471"/>
                  </a:lnTo>
                  <a:lnTo>
                    <a:pt x="12055" y="37920"/>
                  </a:lnTo>
                  <a:lnTo>
                    <a:pt x="5781" y="33689"/>
                  </a:lnTo>
                  <a:lnTo>
                    <a:pt x="1551" y="27416"/>
                  </a:lnTo>
                  <a:lnTo>
                    <a:pt x="0" y="19735"/>
                  </a:lnTo>
                  <a:lnTo>
                    <a:pt x="1551" y="12055"/>
                  </a:lnTo>
                  <a:lnTo>
                    <a:pt x="5781" y="5781"/>
                  </a:lnTo>
                  <a:lnTo>
                    <a:pt x="12055" y="1551"/>
                  </a:lnTo>
                  <a:lnTo>
                    <a:pt x="19735" y="0"/>
                  </a:lnTo>
                  <a:lnTo>
                    <a:pt x="27416" y="1551"/>
                  </a:lnTo>
                  <a:lnTo>
                    <a:pt x="33689" y="5781"/>
                  </a:lnTo>
                  <a:lnTo>
                    <a:pt x="37920" y="12055"/>
                  </a:lnTo>
                  <a:lnTo>
                    <a:pt x="39471" y="19735"/>
                  </a:lnTo>
                  <a:close/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3880942" y="4512640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735" y="0"/>
                  </a:moveTo>
                  <a:lnTo>
                    <a:pt x="12055" y="1551"/>
                  </a:lnTo>
                  <a:lnTo>
                    <a:pt x="5781" y="5781"/>
                  </a:lnTo>
                  <a:lnTo>
                    <a:pt x="1551" y="12055"/>
                  </a:lnTo>
                  <a:lnTo>
                    <a:pt x="0" y="19735"/>
                  </a:lnTo>
                  <a:lnTo>
                    <a:pt x="1551" y="27416"/>
                  </a:lnTo>
                  <a:lnTo>
                    <a:pt x="5781" y="33689"/>
                  </a:lnTo>
                  <a:lnTo>
                    <a:pt x="12055" y="37920"/>
                  </a:lnTo>
                  <a:lnTo>
                    <a:pt x="19735" y="39471"/>
                  </a:lnTo>
                  <a:lnTo>
                    <a:pt x="27416" y="37920"/>
                  </a:lnTo>
                  <a:lnTo>
                    <a:pt x="33689" y="33689"/>
                  </a:lnTo>
                  <a:lnTo>
                    <a:pt x="37920" y="27416"/>
                  </a:lnTo>
                  <a:lnTo>
                    <a:pt x="39471" y="19735"/>
                  </a:lnTo>
                  <a:lnTo>
                    <a:pt x="37920" y="12055"/>
                  </a:lnTo>
                  <a:lnTo>
                    <a:pt x="33689" y="5781"/>
                  </a:lnTo>
                  <a:lnTo>
                    <a:pt x="27416" y="1551"/>
                  </a:lnTo>
                  <a:lnTo>
                    <a:pt x="197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3880942" y="4512640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471" y="19735"/>
                  </a:moveTo>
                  <a:lnTo>
                    <a:pt x="37920" y="27416"/>
                  </a:lnTo>
                  <a:lnTo>
                    <a:pt x="33689" y="33689"/>
                  </a:lnTo>
                  <a:lnTo>
                    <a:pt x="27416" y="37920"/>
                  </a:lnTo>
                  <a:lnTo>
                    <a:pt x="19735" y="39471"/>
                  </a:lnTo>
                  <a:lnTo>
                    <a:pt x="12055" y="37920"/>
                  </a:lnTo>
                  <a:lnTo>
                    <a:pt x="5781" y="33689"/>
                  </a:lnTo>
                  <a:lnTo>
                    <a:pt x="1551" y="27416"/>
                  </a:lnTo>
                  <a:lnTo>
                    <a:pt x="0" y="19735"/>
                  </a:lnTo>
                  <a:lnTo>
                    <a:pt x="1551" y="12055"/>
                  </a:lnTo>
                  <a:lnTo>
                    <a:pt x="5781" y="5781"/>
                  </a:lnTo>
                  <a:lnTo>
                    <a:pt x="12055" y="1551"/>
                  </a:lnTo>
                  <a:lnTo>
                    <a:pt x="19735" y="0"/>
                  </a:lnTo>
                  <a:lnTo>
                    <a:pt x="27416" y="1551"/>
                  </a:lnTo>
                  <a:lnTo>
                    <a:pt x="33689" y="5781"/>
                  </a:lnTo>
                  <a:lnTo>
                    <a:pt x="37920" y="12055"/>
                  </a:lnTo>
                  <a:lnTo>
                    <a:pt x="39471" y="19735"/>
                  </a:lnTo>
                  <a:close/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3100831" y="5932169"/>
              <a:ext cx="2200275" cy="0"/>
            </a:xfrm>
            <a:custGeom>
              <a:avLst/>
              <a:gdLst/>
              <a:ahLst/>
              <a:cxnLst/>
              <a:rect l="l" t="t" r="r" b="b"/>
              <a:pathLst>
                <a:path w="2200275" h="0">
                  <a:moveTo>
                    <a:pt x="0" y="0"/>
                  </a:moveTo>
                  <a:lnTo>
                    <a:pt x="2200275" y="0"/>
                  </a:lnTo>
                </a:path>
              </a:pathLst>
            </a:custGeom>
            <a:ln w="4000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3100831" y="5332094"/>
              <a:ext cx="1760220" cy="600075"/>
            </a:xfrm>
            <a:custGeom>
              <a:avLst/>
              <a:gdLst/>
              <a:ahLst/>
              <a:cxnLst/>
              <a:rect l="l" t="t" r="r" b="b"/>
              <a:pathLst>
                <a:path w="1760220" h="600075">
                  <a:moveTo>
                    <a:pt x="0" y="600075"/>
                  </a:moveTo>
                  <a:lnTo>
                    <a:pt x="1760220" y="0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3098831" y="3940987"/>
              <a:ext cx="4445" cy="3751579"/>
            </a:xfrm>
            <a:custGeom>
              <a:avLst/>
              <a:gdLst/>
              <a:ahLst/>
              <a:cxnLst/>
              <a:rect l="l" t="t" r="r" b="b"/>
              <a:pathLst>
                <a:path w="4444" h="3751579">
                  <a:moveTo>
                    <a:pt x="2000" y="0"/>
                  </a:moveTo>
                  <a:lnTo>
                    <a:pt x="0" y="8000"/>
                  </a:lnTo>
                  <a:lnTo>
                    <a:pt x="0" y="3751402"/>
                  </a:lnTo>
                  <a:lnTo>
                    <a:pt x="4000" y="3751402"/>
                  </a:lnTo>
                  <a:lnTo>
                    <a:pt x="4000" y="8000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3084829" y="3940987"/>
              <a:ext cx="32384" cy="64135"/>
            </a:xfrm>
            <a:custGeom>
              <a:avLst/>
              <a:gdLst/>
              <a:ahLst/>
              <a:cxnLst/>
              <a:rect l="l" t="t" r="r" b="b"/>
              <a:pathLst>
                <a:path w="32385" h="64135">
                  <a:moveTo>
                    <a:pt x="32003" y="64007"/>
                  </a:moveTo>
                  <a:lnTo>
                    <a:pt x="16001" y="0"/>
                  </a:lnTo>
                  <a:lnTo>
                    <a:pt x="0" y="64007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3380866" y="4051934"/>
              <a:ext cx="920115" cy="2920365"/>
            </a:xfrm>
            <a:custGeom>
              <a:avLst/>
              <a:gdLst/>
              <a:ahLst/>
              <a:cxnLst/>
              <a:rect l="l" t="t" r="r" b="b"/>
              <a:pathLst>
                <a:path w="920114" h="2920365">
                  <a:moveTo>
                    <a:pt x="920115" y="200025"/>
                  </a:moveTo>
                  <a:lnTo>
                    <a:pt x="920115" y="2640329"/>
                  </a:lnTo>
                </a:path>
                <a:path w="920114" h="2920365">
                  <a:moveTo>
                    <a:pt x="0" y="0"/>
                  </a:moveTo>
                  <a:lnTo>
                    <a:pt x="0" y="2920365"/>
                  </a:lnTo>
                </a:path>
                <a:path w="920114" h="2920365">
                  <a:moveTo>
                    <a:pt x="120015" y="0"/>
                  </a:moveTo>
                  <a:lnTo>
                    <a:pt x="120015" y="2920365"/>
                  </a:lnTo>
                </a:path>
              </a:pathLst>
            </a:custGeom>
            <a:ln w="4000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3460876" y="3971924"/>
              <a:ext cx="0" cy="111125"/>
            </a:xfrm>
            <a:custGeom>
              <a:avLst/>
              <a:gdLst/>
              <a:ahLst/>
              <a:cxnLst/>
              <a:rect l="l" t="t" r="r" b="b"/>
              <a:pathLst>
                <a:path w="0" h="111125">
                  <a:moveTo>
                    <a:pt x="0" y="46939"/>
                  </a:moveTo>
                  <a:lnTo>
                    <a:pt x="0" y="0"/>
                  </a:lnTo>
                  <a:lnTo>
                    <a:pt x="0" y="46939"/>
                  </a:lnTo>
                  <a:close/>
                </a:path>
                <a:path w="0" h="111125">
                  <a:moveTo>
                    <a:pt x="0" y="46939"/>
                  </a:moveTo>
                  <a:lnTo>
                    <a:pt x="0" y="110947"/>
                  </a:lnTo>
                </a:path>
                <a:path w="0" h="111125">
                  <a:moveTo>
                    <a:pt x="0" y="110947"/>
                  </a:moveTo>
                  <a:lnTo>
                    <a:pt x="0" y="46939"/>
                  </a:lnTo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3458870" y="3972559"/>
              <a:ext cx="4445" cy="110489"/>
            </a:xfrm>
            <a:custGeom>
              <a:avLst/>
              <a:gdLst/>
              <a:ahLst/>
              <a:cxnLst/>
              <a:rect l="l" t="t" r="r" b="b"/>
              <a:pathLst>
                <a:path w="4445" h="110489">
                  <a:moveTo>
                    <a:pt x="4000" y="0"/>
                  </a:moveTo>
                  <a:lnTo>
                    <a:pt x="0" y="0"/>
                  </a:lnTo>
                  <a:lnTo>
                    <a:pt x="0" y="102870"/>
                  </a:lnTo>
                  <a:lnTo>
                    <a:pt x="1092" y="102870"/>
                  </a:lnTo>
                  <a:lnTo>
                    <a:pt x="1092" y="110490"/>
                  </a:lnTo>
                  <a:lnTo>
                    <a:pt x="2908" y="110490"/>
                  </a:lnTo>
                  <a:lnTo>
                    <a:pt x="2908" y="102870"/>
                  </a:lnTo>
                  <a:lnTo>
                    <a:pt x="4000" y="102870"/>
                  </a:lnTo>
                  <a:lnTo>
                    <a:pt x="40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3444874" y="4018864"/>
              <a:ext cx="32384" cy="64135"/>
            </a:xfrm>
            <a:custGeom>
              <a:avLst/>
              <a:gdLst/>
              <a:ahLst/>
              <a:cxnLst/>
              <a:rect l="l" t="t" r="r" b="b"/>
              <a:pathLst>
                <a:path w="32385" h="64135">
                  <a:moveTo>
                    <a:pt x="0" y="0"/>
                  </a:moveTo>
                  <a:lnTo>
                    <a:pt x="16001" y="64007"/>
                  </a:lnTo>
                  <a:lnTo>
                    <a:pt x="32003" y="0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3260851" y="7021372"/>
              <a:ext cx="0" cy="151130"/>
            </a:xfrm>
            <a:custGeom>
              <a:avLst/>
              <a:gdLst/>
              <a:ahLst/>
              <a:cxnLst/>
              <a:rect l="l" t="t" r="r" b="b"/>
              <a:pathLst>
                <a:path w="0" h="151129">
                  <a:moveTo>
                    <a:pt x="0" y="64007"/>
                  </a:moveTo>
                  <a:lnTo>
                    <a:pt x="0" y="150952"/>
                  </a:lnTo>
                  <a:lnTo>
                    <a:pt x="0" y="64007"/>
                  </a:lnTo>
                  <a:close/>
                </a:path>
                <a:path w="0" h="151129">
                  <a:moveTo>
                    <a:pt x="0" y="64007"/>
                  </a:moveTo>
                  <a:lnTo>
                    <a:pt x="0" y="0"/>
                  </a:lnTo>
                </a:path>
                <a:path w="0" h="151129">
                  <a:moveTo>
                    <a:pt x="0" y="0"/>
                  </a:moveTo>
                  <a:lnTo>
                    <a:pt x="0" y="64007"/>
                  </a:lnTo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3258851" y="7021372"/>
              <a:ext cx="4445" cy="151130"/>
            </a:xfrm>
            <a:custGeom>
              <a:avLst/>
              <a:gdLst/>
              <a:ahLst/>
              <a:cxnLst/>
              <a:rect l="l" t="t" r="r" b="b"/>
              <a:pathLst>
                <a:path w="4445" h="151129">
                  <a:moveTo>
                    <a:pt x="2000" y="0"/>
                  </a:moveTo>
                  <a:lnTo>
                    <a:pt x="0" y="8001"/>
                  </a:lnTo>
                  <a:lnTo>
                    <a:pt x="0" y="150952"/>
                  </a:lnTo>
                  <a:lnTo>
                    <a:pt x="4000" y="150952"/>
                  </a:lnTo>
                  <a:lnTo>
                    <a:pt x="4000" y="800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3244849" y="7021372"/>
              <a:ext cx="32384" cy="64135"/>
            </a:xfrm>
            <a:custGeom>
              <a:avLst/>
              <a:gdLst/>
              <a:ahLst/>
              <a:cxnLst/>
              <a:rect l="l" t="t" r="r" b="b"/>
              <a:pathLst>
                <a:path w="32385" h="64134">
                  <a:moveTo>
                    <a:pt x="32003" y="64007"/>
                  </a:moveTo>
                  <a:lnTo>
                    <a:pt x="16001" y="0"/>
                  </a:lnTo>
                  <a:lnTo>
                    <a:pt x="0" y="64007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3500881" y="4371974"/>
              <a:ext cx="800100" cy="1440180"/>
            </a:xfrm>
            <a:custGeom>
              <a:avLst/>
              <a:gdLst/>
              <a:ahLst/>
              <a:cxnLst/>
              <a:rect l="l" t="t" r="r" b="b"/>
              <a:pathLst>
                <a:path w="800100" h="1440179">
                  <a:moveTo>
                    <a:pt x="0" y="0"/>
                  </a:moveTo>
                  <a:lnTo>
                    <a:pt x="0" y="1440179"/>
                  </a:lnTo>
                  <a:lnTo>
                    <a:pt x="800100" y="1160145"/>
                  </a:lnTo>
                  <a:lnTo>
                    <a:pt x="800100" y="640079"/>
                  </a:lnTo>
                  <a:lnTo>
                    <a:pt x="760094" y="520064"/>
                  </a:lnTo>
                  <a:lnTo>
                    <a:pt x="720089" y="440054"/>
                  </a:lnTo>
                  <a:lnTo>
                    <a:pt x="560069" y="280035"/>
                  </a:lnTo>
                  <a:lnTo>
                    <a:pt x="320039" y="120014"/>
                  </a:lnTo>
                  <a:lnTo>
                    <a:pt x="200025" y="800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3500881" y="4371974"/>
              <a:ext cx="800100" cy="1440180"/>
            </a:xfrm>
            <a:custGeom>
              <a:avLst/>
              <a:gdLst/>
              <a:ahLst/>
              <a:cxnLst/>
              <a:rect l="l" t="t" r="r" b="b"/>
              <a:pathLst>
                <a:path w="800100" h="1440179">
                  <a:moveTo>
                    <a:pt x="0" y="0"/>
                  </a:moveTo>
                  <a:lnTo>
                    <a:pt x="200025" y="80010"/>
                  </a:lnTo>
                  <a:lnTo>
                    <a:pt x="320039" y="120014"/>
                  </a:lnTo>
                  <a:lnTo>
                    <a:pt x="440054" y="200025"/>
                  </a:lnTo>
                  <a:lnTo>
                    <a:pt x="560069" y="280035"/>
                  </a:lnTo>
                  <a:lnTo>
                    <a:pt x="600075" y="320039"/>
                  </a:lnTo>
                  <a:lnTo>
                    <a:pt x="640079" y="360045"/>
                  </a:lnTo>
                  <a:lnTo>
                    <a:pt x="720089" y="440054"/>
                  </a:lnTo>
                  <a:lnTo>
                    <a:pt x="760094" y="520064"/>
                  </a:lnTo>
                  <a:lnTo>
                    <a:pt x="800100" y="640079"/>
                  </a:lnTo>
                  <a:lnTo>
                    <a:pt x="800100" y="1160145"/>
                  </a:lnTo>
                  <a:lnTo>
                    <a:pt x="0" y="1440179"/>
                  </a:lnTo>
                  <a:lnTo>
                    <a:pt x="0" y="0"/>
                  </a:lnTo>
                  <a:close/>
                </a:path>
              </a:pathLst>
            </a:custGeom>
            <a:ln w="4000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3100832" y="5449569"/>
              <a:ext cx="2066289" cy="5080"/>
            </a:xfrm>
            <a:custGeom>
              <a:avLst/>
              <a:gdLst/>
              <a:ahLst/>
              <a:cxnLst/>
              <a:rect l="l" t="t" r="r" b="b"/>
              <a:pathLst>
                <a:path w="2066289" h="5079">
                  <a:moveTo>
                    <a:pt x="2066112" y="2540"/>
                  </a:moveTo>
                  <a:lnTo>
                    <a:pt x="2066099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2066112" y="5080"/>
                  </a:lnTo>
                  <a:lnTo>
                    <a:pt x="2066112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5108016" y="5436107"/>
              <a:ext cx="64135" cy="32384"/>
            </a:xfrm>
            <a:custGeom>
              <a:avLst/>
              <a:gdLst/>
              <a:ahLst/>
              <a:cxnLst/>
              <a:rect l="l" t="t" r="r" b="b"/>
              <a:pathLst>
                <a:path w="64135" h="32385">
                  <a:moveTo>
                    <a:pt x="0" y="32003"/>
                  </a:moveTo>
                  <a:lnTo>
                    <a:pt x="64007" y="16001"/>
                  </a:lnTo>
                  <a:lnTo>
                    <a:pt x="0" y="0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3085896" y="4728819"/>
              <a:ext cx="1080135" cy="720090"/>
            </a:xfrm>
            <a:custGeom>
              <a:avLst/>
              <a:gdLst/>
              <a:ahLst/>
              <a:cxnLst/>
              <a:rect l="l" t="t" r="r" b="b"/>
              <a:pathLst>
                <a:path w="1080135" h="720089">
                  <a:moveTo>
                    <a:pt x="1080134" y="0"/>
                  </a:moveTo>
                  <a:lnTo>
                    <a:pt x="0" y="72008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3085896" y="4728819"/>
              <a:ext cx="1080135" cy="720090"/>
            </a:xfrm>
            <a:custGeom>
              <a:avLst/>
              <a:gdLst/>
              <a:ahLst/>
              <a:cxnLst/>
              <a:rect l="l" t="t" r="r" b="b"/>
              <a:pathLst>
                <a:path w="1080135" h="720089">
                  <a:moveTo>
                    <a:pt x="0" y="720089"/>
                  </a:moveTo>
                  <a:lnTo>
                    <a:pt x="1080134" y="0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3260851" y="4371974"/>
              <a:ext cx="120014" cy="1520190"/>
            </a:xfrm>
            <a:custGeom>
              <a:avLst/>
              <a:gdLst/>
              <a:ahLst/>
              <a:cxnLst/>
              <a:rect l="l" t="t" r="r" b="b"/>
              <a:pathLst>
                <a:path w="120014" h="1520189">
                  <a:moveTo>
                    <a:pt x="0" y="0"/>
                  </a:moveTo>
                  <a:lnTo>
                    <a:pt x="0" y="1520189"/>
                  </a:lnTo>
                  <a:lnTo>
                    <a:pt x="40005" y="1520189"/>
                  </a:lnTo>
                  <a:lnTo>
                    <a:pt x="120014" y="1480185"/>
                  </a:lnTo>
                  <a:lnTo>
                    <a:pt x="120014" y="400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3260851" y="4051934"/>
              <a:ext cx="120014" cy="2920365"/>
            </a:xfrm>
            <a:custGeom>
              <a:avLst/>
              <a:gdLst/>
              <a:ahLst/>
              <a:cxnLst/>
              <a:rect l="l" t="t" r="r" b="b"/>
              <a:pathLst>
                <a:path w="120014" h="2920365">
                  <a:moveTo>
                    <a:pt x="0" y="1840229"/>
                  </a:moveTo>
                  <a:lnTo>
                    <a:pt x="40005" y="1840229"/>
                  </a:lnTo>
                  <a:lnTo>
                    <a:pt x="120014" y="1800225"/>
                  </a:lnTo>
                  <a:lnTo>
                    <a:pt x="120014" y="360044"/>
                  </a:lnTo>
                  <a:lnTo>
                    <a:pt x="0" y="320039"/>
                  </a:lnTo>
                  <a:lnTo>
                    <a:pt x="0" y="1840229"/>
                  </a:lnTo>
                  <a:close/>
                </a:path>
                <a:path w="120014" h="2920365">
                  <a:moveTo>
                    <a:pt x="0" y="0"/>
                  </a:moveTo>
                  <a:lnTo>
                    <a:pt x="0" y="2920365"/>
                  </a:lnTo>
                </a:path>
              </a:pathLst>
            </a:custGeom>
            <a:ln w="4000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7" name="object 9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98831" y="5810154"/>
              <a:ext cx="104089" cy="84010"/>
            </a:xfrm>
            <a:prstGeom prst="rect">
              <a:avLst/>
            </a:prstGeom>
          </p:spPr>
        </p:pic>
        <p:pic>
          <p:nvPicPr>
            <p:cNvPr id="98" name="object 98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018946" y="5770149"/>
              <a:ext cx="156019" cy="86144"/>
            </a:xfrm>
            <a:prstGeom prst="rect">
              <a:avLst/>
            </a:prstGeom>
          </p:spPr>
        </p:pic>
      </p:grpSp>
      <p:sp>
        <p:nvSpPr>
          <p:cNvPr id="99" name="object 99" descr=""/>
          <p:cNvSpPr txBox="1"/>
          <p:nvPr/>
        </p:nvSpPr>
        <p:spPr>
          <a:xfrm>
            <a:off x="927593" y="7826563"/>
            <a:ext cx="6146165" cy="13233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11887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2.4E: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Curva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generador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s´ıncrono</a:t>
            </a:r>
            <a:endParaRPr sz="1200">
              <a:latin typeface="Calibri"/>
              <a:cs typeface="Calibri"/>
            </a:endParaRPr>
          </a:p>
          <a:p>
            <a:pPr algn="just" marL="12700" marR="5715" indent="222250">
              <a:lnSpc>
                <a:spcPct val="100000"/>
              </a:lnSpc>
              <a:spcBef>
                <a:spcPts val="865"/>
              </a:spcBef>
              <a:tabLst>
                <a:tab pos="4686300" algn="l"/>
              </a:tabLst>
            </a:pP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2.4E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observa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punto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k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utiliza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110">
                <a:latin typeface="Calibri"/>
                <a:cs typeface="Calibri"/>
              </a:rPr>
              <a:t>m´x</a:t>
            </a:r>
            <a:r>
              <a:rPr dirty="0" sz="1200" spc="114">
                <a:latin typeface="Calibri"/>
                <a:cs typeface="Calibri"/>
              </a:rPr>
              <a:t>i</a:t>
            </a:r>
            <a:r>
              <a:rPr dirty="0" sz="1200" spc="110">
                <a:latin typeface="Calibri"/>
                <a:cs typeface="Calibri"/>
              </a:rPr>
              <a:t>m</a:t>
            </a:r>
            <a:r>
              <a:rPr dirty="0" sz="1200" spc="-3279">
                <a:latin typeface="Calibri"/>
                <a:cs typeface="Calibri"/>
              </a:rPr>
              <a:t>o</a:t>
            </a:r>
            <a:r>
              <a:rPr dirty="0" sz="1200" spc="114">
                <a:latin typeface="Calibri"/>
                <a:cs typeface="Calibri"/>
              </a:rPr>
              <a:t>a</a:t>
            </a:r>
            <a:r>
              <a:rPr dirty="0" sz="1200">
                <a:latin typeface="Calibri"/>
                <a:cs typeface="Calibri"/>
              </a:rPr>
              <a:t>	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devanado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campo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subutiliza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armadura.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punto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utiliza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m´aximo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devanado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armadura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se </a:t>
            </a:r>
            <a:r>
              <a:rPr dirty="0" sz="1200">
                <a:latin typeface="Calibri"/>
                <a:cs typeface="Calibri"/>
              </a:rPr>
              <a:t>subutiliza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campo.</a:t>
            </a:r>
            <a:endParaRPr sz="1200">
              <a:latin typeface="Calibri"/>
              <a:cs typeface="Calibri"/>
            </a:endParaRPr>
          </a:p>
          <a:p>
            <a:pPr algn="just" marL="12700" marR="5080" indent="22225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desea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buscar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punto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m,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donde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devanados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aprovechan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al </a:t>
            </a:r>
            <a:r>
              <a:rPr dirty="0" sz="1200" spc="50">
                <a:latin typeface="Calibri"/>
                <a:cs typeface="Calibri"/>
              </a:rPr>
              <a:t>m</a:t>
            </a:r>
            <a:r>
              <a:rPr dirty="0" sz="1200" spc="-525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´ximo</a:t>
            </a:r>
            <a:r>
              <a:rPr dirty="0" sz="1200" spc="55">
                <a:latin typeface="Calibri"/>
                <a:cs typeface="Calibri"/>
              </a:rPr>
              <a:t>,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punto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define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factor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nominal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145">
                <a:latin typeface="Calibri"/>
                <a:cs typeface="Calibri"/>
              </a:rPr>
              <a:t>m</a:t>
            </a:r>
            <a:r>
              <a:rPr dirty="0" sz="1200" spc="140">
                <a:latin typeface="Calibri"/>
                <a:cs typeface="Calibri"/>
              </a:rPr>
              <a:t>´</a:t>
            </a:r>
            <a:r>
              <a:rPr dirty="0" sz="1200" spc="-1080">
                <a:latin typeface="Calibri"/>
                <a:cs typeface="Calibri"/>
              </a:rPr>
              <a:t>q</a:t>
            </a:r>
            <a:r>
              <a:rPr dirty="0" sz="1200" spc="150">
                <a:latin typeface="Calibri"/>
                <a:cs typeface="Calibri"/>
              </a:rPr>
              <a:t>a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uina.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0" name="object 10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2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25</a:t>
            </a:fld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27608" y="819462"/>
            <a:ext cx="2687955" cy="2882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72135" algn="l"/>
              </a:tabLst>
            </a:pPr>
            <a:r>
              <a:rPr dirty="0" sz="1700" spc="70" b="1">
                <a:latin typeface="Calibri"/>
                <a:cs typeface="Calibri"/>
              </a:rPr>
              <a:t>2.3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140" b="1">
                <a:latin typeface="Calibri"/>
                <a:cs typeface="Calibri"/>
              </a:rPr>
              <a:t>Sistema</a:t>
            </a:r>
            <a:r>
              <a:rPr dirty="0" sz="1700" spc="275" b="1">
                <a:latin typeface="Calibri"/>
                <a:cs typeface="Calibri"/>
              </a:rPr>
              <a:t> </a:t>
            </a:r>
            <a:r>
              <a:rPr dirty="0" sz="1700" spc="150" b="1">
                <a:latin typeface="Calibri"/>
                <a:cs typeface="Calibri"/>
              </a:rPr>
              <a:t>por</a:t>
            </a:r>
            <a:r>
              <a:rPr dirty="0" sz="1700" spc="265" b="1">
                <a:latin typeface="Calibri"/>
                <a:cs typeface="Calibri"/>
              </a:rPr>
              <a:t> </a:t>
            </a:r>
            <a:r>
              <a:rPr dirty="0" sz="1700" spc="130" b="1">
                <a:latin typeface="Calibri"/>
                <a:cs typeface="Calibri"/>
              </a:rPr>
              <a:t>unidad</a:t>
            </a:r>
            <a:endParaRPr sz="1700">
              <a:latin typeface="Calibri"/>
              <a:cs typeface="Calibri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1179004" y="1479232"/>
            <a:ext cx="5400675" cy="816610"/>
            <a:chOff x="1179004" y="1479232"/>
            <a:chExt cx="5400675" cy="816610"/>
          </a:xfrm>
        </p:grpSpPr>
        <p:sp>
          <p:nvSpPr>
            <p:cNvPr id="4" name="object 4" descr=""/>
            <p:cNvSpPr/>
            <p:nvPr/>
          </p:nvSpPr>
          <p:spPr>
            <a:xfrm>
              <a:off x="1181861" y="1734311"/>
              <a:ext cx="4686300" cy="342900"/>
            </a:xfrm>
            <a:custGeom>
              <a:avLst/>
              <a:gdLst/>
              <a:ahLst/>
              <a:cxnLst/>
              <a:rect l="l" t="t" r="r" b="b"/>
              <a:pathLst>
                <a:path w="4686300" h="342900">
                  <a:moveTo>
                    <a:pt x="1371600" y="171450"/>
                  </a:moveTo>
                  <a:lnTo>
                    <a:pt x="1365472" y="217011"/>
                  </a:lnTo>
                  <a:lnTo>
                    <a:pt x="1348181" y="257962"/>
                  </a:lnTo>
                  <a:lnTo>
                    <a:pt x="1321365" y="292665"/>
                  </a:lnTo>
                  <a:lnTo>
                    <a:pt x="1286662" y="319481"/>
                  </a:lnTo>
                  <a:lnTo>
                    <a:pt x="1245711" y="336772"/>
                  </a:lnTo>
                  <a:lnTo>
                    <a:pt x="1200150" y="342900"/>
                  </a:lnTo>
                  <a:lnTo>
                    <a:pt x="1154588" y="336772"/>
                  </a:lnTo>
                  <a:lnTo>
                    <a:pt x="1113637" y="319481"/>
                  </a:lnTo>
                  <a:lnTo>
                    <a:pt x="1078934" y="292665"/>
                  </a:lnTo>
                  <a:lnTo>
                    <a:pt x="1052118" y="257962"/>
                  </a:lnTo>
                  <a:lnTo>
                    <a:pt x="1034827" y="217011"/>
                  </a:lnTo>
                  <a:lnTo>
                    <a:pt x="1028700" y="171450"/>
                  </a:lnTo>
                  <a:lnTo>
                    <a:pt x="1034827" y="125888"/>
                  </a:lnTo>
                  <a:lnTo>
                    <a:pt x="1052118" y="84937"/>
                  </a:lnTo>
                  <a:lnTo>
                    <a:pt x="1078934" y="50234"/>
                  </a:lnTo>
                  <a:lnTo>
                    <a:pt x="1113637" y="23418"/>
                  </a:lnTo>
                  <a:lnTo>
                    <a:pt x="1154588" y="6127"/>
                  </a:lnTo>
                  <a:lnTo>
                    <a:pt x="1200150" y="0"/>
                  </a:lnTo>
                  <a:lnTo>
                    <a:pt x="1245711" y="6127"/>
                  </a:lnTo>
                  <a:lnTo>
                    <a:pt x="1286662" y="23418"/>
                  </a:lnTo>
                  <a:lnTo>
                    <a:pt x="1321365" y="50234"/>
                  </a:lnTo>
                  <a:lnTo>
                    <a:pt x="1348181" y="84937"/>
                  </a:lnTo>
                  <a:lnTo>
                    <a:pt x="1365472" y="125888"/>
                  </a:lnTo>
                  <a:lnTo>
                    <a:pt x="1371600" y="171450"/>
                  </a:lnTo>
                  <a:close/>
                </a:path>
                <a:path w="4686300" h="342900">
                  <a:moveTo>
                    <a:pt x="1143000" y="171450"/>
                  </a:moveTo>
                  <a:lnTo>
                    <a:pt x="1136872" y="217011"/>
                  </a:lnTo>
                  <a:lnTo>
                    <a:pt x="1119581" y="257962"/>
                  </a:lnTo>
                  <a:lnTo>
                    <a:pt x="1092765" y="292665"/>
                  </a:lnTo>
                  <a:lnTo>
                    <a:pt x="1058062" y="319481"/>
                  </a:lnTo>
                  <a:lnTo>
                    <a:pt x="1017111" y="336772"/>
                  </a:lnTo>
                  <a:lnTo>
                    <a:pt x="971550" y="342900"/>
                  </a:lnTo>
                  <a:lnTo>
                    <a:pt x="925988" y="336772"/>
                  </a:lnTo>
                  <a:lnTo>
                    <a:pt x="885037" y="319481"/>
                  </a:lnTo>
                  <a:lnTo>
                    <a:pt x="850334" y="292665"/>
                  </a:lnTo>
                  <a:lnTo>
                    <a:pt x="823518" y="257962"/>
                  </a:lnTo>
                  <a:lnTo>
                    <a:pt x="806227" y="217011"/>
                  </a:lnTo>
                  <a:lnTo>
                    <a:pt x="800100" y="171450"/>
                  </a:lnTo>
                  <a:lnTo>
                    <a:pt x="806227" y="125888"/>
                  </a:lnTo>
                  <a:lnTo>
                    <a:pt x="823518" y="84937"/>
                  </a:lnTo>
                  <a:lnTo>
                    <a:pt x="850334" y="50234"/>
                  </a:lnTo>
                  <a:lnTo>
                    <a:pt x="885037" y="23418"/>
                  </a:lnTo>
                  <a:lnTo>
                    <a:pt x="925988" y="6127"/>
                  </a:lnTo>
                  <a:lnTo>
                    <a:pt x="971550" y="0"/>
                  </a:lnTo>
                  <a:lnTo>
                    <a:pt x="1017111" y="6127"/>
                  </a:lnTo>
                  <a:lnTo>
                    <a:pt x="1058062" y="23418"/>
                  </a:lnTo>
                  <a:lnTo>
                    <a:pt x="1092765" y="50234"/>
                  </a:lnTo>
                  <a:lnTo>
                    <a:pt x="1119581" y="84937"/>
                  </a:lnTo>
                  <a:lnTo>
                    <a:pt x="1136872" y="125888"/>
                  </a:lnTo>
                  <a:lnTo>
                    <a:pt x="1143000" y="171450"/>
                  </a:lnTo>
                  <a:close/>
                </a:path>
                <a:path w="4686300" h="342900">
                  <a:moveTo>
                    <a:pt x="4457700" y="171450"/>
                  </a:moveTo>
                  <a:lnTo>
                    <a:pt x="4451572" y="217011"/>
                  </a:lnTo>
                  <a:lnTo>
                    <a:pt x="4434281" y="257962"/>
                  </a:lnTo>
                  <a:lnTo>
                    <a:pt x="4407465" y="292665"/>
                  </a:lnTo>
                  <a:lnTo>
                    <a:pt x="4372762" y="319481"/>
                  </a:lnTo>
                  <a:lnTo>
                    <a:pt x="4331811" y="336772"/>
                  </a:lnTo>
                  <a:lnTo>
                    <a:pt x="4286250" y="342900"/>
                  </a:lnTo>
                  <a:lnTo>
                    <a:pt x="4240688" y="336772"/>
                  </a:lnTo>
                  <a:lnTo>
                    <a:pt x="4199737" y="319481"/>
                  </a:lnTo>
                  <a:lnTo>
                    <a:pt x="4165034" y="292665"/>
                  </a:lnTo>
                  <a:lnTo>
                    <a:pt x="4138218" y="257962"/>
                  </a:lnTo>
                  <a:lnTo>
                    <a:pt x="4120927" y="217011"/>
                  </a:lnTo>
                  <a:lnTo>
                    <a:pt x="4114800" y="171450"/>
                  </a:lnTo>
                  <a:lnTo>
                    <a:pt x="4120927" y="125888"/>
                  </a:lnTo>
                  <a:lnTo>
                    <a:pt x="4138218" y="84937"/>
                  </a:lnTo>
                  <a:lnTo>
                    <a:pt x="4165034" y="50234"/>
                  </a:lnTo>
                  <a:lnTo>
                    <a:pt x="4199737" y="23418"/>
                  </a:lnTo>
                  <a:lnTo>
                    <a:pt x="4240688" y="6127"/>
                  </a:lnTo>
                  <a:lnTo>
                    <a:pt x="4286250" y="0"/>
                  </a:lnTo>
                  <a:lnTo>
                    <a:pt x="4331811" y="6127"/>
                  </a:lnTo>
                  <a:lnTo>
                    <a:pt x="4372762" y="23418"/>
                  </a:lnTo>
                  <a:lnTo>
                    <a:pt x="4407465" y="50234"/>
                  </a:lnTo>
                  <a:lnTo>
                    <a:pt x="4434281" y="84937"/>
                  </a:lnTo>
                  <a:lnTo>
                    <a:pt x="4451572" y="125888"/>
                  </a:lnTo>
                  <a:lnTo>
                    <a:pt x="4457700" y="171450"/>
                  </a:lnTo>
                  <a:close/>
                </a:path>
                <a:path w="4686300" h="342900">
                  <a:moveTo>
                    <a:pt x="4686300" y="171450"/>
                  </a:moveTo>
                  <a:lnTo>
                    <a:pt x="4680172" y="217011"/>
                  </a:lnTo>
                  <a:lnTo>
                    <a:pt x="4662881" y="257962"/>
                  </a:lnTo>
                  <a:lnTo>
                    <a:pt x="4636065" y="292665"/>
                  </a:lnTo>
                  <a:lnTo>
                    <a:pt x="4601362" y="319481"/>
                  </a:lnTo>
                  <a:lnTo>
                    <a:pt x="4560411" y="336772"/>
                  </a:lnTo>
                  <a:lnTo>
                    <a:pt x="4514850" y="342900"/>
                  </a:lnTo>
                  <a:lnTo>
                    <a:pt x="4469288" y="336772"/>
                  </a:lnTo>
                  <a:lnTo>
                    <a:pt x="4428337" y="319481"/>
                  </a:lnTo>
                  <a:lnTo>
                    <a:pt x="4393634" y="292665"/>
                  </a:lnTo>
                  <a:lnTo>
                    <a:pt x="4366818" y="257962"/>
                  </a:lnTo>
                  <a:lnTo>
                    <a:pt x="4349527" y="217011"/>
                  </a:lnTo>
                  <a:lnTo>
                    <a:pt x="4343400" y="171450"/>
                  </a:lnTo>
                  <a:lnTo>
                    <a:pt x="4349527" y="125888"/>
                  </a:lnTo>
                  <a:lnTo>
                    <a:pt x="4366818" y="84937"/>
                  </a:lnTo>
                  <a:lnTo>
                    <a:pt x="4393634" y="50234"/>
                  </a:lnTo>
                  <a:lnTo>
                    <a:pt x="4428337" y="23418"/>
                  </a:lnTo>
                  <a:lnTo>
                    <a:pt x="4469288" y="6127"/>
                  </a:lnTo>
                  <a:lnTo>
                    <a:pt x="4514850" y="0"/>
                  </a:lnTo>
                  <a:lnTo>
                    <a:pt x="4560411" y="6127"/>
                  </a:lnTo>
                  <a:lnTo>
                    <a:pt x="4601362" y="23418"/>
                  </a:lnTo>
                  <a:lnTo>
                    <a:pt x="4636065" y="50234"/>
                  </a:lnTo>
                  <a:lnTo>
                    <a:pt x="4662881" y="84937"/>
                  </a:lnTo>
                  <a:lnTo>
                    <a:pt x="4680172" y="125888"/>
                  </a:lnTo>
                  <a:lnTo>
                    <a:pt x="4686300" y="171450"/>
                  </a:lnTo>
                  <a:close/>
                </a:path>
                <a:path w="4686300" h="342900">
                  <a:moveTo>
                    <a:pt x="342900" y="171450"/>
                  </a:moveTo>
                  <a:lnTo>
                    <a:pt x="336772" y="217011"/>
                  </a:lnTo>
                  <a:lnTo>
                    <a:pt x="319481" y="257962"/>
                  </a:lnTo>
                  <a:lnTo>
                    <a:pt x="292665" y="292665"/>
                  </a:lnTo>
                  <a:lnTo>
                    <a:pt x="257962" y="319481"/>
                  </a:lnTo>
                  <a:lnTo>
                    <a:pt x="217011" y="336772"/>
                  </a:lnTo>
                  <a:lnTo>
                    <a:pt x="171450" y="342900"/>
                  </a:lnTo>
                  <a:lnTo>
                    <a:pt x="125888" y="336772"/>
                  </a:lnTo>
                  <a:lnTo>
                    <a:pt x="84937" y="319481"/>
                  </a:lnTo>
                  <a:lnTo>
                    <a:pt x="50234" y="292665"/>
                  </a:lnTo>
                  <a:lnTo>
                    <a:pt x="23418" y="257962"/>
                  </a:lnTo>
                  <a:lnTo>
                    <a:pt x="6127" y="217011"/>
                  </a:lnTo>
                  <a:lnTo>
                    <a:pt x="0" y="171450"/>
                  </a:lnTo>
                  <a:lnTo>
                    <a:pt x="6127" y="125888"/>
                  </a:lnTo>
                  <a:lnTo>
                    <a:pt x="23418" y="84937"/>
                  </a:lnTo>
                  <a:lnTo>
                    <a:pt x="50234" y="50234"/>
                  </a:lnTo>
                  <a:lnTo>
                    <a:pt x="84937" y="23418"/>
                  </a:lnTo>
                  <a:lnTo>
                    <a:pt x="125888" y="6127"/>
                  </a:lnTo>
                  <a:lnTo>
                    <a:pt x="171450" y="0"/>
                  </a:lnTo>
                  <a:lnTo>
                    <a:pt x="217011" y="6127"/>
                  </a:lnTo>
                  <a:lnTo>
                    <a:pt x="257962" y="23418"/>
                  </a:lnTo>
                  <a:lnTo>
                    <a:pt x="292665" y="50234"/>
                  </a:lnTo>
                  <a:lnTo>
                    <a:pt x="319481" y="84937"/>
                  </a:lnTo>
                  <a:lnTo>
                    <a:pt x="336772" y="125888"/>
                  </a:lnTo>
                  <a:lnTo>
                    <a:pt x="342900" y="17145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" name="object 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69732" y="1479232"/>
              <a:ext cx="167258" cy="167258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98432" y="1479232"/>
              <a:ext cx="167258" cy="167258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84432" y="1479232"/>
              <a:ext cx="167259" cy="167258"/>
            </a:xfrm>
            <a:prstGeom prst="rect">
              <a:avLst/>
            </a:prstGeom>
          </p:spPr>
        </p:pic>
        <p:pic>
          <p:nvPicPr>
            <p:cNvPr id="8" name="object 8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013132" y="1479232"/>
              <a:ext cx="167259" cy="167258"/>
            </a:xfrm>
            <a:prstGeom prst="rect">
              <a:avLst/>
            </a:prstGeom>
          </p:spPr>
        </p:pic>
        <p:sp>
          <p:nvSpPr>
            <p:cNvPr id="9" name="object 9" descr=""/>
            <p:cNvSpPr/>
            <p:nvPr/>
          </p:nvSpPr>
          <p:spPr>
            <a:xfrm>
              <a:off x="1524507" y="1677161"/>
              <a:ext cx="4572000" cy="457200"/>
            </a:xfrm>
            <a:custGeom>
              <a:avLst/>
              <a:gdLst/>
              <a:ahLst/>
              <a:cxnLst/>
              <a:rect l="l" t="t" r="r" b="b"/>
              <a:pathLst>
                <a:path w="4572000" h="457200">
                  <a:moveTo>
                    <a:pt x="1257299" y="0"/>
                  </a:moveTo>
                  <a:lnTo>
                    <a:pt x="1257299" y="457200"/>
                  </a:lnTo>
                </a:path>
                <a:path w="4572000" h="457200">
                  <a:moveTo>
                    <a:pt x="3543300" y="0"/>
                  </a:moveTo>
                  <a:lnTo>
                    <a:pt x="3543300" y="457200"/>
                  </a:lnTo>
                </a:path>
                <a:path w="4572000" h="457200">
                  <a:moveTo>
                    <a:pt x="1028699" y="228600"/>
                  </a:moveTo>
                  <a:lnTo>
                    <a:pt x="1257299" y="228600"/>
                  </a:lnTo>
                </a:path>
                <a:path w="4572000" h="457200">
                  <a:moveTo>
                    <a:pt x="3543300" y="228600"/>
                  </a:moveTo>
                  <a:lnTo>
                    <a:pt x="3771900" y="228600"/>
                  </a:lnTo>
                </a:path>
                <a:path w="4572000" h="457200">
                  <a:moveTo>
                    <a:pt x="228599" y="228600"/>
                  </a:moveTo>
                  <a:lnTo>
                    <a:pt x="457199" y="228600"/>
                  </a:lnTo>
                </a:path>
                <a:path w="4572000" h="457200">
                  <a:moveTo>
                    <a:pt x="4343400" y="228600"/>
                  </a:moveTo>
                  <a:lnTo>
                    <a:pt x="4572000" y="228600"/>
                  </a:lnTo>
                </a:path>
                <a:path w="4572000" h="457200">
                  <a:moveTo>
                    <a:pt x="228599" y="0"/>
                  </a:moveTo>
                  <a:lnTo>
                    <a:pt x="228599" y="457200"/>
                  </a:lnTo>
                </a:path>
                <a:path w="4572000" h="457200">
                  <a:moveTo>
                    <a:pt x="4572000" y="0"/>
                  </a:moveTo>
                  <a:lnTo>
                    <a:pt x="4572000" y="457200"/>
                  </a:lnTo>
                </a:path>
                <a:path w="4572000" h="457200">
                  <a:moveTo>
                    <a:pt x="228599" y="228600"/>
                  </a:moveTo>
                  <a:lnTo>
                    <a:pt x="0" y="22860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6096507" y="1905761"/>
              <a:ext cx="457200" cy="387350"/>
            </a:xfrm>
            <a:custGeom>
              <a:avLst/>
              <a:gdLst/>
              <a:ahLst/>
              <a:cxnLst/>
              <a:rect l="l" t="t" r="r" b="b"/>
              <a:pathLst>
                <a:path w="457200" h="387350">
                  <a:moveTo>
                    <a:pt x="0" y="0"/>
                  </a:moveTo>
                  <a:lnTo>
                    <a:pt x="457199" y="0"/>
                  </a:lnTo>
                  <a:lnTo>
                    <a:pt x="457199" y="295656"/>
                  </a:lnTo>
                </a:path>
                <a:path w="457200" h="387350">
                  <a:moveTo>
                    <a:pt x="457199" y="295656"/>
                  </a:moveTo>
                  <a:lnTo>
                    <a:pt x="457199" y="387096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2781808" y="1905761"/>
              <a:ext cx="3794760" cy="387350"/>
            </a:xfrm>
            <a:custGeom>
              <a:avLst/>
              <a:gdLst/>
              <a:ahLst/>
              <a:cxnLst/>
              <a:rect l="l" t="t" r="r" b="b"/>
              <a:pathLst>
                <a:path w="3794759" h="387350">
                  <a:moveTo>
                    <a:pt x="3749040" y="295656"/>
                  </a:moveTo>
                  <a:lnTo>
                    <a:pt x="3771900" y="387096"/>
                  </a:lnTo>
                  <a:lnTo>
                    <a:pt x="3794760" y="295656"/>
                  </a:lnTo>
                </a:path>
                <a:path w="3794759" h="387350">
                  <a:moveTo>
                    <a:pt x="0" y="0"/>
                  </a:moveTo>
                  <a:lnTo>
                    <a:pt x="228600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35900" y="1873791"/>
              <a:ext cx="234314" cy="64020"/>
            </a:xfrm>
            <a:prstGeom prst="rect">
              <a:avLst/>
            </a:prstGeom>
          </p:spPr>
        </p:pic>
      </p:grpSp>
      <p:sp>
        <p:nvSpPr>
          <p:cNvPr id="13" name="object 13" descr=""/>
          <p:cNvSpPr txBox="1"/>
          <p:nvPr/>
        </p:nvSpPr>
        <p:spPr>
          <a:xfrm>
            <a:off x="1740407" y="1470150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1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769107" y="1470150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2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055112" y="1470150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3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6083812" y="1470150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4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568958" y="2213105"/>
            <a:ext cx="33401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20</a:t>
            </a:r>
            <a:r>
              <a:rPr dirty="0" sz="1050" spc="25">
                <a:latin typeface="Times New Roman"/>
                <a:cs typeface="Times New Roman"/>
              </a:rPr>
              <a:t> </a:t>
            </a:r>
            <a:r>
              <a:rPr dirty="0" sz="1050" spc="-25">
                <a:latin typeface="Times New Roman"/>
                <a:cs typeface="Times New Roman"/>
              </a:rPr>
              <a:t>kv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631948" y="2213100"/>
            <a:ext cx="40259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115</a:t>
            </a:r>
            <a:r>
              <a:rPr dirty="0" sz="1050" spc="35">
                <a:latin typeface="Times New Roman"/>
                <a:cs typeface="Times New Roman"/>
              </a:rPr>
              <a:t> </a:t>
            </a:r>
            <a:r>
              <a:rPr dirty="0" sz="1050" spc="-25">
                <a:latin typeface="Times New Roman"/>
                <a:cs typeface="Times New Roman"/>
              </a:rPr>
              <a:t>kv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895088" y="2213100"/>
            <a:ext cx="40259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115</a:t>
            </a:r>
            <a:r>
              <a:rPr dirty="0" sz="1050" spc="35">
                <a:latin typeface="Times New Roman"/>
                <a:cs typeface="Times New Roman"/>
              </a:rPr>
              <a:t> </a:t>
            </a:r>
            <a:r>
              <a:rPr dirty="0" sz="1050" spc="-25">
                <a:latin typeface="Times New Roman"/>
                <a:cs typeface="Times New Roman"/>
              </a:rPr>
              <a:t>kv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923788" y="2213100"/>
            <a:ext cx="4368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13.2</a:t>
            </a:r>
            <a:r>
              <a:rPr dirty="0" sz="1050" spc="40">
                <a:latin typeface="Times New Roman"/>
                <a:cs typeface="Times New Roman"/>
              </a:rPr>
              <a:t> </a:t>
            </a:r>
            <a:r>
              <a:rPr dirty="0" sz="1050" spc="-25">
                <a:latin typeface="Times New Roman"/>
                <a:cs typeface="Times New Roman"/>
              </a:rPr>
              <a:t>kv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889508" y="2523042"/>
            <a:ext cx="6222365" cy="40633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02692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2.5: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el´ectrica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95"/>
              </a:spcBef>
            </a:pPr>
            <a:endParaRPr sz="1200">
              <a:latin typeface="Calibri"/>
              <a:cs typeface="Calibri"/>
            </a:endParaRPr>
          </a:p>
          <a:p>
            <a:pPr algn="just" marL="50800" marR="45720" indent="222250">
              <a:lnSpc>
                <a:spcPct val="100400"/>
              </a:lnSpc>
            </a:pPr>
            <a:r>
              <a:rPr dirty="0" sz="1200">
                <a:latin typeface="Calibri"/>
                <a:cs typeface="Calibri"/>
              </a:rPr>
              <a:t>Analizar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f´ısicos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reales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(Ohmios,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amperios,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voltios,vatios)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presenta </a:t>
            </a:r>
            <a:r>
              <a:rPr dirty="0" sz="1200">
                <a:latin typeface="Calibri"/>
                <a:cs typeface="Calibri"/>
              </a:rPr>
              <a:t>dificultades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debido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manejo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diferentes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unidades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c´alculo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simultaneo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 </a:t>
            </a:r>
            <a:r>
              <a:rPr dirty="0" sz="1200">
                <a:latin typeface="Calibri"/>
                <a:cs typeface="Calibri"/>
              </a:rPr>
              <a:t>donde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diferentes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niveles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voltaje.</a:t>
            </a:r>
            <a:endParaRPr sz="1200">
              <a:latin typeface="Calibri"/>
              <a:cs typeface="Calibri"/>
            </a:endParaRPr>
          </a:p>
          <a:p>
            <a:pPr algn="just" marL="50800" marR="43180" indent="222250">
              <a:lnSpc>
                <a:spcPct val="100299"/>
              </a:lnSpc>
              <a:spcBef>
                <a:spcPts val="705"/>
              </a:spcBef>
            </a:pPr>
            <a:r>
              <a:rPr dirty="0" sz="1200" spc="105">
                <a:latin typeface="Calibri"/>
                <a:cs typeface="Calibri"/>
              </a:rPr>
              <a:t>Al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escalar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normalizar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dichos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valores,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pasa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trabajar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p.u,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es </a:t>
            </a:r>
            <a:r>
              <a:rPr dirty="0" sz="1200">
                <a:latin typeface="Calibri"/>
                <a:cs typeface="Calibri"/>
              </a:rPr>
              <a:t>estudiada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todos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estuvieran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energizados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mismo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nivel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t</a:t>
            </a:r>
            <a:r>
              <a:rPr dirty="0" sz="1200" spc="40">
                <a:latin typeface="Calibri"/>
                <a:cs typeface="Calibri"/>
              </a:rPr>
              <a:t>ensi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n;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entonces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analizados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corto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circuito,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llevar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encuenta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 spc="-35">
                <a:latin typeface="Calibri"/>
                <a:cs typeface="Calibri"/>
              </a:rPr>
              <a:t>relaci´on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transformaci´on.</a:t>
            </a:r>
            <a:endParaRPr sz="1200">
              <a:latin typeface="Calibri"/>
              <a:cs typeface="Calibri"/>
            </a:endParaRPr>
          </a:p>
          <a:p>
            <a:pPr algn="just" marL="273050">
              <a:lnSpc>
                <a:spcPct val="100000"/>
              </a:lnSpc>
              <a:spcBef>
                <a:spcPts val="720"/>
              </a:spcBef>
            </a:pP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definidos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mediante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relac</a:t>
            </a:r>
            <a:r>
              <a:rPr dirty="0" sz="1200" spc="50">
                <a:latin typeface="Calibri"/>
                <a:cs typeface="Calibri"/>
              </a:rPr>
              <a:t>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´n: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1200">
              <a:latin typeface="Calibri"/>
              <a:cs typeface="Calibri"/>
            </a:endParaRPr>
          </a:p>
          <a:p>
            <a:pPr algn="ctr" marR="7620">
              <a:lnSpc>
                <a:spcPts val="1250"/>
              </a:lnSpc>
              <a:spcBef>
                <a:spcPts val="5"/>
              </a:spcBef>
              <a:tabLst>
                <a:tab pos="1332865" algn="l"/>
                <a:tab pos="2736850" algn="l"/>
              </a:tabLst>
            </a:pPr>
            <a:r>
              <a:rPr dirty="0" baseline="-20833" sz="1800">
                <a:latin typeface="Calibri"/>
                <a:cs typeface="Calibri"/>
              </a:rPr>
              <a:t>Valor</a:t>
            </a:r>
            <a:r>
              <a:rPr dirty="0" baseline="-20833" sz="1800" spc="300">
                <a:latin typeface="Calibri"/>
                <a:cs typeface="Calibri"/>
              </a:rPr>
              <a:t> </a:t>
            </a:r>
            <a:r>
              <a:rPr dirty="0" baseline="-20833" sz="1800">
                <a:latin typeface="Calibri"/>
                <a:cs typeface="Calibri"/>
              </a:rPr>
              <a:t>en</a:t>
            </a:r>
            <a:r>
              <a:rPr dirty="0" baseline="-20833" sz="1800" spc="322">
                <a:latin typeface="Calibri"/>
                <a:cs typeface="Calibri"/>
              </a:rPr>
              <a:t> </a:t>
            </a:r>
            <a:r>
              <a:rPr dirty="0" baseline="-20833" sz="1800">
                <a:latin typeface="Calibri"/>
                <a:cs typeface="Calibri"/>
              </a:rPr>
              <a:t>p.u.</a:t>
            </a:r>
            <a:r>
              <a:rPr dirty="0" baseline="-20833" sz="1800" spc="457">
                <a:latin typeface="Calibri"/>
                <a:cs typeface="Calibri"/>
              </a:rPr>
              <a:t> =</a:t>
            </a:r>
            <a:r>
              <a:rPr dirty="0" baseline="-20833" sz="1800" spc="457">
                <a:latin typeface="Calibri"/>
                <a:cs typeface="Calibri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Cantidades</a:t>
            </a:r>
            <a:r>
              <a:rPr dirty="0" u="sng" sz="1200" spc="33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f´ısicas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endParaRPr sz="1200">
              <a:latin typeface="Calibri"/>
              <a:cs typeface="Calibri"/>
            </a:endParaRPr>
          </a:p>
          <a:p>
            <a:pPr marL="2822575">
              <a:lnSpc>
                <a:spcPts val="1250"/>
              </a:lnSpc>
            </a:pP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cantidad</a:t>
            </a:r>
            <a:endParaRPr sz="1200">
              <a:latin typeface="Calibri"/>
              <a:cs typeface="Calibri"/>
            </a:endParaRPr>
          </a:p>
          <a:p>
            <a:pPr algn="just" marL="50165" marR="43815" indent="222250">
              <a:lnSpc>
                <a:spcPct val="100800"/>
              </a:lnSpc>
              <a:spcBef>
                <a:spcPts val="1405"/>
              </a:spcBef>
            </a:pPr>
            <a:r>
              <a:rPr dirty="0" sz="1200">
                <a:latin typeface="Calibri"/>
                <a:cs typeface="Calibri"/>
              </a:rPr>
              <a:t>Donde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cantidades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f´ısicas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refieren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cantidades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dadas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en: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voltios,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ohmios,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amperios, vatios.</a:t>
            </a:r>
            <a:endParaRPr sz="1200">
              <a:latin typeface="Calibri"/>
              <a:cs typeface="Calibri"/>
            </a:endParaRPr>
          </a:p>
          <a:p>
            <a:pPr algn="just" marL="50165" marR="46990" indent="222250">
              <a:lnSpc>
                <a:spcPct val="100000"/>
              </a:lnSpc>
              <a:spcBef>
                <a:spcPts val="705"/>
              </a:spcBef>
            </a:pPr>
            <a:r>
              <a:rPr dirty="0" sz="1200" spc="95">
                <a:latin typeface="Calibri"/>
                <a:cs typeface="Calibri"/>
              </a:rPr>
              <a:t>Ya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tanto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cantidades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f´ısicas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cantidades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tienen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mismas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dimensiones,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resultado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divisi</a:t>
            </a:r>
            <a:r>
              <a:rPr dirty="0" sz="1200" spc="-580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65">
                <a:latin typeface="Calibri"/>
                <a:cs typeface="Calibri"/>
              </a:rPr>
              <a:t>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adimensional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consiguiente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expresa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  <a:p>
            <a:pPr algn="just" marL="50165" marR="42545" indent="222250">
              <a:lnSpc>
                <a:spcPct val="100000"/>
              </a:lnSpc>
              <a:spcBef>
                <a:spcPts val="720"/>
              </a:spcBef>
            </a:pPr>
            <a:r>
              <a:rPr dirty="0" sz="1200" spc="65">
                <a:latin typeface="Calibri"/>
                <a:cs typeface="Calibri"/>
              </a:rPr>
              <a:t>Si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sido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expresado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em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desea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expresar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porcentaje,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multiplica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por </a:t>
            </a:r>
            <a:r>
              <a:rPr dirty="0" sz="1200">
                <a:latin typeface="Calibri"/>
                <a:cs typeface="Calibri"/>
              </a:rPr>
              <a:t>100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manera: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535432" y="6840526"/>
            <a:ext cx="14674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porcentaje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041156" y="6781085"/>
            <a:ext cx="998855" cy="343535"/>
          </a:xfrm>
          <a:prstGeom prst="rect">
            <a:avLst/>
          </a:prstGeom>
        </p:spPr>
        <p:txBody>
          <a:bodyPr wrap="square" lIns="0" tIns="59055" rIns="0" bIns="0" rtlCol="0" vert="horz">
            <a:spAutoFit/>
          </a:bodyPr>
          <a:lstStyle/>
          <a:p>
            <a:pPr marL="160020" marR="5080" indent="-147955">
              <a:lnSpc>
                <a:spcPct val="74200"/>
              </a:lnSpc>
              <a:spcBef>
                <a:spcPts val="465"/>
              </a:spcBef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Cantidad</a:t>
            </a:r>
            <a:r>
              <a:rPr dirty="0" u="sng" sz="1200" spc="43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f´ısica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base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065276" y="6840531"/>
            <a:ext cx="4013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65">
                <a:latin typeface="Lucida Sans Unicode"/>
                <a:cs typeface="Lucida Sans Unicode"/>
              </a:rPr>
              <a:t>∗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">
                <a:latin typeface="Calibri"/>
                <a:cs typeface="Calibri"/>
              </a:rPr>
              <a:t>100.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5521299" y="8355482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 h="0">
                <a:moveTo>
                  <a:pt x="0" y="0"/>
                </a:moveTo>
                <a:lnTo>
                  <a:pt x="74675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1110496" y="7387654"/>
            <a:ext cx="5999480" cy="1139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2069">
              <a:lnSpc>
                <a:spcPct val="100000"/>
              </a:lnSpc>
              <a:spcBef>
                <a:spcPts val="95"/>
              </a:spcBef>
            </a:pPr>
            <a:r>
              <a:rPr dirty="0" sz="1200" spc="85" b="1">
                <a:latin typeface="Calibri"/>
                <a:cs typeface="Calibri"/>
              </a:rPr>
              <a:t>Ventajas</a:t>
            </a:r>
            <a:r>
              <a:rPr dirty="0" sz="1200" spc="235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al</a:t>
            </a:r>
            <a:r>
              <a:rPr dirty="0" sz="1200" spc="235" b="1">
                <a:latin typeface="Calibri"/>
                <a:cs typeface="Calibri"/>
              </a:rPr>
              <a:t> </a:t>
            </a:r>
            <a:r>
              <a:rPr dirty="0" sz="1200" spc="75" b="1">
                <a:latin typeface="Calibri"/>
                <a:cs typeface="Calibri"/>
              </a:rPr>
              <a:t>realizar</a:t>
            </a:r>
            <a:r>
              <a:rPr dirty="0" sz="1200" spc="24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c´alculos</a:t>
            </a:r>
            <a:r>
              <a:rPr dirty="0" sz="1200" spc="25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en</a:t>
            </a:r>
            <a:r>
              <a:rPr dirty="0" sz="1200" spc="220" b="1">
                <a:latin typeface="Calibri"/>
                <a:cs typeface="Calibri"/>
              </a:rPr>
              <a:t> </a:t>
            </a:r>
            <a:r>
              <a:rPr dirty="0" sz="1200" spc="55" b="1">
                <a:latin typeface="Calibri"/>
                <a:cs typeface="Calibri"/>
              </a:rPr>
              <a:t>valores</a:t>
            </a:r>
            <a:r>
              <a:rPr dirty="0" sz="1200" spc="235" b="1">
                <a:latin typeface="Calibri"/>
                <a:cs typeface="Calibri"/>
              </a:rPr>
              <a:t> </a:t>
            </a:r>
            <a:r>
              <a:rPr dirty="0" sz="1200" spc="40" b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35"/>
              </a:spcBef>
            </a:pPr>
            <a:endParaRPr sz="1200">
              <a:latin typeface="Calibri"/>
              <a:cs typeface="Calibri"/>
            </a:endParaRPr>
          </a:p>
          <a:p>
            <a:pPr marL="199390" marR="45085" indent="-149225">
              <a:lnSpc>
                <a:spcPct val="100000"/>
              </a:lnSpc>
              <a:spcBef>
                <a:spcPts val="5"/>
              </a:spcBef>
              <a:buFont typeface="Lucida Sans Unicode"/>
              <a:buChar char="•"/>
              <a:tabLst>
                <a:tab pos="201295" algn="l"/>
              </a:tabLst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simplifica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an´alisis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redes,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todas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dadas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represe</a:t>
            </a:r>
            <a:r>
              <a:rPr dirty="0" sz="1200" spc="-20">
                <a:latin typeface="Calibri"/>
                <a:cs typeface="Calibri"/>
              </a:rPr>
              <a:t>n</a:t>
            </a:r>
            <a:r>
              <a:rPr dirty="0" sz="1200" spc="25">
                <a:latin typeface="Calibri"/>
                <a:cs typeface="Calibri"/>
              </a:rPr>
              <a:t>tac</a:t>
            </a:r>
            <a:r>
              <a:rPr dirty="0" sz="1200" spc="20">
                <a:latin typeface="Calibri"/>
                <a:cs typeface="Calibri"/>
              </a:rPr>
              <a:t>i</a:t>
            </a:r>
            <a:r>
              <a:rPr dirty="0" sz="1200" spc="-620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´n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circuital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sin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considerar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diferentes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sistema.</a:t>
            </a:r>
            <a:endParaRPr sz="1200">
              <a:latin typeface="Calibri"/>
              <a:cs typeface="Calibri"/>
            </a:endParaRPr>
          </a:p>
          <a:p>
            <a:pPr marL="200025" indent="-149225">
              <a:lnSpc>
                <a:spcPct val="100000"/>
              </a:lnSpc>
              <a:spcBef>
                <a:spcPts val="1005"/>
              </a:spcBef>
              <a:buFont typeface="Lucida Sans Unicode"/>
              <a:buChar char="•"/>
              <a:tabLst>
                <a:tab pos="200025" algn="l"/>
              </a:tabLst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3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eliminan</a:t>
            </a:r>
            <a:r>
              <a:rPr dirty="0" sz="1200" spc="4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multiplicaciones</a:t>
            </a:r>
            <a:r>
              <a:rPr dirty="0" sz="1200" spc="41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3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divisiones</a:t>
            </a:r>
            <a:r>
              <a:rPr dirty="0" sz="1200" spc="4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(operaciones)</a:t>
            </a:r>
            <a:r>
              <a:rPr dirty="0" sz="1200" spc="3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370">
                <a:latin typeface="Calibri"/>
                <a:cs typeface="Calibri"/>
              </a:rPr>
              <a:t> </a:t>
            </a:r>
            <a:r>
              <a:rPr dirty="0" baseline="46296" sz="1800">
                <a:latin typeface="Lucida Sans Unicode"/>
                <a:cs typeface="Lucida Sans Unicode"/>
              </a:rPr>
              <a:t>√</a:t>
            </a:r>
            <a:r>
              <a:rPr dirty="0" sz="1200">
                <a:latin typeface="Calibri"/>
                <a:cs typeface="Calibri"/>
              </a:rPr>
              <a:t>3,</a:t>
            </a:r>
            <a:r>
              <a:rPr dirty="0" sz="1200" spc="4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cuando</a:t>
            </a:r>
            <a:r>
              <a:rPr dirty="0" sz="1200" spc="3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3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2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25</a:t>
            </a:fld>
          </a:p>
        </p:txBody>
      </p:sp>
      <p:sp>
        <p:nvSpPr>
          <p:cNvPr id="27" name="object 27" descr=""/>
          <p:cNvSpPr txBox="1"/>
          <p:nvPr/>
        </p:nvSpPr>
        <p:spPr>
          <a:xfrm>
            <a:off x="1299446" y="8501695"/>
            <a:ext cx="57734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0">
                <a:latin typeface="Calibri"/>
                <a:cs typeface="Calibri"/>
              </a:rPr>
              <a:t>tri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-530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sicos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b</a:t>
            </a:r>
            <a:r>
              <a:rPr dirty="0" sz="1200">
                <a:latin typeface="Calibri"/>
                <a:cs typeface="Calibri"/>
              </a:rPr>
              <a:t>alanceados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representados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fase,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consiguiente,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los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857228" y="8561122"/>
            <a:ext cx="1397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Lucida Sans Unicode"/>
                <a:cs typeface="Lucida Sans Unicode"/>
              </a:rPr>
              <a:t>√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299446" y="8686094"/>
            <a:ext cx="5774055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-635">
              <a:lnSpc>
                <a:spcPct val="100000"/>
              </a:lnSpc>
              <a:spcBef>
                <a:spcPts val="95"/>
              </a:spcBef>
              <a:tabLst>
                <a:tab pos="696595" algn="l"/>
              </a:tabLst>
            </a:pPr>
            <a:r>
              <a:rPr dirty="0" sz="1200" spc="-10">
                <a:latin typeface="Calibri"/>
                <a:cs typeface="Calibri"/>
              </a:rPr>
              <a:t>factores</a:t>
            </a:r>
            <a:r>
              <a:rPr dirty="0" sz="1200">
                <a:latin typeface="Calibri"/>
                <a:cs typeface="Calibri"/>
              </a:rPr>
              <a:t>	3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asociados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cantidades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295">
                <a:latin typeface="Calibri"/>
                <a:cs typeface="Calibri"/>
              </a:rPr>
              <a:t>Δ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285">
                <a:latin typeface="Calibri"/>
                <a:cs typeface="Calibri"/>
              </a:rPr>
              <a:t>Y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trif´asicos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balanceados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son </a:t>
            </a:r>
            <a:r>
              <a:rPr dirty="0" sz="1200">
                <a:latin typeface="Calibri"/>
                <a:cs typeface="Calibri"/>
              </a:rPr>
              <a:t>tenidos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cuenta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directamente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cantidades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base.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object 1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2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25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876787" y="843595"/>
            <a:ext cx="6247130" cy="47466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33070" marR="57150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434975" algn="l"/>
              </a:tabLst>
            </a:pPr>
            <a:r>
              <a:rPr dirty="0" sz="1200">
                <a:latin typeface="Calibri"/>
                <a:cs typeface="Calibri"/>
              </a:rPr>
              <a:t>Usualmente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impedancias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aparatos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el´ectricos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dan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porcentaje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4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con </a:t>
            </a:r>
            <a:r>
              <a:rPr dirty="0" sz="1200" spc="-25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caracter´ısticas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mismo.</a:t>
            </a:r>
            <a:endParaRPr sz="1200">
              <a:latin typeface="Calibri"/>
              <a:cs typeface="Calibri"/>
            </a:endParaRPr>
          </a:p>
          <a:p>
            <a:pPr marL="433070" marR="56515" indent="-149225">
              <a:lnSpc>
                <a:spcPct val="100000"/>
              </a:lnSpc>
              <a:spcBef>
                <a:spcPts val="1005"/>
              </a:spcBef>
              <a:buFont typeface="Lucida Sans Unicode"/>
              <a:buChar char="•"/>
              <a:tabLst>
                <a:tab pos="434975" algn="l"/>
              </a:tabLst>
            </a:pPr>
            <a:r>
              <a:rPr dirty="0" sz="1200">
                <a:latin typeface="Calibri"/>
                <a:cs typeface="Calibri"/>
              </a:rPr>
              <a:t>Diferentes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caracter´ısticas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muchos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aparatos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el´ectricos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estimados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com- </a:t>
            </a:r>
            <a:r>
              <a:rPr dirty="0" sz="1200" spc="-20">
                <a:latin typeface="Calibri"/>
                <a:cs typeface="Calibri"/>
              </a:rPr>
              <a:t>	</a:t>
            </a:r>
            <a:r>
              <a:rPr dirty="0" sz="1200" spc="50">
                <a:latin typeface="Calibri"/>
                <a:cs typeface="Calibri"/>
              </a:rPr>
              <a:t>parac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otros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expresados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  <a:p>
            <a:pPr marL="433705" indent="-149225">
              <a:lnSpc>
                <a:spcPct val="100000"/>
              </a:lnSpc>
              <a:spcBef>
                <a:spcPts val="1010"/>
              </a:spcBef>
              <a:buFont typeface="Lucida Sans Unicode"/>
              <a:buChar char="•"/>
              <a:tabLst>
                <a:tab pos="433705" algn="l"/>
              </a:tabLst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uso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60">
                <a:latin typeface="Calibri"/>
                <a:cs typeface="Calibri"/>
              </a:rPr>
              <a:t>m´as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conveniente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cuando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involucra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computador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digital.</a:t>
            </a:r>
            <a:endParaRPr sz="1200">
              <a:latin typeface="Calibri"/>
              <a:cs typeface="Calibri"/>
            </a:endParaRPr>
          </a:p>
          <a:p>
            <a:pPr marL="433705" indent="-149225">
              <a:lnSpc>
                <a:spcPct val="100000"/>
              </a:lnSpc>
              <a:spcBef>
                <a:spcPts val="994"/>
              </a:spcBef>
              <a:buFont typeface="Lucida Sans Unicode"/>
              <a:buChar char="•"/>
              <a:tabLst>
                <a:tab pos="433705" algn="l"/>
              </a:tabLst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eliminan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unidades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operaciones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m</a:t>
            </a:r>
            <a:r>
              <a:rPr dirty="0" sz="1200" spc="35">
                <a:latin typeface="Calibri"/>
                <a:cs typeface="Calibri"/>
              </a:rPr>
              <a:t>ate</a:t>
            </a:r>
            <a:r>
              <a:rPr dirty="0" sz="1200" spc="20">
                <a:latin typeface="Calibri"/>
                <a:cs typeface="Calibri"/>
              </a:rPr>
              <a:t>m</a:t>
            </a:r>
            <a:r>
              <a:rPr dirty="0" sz="1200" spc="-535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ti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35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s</a:t>
            </a:r>
            <a:r>
              <a:rPr dirty="0" sz="1200" spc="35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70"/>
              </a:spcBef>
            </a:pPr>
            <a:endParaRPr sz="12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tabLst>
                <a:tab pos="690880" algn="l"/>
              </a:tabLst>
            </a:pPr>
            <a:r>
              <a:rPr dirty="0" sz="1400" spc="65" b="1">
                <a:latin typeface="Calibri"/>
                <a:cs typeface="Calibri"/>
              </a:rPr>
              <a:t>2.3.1</a:t>
            </a:r>
            <a:r>
              <a:rPr dirty="0" sz="1400" b="1">
                <a:latin typeface="Calibri"/>
                <a:cs typeface="Calibri"/>
              </a:rPr>
              <a:t>	</a:t>
            </a:r>
            <a:r>
              <a:rPr dirty="0" sz="1400" spc="114" b="1">
                <a:latin typeface="Calibri"/>
                <a:cs typeface="Calibri"/>
              </a:rPr>
              <a:t>Sistema</a:t>
            </a:r>
            <a:r>
              <a:rPr dirty="0" sz="1400" spc="250" b="1">
                <a:latin typeface="Calibri"/>
                <a:cs typeface="Calibri"/>
              </a:rPr>
              <a:t> </a:t>
            </a:r>
            <a:r>
              <a:rPr dirty="0" sz="1400" spc="114" b="1">
                <a:latin typeface="Calibri"/>
                <a:cs typeface="Calibri"/>
              </a:rPr>
              <a:t>M</a:t>
            </a:r>
            <a:r>
              <a:rPr dirty="0" sz="1400" spc="105" b="1">
                <a:latin typeface="Calibri"/>
                <a:cs typeface="Calibri"/>
              </a:rPr>
              <a:t>ono</a:t>
            </a:r>
            <a:r>
              <a:rPr dirty="0" sz="1400" spc="95" b="1">
                <a:latin typeface="Calibri"/>
                <a:cs typeface="Calibri"/>
              </a:rPr>
              <a:t>f</a:t>
            </a:r>
            <a:r>
              <a:rPr dirty="0" sz="1400" spc="-585" b="1">
                <a:latin typeface="Calibri"/>
                <a:cs typeface="Calibri"/>
              </a:rPr>
              <a:t>a</a:t>
            </a:r>
            <a:r>
              <a:rPr dirty="0" sz="1400" spc="90" b="1">
                <a:latin typeface="Calibri"/>
                <a:cs typeface="Calibri"/>
              </a:rPr>
              <a:t>´</a:t>
            </a:r>
            <a:r>
              <a:rPr dirty="0" sz="1400" spc="105" b="1">
                <a:latin typeface="Calibri"/>
                <a:cs typeface="Calibri"/>
              </a:rPr>
              <a:t>si</a:t>
            </a:r>
            <a:r>
              <a:rPr dirty="0" sz="1400" spc="110" b="1">
                <a:latin typeface="Calibri"/>
                <a:cs typeface="Calibri"/>
              </a:rPr>
              <a:t>co</a:t>
            </a:r>
            <a:endParaRPr sz="1400">
              <a:latin typeface="Calibri"/>
              <a:cs typeface="Calibri"/>
            </a:endParaRPr>
          </a:p>
          <a:p>
            <a:pPr algn="just" marL="63500" marR="55880">
              <a:lnSpc>
                <a:spcPct val="100000"/>
              </a:lnSpc>
              <a:spcBef>
                <a:spcPts val="1450"/>
              </a:spcBef>
            </a:pP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cantidades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cuatro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(voltaje,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corriente,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impedancia,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potencia),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estas,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d</a:t>
            </a:r>
            <a:r>
              <a:rPr dirty="0" sz="1200" spc="50">
                <a:latin typeface="Calibri"/>
                <a:cs typeface="Calibri"/>
              </a:rPr>
              <a:t>e</a:t>
            </a:r>
            <a:r>
              <a:rPr dirty="0" sz="1200" spc="90">
                <a:latin typeface="Calibri"/>
                <a:cs typeface="Calibri"/>
              </a:rPr>
              <a:t>b</a:t>
            </a:r>
            <a:r>
              <a:rPr dirty="0" sz="1200" spc="50">
                <a:latin typeface="Calibri"/>
                <a:cs typeface="Calibri"/>
              </a:rPr>
              <a:t>e</a:t>
            </a:r>
            <a:r>
              <a:rPr dirty="0" sz="1200" spc="45">
                <a:latin typeface="Calibri"/>
                <a:cs typeface="Calibri"/>
              </a:rPr>
              <a:t>r</a:t>
            </a:r>
            <a:r>
              <a:rPr dirty="0" sz="1200" spc="-520">
                <a:latin typeface="Calibri"/>
                <a:cs typeface="Calibri"/>
              </a:rPr>
              <a:t>a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definidas,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otras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quedan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auto</a:t>
            </a:r>
            <a:r>
              <a:rPr dirty="0" sz="1200" spc="15">
                <a:latin typeface="Calibri"/>
                <a:cs typeface="Calibri"/>
              </a:rPr>
              <a:t>m</a:t>
            </a:r>
            <a:r>
              <a:rPr dirty="0" sz="1200" spc="-550">
                <a:latin typeface="Calibri"/>
                <a:cs typeface="Calibri"/>
              </a:rPr>
              <a:t>a</a:t>
            </a:r>
            <a:r>
              <a:rPr dirty="0" sz="1200" spc="15">
                <a:latin typeface="Calibri"/>
                <a:cs typeface="Calibri"/>
              </a:rPr>
              <a:t>´</a:t>
            </a:r>
            <a:r>
              <a:rPr dirty="0" sz="1200" spc="25">
                <a:latin typeface="Calibri"/>
                <a:cs typeface="Calibri"/>
              </a:rPr>
              <a:t>ticame</a:t>
            </a:r>
            <a:r>
              <a:rPr dirty="0" sz="1200" spc="-15">
                <a:latin typeface="Calibri"/>
                <a:cs typeface="Calibri"/>
              </a:rPr>
              <a:t>n</a:t>
            </a:r>
            <a:r>
              <a:rPr dirty="0" sz="1200" spc="25">
                <a:latin typeface="Calibri"/>
                <a:cs typeface="Calibri"/>
              </a:rPr>
              <a:t>te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determinadas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trav´es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40"/>
              </a:spcBef>
            </a:pPr>
            <a:endParaRPr sz="1200">
              <a:latin typeface="Calibri"/>
              <a:cs typeface="Calibri"/>
            </a:endParaRPr>
          </a:p>
          <a:p>
            <a:pPr algn="ctr" marR="5080">
              <a:lnSpc>
                <a:spcPct val="100000"/>
              </a:lnSpc>
              <a:tabLst>
                <a:tab pos="824230" algn="l"/>
                <a:tab pos="1073785" algn="l"/>
              </a:tabLst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32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215" i="1">
                <a:latin typeface="Calibri"/>
                <a:cs typeface="Calibri"/>
              </a:rPr>
              <a:t>I</a:t>
            </a:r>
            <a:r>
              <a:rPr dirty="0" sz="1200" spc="90" i="1">
                <a:latin typeface="Calibri"/>
                <a:cs typeface="Calibri"/>
              </a:rPr>
              <a:t> </a:t>
            </a:r>
            <a:r>
              <a:rPr dirty="0" sz="1200" spc="-365">
                <a:latin typeface="Lucida Sans Unicode"/>
                <a:cs typeface="Lucida Sans Unicode"/>
              </a:rPr>
              <a:t>∗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85" i="1">
                <a:latin typeface="Calibri"/>
                <a:cs typeface="Calibri"/>
              </a:rPr>
              <a:t>Z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">
                <a:latin typeface="Calibri"/>
                <a:cs typeface="Calibri"/>
              </a:rPr>
              <a:t>y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75" i="1">
                <a:latin typeface="Calibri"/>
                <a:cs typeface="Calibri"/>
              </a:rPr>
              <a:t>S</a:t>
            </a:r>
            <a:r>
              <a:rPr dirty="0" sz="1200" spc="12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50" i="1">
                <a:latin typeface="Calibri"/>
                <a:cs typeface="Calibri"/>
              </a:rPr>
              <a:t> </a:t>
            </a:r>
            <a:r>
              <a:rPr dirty="0" sz="1200" spc="-365">
                <a:latin typeface="Lucida Sans Unicode"/>
                <a:cs typeface="Lucida Sans Unicode"/>
              </a:rPr>
              <a:t>∗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65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45"/>
              </a:spcBef>
            </a:pPr>
            <a:endParaRPr sz="1200">
              <a:latin typeface="Calibri"/>
              <a:cs typeface="Calibri"/>
            </a:endParaRPr>
          </a:p>
          <a:p>
            <a:pPr algn="just" marL="63500" marR="55880" indent="222250">
              <a:lnSpc>
                <a:spcPct val="100400"/>
              </a:lnSpc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especificado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definidas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arbitrario,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embargo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p</a:t>
            </a:r>
            <a:r>
              <a:rPr dirty="0" sz="1200" spc="60">
                <a:latin typeface="Calibri"/>
                <a:cs typeface="Calibri"/>
              </a:rPr>
              <a:t>r</a:t>
            </a:r>
            <a:r>
              <a:rPr dirty="0" sz="1200" spc="-515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´c</a:t>
            </a:r>
            <a:r>
              <a:rPr dirty="0" sz="1200" spc="65">
                <a:latin typeface="Calibri"/>
                <a:cs typeface="Calibri"/>
              </a:rPr>
              <a:t>ti</a:t>
            </a:r>
            <a:r>
              <a:rPr dirty="0" sz="1200" spc="60">
                <a:latin typeface="Calibri"/>
                <a:cs typeface="Calibri"/>
              </a:rPr>
              <a:t>c</a:t>
            </a:r>
            <a:r>
              <a:rPr dirty="0" sz="1200" spc="65">
                <a:latin typeface="Calibri"/>
                <a:cs typeface="Calibri"/>
              </a:rPr>
              <a:t>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los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seleccionados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dentro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rangos.</a:t>
            </a:r>
            <a:r>
              <a:rPr dirty="0" sz="1200" spc="3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Generalmente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seleccionados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son: </a:t>
            </a:r>
            <a:r>
              <a:rPr dirty="0" sz="1200" spc="100" i="1">
                <a:latin typeface="Calibri"/>
                <a:cs typeface="Calibri"/>
              </a:rPr>
              <a:t>V</a:t>
            </a:r>
            <a:r>
              <a:rPr dirty="0" baseline="-13888" sz="1200" spc="150" i="1">
                <a:latin typeface="Calibri"/>
                <a:cs typeface="Calibri"/>
              </a:rPr>
              <a:t>B</a:t>
            </a:r>
            <a:r>
              <a:rPr dirty="0" baseline="-13888" sz="1200" spc="427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130" i="1">
                <a:latin typeface="Calibri"/>
                <a:cs typeface="Calibri"/>
              </a:rPr>
              <a:t>S</a:t>
            </a:r>
            <a:r>
              <a:rPr dirty="0" baseline="-13888" sz="1200" spc="195" i="1">
                <a:latin typeface="Calibri"/>
                <a:cs typeface="Calibri"/>
              </a:rPr>
              <a:t>B</a:t>
            </a:r>
            <a:r>
              <a:rPr dirty="0" sz="1200" spc="13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algn="just" marL="63500" marR="56515" indent="222250">
              <a:lnSpc>
                <a:spcPct val="100400"/>
              </a:lnSpc>
              <a:spcBef>
                <a:spcPts val="700"/>
              </a:spcBef>
            </a:pPr>
            <a:r>
              <a:rPr dirty="0" sz="1200">
                <a:latin typeface="Calibri"/>
                <a:cs typeface="Calibri"/>
              </a:rPr>
              <a:t>As´ı: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selecciona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aquel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cuya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divis</a:t>
            </a:r>
            <a:r>
              <a:rPr dirty="0" sz="1200" spc="65">
                <a:latin typeface="Calibri"/>
                <a:cs typeface="Calibri"/>
              </a:rPr>
              <a:t>i</a:t>
            </a:r>
            <a:r>
              <a:rPr dirty="0" sz="1200" spc="-565">
                <a:latin typeface="Calibri"/>
                <a:cs typeface="Calibri"/>
              </a:rPr>
              <a:t>o</a:t>
            </a:r>
            <a:r>
              <a:rPr dirty="0" sz="1200" spc="70">
                <a:latin typeface="Calibri"/>
                <a:cs typeface="Calibri"/>
              </a:rPr>
              <a:t>´</a:t>
            </a:r>
            <a:r>
              <a:rPr dirty="0" sz="1200" spc="75">
                <a:latin typeface="Calibri"/>
                <a:cs typeface="Calibri"/>
              </a:rPr>
              <a:t>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proporcione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cercano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n</a:t>
            </a:r>
            <a:r>
              <a:rPr dirty="0" sz="1200" spc="-560">
                <a:latin typeface="Calibri"/>
                <a:cs typeface="Calibri"/>
              </a:rPr>
              <a:t>u</a:t>
            </a:r>
            <a:r>
              <a:rPr dirty="0" sz="1200" spc="85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m</a:t>
            </a:r>
            <a:r>
              <a:rPr dirty="0" sz="1200" spc="40">
                <a:latin typeface="Calibri"/>
                <a:cs typeface="Calibri"/>
              </a:rPr>
              <a:t>e</a:t>
            </a:r>
            <a:r>
              <a:rPr dirty="0" sz="1200" spc="50">
                <a:latin typeface="Calibri"/>
                <a:cs typeface="Calibri"/>
              </a:rPr>
              <a:t>ro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redondo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como,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1,10,100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509">
                <a:latin typeface="Calibri"/>
                <a:cs typeface="Calibri"/>
              </a:rPr>
              <a:t>o</a:t>
            </a:r>
            <a:r>
              <a:rPr dirty="0" sz="1200" spc="135">
                <a:latin typeface="Calibri"/>
                <a:cs typeface="Calibri"/>
              </a:rPr>
              <a:t>´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1000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MVA,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dependiendo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subsistema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analizado.</a:t>
            </a:r>
            <a:endParaRPr sz="1200">
              <a:latin typeface="Calibri"/>
              <a:cs typeface="Calibri"/>
            </a:endParaRPr>
          </a:p>
          <a:p>
            <a:pPr algn="just" marL="63500">
              <a:lnSpc>
                <a:spcPct val="100000"/>
              </a:lnSpc>
              <a:spcBef>
                <a:spcPts val="710"/>
              </a:spcBef>
            </a:pPr>
            <a:r>
              <a:rPr dirty="0" sz="1200" spc="65">
                <a:latin typeface="Calibri"/>
                <a:cs typeface="Calibri"/>
              </a:rPr>
              <a:t>Las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definidas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as´ı: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3072633" y="5816758"/>
          <a:ext cx="1930400" cy="7112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83210"/>
                <a:gridCol w="247015"/>
                <a:gridCol w="1322705"/>
              </a:tblGrid>
              <a:tr h="172085">
                <a:tc>
                  <a:txBody>
                    <a:bodyPr/>
                    <a:lstStyle/>
                    <a:p>
                      <a:pPr algn="ctr" marR="28575">
                        <a:lnSpc>
                          <a:spcPts val="1135"/>
                        </a:lnSpc>
                      </a:pPr>
                      <a:r>
                        <a:rPr dirty="0" sz="1200" spc="175" i="1">
                          <a:latin typeface="Calibri"/>
                          <a:cs typeface="Calibri"/>
                        </a:rPr>
                        <a:t>I</a:t>
                      </a:r>
                      <a:r>
                        <a:rPr dirty="0" baseline="-13888" sz="1200" spc="262" i="1">
                          <a:latin typeface="Calibri"/>
                          <a:cs typeface="Calibri"/>
                        </a:rPr>
                        <a:t>B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ts val="1135"/>
                        </a:lnSpc>
                      </a:pPr>
                      <a:r>
                        <a:rPr dirty="0" sz="1200" spc="254">
                          <a:latin typeface="Calibri"/>
                          <a:cs typeface="Calibri"/>
                        </a:rPr>
                        <a:t>=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2865">
                        <a:lnSpc>
                          <a:spcPts val="1135"/>
                        </a:lnSpc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Amperios</a:t>
                      </a:r>
                      <a:r>
                        <a:rPr dirty="0" sz="1200" spc="2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20">
                          <a:latin typeface="Calibri"/>
                          <a:cs typeface="Calibri"/>
                        </a:rPr>
                        <a:t>base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</a:tr>
              <a:tr h="182880">
                <a:tc>
                  <a:txBody>
                    <a:bodyPr/>
                    <a:lstStyle/>
                    <a:p>
                      <a:pPr algn="ctr" marR="28575">
                        <a:lnSpc>
                          <a:spcPts val="1220"/>
                        </a:lnSpc>
                      </a:pPr>
                      <a:r>
                        <a:rPr dirty="0" sz="1200" spc="75" i="1">
                          <a:latin typeface="Calibri"/>
                          <a:cs typeface="Calibri"/>
                        </a:rPr>
                        <a:t>V</a:t>
                      </a:r>
                      <a:r>
                        <a:rPr dirty="0" baseline="-13888" sz="1200" spc="112" i="1">
                          <a:latin typeface="Calibri"/>
                          <a:cs typeface="Calibri"/>
                        </a:rPr>
                        <a:t>B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ts val="1220"/>
                        </a:lnSpc>
                      </a:pPr>
                      <a:r>
                        <a:rPr dirty="0" sz="1200" spc="254">
                          <a:latin typeface="Calibri"/>
                          <a:cs typeface="Calibri"/>
                        </a:rPr>
                        <a:t>=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2865">
                        <a:lnSpc>
                          <a:spcPts val="1220"/>
                        </a:lnSpc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Voltios</a:t>
                      </a:r>
                      <a:r>
                        <a:rPr dirty="0" sz="1200" spc="2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20">
                          <a:latin typeface="Calibri"/>
                          <a:cs typeface="Calibri"/>
                        </a:rPr>
                        <a:t>base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</a:tr>
              <a:tr h="183515">
                <a:tc>
                  <a:txBody>
                    <a:bodyPr/>
                    <a:lstStyle/>
                    <a:p>
                      <a:pPr algn="ctr" marR="30480">
                        <a:lnSpc>
                          <a:spcPts val="1220"/>
                        </a:lnSpc>
                      </a:pPr>
                      <a:r>
                        <a:rPr dirty="0" sz="1200" spc="160" i="1">
                          <a:latin typeface="Calibri"/>
                          <a:cs typeface="Calibri"/>
                        </a:rPr>
                        <a:t>S</a:t>
                      </a:r>
                      <a:r>
                        <a:rPr dirty="0" baseline="-13888" sz="1200" spc="240" i="1">
                          <a:latin typeface="Calibri"/>
                          <a:cs typeface="Calibri"/>
                        </a:rPr>
                        <a:t>B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ts val="1220"/>
                        </a:lnSpc>
                      </a:pPr>
                      <a:r>
                        <a:rPr dirty="0" sz="1200" spc="254">
                          <a:latin typeface="Calibri"/>
                          <a:cs typeface="Calibri"/>
                        </a:rPr>
                        <a:t>=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2865">
                        <a:lnSpc>
                          <a:spcPts val="1220"/>
                        </a:lnSpc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Voltiamperios</a:t>
                      </a:r>
                      <a:r>
                        <a:rPr dirty="0" sz="1200" spc="2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20">
                          <a:latin typeface="Calibri"/>
                          <a:cs typeface="Calibri"/>
                        </a:rPr>
                        <a:t>base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</a:tr>
              <a:tr h="172720">
                <a:tc>
                  <a:txBody>
                    <a:bodyPr/>
                    <a:lstStyle/>
                    <a:p>
                      <a:pPr algn="ctr" marR="28575">
                        <a:lnSpc>
                          <a:spcPts val="1225"/>
                        </a:lnSpc>
                      </a:pPr>
                      <a:r>
                        <a:rPr dirty="0" sz="1200" spc="190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baseline="-13888" sz="1200" spc="284" i="1">
                          <a:latin typeface="Calibri"/>
                          <a:cs typeface="Calibri"/>
                        </a:rPr>
                        <a:t>B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ts val="1225"/>
                        </a:lnSpc>
                      </a:pPr>
                      <a:r>
                        <a:rPr dirty="0" sz="1200" spc="254">
                          <a:latin typeface="Calibri"/>
                          <a:cs typeface="Calibri"/>
                        </a:rPr>
                        <a:t>=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2865">
                        <a:lnSpc>
                          <a:spcPts val="1225"/>
                        </a:lnSpc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Impedancia</a:t>
                      </a:r>
                      <a:r>
                        <a:rPr dirty="0" sz="1200" spc="30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20">
                          <a:latin typeface="Calibri"/>
                          <a:cs typeface="Calibri"/>
                        </a:rPr>
                        <a:t>base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902205" y="6640210"/>
            <a:ext cx="6181725" cy="187896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60350" marR="2368550" indent="-222885">
              <a:lnSpc>
                <a:spcPct val="149200"/>
              </a:lnSpc>
              <a:spcBef>
                <a:spcPts val="100"/>
              </a:spcBef>
            </a:pP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relacionan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son: </a:t>
            </a:r>
            <a:r>
              <a:rPr dirty="0" sz="1200">
                <a:latin typeface="Calibri"/>
                <a:cs typeface="Calibri"/>
              </a:rPr>
              <a:t>Definicion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base: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1200">
              <a:latin typeface="Calibri"/>
              <a:cs typeface="Calibri"/>
            </a:endParaRPr>
          </a:p>
          <a:p>
            <a:pPr algn="ctr" marL="1270">
              <a:lnSpc>
                <a:spcPct val="100000"/>
              </a:lnSpc>
            </a:pPr>
            <a:r>
              <a:rPr dirty="0" sz="1200" spc="185" i="1">
                <a:latin typeface="Calibri"/>
                <a:cs typeface="Calibri"/>
              </a:rPr>
              <a:t>S</a:t>
            </a:r>
            <a:r>
              <a:rPr dirty="0" baseline="-13888" sz="1200" spc="277" i="1">
                <a:latin typeface="Calibri"/>
                <a:cs typeface="Calibri"/>
              </a:rPr>
              <a:t>B</a:t>
            </a:r>
            <a:r>
              <a:rPr dirty="0" baseline="-13888" sz="1200" spc="35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145">
                <a:latin typeface="Calibri"/>
                <a:cs typeface="Calibri"/>
              </a:rPr>
              <a:t>VA</a:t>
            </a:r>
            <a:r>
              <a:rPr dirty="0" baseline="-13888" sz="1200" spc="217" i="1">
                <a:latin typeface="Calibri"/>
                <a:cs typeface="Calibri"/>
              </a:rPr>
              <a:t>B</a:t>
            </a:r>
            <a:r>
              <a:rPr dirty="0" baseline="-13888" sz="1200" spc="35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60" i="1">
                <a:latin typeface="Calibri"/>
                <a:cs typeface="Calibri"/>
              </a:rPr>
              <a:t>P</a:t>
            </a:r>
            <a:r>
              <a:rPr dirty="0" baseline="-13888" sz="1200" spc="240" i="1">
                <a:latin typeface="Calibri"/>
                <a:cs typeface="Calibri"/>
              </a:rPr>
              <a:t>B</a:t>
            </a:r>
            <a:r>
              <a:rPr dirty="0" baseline="-13888" sz="1200" spc="35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Q</a:t>
            </a:r>
            <a:r>
              <a:rPr dirty="0" baseline="-13888" sz="1200" spc="232" i="1">
                <a:latin typeface="Calibri"/>
                <a:cs typeface="Calibri"/>
              </a:rPr>
              <a:t>B</a:t>
            </a:r>
            <a:r>
              <a:rPr dirty="0" baseline="-13888" sz="1200" spc="36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V</a:t>
            </a:r>
            <a:r>
              <a:rPr dirty="0" baseline="-13888" sz="1200" spc="232" i="1">
                <a:latin typeface="Calibri"/>
                <a:cs typeface="Calibri"/>
              </a:rPr>
              <a:t>B</a:t>
            </a:r>
            <a:r>
              <a:rPr dirty="0" sz="1200" spc="155" i="1">
                <a:latin typeface="Calibri"/>
                <a:cs typeface="Calibri"/>
              </a:rPr>
              <a:t>I</a:t>
            </a:r>
            <a:r>
              <a:rPr dirty="0" baseline="-13888" sz="1200" spc="232" i="1">
                <a:latin typeface="Calibri"/>
                <a:cs typeface="Calibri"/>
              </a:rPr>
              <a:t>B</a:t>
            </a:r>
            <a:endParaRPr baseline="-13888"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34"/>
              </a:spcBef>
            </a:pPr>
            <a:endParaRPr sz="1200">
              <a:latin typeface="Calibri"/>
              <a:cs typeface="Calibri"/>
            </a:endParaRPr>
          </a:p>
          <a:p>
            <a:pPr marL="38100" marR="17780" indent="222250">
              <a:lnSpc>
                <a:spcPct val="100800"/>
              </a:lnSpc>
            </a:pP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desprende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p</a:t>
            </a:r>
            <a:r>
              <a:rPr dirty="0" sz="1200" spc="-565">
                <a:latin typeface="Calibri"/>
                <a:cs typeface="Calibri"/>
              </a:rPr>
              <a:t>u</a:t>
            </a:r>
            <a:r>
              <a:rPr dirty="0" sz="1200" spc="8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ed</a:t>
            </a:r>
            <a:r>
              <a:rPr dirty="0" sz="1200" spc="45">
                <a:latin typeface="Calibri"/>
                <a:cs typeface="Calibri"/>
              </a:rPr>
              <a:t>e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expresada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Voltiamperios, </a:t>
            </a:r>
            <a:r>
              <a:rPr dirty="0" sz="1200">
                <a:latin typeface="Calibri"/>
                <a:cs typeface="Calibri"/>
              </a:rPr>
              <a:t>Vatios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Vares.</a:t>
            </a:r>
            <a:endParaRPr sz="1200">
              <a:latin typeface="Calibri"/>
              <a:cs typeface="Calibri"/>
            </a:endParaRPr>
          </a:p>
          <a:p>
            <a:pPr marL="260350">
              <a:lnSpc>
                <a:spcPct val="100000"/>
              </a:lnSpc>
              <a:spcBef>
                <a:spcPts val="705"/>
              </a:spcBef>
            </a:pPr>
            <a:r>
              <a:rPr dirty="0" sz="1200">
                <a:latin typeface="Calibri"/>
                <a:cs typeface="Calibri"/>
              </a:rPr>
              <a:t>Definicion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base: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489732" y="8801921"/>
            <a:ext cx="1276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591816" y="8875393"/>
            <a:ext cx="1066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45" i="1">
                <a:latin typeface="Calibri"/>
                <a:cs typeface="Calibri"/>
              </a:rPr>
              <a:t>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700527" y="8699816"/>
            <a:ext cx="442595" cy="3098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10185">
              <a:lnSpc>
                <a:spcPts val="1120"/>
              </a:lnSpc>
              <a:spcBef>
                <a:spcPts val="95"/>
              </a:spcBef>
            </a:pPr>
            <a:r>
              <a:rPr dirty="0" u="sng" sz="1200" spc="17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baseline="-13888" sz="1200" spc="262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B</a:t>
            </a:r>
            <a:endParaRPr baseline="-13888" sz="1200">
              <a:latin typeface="Calibri"/>
              <a:cs typeface="Calibri"/>
            </a:endParaRPr>
          </a:p>
          <a:p>
            <a:pPr marL="38100">
              <a:lnSpc>
                <a:spcPts val="1120"/>
              </a:lnSpc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927095" y="8905554"/>
            <a:ext cx="793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70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981960" y="8979025"/>
            <a:ext cx="1066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45" i="1">
                <a:latin typeface="Calibri"/>
                <a:cs typeface="Calibri"/>
              </a:rPr>
              <a:t>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163823" y="8801923"/>
            <a:ext cx="23723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25755" algn="l"/>
              </a:tabLst>
            </a:pPr>
            <a:r>
              <a:rPr dirty="0" sz="1200" spc="-50">
                <a:latin typeface="Calibri"/>
                <a:cs typeface="Calibri"/>
              </a:rPr>
              <a:t>Ω</a:t>
            </a:r>
            <a:r>
              <a:rPr dirty="0" sz="1200">
                <a:latin typeface="Calibri"/>
                <a:cs typeface="Calibri"/>
              </a:rPr>
              <a:t>	se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conoce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que: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 spc="215" i="1">
                <a:latin typeface="Calibri"/>
                <a:cs typeface="Calibri"/>
              </a:rPr>
              <a:t>Z</a:t>
            </a:r>
            <a:r>
              <a:rPr dirty="0" baseline="-13888" sz="1200" spc="322" i="1">
                <a:latin typeface="Calibri"/>
                <a:cs typeface="Calibri"/>
              </a:rPr>
              <a:t>B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270" i="1">
                <a:latin typeface="Calibri"/>
                <a:cs typeface="Calibri"/>
              </a:rPr>
              <a:t>X</a:t>
            </a:r>
            <a:r>
              <a:rPr dirty="0" baseline="-13888" sz="1200" spc="405" i="1">
                <a:latin typeface="Calibri"/>
                <a:cs typeface="Calibri"/>
              </a:rPr>
              <a:t>B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190" i="1">
                <a:latin typeface="Calibri"/>
                <a:cs typeface="Calibri"/>
              </a:rPr>
              <a:t>R</a:t>
            </a:r>
            <a:r>
              <a:rPr dirty="0" baseline="-13888" sz="1200" spc="284" i="1">
                <a:latin typeface="Calibri"/>
                <a:cs typeface="Calibri"/>
              </a:rPr>
              <a:t>B</a:t>
            </a:r>
            <a:endParaRPr baseline="-13888"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50111" y="843595"/>
            <a:ext cx="21774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5">
                <a:latin typeface="Calibri"/>
                <a:cs typeface="Calibri"/>
              </a:rPr>
              <a:t>Si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reemplaza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base: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109976" y="1401698"/>
            <a:ext cx="1066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45" i="1">
                <a:latin typeface="Calibri"/>
                <a:cs typeface="Calibri"/>
              </a:rPr>
              <a:t>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419347" y="1431859"/>
            <a:ext cx="5835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83234" algn="l"/>
              </a:tabLst>
            </a:pPr>
            <a:r>
              <a:rPr dirty="0" sz="1200" spc="-5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506215" y="1505329"/>
            <a:ext cx="5778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83234" algn="l"/>
              </a:tabLst>
            </a:pPr>
            <a:r>
              <a:rPr dirty="0" sz="800" spc="145" i="1">
                <a:latin typeface="Calibri"/>
                <a:cs typeface="Calibri"/>
              </a:rPr>
              <a:t>B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45" i="1">
                <a:latin typeface="Calibri"/>
                <a:cs typeface="Calibri"/>
              </a:rPr>
              <a:t>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019047" y="1224601"/>
            <a:ext cx="1961514" cy="3117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09575">
              <a:lnSpc>
                <a:spcPts val="1130"/>
              </a:lnSpc>
              <a:spcBef>
                <a:spcPts val="95"/>
              </a:spcBef>
              <a:tabLst>
                <a:tab pos="824230" algn="l"/>
              </a:tabLst>
            </a:pPr>
            <a:r>
              <a:rPr dirty="0" u="sng" sz="1200" spc="1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</a:t>
            </a:r>
            <a:r>
              <a:rPr dirty="0" u="sng" baseline="-13888" sz="1200" spc="24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B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u="sng" sz="1200" spc="12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VA</a:t>
            </a:r>
            <a:r>
              <a:rPr dirty="0" u="sng" baseline="-13888" sz="1200" spc="179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B</a:t>
            </a:r>
            <a:endParaRPr baseline="-13888" sz="1200">
              <a:latin typeface="Calibri"/>
              <a:cs typeface="Calibri"/>
            </a:endParaRPr>
          </a:p>
          <a:p>
            <a:pPr marL="38100">
              <a:lnSpc>
                <a:spcPts val="1130"/>
              </a:lnSpc>
              <a:tabLst>
                <a:tab pos="237490" algn="l"/>
                <a:tab pos="652145" algn="l"/>
                <a:tab pos="1188085" algn="l"/>
              </a:tabLst>
            </a:pPr>
            <a:r>
              <a:rPr dirty="0" sz="1200" spc="165" i="1">
                <a:latin typeface="Calibri"/>
                <a:cs typeface="Calibri"/>
              </a:rPr>
              <a:t>I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(Amperios)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927584" y="1808284"/>
            <a:ext cx="6145530" cy="392430"/>
          </a:xfrm>
          <a:prstGeom prst="rect">
            <a:avLst/>
          </a:prstGeom>
        </p:spPr>
        <p:txBody>
          <a:bodyPr wrap="square" lIns="0" tIns="10795" rIns="0" bIns="0" rtlCol="0" vert="horz">
            <a:spAutoFit/>
          </a:bodyPr>
          <a:lstStyle/>
          <a:p>
            <a:pPr marL="12700" marR="5080" indent="222250">
              <a:lnSpc>
                <a:spcPct val="100800"/>
              </a:lnSpc>
              <a:spcBef>
                <a:spcPts val="85"/>
              </a:spcBef>
            </a:pP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for</a:t>
            </a:r>
            <a:r>
              <a:rPr dirty="0" sz="1200" spc="-10">
                <a:latin typeface="Calibri"/>
                <a:cs typeface="Calibri"/>
              </a:rPr>
              <a:t>m</a:t>
            </a:r>
            <a:r>
              <a:rPr dirty="0" sz="1200" spc="35">
                <a:latin typeface="Calibri"/>
                <a:cs typeface="Calibri"/>
              </a:rPr>
              <a:t>ulaci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´n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deduce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f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´r</a:t>
            </a:r>
            <a:r>
              <a:rPr dirty="0" sz="1200" spc="10">
                <a:latin typeface="Calibri"/>
                <a:cs typeface="Calibri"/>
              </a:rPr>
              <a:t>m</a:t>
            </a:r>
            <a:r>
              <a:rPr dirty="0" sz="1200" spc="45">
                <a:latin typeface="Calibri"/>
                <a:cs typeface="Calibri"/>
              </a:rPr>
              <a:t>ul</a:t>
            </a:r>
            <a:r>
              <a:rPr dirty="0" sz="1200" spc="50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base,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expresada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funci</a:t>
            </a:r>
            <a:r>
              <a:rPr dirty="0" sz="1200" spc="-575">
                <a:latin typeface="Calibri"/>
                <a:cs typeface="Calibri"/>
              </a:rPr>
              <a:t>o</a:t>
            </a:r>
            <a:r>
              <a:rPr dirty="0" sz="1200" spc="70">
                <a:latin typeface="Calibri"/>
                <a:cs typeface="Calibri"/>
              </a:rPr>
              <a:t>´n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base.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041135" y="2386201"/>
            <a:ext cx="198120" cy="1473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135"/>
              </a:lnSpc>
            </a:pPr>
            <a:r>
              <a:rPr dirty="0" baseline="-20833" sz="1800" i="1">
                <a:latin typeface="Calibri"/>
                <a:cs typeface="Calibri"/>
              </a:rPr>
              <a:t>V</a:t>
            </a:r>
            <a:r>
              <a:rPr dirty="0" baseline="-20833" sz="1800" spc="-22" i="1">
                <a:latin typeface="Calibri"/>
                <a:cs typeface="Calibri"/>
              </a:rPr>
              <a:t> 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956303" y="2597718"/>
            <a:ext cx="3632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14">
                <a:latin typeface="Calibri"/>
                <a:cs typeface="Calibri"/>
              </a:rPr>
              <a:t>VA</a:t>
            </a:r>
            <a:r>
              <a:rPr dirty="0" baseline="-13888" sz="1200" spc="172" i="1">
                <a:latin typeface="Calibri"/>
                <a:cs typeface="Calibri"/>
              </a:rPr>
              <a:t>B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546337" y="2492557"/>
            <a:ext cx="9074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215" i="1">
                <a:latin typeface="Calibri"/>
                <a:cs typeface="Calibri"/>
              </a:rPr>
              <a:t>Z</a:t>
            </a:r>
            <a:r>
              <a:rPr dirty="0" baseline="-13888" sz="1200" spc="322" i="1">
                <a:latin typeface="Calibri"/>
                <a:cs typeface="Calibri"/>
              </a:rPr>
              <a:t>B</a:t>
            </a:r>
            <a:r>
              <a:rPr dirty="0" baseline="-13888" sz="1200" spc="34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u="sng" baseline="34722" sz="1200" spc="6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 </a:t>
            </a:r>
            <a:r>
              <a:rPr dirty="0" u="sng" baseline="34722" sz="1200" spc="292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B</a:t>
            </a:r>
            <a:r>
              <a:rPr dirty="0" u="sng" baseline="34722" sz="1200" spc="569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baseline="34722" sz="1200" spc="-112" i="1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Ω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50103" y="2974140"/>
            <a:ext cx="29679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igual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deduce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admitancia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base: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605532" y="3532249"/>
            <a:ext cx="1066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45" i="1">
                <a:latin typeface="Calibri"/>
                <a:cs typeface="Calibri"/>
              </a:rPr>
              <a:t>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911855" y="3562410"/>
            <a:ext cx="1371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45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023107" y="3635881"/>
            <a:ext cx="1066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45" i="1">
                <a:latin typeface="Calibri"/>
                <a:cs typeface="Calibri"/>
              </a:rPr>
              <a:t>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493263" y="3355139"/>
            <a:ext cx="2947035" cy="3117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30530">
              <a:lnSpc>
                <a:spcPts val="1130"/>
              </a:lnSpc>
              <a:spcBef>
                <a:spcPts val="95"/>
              </a:spcBef>
            </a:pPr>
            <a:r>
              <a:rPr dirty="0" u="sng" sz="1200" spc="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13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</a:t>
            </a:r>
            <a:r>
              <a:rPr dirty="0" u="sng" baseline="-13888" sz="1200" spc="1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B</a:t>
            </a:r>
            <a:r>
              <a:rPr dirty="0" u="sng" baseline="-13888" sz="1200" spc="7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baseline="-13888" sz="1200">
              <a:latin typeface="Calibri"/>
              <a:cs typeface="Calibri"/>
            </a:endParaRPr>
          </a:p>
          <a:p>
            <a:pPr marL="38100">
              <a:lnSpc>
                <a:spcPts val="1130"/>
              </a:lnSpc>
              <a:tabLst>
                <a:tab pos="258445" algn="l"/>
                <a:tab pos="650240" algn="l"/>
                <a:tab pos="988694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 i="1">
                <a:latin typeface="Verdana"/>
                <a:cs typeface="Verdana"/>
              </a:rPr>
              <a:t>V</a:t>
            </a:r>
            <a:r>
              <a:rPr dirty="0" sz="1200" i="1">
                <a:latin typeface="Verdana"/>
                <a:cs typeface="Verdana"/>
              </a:rPr>
              <a:t>	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conoce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que: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145" i="1">
                <a:latin typeface="Calibri"/>
                <a:cs typeface="Calibri"/>
              </a:rPr>
              <a:t>Y</a:t>
            </a:r>
            <a:r>
              <a:rPr dirty="0" baseline="-13888" sz="1200" spc="217" i="1">
                <a:latin typeface="Calibri"/>
                <a:cs typeface="Calibri"/>
              </a:rPr>
              <a:t>B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210" i="1">
                <a:latin typeface="Calibri"/>
                <a:cs typeface="Calibri"/>
              </a:rPr>
              <a:t>B</a:t>
            </a:r>
            <a:r>
              <a:rPr dirty="0" baseline="-13888" sz="1200" spc="315" i="1">
                <a:latin typeface="Calibri"/>
                <a:cs typeface="Calibri"/>
              </a:rPr>
              <a:t>B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11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363971" y="3532249"/>
            <a:ext cx="1066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45" i="1">
                <a:latin typeface="Calibri"/>
                <a:cs typeface="Calibri"/>
              </a:rPr>
              <a:t>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50111" y="3938839"/>
            <a:ext cx="56737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5">
                <a:latin typeface="Calibri"/>
                <a:cs typeface="Calibri"/>
              </a:rPr>
              <a:t>Si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expresado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235">
                <a:latin typeface="Calibri"/>
                <a:cs typeface="Calibri"/>
              </a:rPr>
              <a:t>KV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MVA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emplea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relaci´on: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858762" y="4336610"/>
            <a:ext cx="5632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85">
                <a:latin typeface="Calibri"/>
                <a:cs typeface="Calibri"/>
              </a:rPr>
              <a:t>(</a:t>
            </a:r>
            <a:r>
              <a:rPr dirty="0" sz="1200" spc="185" i="1">
                <a:latin typeface="Calibri"/>
                <a:cs typeface="Calibri"/>
              </a:rPr>
              <a:t>KV</a:t>
            </a:r>
            <a:r>
              <a:rPr dirty="0" baseline="-13888" sz="1200" spc="277" i="1">
                <a:latin typeface="Calibri"/>
                <a:cs typeface="Calibri"/>
              </a:rPr>
              <a:t>B</a:t>
            </a:r>
            <a:r>
              <a:rPr dirty="0" baseline="-13888" sz="1200" spc="-135" i="1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)</a:t>
            </a:r>
            <a:r>
              <a:rPr dirty="0" baseline="31250" sz="1200" spc="44">
                <a:latin typeface="Calibri"/>
                <a:cs typeface="Calibri"/>
              </a:rPr>
              <a:t>2</a:t>
            </a:r>
            <a:endParaRPr baseline="31250" sz="1200">
              <a:latin typeface="Calibri"/>
              <a:cs typeface="Calibri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3896715" y="4565293"/>
            <a:ext cx="492759" cy="0"/>
          </a:xfrm>
          <a:custGeom>
            <a:avLst/>
            <a:gdLst/>
            <a:ahLst/>
            <a:cxnLst/>
            <a:rect l="l" t="t" r="r" b="b"/>
            <a:pathLst>
              <a:path w="492760" h="0">
                <a:moveTo>
                  <a:pt x="0" y="0"/>
                </a:moveTo>
                <a:lnTo>
                  <a:pt x="492252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3450353" y="4543866"/>
            <a:ext cx="85534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37037" sz="1800" spc="322" i="1">
                <a:latin typeface="Calibri"/>
                <a:cs typeface="Calibri"/>
              </a:rPr>
              <a:t>Z</a:t>
            </a:r>
            <a:r>
              <a:rPr dirty="0" baseline="45138" sz="1200" spc="322" i="1">
                <a:latin typeface="Calibri"/>
                <a:cs typeface="Calibri"/>
              </a:rPr>
              <a:t>B</a:t>
            </a:r>
            <a:r>
              <a:rPr dirty="0" baseline="45138" sz="1200" spc="345" i="1">
                <a:latin typeface="Calibri"/>
                <a:cs typeface="Calibri"/>
              </a:rPr>
              <a:t> </a:t>
            </a:r>
            <a:r>
              <a:rPr dirty="0" baseline="37037" sz="1800" spc="457">
                <a:latin typeface="Calibri"/>
                <a:cs typeface="Calibri"/>
              </a:rPr>
              <a:t>=</a:t>
            </a:r>
            <a:r>
              <a:rPr dirty="0" baseline="37037" sz="1800" spc="607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MVA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256023" y="4617337"/>
            <a:ext cx="1066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45" i="1">
                <a:latin typeface="Calibri"/>
                <a:cs typeface="Calibri"/>
              </a:rPr>
              <a:t>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391659" y="4440234"/>
            <a:ext cx="1327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Ω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927589" y="4920294"/>
            <a:ext cx="6146800" cy="6648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222250">
              <a:lnSpc>
                <a:spcPct val="100000"/>
              </a:lnSpc>
              <a:spcBef>
                <a:spcPts val="95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43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obtiene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dividiendo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cantidad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f´ısica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cantidad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base,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siendo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las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misma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dimensi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´n.</a:t>
            </a:r>
            <a:endParaRPr sz="1200">
              <a:latin typeface="Calibri"/>
              <a:cs typeface="Calibri"/>
            </a:endParaRPr>
          </a:p>
          <a:p>
            <a:pPr marL="23495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Calibri"/>
                <a:cs typeface="Calibri"/>
              </a:rPr>
              <a:t>C´alculo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p.u.: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689351" y="5941693"/>
            <a:ext cx="2032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0" i="1">
                <a:latin typeface="Calibri"/>
                <a:cs typeface="Calibri"/>
              </a:rPr>
              <a:t>p.u.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3099663" y="5993281"/>
            <a:ext cx="436245" cy="0"/>
          </a:xfrm>
          <a:custGeom>
            <a:avLst/>
            <a:gdLst/>
            <a:ahLst/>
            <a:cxnLst/>
            <a:rect l="l" t="t" r="r" b="b"/>
            <a:pathLst>
              <a:path w="436245" h="0">
                <a:moveTo>
                  <a:pt x="0" y="0"/>
                </a:moveTo>
                <a:lnTo>
                  <a:pt x="435863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3207511" y="5971854"/>
            <a:ext cx="1276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309620" y="6045325"/>
            <a:ext cx="1066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45" i="1">
                <a:latin typeface="Calibri"/>
                <a:cs typeface="Calibri"/>
              </a:rPr>
              <a:t>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561839" y="5811832"/>
            <a:ext cx="1669414" cy="264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37845">
              <a:lnSpc>
                <a:spcPts val="940"/>
              </a:lnSpc>
              <a:spcBef>
                <a:spcPts val="95"/>
              </a:spcBef>
            </a:pPr>
            <a:r>
              <a:rPr dirty="0" baseline="18518" sz="1800" spc="-15" i="1">
                <a:latin typeface="Calibri"/>
                <a:cs typeface="Calibri"/>
              </a:rPr>
              <a:t>Z</a:t>
            </a:r>
            <a:r>
              <a:rPr dirty="0" sz="1200" spc="-10">
                <a:latin typeface="Calibri"/>
                <a:cs typeface="Calibri"/>
              </a:rPr>
              <a:t>f´ısico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ts val="940"/>
              </a:lnSpc>
              <a:tabLst>
                <a:tab pos="363855" algn="l"/>
                <a:tab pos="1037590" algn="l"/>
              </a:tabLst>
            </a:pPr>
            <a:r>
              <a:rPr dirty="0" sz="1200" spc="185" i="1">
                <a:latin typeface="Calibri"/>
                <a:cs typeface="Calibri"/>
              </a:rPr>
              <a:t>Z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p.u.</a:t>
            </a:r>
            <a:r>
              <a:rPr dirty="0" sz="1200" spc="305">
                <a:latin typeface="Calibri"/>
                <a:cs typeface="Calibri"/>
              </a:rPr>
              <a:t> =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798567" y="6045325"/>
            <a:ext cx="1066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45" i="1">
                <a:latin typeface="Calibri"/>
                <a:cs typeface="Calibri"/>
              </a:rPr>
              <a:t>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142235" y="5927659"/>
            <a:ext cx="9105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2314" sz="1800" spc="-75">
                <a:latin typeface="Calibri"/>
                <a:cs typeface="Calibri"/>
              </a:rPr>
              <a:t>f´ısico</a:t>
            </a:r>
            <a:r>
              <a:rPr dirty="0" baseline="2314" sz="1800" spc="-135">
                <a:latin typeface="Calibri"/>
                <a:cs typeface="Calibri"/>
              </a:rPr>
              <a:t> </a:t>
            </a:r>
            <a:r>
              <a:rPr dirty="0" baseline="-16203" sz="1800" spc="270">
                <a:latin typeface="Calibri"/>
                <a:cs typeface="Calibri"/>
              </a:rPr>
              <a:t>(</a:t>
            </a:r>
            <a:r>
              <a:rPr dirty="0" baseline="-16203" sz="1800" spc="270" i="1">
                <a:latin typeface="Calibri"/>
                <a:cs typeface="Calibri"/>
              </a:rPr>
              <a:t>KV</a:t>
            </a:r>
            <a:r>
              <a:rPr dirty="0" baseline="-16203" sz="1800" spc="690" i="1">
                <a:latin typeface="Calibri"/>
                <a:cs typeface="Calibri"/>
              </a:rPr>
              <a:t> </a:t>
            </a:r>
            <a:r>
              <a:rPr dirty="0" baseline="-16203" sz="1800" spc="44">
                <a:latin typeface="Calibri"/>
                <a:cs typeface="Calibri"/>
              </a:rPr>
              <a:t>)</a:t>
            </a:r>
            <a:r>
              <a:rPr dirty="0" sz="800" spc="3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495804" y="5868222"/>
            <a:ext cx="8750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baseline="37037" sz="1800" spc="16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MV</a:t>
            </a:r>
            <a:r>
              <a:rPr dirty="0" u="sng" baseline="37037" sz="1800" spc="-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baseline="37037" sz="1800" spc="27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A</a:t>
            </a:r>
            <a:r>
              <a:rPr dirty="0" u="sng" baseline="45138" sz="1200" spc="27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B</a:t>
            </a:r>
            <a:r>
              <a:rPr dirty="0" baseline="45138" sz="1200" spc="667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150105" y="6363526"/>
            <a:ext cx="48158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similar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potencia,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323841" y="6872539"/>
            <a:ext cx="507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97" i="1">
                <a:latin typeface="Calibri"/>
                <a:cs typeface="Calibri"/>
              </a:rPr>
              <a:t>S</a:t>
            </a:r>
            <a:r>
              <a:rPr dirty="0" sz="800" spc="65" i="1">
                <a:latin typeface="Calibri"/>
                <a:cs typeface="Calibri"/>
              </a:rPr>
              <a:t>p.u.</a:t>
            </a:r>
            <a:r>
              <a:rPr dirty="0" sz="800" spc="190" i="1">
                <a:latin typeface="Calibri"/>
                <a:cs typeface="Calibri"/>
              </a:rPr>
              <a:t> </a:t>
            </a:r>
            <a:r>
              <a:rPr dirty="0" baseline="9259" sz="1800" spc="382">
                <a:latin typeface="Calibri"/>
                <a:cs typeface="Calibri"/>
              </a:rPr>
              <a:t>=</a:t>
            </a:r>
            <a:endParaRPr baseline="9259" sz="18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836918" y="6747572"/>
            <a:ext cx="4838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95">
                <a:latin typeface="Calibri"/>
                <a:cs typeface="Calibri"/>
              </a:rPr>
              <a:t>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45">
                <a:latin typeface="Calibri"/>
                <a:cs typeface="Calibri"/>
              </a:rPr>
              <a:t>f´ısico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/>
          <p:nvPr/>
        </p:nvSpPr>
        <p:spPr>
          <a:xfrm>
            <a:off x="3849471" y="6976261"/>
            <a:ext cx="460375" cy="0"/>
          </a:xfrm>
          <a:custGeom>
            <a:avLst/>
            <a:gdLst/>
            <a:ahLst/>
            <a:cxnLst/>
            <a:rect l="l" t="t" r="r" b="b"/>
            <a:pathLst>
              <a:path w="460375" h="0">
                <a:moveTo>
                  <a:pt x="0" y="0"/>
                </a:moveTo>
                <a:lnTo>
                  <a:pt x="460248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 txBox="1"/>
          <p:nvPr/>
        </p:nvSpPr>
        <p:spPr>
          <a:xfrm>
            <a:off x="3975608" y="6953311"/>
            <a:ext cx="11683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5" i="1">
                <a:latin typeface="Calibri"/>
                <a:cs typeface="Calibri"/>
              </a:rPr>
              <a:t>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067047" y="7026781"/>
            <a:ext cx="1066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45" i="1">
                <a:latin typeface="Calibri"/>
                <a:cs typeface="Calibri"/>
              </a:rPr>
              <a:t>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384040" y="6849678"/>
            <a:ext cx="2692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351271" y="7601011"/>
            <a:ext cx="4813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04" i="1">
                <a:latin typeface="Calibri"/>
                <a:cs typeface="Calibri"/>
              </a:rPr>
              <a:t>I</a:t>
            </a:r>
            <a:r>
              <a:rPr dirty="0" sz="800" spc="70" i="1">
                <a:latin typeface="Calibri"/>
                <a:cs typeface="Calibri"/>
              </a:rPr>
              <a:t>p.u.</a:t>
            </a:r>
            <a:r>
              <a:rPr dirty="0" sz="800" spc="200" i="1">
                <a:latin typeface="Calibri"/>
                <a:cs typeface="Calibri"/>
              </a:rPr>
              <a:t> </a:t>
            </a:r>
            <a:r>
              <a:rPr dirty="0" baseline="9259" sz="1800" spc="382">
                <a:latin typeface="Calibri"/>
                <a:cs typeface="Calibri"/>
              </a:rPr>
              <a:t>=</a:t>
            </a:r>
            <a:endParaRPr baseline="9259" sz="18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838442" y="7476044"/>
            <a:ext cx="45465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0">
                <a:latin typeface="Calibri"/>
                <a:cs typeface="Calibri"/>
              </a:rPr>
              <a:t>I </a:t>
            </a:r>
            <a:r>
              <a:rPr dirty="0" sz="1200" spc="-45">
                <a:latin typeface="Calibri"/>
                <a:cs typeface="Calibri"/>
              </a:rPr>
              <a:t>f´ısico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1" name="object 41" descr=""/>
          <p:cNvSpPr/>
          <p:nvPr/>
        </p:nvSpPr>
        <p:spPr>
          <a:xfrm>
            <a:off x="3850995" y="7704734"/>
            <a:ext cx="431800" cy="0"/>
          </a:xfrm>
          <a:custGeom>
            <a:avLst/>
            <a:gdLst/>
            <a:ahLst/>
            <a:cxnLst/>
            <a:rect l="l" t="t" r="r" b="b"/>
            <a:pathLst>
              <a:path w="431800" h="0">
                <a:moveTo>
                  <a:pt x="0" y="0"/>
                </a:moveTo>
                <a:lnTo>
                  <a:pt x="4312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 descr=""/>
          <p:cNvSpPr txBox="1"/>
          <p:nvPr/>
        </p:nvSpPr>
        <p:spPr>
          <a:xfrm>
            <a:off x="3975608" y="7683306"/>
            <a:ext cx="914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65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4041140" y="7756777"/>
            <a:ext cx="1066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45" i="1">
                <a:latin typeface="Calibri"/>
                <a:cs typeface="Calibri"/>
              </a:rPr>
              <a:t>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4356608" y="7578151"/>
            <a:ext cx="2692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311647" y="8331006"/>
            <a:ext cx="5029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i="1">
                <a:latin typeface="Calibri"/>
                <a:cs typeface="Calibri"/>
              </a:rPr>
              <a:t>V</a:t>
            </a:r>
            <a:r>
              <a:rPr dirty="0" sz="800" i="1">
                <a:latin typeface="Calibri"/>
                <a:cs typeface="Calibri"/>
              </a:rPr>
              <a:t>p.u.</a:t>
            </a:r>
            <a:r>
              <a:rPr dirty="0" sz="800" spc="345" i="1">
                <a:latin typeface="Calibri"/>
                <a:cs typeface="Calibri"/>
              </a:rPr>
              <a:t> </a:t>
            </a:r>
            <a:r>
              <a:rPr dirty="0" baseline="9259" sz="1800" spc="382">
                <a:latin typeface="Calibri"/>
                <a:cs typeface="Calibri"/>
              </a:rPr>
              <a:t>=</a:t>
            </a:r>
            <a:endParaRPr baseline="9259" sz="18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820154" y="8204506"/>
            <a:ext cx="5124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95">
                <a:latin typeface="Calibri"/>
                <a:cs typeface="Calibri"/>
              </a:rPr>
              <a:t>V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45">
                <a:latin typeface="Calibri"/>
                <a:cs typeface="Calibri"/>
              </a:rPr>
              <a:t>f´ısico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7" name="object 47" descr=""/>
          <p:cNvSpPr/>
          <p:nvPr/>
        </p:nvSpPr>
        <p:spPr>
          <a:xfrm>
            <a:off x="3832707" y="8433206"/>
            <a:ext cx="489584" cy="0"/>
          </a:xfrm>
          <a:custGeom>
            <a:avLst/>
            <a:gdLst/>
            <a:ahLst/>
            <a:cxnLst/>
            <a:rect l="l" t="t" r="r" b="b"/>
            <a:pathLst>
              <a:path w="489585" h="0">
                <a:moveTo>
                  <a:pt x="0" y="0"/>
                </a:moveTo>
                <a:lnTo>
                  <a:pt x="489203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 descr=""/>
          <p:cNvSpPr txBox="1"/>
          <p:nvPr/>
        </p:nvSpPr>
        <p:spPr>
          <a:xfrm>
            <a:off x="3975608" y="8411778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2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25</a:t>
            </a:fld>
          </a:p>
        </p:txBody>
      </p:sp>
      <p:sp>
        <p:nvSpPr>
          <p:cNvPr id="49" name="object 49" descr=""/>
          <p:cNvSpPr txBox="1"/>
          <p:nvPr/>
        </p:nvSpPr>
        <p:spPr>
          <a:xfrm>
            <a:off x="4062476" y="8485249"/>
            <a:ext cx="1066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45" i="1">
                <a:latin typeface="Calibri"/>
                <a:cs typeface="Calibri"/>
              </a:rPr>
              <a:t>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4396232" y="8308147"/>
            <a:ext cx="2692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927591" y="8788206"/>
            <a:ext cx="6144260" cy="392430"/>
          </a:xfrm>
          <a:prstGeom prst="rect">
            <a:avLst/>
          </a:prstGeom>
        </p:spPr>
        <p:txBody>
          <a:bodyPr wrap="square" lIns="0" tIns="10795" rIns="0" bIns="0" rtlCol="0" vert="horz">
            <a:spAutoFit/>
          </a:bodyPr>
          <a:lstStyle/>
          <a:p>
            <a:pPr marL="12700" marR="5080" indent="222250">
              <a:lnSpc>
                <a:spcPct val="100800"/>
              </a:lnSpc>
              <a:spcBef>
                <a:spcPts val="85"/>
              </a:spcBef>
            </a:pP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cantidades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-575">
                <a:latin typeface="Calibri"/>
                <a:cs typeface="Calibri"/>
              </a:rPr>
              <a:t>u</a:t>
            </a:r>
            <a:r>
              <a:rPr dirty="0" sz="1200" spc="7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meros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reales,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mientras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cantidades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f´ısicas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pueden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ser 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-580">
                <a:latin typeface="Calibri"/>
                <a:cs typeface="Calibri"/>
              </a:rPr>
              <a:t>u</a:t>
            </a:r>
            <a:r>
              <a:rPr dirty="0" sz="1200" spc="65">
                <a:latin typeface="Calibri"/>
                <a:cs typeface="Calibri"/>
              </a:rPr>
              <a:t>´</a:t>
            </a:r>
            <a:r>
              <a:rPr dirty="0" sz="1200" spc="20">
                <a:latin typeface="Calibri"/>
                <a:cs typeface="Calibri"/>
              </a:rPr>
              <a:t>mer</a:t>
            </a:r>
            <a:r>
              <a:rPr dirty="0" sz="1200" spc="30">
                <a:latin typeface="Calibri"/>
                <a:cs typeface="Calibri"/>
              </a:rPr>
              <a:t>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complejos,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ilustrar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relaci´on: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3671163" y="1344320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334511" y="1204781"/>
            <a:ext cx="6750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i="1">
                <a:latin typeface="Calibri"/>
                <a:cs typeface="Calibri"/>
              </a:rPr>
              <a:t>Z</a:t>
            </a:r>
            <a:r>
              <a:rPr dirty="0" sz="800" i="1">
                <a:latin typeface="Calibri"/>
                <a:cs typeface="Calibri"/>
              </a:rPr>
              <a:t>p.u.</a:t>
            </a:r>
            <a:r>
              <a:rPr dirty="0" baseline="24305" sz="1200">
                <a:latin typeface="Cambria"/>
                <a:cs typeface="Cambria"/>
              </a:rPr>
              <a:t>∗</a:t>
            </a:r>
            <a:r>
              <a:rPr dirty="0" baseline="24305" sz="1200" spc="630">
                <a:latin typeface="Cambria"/>
                <a:cs typeface="Cambria"/>
              </a:rPr>
              <a:t> </a:t>
            </a:r>
            <a:r>
              <a:rPr dirty="0" baseline="9259" sz="1800" spc="-15" i="1">
                <a:latin typeface="Calibri"/>
                <a:cs typeface="Calibri"/>
              </a:rPr>
              <a:t>θ</a:t>
            </a:r>
            <a:r>
              <a:rPr dirty="0" baseline="9259" sz="1800" spc="97" i="1">
                <a:latin typeface="Calibri"/>
                <a:cs typeface="Calibri"/>
              </a:rPr>
              <a:t> </a:t>
            </a:r>
            <a:r>
              <a:rPr dirty="0" baseline="9259" sz="1800" spc="382">
                <a:latin typeface="Calibri"/>
                <a:cs typeface="Calibri"/>
              </a:rPr>
              <a:t>=</a:t>
            </a:r>
            <a:endParaRPr baseline="9259" sz="1800">
              <a:latin typeface="Calibri"/>
              <a:cs typeface="Calibri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4155795" y="1242211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3991352" y="1079816"/>
            <a:ext cx="3409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Z</a:t>
            </a:r>
            <a:r>
              <a:rPr dirty="0" u="sng" baseline="13888" sz="12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∗</a:t>
            </a:r>
            <a:r>
              <a:rPr dirty="0" u="sng" baseline="13888" sz="1200" spc="592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2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053332" y="1287078"/>
            <a:ext cx="1276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155440" y="1360549"/>
            <a:ext cx="1066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45" i="1">
                <a:latin typeface="Calibri"/>
                <a:cs typeface="Calibri"/>
              </a:rPr>
              <a:t>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373371" y="1181923"/>
            <a:ext cx="2692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99305" y="1634546"/>
            <a:ext cx="5029200" cy="18326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95"/>
              </a:spcBef>
            </a:pPr>
            <a:r>
              <a:rPr dirty="0" sz="1200" spc="70">
                <a:latin typeface="Calibri"/>
                <a:cs typeface="Calibri"/>
              </a:rPr>
              <a:t>Si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145">
                <a:latin typeface="Calibri"/>
                <a:cs typeface="Calibri"/>
              </a:rPr>
              <a:t>Z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representada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rectangular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t</a:t>
            </a:r>
            <a:r>
              <a:rPr dirty="0" sz="1200" spc="50">
                <a:latin typeface="Calibri"/>
                <a:cs typeface="Calibri"/>
              </a:rPr>
              <a:t>e</a:t>
            </a:r>
            <a:r>
              <a:rPr dirty="0" sz="1200" spc="60">
                <a:latin typeface="Calibri"/>
                <a:cs typeface="Calibri"/>
              </a:rPr>
              <a:t>nd</a:t>
            </a:r>
            <a:r>
              <a:rPr dirty="0" sz="1200" spc="55">
                <a:latin typeface="Calibri"/>
                <a:cs typeface="Calibri"/>
              </a:rPr>
              <a:t>r</a:t>
            </a:r>
            <a:r>
              <a:rPr dirty="0" sz="1200" spc="-520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´: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95"/>
              </a:spcBef>
            </a:pPr>
            <a:endParaRPr sz="1200">
              <a:latin typeface="Calibri"/>
              <a:cs typeface="Calibri"/>
            </a:endParaRPr>
          </a:p>
          <a:p>
            <a:pPr marL="2233295">
              <a:lnSpc>
                <a:spcPct val="100000"/>
              </a:lnSpc>
              <a:spcBef>
                <a:spcPts val="5"/>
              </a:spcBef>
            </a:pPr>
            <a:r>
              <a:rPr dirty="0" baseline="9259" sz="1800" spc="135" i="1">
                <a:latin typeface="Calibri"/>
                <a:cs typeface="Calibri"/>
              </a:rPr>
              <a:t>Z</a:t>
            </a:r>
            <a:r>
              <a:rPr dirty="0" sz="800" spc="90" i="1">
                <a:latin typeface="Calibri"/>
                <a:cs typeface="Calibri"/>
              </a:rPr>
              <a:t>p.u</a:t>
            </a:r>
            <a:r>
              <a:rPr dirty="0" sz="800" spc="180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112">
                <a:latin typeface="Calibri"/>
                <a:cs typeface="Calibri"/>
              </a:rPr>
              <a:t> </a:t>
            </a:r>
            <a:r>
              <a:rPr dirty="0" baseline="9259" sz="1800" spc="112" i="1">
                <a:latin typeface="Calibri"/>
                <a:cs typeface="Calibri"/>
              </a:rPr>
              <a:t>R</a:t>
            </a:r>
            <a:r>
              <a:rPr dirty="0" sz="800" spc="75" i="1">
                <a:latin typeface="Calibri"/>
                <a:cs typeface="Calibri"/>
              </a:rPr>
              <a:t>p.u.</a:t>
            </a:r>
            <a:r>
              <a:rPr dirty="0" sz="800" spc="125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+</a:t>
            </a:r>
            <a:r>
              <a:rPr dirty="0" baseline="9259" sz="1800" spc="7">
                <a:latin typeface="Calibri"/>
                <a:cs typeface="Calibri"/>
              </a:rPr>
              <a:t> </a:t>
            </a:r>
            <a:r>
              <a:rPr dirty="0" baseline="9259" sz="1800" spc="195" i="1">
                <a:latin typeface="Calibri"/>
                <a:cs typeface="Calibri"/>
              </a:rPr>
              <a:t>JX</a:t>
            </a:r>
            <a:r>
              <a:rPr dirty="0" sz="800" spc="130" i="1">
                <a:latin typeface="Calibri"/>
                <a:cs typeface="Calibri"/>
              </a:rPr>
              <a:t>p.u.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75"/>
              </a:spcBef>
            </a:pPr>
            <a:endParaRPr sz="8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Similarmente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expresada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sigue: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85"/>
              </a:spcBef>
            </a:pPr>
            <a:endParaRPr sz="1200">
              <a:latin typeface="Calibri"/>
              <a:cs typeface="Calibri"/>
            </a:endParaRPr>
          </a:p>
          <a:p>
            <a:pPr marL="2235200">
              <a:lnSpc>
                <a:spcPct val="100000"/>
              </a:lnSpc>
            </a:pPr>
            <a:r>
              <a:rPr dirty="0" baseline="9259" sz="1800" spc="97" i="1">
                <a:latin typeface="Calibri"/>
                <a:cs typeface="Calibri"/>
              </a:rPr>
              <a:t>S</a:t>
            </a:r>
            <a:r>
              <a:rPr dirty="0" sz="800" spc="65" i="1">
                <a:latin typeface="Calibri"/>
                <a:cs typeface="Calibri"/>
              </a:rPr>
              <a:t>p.u.</a:t>
            </a:r>
            <a:r>
              <a:rPr dirty="0" sz="800" spc="185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104">
                <a:latin typeface="Calibri"/>
                <a:cs typeface="Calibri"/>
              </a:rPr>
              <a:t> </a:t>
            </a:r>
            <a:r>
              <a:rPr dirty="0" baseline="9259" sz="1800" spc="82" i="1">
                <a:latin typeface="Calibri"/>
                <a:cs typeface="Calibri"/>
              </a:rPr>
              <a:t>P</a:t>
            </a:r>
            <a:r>
              <a:rPr dirty="0" sz="800" spc="55" i="1">
                <a:latin typeface="Calibri"/>
                <a:cs typeface="Calibri"/>
              </a:rPr>
              <a:t>p.u.</a:t>
            </a:r>
            <a:r>
              <a:rPr dirty="0" sz="800" spc="110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+</a:t>
            </a:r>
            <a:r>
              <a:rPr dirty="0" baseline="9259" sz="1800">
                <a:latin typeface="Calibri"/>
                <a:cs typeface="Calibri"/>
              </a:rPr>
              <a:t> </a:t>
            </a:r>
            <a:r>
              <a:rPr dirty="0" baseline="9259" sz="1800" spc="142" i="1">
                <a:latin typeface="Calibri"/>
                <a:cs typeface="Calibri"/>
              </a:rPr>
              <a:t>JQ</a:t>
            </a:r>
            <a:r>
              <a:rPr dirty="0" sz="800" spc="95" i="1">
                <a:latin typeface="Calibri"/>
                <a:cs typeface="Calibri"/>
              </a:rPr>
              <a:t>p.u.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84"/>
              </a:spcBef>
            </a:pPr>
            <a:endParaRPr sz="8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spcBef>
                <a:spcPts val="5"/>
              </a:spcBef>
            </a:pPr>
            <a:r>
              <a:rPr dirty="0" sz="1200">
                <a:latin typeface="Calibri"/>
                <a:cs typeface="Calibri"/>
              </a:rPr>
              <a:t>Siendo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definidas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035300" y="3795901"/>
            <a:ext cx="2032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0" i="1">
                <a:latin typeface="Calibri"/>
                <a:cs typeface="Calibri"/>
              </a:rPr>
              <a:t>p.u.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3444087" y="3847489"/>
            <a:ext cx="429895" cy="0"/>
          </a:xfrm>
          <a:custGeom>
            <a:avLst/>
            <a:gdLst/>
            <a:ahLst/>
            <a:cxnLst/>
            <a:rect l="l" t="t" r="r" b="b"/>
            <a:pathLst>
              <a:path w="429895" h="0">
                <a:moveTo>
                  <a:pt x="0" y="0"/>
                </a:moveTo>
                <a:lnTo>
                  <a:pt x="429768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3475735" y="3826062"/>
            <a:ext cx="11683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5" i="1">
                <a:latin typeface="Calibri"/>
                <a:cs typeface="Calibri"/>
              </a:rPr>
              <a:t>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913888" y="3666040"/>
            <a:ext cx="1320800" cy="264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30225">
              <a:lnSpc>
                <a:spcPts val="940"/>
              </a:lnSpc>
              <a:spcBef>
                <a:spcPts val="95"/>
              </a:spcBef>
            </a:pPr>
            <a:r>
              <a:rPr dirty="0" baseline="18518" sz="1800" spc="-15" i="1">
                <a:latin typeface="Calibri"/>
                <a:cs typeface="Calibri"/>
              </a:rPr>
              <a:t>P</a:t>
            </a:r>
            <a:r>
              <a:rPr dirty="0" sz="1200" spc="-10">
                <a:latin typeface="Calibri"/>
                <a:cs typeface="Calibri"/>
              </a:rPr>
              <a:t>f´ısico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ts val="940"/>
              </a:lnSpc>
              <a:tabLst>
                <a:tab pos="357505" algn="l"/>
                <a:tab pos="1023619" algn="l"/>
              </a:tabLst>
            </a:pP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70" i="1">
                <a:latin typeface="Calibri"/>
                <a:cs typeface="Calibri"/>
              </a:rPr>
              <a:t>Q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170679" y="3795901"/>
            <a:ext cx="2032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0" i="1">
                <a:latin typeface="Calibri"/>
                <a:cs typeface="Calibri"/>
              </a:rPr>
              <a:t>p.u.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370832" y="3666040"/>
            <a:ext cx="692785" cy="264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11454">
              <a:lnSpc>
                <a:spcPts val="940"/>
              </a:lnSpc>
              <a:spcBef>
                <a:spcPts val="95"/>
              </a:spcBef>
            </a:pPr>
            <a:r>
              <a:rPr dirty="0" baseline="18518" sz="1800" spc="-15" i="1">
                <a:latin typeface="Calibri"/>
                <a:cs typeface="Calibri"/>
              </a:rPr>
              <a:t>Q</a:t>
            </a:r>
            <a:r>
              <a:rPr dirty="0" sz="1200" spc="-10">
                <a:latin typeface="Calibri"/>
                <a:cs typeface="Calibri"/>
              </a:rPr>
              <a:t>f´ısico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ts val="940"/>
              </a:lnSpc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4582515" y="3847489"/>
            <a:ext cx="452755" cy="0"/>
          </a:xfrm>
          <a:custGeom>
            <a:avLst/>
            <a:gdLst/>
            <a:ahLst/>
            <a:cxnLst/>
            <a:rect l="l" t="t" r="r" b="b"/>
            <a:pathLst>
              <a:path w="452754" h="0">
                <a:moveTo>
                  <a:pt x="0" y="0"/>
                </a:moveTo>
                <a:lnTo>
                  <a:pt x="452628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4624832" y="3826062"/>
            <a:ext cx="11683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5" i="1">
                <a:latin typeface="Calibri"/>
                <a:cs typeface="Calibri"/>
              </a:rPr>
              <a:t>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567176" y="3899533"/>
            <a:ext cx="14166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161415" algn="l"/>
              </a:tabLst>
            </a:pPr>
            <a:r>
              <a:rPr dirty="0" sz="800" spc="60" i="1">
                <a:latin typeface="Calibri"/>
                <a:cs typeface="Calibri"/>
              </a:rPr>
              <a:t>Base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60" i="1">
                <a:latin typeface="Calibri"/>
                <a:cs typeface="Calibri"/>
              </a:rPr>
              <a:t>Base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3258159" y="4758080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/>
          <p:nvPr/>
        </p:nvSpPr>
        <p:spPr>
          <a:xfrm>
            <a:off x="3748887" y="4758080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/>
          <p:nvPr/>
        </p:nvSpPr>
        <p:spPr>
          <a:xfrm>
            <a:off x="4186275" y="4758080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1112010" y="4175059"/>
            <a:ext cx="5972810" cy="102044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calculada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producto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expresada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as´ı:</a:t>
            </a:r>
            <a:endParaRPr sz="1200">
              <a:latin typeface="Calibri"/>
              <a:cs typeface="Calibri"/>
            </a:endParaRPr>
          </a:p>
          <a:p>
            <a:pPr marL="50800" marR="2101215" indent="1979295">
              <a:lnSpc>
                <a:spcPct val="214200"/>
              </a:lnSpc>
              <a:spcBef>
                <a:spcPts val="225"/>
              </a:spcBef>
            </a:pPr>
            <a:r>
              <a:rPr dirty="0" sz="1200" i="1">
                <a:latin typeface="Calibri"/>
                <a:cs typeface="Calibri"/>
              </a:rPr>
              <a:t>S</a:t>
            </a:r>
            <a:r>
              <a:rPr dirty="0" baseline="13888" sz="1200">
                <a:latin typeface="Cambria"/>
                <a:cs typeface="Cambria"/>
              </a:rPr>
              <a:t>∗</a:t>
            </a:r>
            <a:r>
              <a:rPr dirty="0" baseline="13888" sz="1200" spc="547">
                <a:latin typeface="Cambria"/>
                <a:cs typeface="Cambria"/>
              </a:rPr>
              <a:t> </a:t>
            </a:r>
            <a:r>
              <a:rPr dirty="0" sz="1200" i="1">
                <a:latin typeface="Calibri"/>
                <a:cs typeface="Calibri"/>
              </a:rPr>
              <a:t>φ</a:t>
            </a:r>
            <a:r>
              <a:rPr dirty="0" sz="1200" spc="2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40" i="1">
                <a:latin typeface="Calibri"/>
                <a:cs typeface="Calibri"/>
              </a:rPr>
              <a:t> </a:t>
            </a:r>
            <a:r>
              <a:rPr dirty="0" baseline="13888" sz="1200" spc="-585">
                <a:latin typeface="Cambria"/>
                <a:cs typeface="Cambria"/>
              </a:rPr>
              <a:t>∗</a:t>
            </a:r>
            <a:r>
              <a:rPr dirty="0" baseline="13888" sz="1200" spc="600">
                <a:latin typeface="Cambria"/>
                <a:cs typeface="Cambria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 i="1">
                <a:latin typeface="Calibri"/>
                <a:cs typeface="Calibri"/>
              </a:rPr>
              <a:t>v</a:t>
            </a:r>
            <a:r>
              <a:rPr dirty="0" baseline="-13888" sz="1200" spc="172" i="1">
                <a:latin typeface="Calibri"/>
                <a:cs typeface="Calibri"/>
              </a:rPr>
              <a:t> </a:t>
            </a:r>
            <a:r>
              <a:rPr dirty="0" sz="1200" spc="-365">
                <a:latin typeface="Lucida Sans Unicode"/>
                <a:cs typeface="Lucida Sans Unicode"/>
              </a:rPr>
              <a:t>∗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I</a:t>
            </a:r>
            <a:r>
              <a:rPr dirty="0" baseline="13888" sz="1200">
                <a:latin typeface="Cambria"/>
                <a:cs typeface="Cambria"/>
              </a:rPr>
              <a:t>∗</a:t>
            </a:r>
            <a:r>
              <a:rPr dirty="0" baseline="13888" sz="1200" spc="600">
                <a:latin typeface="Cambria"/>
                <a:cs typeface="Cambria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 i="1">
                <a:latin typeface="Calibri"/>
                <a:cs typeface="Calibri"/>
              </a:rPr>
              <a:t>i</a:t>
            </a:r>
            <a:r>
              <a:rPr dirty="0" baseline="-13888" sz="1200" spc="300" i="1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(VA) </a:t>
            </a:r>
            <a:r>
              <a:rPr dirty="0" sz="1200" spc="105">
                <a:latin typeface="Calibri"/>
                <a:cs typeface="Calibri"/>
              </a:rPr>
              <a:t>Al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dividir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ecuaci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obtiene: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3" name="object 23" descr=""/>
          <p:cNvSpPr/>
          <p:nvPr/>
        </p:nvSpPr>
        <p:spPr>
          <a:xfrm>
            <a:off x="1551279" y="5504840"/>
            <a:ext cx="55244" cy="0"/>
          </a:xfrm>
          <a:custGeom>
            <a:avLst/>
            <a:gdLst/>
            <a:ahLst/>
            <a:cxnLst/>
            <a:rect l="l" t="t" r="r" b="b"/>
            <a:pathLst>
              <a:path w="55244" h="0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/>
          <p:nvPr/>
        </p:nvSpPr>
        <p:spPr>
          <a:xfrm>
            <a:off x="2072487" y="5504840"/>
            <a:ext cx="55244" cy="0"/>
          </a:xfrm>
          <a:custGeom>
            <a:avLst/>
            <a:gdLst/>
            <a:ahLst/>
            <a:cxnLst/>
            <a:rect l="l" t="t" r="r" b="b"/>
            <a:pathLst>
              <a:path w="55244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/>
          <p:nvPr/>
        </p:nvSpPr>
        <p:spPr>
          <a:xfrm>
            <a:off x="2508351" y="5504840"/>
            <a:ext cx="55244" cy="0"/>
          </a:xfrm>
          <a:custGeom>
            <a:avLst/>
            <a:gdLst/>
            <a:ahLst/>
            <a:cxnLst/>
            <a:rect l="l" t="t" r="r" b="b"/>
            <a:pathLst>
              <a:path w="55244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1397505" y="5342433"/>
            <a:ext cx="14401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</a:t>
            </a:r>
            <a:r>
              <a:rPr dirty="0" u="sng" baseline="13888" sz="12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∗</a:t>
            </a:r>
            <a:r>
              <a:rPr dirty="0" u="sng" baseline="13888" sz="1200" spc="569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φ</a:t>
            </a:r>
            <a:r>
              <a:rPr dirty="0" sz="1200" spc="125" i="1">
                <a:latin typeface="Calibri"/>
                <a:cs typeface="Calibri"/>
              </a:rPr>
              <a:t> </a:t>
            </a:r>
            <a:r>
              <a:rPr dirty="0" baseline="-37037" sz="1800" spc="457">
                <a:latin typeface="Calibri"/>
                <a:cs typeface="Calibri"/>
              </a:rPr>
              <a:t>=</a:t>
            </a:r>
            <a:r>
              <a:rPr dirty="0" baseline="-37037" sz="1800" spc="195">
                <a:latin typeface="Calibri"/>
                <a:cs typeface="Calibri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sz="1200" spc="-4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baseline="13888" sz="1200" spc="-58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∗</a:t>
            </a:r>
            <a:r>
              <a:rPr dirty="0" u="sng" baseline="13888" sz="1200" spc="61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r>
              <a:rPr dirty="0" u="sng" baseline="-13888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baseline="-13888" sz="1200" spc="179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365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∗</a:t>
            </a:r>
            <a:r>
              <a:rPr dirty="0" u="sng" sz="1200" spc="-114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</a:t>
            </a:r>
            <a:r>
              <a:rPr dirty="0" u="sng" baseline="13888" sz="12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∗</a:t>
            </a:r>
            <a:r>
              <a:rPr dirty="0" u="sng" baseline="13888" sz="1200" spc="61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200" spc="-25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−</a:t>
            </a:r>
            <a:r>
              <a:rPr dirty="0" u="sng" sz="1200" spc="-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r>
              <a:rPr dirty="0" u="sng" baseline="-13888" sz="1200" spc="-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467103" y="5549706"/>
            <a:ext cx="91884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14069" algn="l"/>
              </a:tabLst>
            </a:pPr>
            <a:r>
              <a:rPr dirty="0" sz="1200" spc="125" i="1">
                <a:latin typeface="Calibri"/>
                <a:cs typeface="Calibri"/>
              </a:rPr>
              <a:t>S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125" i="1">
                <a:latin typeface="Calibri"/>
                <a:cs typeface="Calibri"/>
              </a:rPr>
              <a:t>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558544" y="5623177"/>
            <a:ext cx="9086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14069" algn="l"/>
              </a:tabLst>
            </a:pPr>
            <a:r>
              <a:rPr dirty="0" sz="800" spc="145" i="1">
                <a:latin typeface="Calibri"/>
                <a:cs typeface="Calibri"/>
              </a:rPr>
              <a:t>B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45" i="1">
                <a:latin typeface="Calibri"/>
                <a:cs typeface="Calibri"/>
              </a:rPr>
              <a:t>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487928" y="5518021"/>
            <a:ext cx="2032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0" i="1">
                <a:latin typeface="Calibri"/>
                <a:cs typeface="Calibri"/>
              </a:rPr>
              <a:t>p.u.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" name="object 30" descr=""/>
          <p:cNvSpPr/>
          <p:nvPr/>
        </p:nvSpPr>
        <p:spPr>
          <a:xfrm>
            <a:off x="3697071" y="5606948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 txBox="1"/>
          <p:nvPr/>
        </p:nvSpPr>
        <p:spPr>
          <a:xfrm>
            <a:off x="2892551" y="5444551"/>
            <a:ext cx="12992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789305" algn="l"/>
              </a:tabLst>
            </a:pPr>
            <a:r>
              <a:rPr dirty="0" sz="1200" i="1">
                <a:latin typeface="Calibri"/>
                <a:cs typeface="Calibri"/>
              </a:rPr>
              <a:t>p.u.</a:t>
            </a:r>
            <a:r>
              <a:rPr dirty="0" sz="1200" spc="80" i="1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S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baseline="13888" sz="1200" spc="-585">
                <a:latin typeface="Cambria"/>
                <a:cs typeface="Cambria"/>
              </a:rPr>
              <a:t>∗</a:t>
            </a:r>
            <a:r>
              <a:rPr dirty="0" baseline="13888" sz="1200" spc="644">
                <a:latin typeface="Cambria"/>
                <a:cs typeface="Cambria"/>
              </a:rPr>
              <a:t> </a:t>
            </a:r>
            <a:r>
              <a:rPr dirty="0" sz="1200" i="1">
                <a:latin typeface="Calibri"/>
                <a:cs typeface="Calibri"/>
              </a:rPr>
              <a:t>φ</a:t>
            </a:r>
            <a:r>
              <a:rPr dirty="0" sz="1200" spc="4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2" name="object 32" descr=""/>
          <p:cNvSpPr/>
          <p:nvPr/>
        </p:nvSpPr>
        <p:spPr>
          <a:xfrm>
            <a:off x="4338675" y="5606948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 txBox="1"/>
          <p:nvPr/>
        </p:nvSpPr>
        <p:spPr>
          <a:xfrm>
            <a:off x="4285492" y="5421689"/>
            <a:ext cx="2298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-390">
                <a:latin typeface="Cambria"/>
                <a:cs typeface="Cambria"/>
              </a:rPr>
              <a:t>∗</a:t>
            </a:r>
            <a:r>
              <a:rPr dirty="0" sz="800" spc="480">
                <a:latin typeface="Cambria"/>
                <a:cs typeface="Cambria"/>
              </a:rPr>
              <a:t> </a:t>
            </a:r>
            <a:r>
              <a:rPr dirty="0" baseline="-9259" sz="1800" spc="-75" i="1">
                <a:latin typeface="Calibri"/>
                <a:cs typeface="Calibri"/>
              </a:rPr>
              <a:t>θ</a:t>
            </a:r>
            <a:endParaRPr baseline="-9259" sz="1800">
              <a:latin typeface="Calibri"/>
              <a:cs typeface="Calibri"/>
            </a:endParaRPr>
          </a:p>
        </p:txBody>
      </p:sp>
      <p:sp>
        <p:nvSpPr>
          <p:cNvPr id="34" name="object 34" descr=""/>
          <p:cNvSpPr/>
          <p:nvPr/>
        </p:nvSpPr>
        <p:spPr>
          <a:xfrm>
            <a:off x="4945227" y="5606948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 txBox="1"/>
          <p:nvPr/>
        </p:nvSpPr>
        <p:spPr>
          <a:xfrm>
            <a:off x="4533900" y="5444551"/>
            <a:ext cx="7175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95605" algn="l"/>
              </a:tabLst>
            </a:pPr>
            <a:r>
              <a:rPr dirty="0" sz="1200" spc="-365">
                <a:latin typeface="Lucida Sans Unicode"/>
                <a:cs typeface="Lucida Sans Unicode"/>
              </a:rPr>
              <a:t>∗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65" i="1">
                <a:latin typeface="Calibri"/>
                <a:cs typeface="Calibri"/>
              </a:rPr>
              <a:t>I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baseline="13888" sz="1200" spc="-585">
                <a:latin typeface="Cambria"/>
                <a:cs typeface="Cambria"/>
              </a:rPr>
              <a:t>∗</a:t>
            </a:r>
            <a:r>
              <a:rPr dirty="0" baseline="13888" sz="1200" spc="705">
                <a:latin typeface="Cambria"/>
                <a:cs typeface="Cambria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 i="1"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927608" y="9010563"/>
            <a:ext cx="4575810" cy="1778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35"/>
              </a:lnSpc>
            </a:pPr>
            <a:r>
              <a:rPr dirty="0" sz="1200" spc="-10">
                <a:latin typeface="Calibri"/>
                <a:cs typeface="Calibri"/>
              </a:rPr>
              <a:t>necesario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referir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dicho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aparato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16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34</a:t>
            </a:fld>
          </a:p>
        </p:txBody>
      </p:sp>
      <p:sp>
        <p:nvSpPr>
          <p:cNvPr id="36" name="object 36" descr=""/>
          <p:cNvSpPr txBox="1"/>
          <p:nvPr/>
        </p:nvSpPr>
        <p:spPr>
          <a:xfrm>
            <a:off x="4128008" y="5518021"/>
            <a:ext cx="11214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7345" algn="l"/>
                <a:tab pos="619125" algn="l"/>
                <a:tab pos="1071245" algn="l"/>
              </a:tabLst>
            </a:pPr>
            <a:r>
              <a:rPr dirty="0" sz="800" spc="-20" i="1">
                <a:latin typeface="Calibri"/>
                <a:cs typeface="Calibri"/>
              </a:rPr>
              <a:t>p.u.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v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20" i="1">
                <a:latin typeface="Calibri"/>
                <a:cs typeface="Calibri"/>
              </a:rPr>
              <a:t>p.u.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45" i="1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5382259" y="5444551"/>
            <a:ext cx="7797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21334" algn="l"/>
              </a:tabLst>
            </a:pP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S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6292596" y="5382066"/>
            <a:ext cx="20827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217" i="1">
                <a:latin typeface="Calibri"/>
                <a:cs typeface="Calibri"/>
              </a:rPr>
              <a:t>I</a:t>
            </a:r>
            <a:r>
              <a:rPr dirty="0" sz="800" spc="145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5641847" y="5518021"/>
            <a:ext cx="9702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07365" algn="l"/>
              </a:tabLst>
            </a:pPr>
            <a:r>
              <a:rPr dirty="0" sz="800" spc="-20" i="1">
                <a:latin typeface="Calibri"/>
                <a:cs typeface="Calibri"/>
              </a:rPr>
              <a:t>p.u.</a:t>
            </a:r>
            <a:r>
              <a:rPr dirty="0" sz="800" i="1">
                <a:latin typeface="Calibri"/>
                <a:cs typeface="Calibri"/>
              </a:rPr>
              <a:t>	p.u.</a:t>
            </a:r>
            <a:r>
              <a:rPr dirty="0" sz="800" spc="165" i="1">
                <a:latin typeface="Calibri"/>
                <a:cs typeface="Calibri"/>
              </a:rPr>
              <a:t>  </a:t>
            </a:r>
            <a:r>
              <a:rPr dirty="0" baseline="-6944" sz="1200" spc="-30" i="1">
                <a:latin typeface="Calibri"/>
                <a:cs typeface="Calibri"/>
              </a:rPr>
              <a:t>p.u.</a:t>
            </a:r>
            <a:endParaRPr baseline="-6944" sz="12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927608" y="6011593"/>
            <a:ext cx="4483735" cy="6102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639445" algn="l"/>
              </a:tabLst>
            </a:pPr>
            <a:r>
              <a:rPr dirty="0" sz="1400" spc="65" b="1">
                <a:latin typeface="Calibri"/>
                <a:cs typeface="Calibri"/>
              </a:rPr>
              <a:t>2.3.2</a:t>
            </a:r>
            <a:r>
              <a:rPr dirty="0" sz="1400" b="1">
                <a:latin typeface="Calibri"/>
                <a:cs typeface="Calibri"/>
              </a:rPr>
              <a:t>	</a:t>
            </a:r>
            <a:r>
              <a:rPr dirty="0" sz="1400" spc="145" b="1">
                <a:latin typeface="Calibri"/>
                <a:cs typeface="Calibri"/>
              </a:rPr>
              <a:t>Co</a:t>
            </a:r>
            <a:r>
              <a:rPr dirty="0" sz="1400" spc="110" b="1">
                <a:latin typeface="Calibri"/>
                <a:cs typeface="Calibri"/>
              </a:rPr>
              <a:t>nv</a:t>
            </a:r>
            <a:r>
              <a:rPr dirty="0" sz="1400" spc="145" b="1">
                <a:latin typeface="Calibri"/>
                <a:cs typeface="Calibri"/>
              </a:rPr>
              <a:t>ers</a:t>
            </a:r>
            <a:r>
              <a:rPr dirty="0" sz="1400" spc="140" b="1">
                <a:latin typeface="Calibri"/>
                <a:cs typeface="Calibri"/>
              </a:rPr>
              <a:t>i</a:t>
            </a:r>
            <a:r>
              <a:rPr dirty="0" sz="1400" spc="-605" b="1">
                <a:latin typeface="Calibri"/>
                <a:cs typeface="Calibri"/>
              </a:rPr>
              <a:t>o</a:t>
            </a:r>
            <a:r>
              <a:rPr dirty="0" sz="1400" spc="140" b="1">
                <a:latin typeface="Calibri"/>
                <a:cs typeface="Calibri"/>
              </a:rPr>
              <a:t>´</a:t>
            </a:r>
            <a:r>
              <a:rPr dirty="0" sz="1400" spc="150" b="1">
                <a:latin typeface="Calibri"/>
                <a:cs typeface="Calibri"/>
              </a:rPr>
              <a:t>n</a:t>
            </a:r>
            <a:r>
              <a:rPr dirty="0" sz="1400" spc="235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</a:t>
            </a:r>
            <a:r>
              <a:rPr dirty="0" sz="1400" spc="215" b="1">
                <a:latin typeface="Calibri"/>
                <a:cs typeface="Calibri"/>
              </a:rPr>
              <a:t> </a:t>
            </a:r>
            <a:r>
              <a:rPr dirty="0" sz="1400" spc="80" b="1">
                <a:latin typeface="Calibri"/>
                <a:cs typeface="Calibri"/>
              </a:rPr>
              <a:t>valores</a:t>
            </a:r>
            <a:r>
              <a:rPr dirty="0" sz="1400" spc="225" b="1">
                <a:latin typeface="Calibri"/>
                <a:cs typeface="Calibri"/>
              </a:rPr>
              <a:t> </a:t>
            </a:r>
            <a:r>
              <a:rPr dirty="0" sz="1400" spc="105" b="1">
                <a:latin typeface="Calibri"/>
                <a:cs typeface="Calibri"/>
              </a:rPr>
              <a:t>p.u.</a:t>
            </a:r>
            <a:r>
              <a:rPr dirty="0" sz="1400" spc="400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a</a:t>
            </a:r>
            <a:r>
              <a:rPr dirty="0" sz="1400" spc="229" b="1">
                <a:latin typeface="Calibri"/>
                <a:cs typeface="Calibri"/>
              </a:rPr>
              <a:t> </a:t>
            </a:r>
            <a:r>
              <a:rPr dirty="0" sz="1400" spc="80" b="1">
                <a:latin typeface="Calibri"/>
                <a:cs typeface="Calibri"/>
              </a:rPr>
              <a:t>valores</a:t>
            </a:r>
            <a:r>
              <a:rPr dirty="0" sz="1400" spc="225" b="1">
                <a:latin typeface="Calibri"/>
                <a:cs typeface="Calibri"/>
              </a:rPr>
              <a:t> </a:t>
            </a:r>
            <a:r>
              <a:rPr dirty="0" sz="1400" spc="-10" b="1">
                <a:latin typeface="Calibri"/>
                <a:cs typeface="Calibri"/>
              </a:rPr>
              <a:t>f´ısicos</a:t>
            </a:r>
            <a:endParaRPr sz="14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445"/>
              </a:spcBef>
            </a:pPr>
            <a:r>
              <a:rPr dirty="0" sz="1200">
                <a:latin typeface="Calibri"/>
                <a:cs typeface="Calibri"/>
              </a:rPr>
              <a:t>Dados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f´ısicos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calculados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043418" y="6814626"/>
            <a:ext cx="1302385" cy="1102360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marL="38100" marR="332105">
              <a:lnSpc>
                <a:spcPct val="94200"/>
              </a:lnSpc>
              <a:spcBef>
                <a:spcPts val="180"/>
              </a:spcBef>
            </a:pPr>
            <a:r>
              <a:rPr dirty="0" baseline="9259" sz="1800" spc="322" i="1">
                <a:latin typeface="Calibri"/>
                <a:cs typeface="Calibri"/>
              </a:rPr>
              <a:t>I</a:t>
            </a:r>
            <a:r>
              <a:rPr dirty="0" baseline="9259" sz="1800" spc="232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112">
                <a:latin typeface="Calibri"/>
                <a:cs typeface="Calibri"/>
              </a:rPr>
              <a:t> </a:t>
            </a:r>
            <a:r>
              <a:rPr dirty="0" baseline="9259" sz="1800" spc="104" i="1">
                <a:latin typeface="Calibri"/>
                <a:cs typeface="Calibri"/>
              </a:rPr>
              <a:t>I</a:t>
            </a:r>
            <a:r>
              <a:rPr dirty="0" sz="800" spc="70" i="1">
                <a:latin typeface="Calibri"/>
                <a:cs typeface="Calibri"/>
              </a:rPr>
              <a:t>p.u.</a:t>
            </a:r>
            <a:r>
              <a:rPr dirty="0" sz="800" spc="125" i="1">
                <a:latin typeface="Calibri"/>
                <a:cs typeface="Calibri"/>
              </a:rPr>
              <a:t> </a:t>
            </a:r>
            <a:r>
              <a:rPr dirty="0" baseline="9259" sz="1800" spc="-547">
                <a:latin typeface="Lucida Sans Unicode"/>
                <a:cs typeface="Lucida Sans Unicode"/>
              </a:rPr>
              <a:t>∗</a:t>
            </a:r>
            <a:r>
              <a:rPr dirty="0" baseline="9259" sz="1800" spc="-165">
                <a:latin typeface="Lucida Sans Unicode"/>
                <a:cs typeface="Lucida Sans Unicode"/>
              </a:rPr>
              <a:t> </a:t>
            </a:r>
            <a:r>
              <a:rPr dirty="0" baseline="9259" sz="1800" spc="262" i="1">
                <a:latin typeface="Calibri"/>
                <a:cs typeface="Calibri"/>
              </a:rPr>
              <a:t>I</a:t>
            </a:r>
            <a:r>
              <a:rPr dirty="0" sz="800" spc="175" i="1">
                <a:latin typeface="Calibri"/>
                <a:cs typeface="Calibri"/>
              </a:rPr>
              <a:t>B</a:t>
            </a:r>
            <a:r>
              <a:rPr dirty="0" sz="800" spc="500" i="1">
                <a:latin typeface="Calibri"/>
                <a:cs typeface="Calibri"/>
              </a:rPr>
              <a:t> </a:t>
            </a:r>
            <a:r>
              <a:rPr dirty="0" baseline="9259" sz="1800" i="1">
                <a:latin typeface="Calibri"/>
                <a:cs typeface="Calibri"/>
              </a:rPr>
              <a:t>V</a:t>
            </a:r>
            <a:r>
              <a:rPr dirty="0" baseline="9259" sz="1800" spc="585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157">
                <a:latin typeface="Calibri"/>
                <a:cs typeface="Calibri"/>
              </a:rPr>
              <a:t> </a:t>
            </a:r>
            <a:r>
              <a:rPr dirty="0" baseline="9259" sz="1800" i="1">
                <a:latin typeface="Calibri"/>
                <a:cs typeface="Calibri"/>
              </a:rPr>
              <a:t>V</a:t>
            </a:r>
            <a:r>
              <a:rPr dirty="0" sz="800" i="1">
                <a:latin typeface="Calibri"/>
                <a:cs typeface="Calibri"/>
              </a:rPr>
              <a:t>p.u.</a:t>
            </a:r>
            <a:r>
              <a:rPr dirty="0" sz="800" spc="140" i="1">
                <a:latin typeface="Calibri"/>
                <a:cs typeface="Calibri"/>
              </a:rPr>
              <a:t> </a:t>
            </a:r>
            <a:r>
              <a:rPr dirty="0" baseline="9259" sz="1800" spc="-547">
                <a:latin typeface="Lucida Sans Unicode"/>
                <a:cs typeface="Lucida Sans Unicode"/>
              </a:rPr>
              <a:t>∗</a:t>
            </a:r>
            <a:r>
              <a:rPr dirty="0" baseline="9259" sz="1800" spc="-127">
                <a:latin typeface="Lucida Sans Unicode"/>
                <a:cs typeface="Lucida Sans Unicode"/>
              </a:rPr>
              <a:t> </a:t>
            </a:r>
            <a:r>
              <a:rPr dirty="0" baseline="9259" sz="1800" spc="112" i="1">
                <a:latin typeface="Calibri"/>
                <a:cs typeface="Calibri"/>
              </a:rPr>
              <a:t>V</a:t>
            </a:r>
            <a:r>
              <a:rPr dirty="0" sz="800" spc="75" i="1">
                <a:latin typeface="Calibri"/>
                <a:cs typeface="Calibri"/>
              </a:rPr>
              <a:t>B </a:t>
            </a:r>
            <a:r>
              <a:rPr dirty="0" sz="1200" spc="235" i="1">
                <a:latin typeface="Calibri"/>
                <a:cs typeface="Calibri"/>
              </a:rPr>
              <a:t>Z</a:t>
            </a:r>
            <a:r>
              <a:rPr dirty="0" sz="1200" spc="14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75" i="1">
                <a:latin typeface="Calibri"/>
                <a:cs typeface="Calibri"/>
              </a:rPr>
              <a:t>Z</a:t>
            </a:r>
            <a:r>
              <a:rPr dirty="0" baseline="-13888" sz="1200" spc="112" i="1">
                <a:latin typeface="Calibri"/>
                <a:cs typeface="Calibri"/>
              </a:rPr>
              <a:t>p.u.</a:t>
            </a:r>
            <a:r>
              <a:rPr dirty="0" baseline="-13888" sz="1200" spc="187" i="1">
                <a:latin typeface="Calibri"/>
                <a:cs typeface="Calibri"/>
              </a:rPr>
              <a:t> </a:t>
            </a:r>
            <a:r>
              <a:rPr dirty="0" sz="1200" spc="-365">
                <a:latin typeface="Lucida Sans Unicode"/>
                <a:cs typeface="Lucida Sans Unicode"/>
              </a:rPr>
              <a:t>∗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Z</a:t>
            </a:r>
            <a:r>
              <a:rPr dirty="0" baseline="-13888" sz="1200" spc="270" i="1">
                <a:latin typeface="Calibri"/>
                <a:cs typeface="Calibri"/>
              </a:rPr>
              <a:t>B</a:t>
            </a:r>
            <a:endParaRPr baseline="-13888" sz="1200">
              <a:latin typeface="Calibri"/>
              <a:cs typeface="Calibri"/>
            </a:endParaRPr>
          </a:p>
          <a:p>
            <a:pPr marL="38100">
              <a:lnSpc>
                <a:spcPts val="1350"/>
              </a:lnSpc>
              <a:spcBef>
                <a:spcPts val="180"/>
              </a:spcBef>
            </a:pPr>
            <a:r>
              <a:rPr dirty="0" baseline="9259" sz="1800" spc="359" i="1">
                <a:latin typeface="Calibri"/>
                <a:cs typeface="Calibri"/>
              </a:rPr>
              <a:t>R</a:t>
            </a:r>
            <a:r>
              <a:rPr dirty="0" baseline="9259" sz="1800" spc="112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82">
                <a:latin typeface="Calibri"/>
                <a:cs typeface="Calibri"/>
              </a:rPr>
              <a:t> </a:t>
            </a:r>
            <a:r>
              <a:rPr dirty="0" baseline="9259" sz="1800" spc="112" i="1">
                <a:latin typeface="Calibri"/>
                <a:cs typeface="Calibri"/>
              </a:rPr>
              <a:t>R</a:t>
            </a:r>
            <a:r>
              <a:rPr dirty="0" sz="800" spc="75" i="1">
                <a:latin typeface="Calibri"/>
                <a:cs typeface="Calibri"/>
              </a:rPr>
              <a:t>p.u.</a:t>
            </a:r>
            <a:r>
              <a:rPr dirty="0" sz="800" spc="125" i="1">
                <a:latin typeface="Calibri"/>
                <a:cs typeface="Calibri"/>
              </a:rPr>
              <a:t> </a:t>
            </a:r>
            <a:r>
              <a:rPr dirty="0" baseline="9259" sz="1800" spc="-547">
                <a:latin typeface="Lucida Sans Unicode"/>
                <a:cs typeface="Lucida Sans Unicode"/>
              </a:rPr>
              <a:t>∗</a:t>
            </a:r>
            <a:r>
              <a:rPr dirty="0" baseline="9259" sz="1800" spc="-157">
                <a:latin typeface="Lucida Sans Unicode"/>
                <a:cs typeface="Lucida Sans Unicode"/>
              </a:rPr>
              <a:t> </a:t>
            </a:r>
            <a:r>
              <a:rPr dirty="0" baseline="9259" sz="1800" spc="270" i="1">
                <a:latin typeface="Calibri"/>
                <a:cs typeface="Calibri"/>
              </a:rPr>
              <a:t>Z</a:t>
            </a:r>
            <a:r>
              <a:rPr dirty="0" sz="800" spc="180" i="1">
                <a:latin typeface="Calibri"/>
                <a:cs typeface="Calibri"/>
              </a:rPr>
              <a:t>B</a:t>
            </a:r>
            <a:endParaRPr sz="800">
              <a:latin typeface="Calibri"/>
              <a:cs typeface="Calibri"/>
            </a:endParaRPr>
          </a:p>
          <a:p>
            <a:pPr marL="38100">
              <a:lnSpc>
                <a:spcPts val="1350"/>
              </a:lnSpc>
            </a:pPr>
            <a:r>
              <a:rPr dirty="0" sz="1200" spc="114">
                <a:latin typeface="Calibri"/>
                <a:cs typeface="Calibri"/>
              </a:rPr>
              <a:t>VA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VA</a:t>
            </a:r>
            <a:r>
              <a:rPr dirty="0" baseline="-13888" sz="1200" spc="97" i="1">
                <a:latin typeface="Calibri"/>
                <a:cs typeface="Calibri"/>
              </a:rPr>
              <a:t>p.u.</a:t>
            </a:r>
            <a:r>
              <a:rPr dirty="0" baseline="-13888" sz="1200" spc="179" i="1">
                <a:latin typeface="Calibri"/>
                <a:cs typeface="Calibri"/>
              </a:rPr>
              <a:t> </a:t>
            </a:r>
            <a:r>
              <a:rPr dirty="0" sz="1200" spc="-365">
                <a:latin typeface="Lucida Sans Unicode"/>
                <a:cs typeface="Lucida Sans Unicode"/>
              </a:rPr>
              <a:t>∗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14">
                <a:latin typeface="Calibri"/>
                <a:cs typeface="Calibri"/>
              </a:rPr>
              <a:t>VA</a:t>
            </a:r>
            <a:r>
              <a:rPr dirty="0" baseline="-13888" sz="1200" spc="172" i="1">
                <a:latin typeface="Calibri"/>
                <a:cs typeface="Calibri"/>
              </a:rPr>
              <a:t>B</a:t>
            </a:r>
            <a:endParaRPr baseline="-13888"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10"/>
              </a:spcBef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22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P</a:t>
            </a:r>
            <a:r>
              <a:rPr dirty="0" baseline="-13888" sz="1200" spc="82" i="1">
                <a:latin typeface="Calibri"/>
                <a:cs typeface="Calibri"/>
              </a:rPr>
              <a:t>p.u.</a:t>
            </a:r>
            <a:r>
              <a:rPr dirty="0" baseline="-13888" sz="1200" spc="165" i="1">
                <a:latin typeface="Calibri"/>
                <a:cs typeface="Calibri"/>
              </a:rPr>
              <a:t> </a:t>
            </a:r>
            <a:r>
              <a:rPr dirty="0" sz="1200" spc="-365">
                <a:latin typeface="Lucida Sans Unicode"/>
                <a:cs typeface="Lucida Sans Unicode"/>
              </a:rPr>
              <a:t>∗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20">
                <a:latin typeface="Calibri"/>
                <a:cs typeface="Calibri"/>
              </a:rPr>
              <a:t>VA</a:t>
            </a:r>
            <a:r>
              <a:rPr dirty="0" baseline="-13888" sz="1200" spc="179" i="1">
                <a:latin typeface="Calibri"/>
                <a:cs typeface="Calibri"/>
              </a:rPr>
              <a:t>B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432808" y="6791766"/>
            <a:ext cx="497840" cy="1125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(</a:t>
            </a:r>
            <a:r>
              <a:rPr dirty="0" sz="1200" spc="55" i="1">
                <a:latin typeface="Calibri"/>
                <a:cs typeface="Calibri"/>
              </a:rPr>
              <a:t>Amp.</a:t>
            </a:r>
            <a:r>
              <a:rPr dirty="0" sz="1200" spc="5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marL="12700" marR="29209">
              <a:lnSpc>
                <a:spcPts val="1450"/>
              </a:lnSpc>
              <a:spcBef>
                <a:spcPts val="40"/>
              </a:spcBef>
            </a:pP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75" i="1">
                <a:latin typeface="Calibri"/>
                <a:cs typeface="Calibri"/>
              </a:rPr>
              <a:t> </a:t>
            </a:r>
            <a:r>
              <a:rPr dirty="0" sz="1200" spc="-10" i="1">
                <a:latin typeface="Calibri"/>
                <a:cs typeface="Calibri"/>
              </a:rPr>
              <a:t>olt.</a:t>
            </a:r>
            <a:r>
              <a:rPr dirty="0" sz="1200" spc="-10">
                <a:latin typeface="Calibri"/>
                <a:cs typeface="Calibri"/>
              </a:rPr>
              <a:t>) </a:t>
            </a:r>
            <a:r>
              <a:rPr dirty="0" sz="1200" spc="45">
                <a:latin typeface="Calibri"/>
                <a:cs typeface="Calibri"/>
              </a:rPr>
              <a:t>(Ω)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ts val="1390"/>
              </a:lnSpc>
            </a:pPr>
            <a:r>
              <a:rPr dirty="0" sz="1200" spc="45">
                <a:latin typeface="Calibri"/>
                <a:cs typeface="Calibri"/>
              </a:rPr>
              <a:t>(Ω)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80">
                <a:latin typeface="Calibri"/>
                <a:cs typeface="Calibri"/>
              </a:rPr>
              <a:t>(VA)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200" spc="60">
                <a:latin typeface="Calibri"/>
                <a:cs typeface="Calibri"/>
              </a:rPr>
              <a:t>(</a:t>
            </a:r>
            <a:r>
              <a:rPr dirty="0" sz="1200" spc="60" i="1">
                <a:latin typeface="Calibri"/>
                <a:cs typeface="Calibri"/>
              </a:rPr>
              <a:t>W</a:t>
            </a:r>
            <a:r>
              <a:rPr dirty="0" sz="1200" spc="-105" i="1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927608" y="8203105"/>
            <a:ext cx="6144895" cy="7931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639445" algn="l"/>
              </a:tabLst>
            </a:pPr>
            <a:r>
              <a:rPr dirty="0" sz="1400" spc="65" b="1">
                <a:latin typeface="Calibri"/>
                <a:cs typeface="Calibri"/>
              </a:rPr>
              <a:t>2.3.3</a:t>
            </a:r>
            <a:r>
              <a:rPr dirty="0" sz="1400" b="1">
                <a:latin typeface="Calibri"/>
                <a:cs typeface="Calibri"/>
              </a:rPr>
              <a:t>	</a:t>
            </a:r>
            <a:r>
              <a:rPr dirty="0" sz="1400" spc="155" b="1">
                <a:latin typeface="Calibri"/>
                <a:cs typeface="Calibri"/>
              </a:rPr>
              <a:t>Cambio</a:t>
            </a:r>
            <a:r>
              <a:rPr dirty="0" sz="1400" spc="229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</a:t>
            </a:r>
            <a:r>
              <a:rPr dirty="0" sz="1400" spc="220" b="1">
                <a:latin typeface="Calibri"/>
                <a:cs typeface="Calibri"/>
              </a:rPr>
              <a:t> </a:t>
            </a:r>
            <a:r>
              <a:rPr dirty="0" sz="1400" spc="60" b="1">
                <a:latin typeface="Calibri"/>
                <a:cs typeface="Calibri"/>
              </a:rPr>
              <a:t>base</a:t>
            </a:r>
            <a:endParaRPr sz="1400">
              <a:latin typeface="Calibri"/>
              <a:cs typeface="Calibri"/>
            </a:endParaRPr>
          </a:p>
          <a:p>
            <a:pPr marL="12700" marR="5080">
              <a:lnSpc>
                <a:spcPct val="100000"/>
              </a:lnSpc>
              <a:spcBef>
                <a:spcPts val="1445"/>
              </a:spcBef>
            </a:pPr>
            <a:r>
              <a:rPr dirty="0" sz="1200">
                <a:latin typeface="Calibri"/>
                <a:cs typeface="Calibri"/>
              </a:rPr>
              <a:t>Generalmente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impedancias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00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aparatos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dadas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voltiamperios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y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</a:t>
            </a:r>
            <a:r>
              <a:rPr dirty="0" sz="1200" spc="5">
                <a:latin typeface="Calibri"/>
                <a:cs typeface="Calibri"/>
              </a:rPr>
              <a:t>i</a:t>
            </a:r>
            <a:r>
              <a:rPr dirty="0" sz="1200" spc="-5">
                <a:latin typeface="Calibri"/>
                <a:cs typeface="Calibri"/>
              </a:rPr>
              <a:t>s</a:t>
            </a:r>
            <a:r>
              <a:rPr dirty="0" sz="1200" spc="10">
                <a:latin typeface="Calibri"/>
                <a:cs typeface="Calibri"/>
              </a:rPr>
              <a:t>e</a:t>
            </a:r>
            <a:r>
              <a:rPr dirty="0" sz="1200" spc="-605">
                <a:latin typeface="Calibri"/>
                <a:cs typeface="Calibri"/>
              </a:rPr>
              <a:t>n</a:t>
            </a:r>
            <a:r>
              <a:rPr dirty="0" sz="1200" spc="45">
                <a:latin typeface="Calibri"/>
                <a:cs typeface="Calibri"/>
              </a:rPr>
              <a:t>˜</a:t>
            </a:r>
            <a:r>
              <a:rPr dirty="0" sz="1200" spc="5">
                <a:latin typeface="Calibri"/>
                <a:cs typeface="Calibri"/>
              </a:rPr>
              <a:t>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este.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Si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aparato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formara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otras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bases,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es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50111" y="843595"/>
            <a:ext cx="25133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entonces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r</a:t>
            </a:r>
            <a:r>
              <a:rPr dirty="0" sz="1200" spc="45">
                <a:latin typeface="Calibri"/>
                <a:cs typeface="Calibri"/>
              </a:rPr>
              <a:t>el</a:t>
            </a:r>
            <a:r>
              <a:rPr dirty="0" sz="1200" spc="55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ci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´n: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009404" y="1279456"/>
            <a:ext cx="1276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111500" y="1352929"/>
            <a:ext cx="4552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p.u.</a:t>
            </a:r>
            <a:r>
              <a:rPr dirty="0" sz="800" spc="240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dado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591559" y="1279459"/>
            <a:ext cx="2844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174083" y="1200211"/>
            <a:ext cx="8280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baseline="9259" sz="1800" spc="-82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baseline="9259" sz="1800" spc="172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MVA</a:t>
            </a:r>
            <a:r>
              <a:rPr dirty="0" u="sng" sz="800" spc="114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B</a:t>
            </a:r>
            <a:r>
              <a:rPr dirty="0" u="sng" sz="800" spc="14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2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dado</a:t>
            </a:r>
            <a:r>
              <a:rPr dirty="0" u="sng" sz="80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484623" y="1456561"/>
            <a:ext cx="3657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95" i="1">
                <a:latin typeface="Calibri"/>
                <a:cs typeface="Calibri"/>
              </a:rPr>
              <a:t>B</a:t>
            </a:r>
            <a:r>
              <a:rPr dirty="0" sz="800" spc="13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dado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812544" y="1340418"/>
            <a:ext cx="11950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031875" algn="l"/>
              </a:tabLst>
            </a:pPr>
            <a:r>
              <a:rPr dirty="0" baseline="2314" sz="1800" spc="-75">
                <a:latin typeface="Calibri"/>
                <a:cs typeface="Calibri"/>
              </a:rPr>
              <a:t>f´ısica</a:t>
            </a:r>
            <a:r>
              <a:rPr dirty="0" baseline="2314" sz="1800" spc="-60">
                <a:latin typeface="Calibri"/>
                <a:cs typeface="Calibri"/>
              </a:rPr>
              <a:t> </a:t>
            </a:r>
            <a:r>
              <a:rPr dirty="0" baseline="-16203" sz="1800" spc="240">
                <a:latin typeface="Calibri"/>
                <a:cs typeface="Calibri"/>
              </a:rPr>
              <a:t>(KV</a:t>
            </a:r>
            <a:r>
              <a:rPr dirty="0" baseline="-16203" sz="1800">
                <a:latin typeface="Calibri"/>
                <a:cs typeface="Calibri"/>
              </a:rPr>
              <a:t>	</a:t>
            </a:r>
            <a:r>
              <a:rPr dirty="0" baseline="-16203" sz="1800" spc="44">
                <a:latin typeface="Calibri"/>
                <a:cs typeface="Calibri"/>
              </a:rPr>
              <a:t>)</a:t>
            </a:r>
            <a:r>
              <a:rPr dirty="0" sz="800" spc="3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175759" y="1861626"/>
            <a:ext cx="8178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277">
                <a:latin typeface="Calibri"/>
                <a:cs typeface="Calibri"/>
              </a:rPr>
              <a:t>(</a:t>
            </a:r>
            <a:r>
              <a:rPr dirty="0" baseline="9259" sz="1800" spc="277" i="1">
                <a:latin typeface="Calibri"/>
                <a:cs typeface="Calibri"/>
              </a:rPr>
              <a:t>KV</a:t>
            </a:r>
            <a:r>
              <a:rPr dirty="0" sz="800" spc="185" i="1">
                <a:latin typeface="Calibri"/>
                <a:cs typeface="Calibri"/>
              </a:rPr>
              <a:t>B</a:t>
            </a:r>
            <a:r>
              <a:rPr dirty="0" sz="800" spc="13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dado</a:t>
            </a:r>
            <a:r>
              <a:rPr dirty="0" baseline="9259" sz="1800" spc="-15">
                <a:latin typeface="Calibri"/>
                <a:cs typeface="Calibri"/>
              </a:rPr>
              <a:t>)</a:t>
            </a:r>
            <a:r>
              <a:rPr dirty="0" baseline="41666" sz="1200" spc="-15">
                <a:latin typeface="Calibri"/>
                <a:cs typeface="Calibri"/>
              </a:rPr>
              <a:t>2</a:t>
            </a:r>
            <a:endParaRPr baseline="41666"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4184751" y="2067458"/>
            <a:ext cx="807720" cy="0"/>
          </a:xfrm>
          <a:custGeom>
            <a:avLst/>
            <a:gdLst/>
            <a:ahLst/>
            <a:cxnLst/>
            <a:rect l="l" t="t" r="r" b="b"/>
            <a:pathLst>
              <a:path w="807720" h="0">
                <a:moveTo>
                  <a:pt x="0" y="0"/>
                </a:moveTo>
                <a:lnTo>
                  <a:pt x="80772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2955035" y="1965259"/>
            <a:ext cx="16675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i="1">
                <a:latin typeface="Calibri"/>
                <a:cs typeface="Calibri"/>
              </a:rPr>
              <a:t>Z</a:t>
            </a:r>
            <a:r>
              <a:rPr dirty="0" baseline="-11574" sz="1800">
                <a:latin typeface="Calibri"/>
                <a:cs typeface="Calibri"/>
              </a:rPr>
              <a:t>f´ısica</a:t>
            </a:r>
            <a:r>
              <a:rPr dirty="0" baseline="-11574" sz="1800" spc="187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82">
                <a:latin typeface="Calibri"/>
                <a:cs typeface="Calibri"/>
              </a:rPr>
              <a:t> </a:t>
            </a:r>
            <a:r>
              <a:rPr dirty="0" baseline="9259" sz="1800" spc="112" i="1">
                <a:latin typeface="Calibri"/>
                <a:cs typeface="Calibri"/>
              </a:rPr>
              <a:t>Z</a:t>
            </a:r>
            <a:r>
              <a:rPr dirty="0" sz="800" spc="75" i="1">
                <a:latin typeface="Calibri"/>
                <a:cs typeface="Calibri"/>
              </a:rPr>
              <a:t>p.u.</a:t>
            </a:r>
            <a:r>
              <a:rPr dirty="0" sz="800" spc="9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dado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baseline="-30092" sz="1800" spc="97">
                <a:latin typeface="Calibri"/>
                <a:cs typeface="Calibri"/>
              </a:rPr>
              <a:t>(MVA</a:t>
            </a:r>
            <a:endParaRPr baseline="-30092" sz="18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571491" y="2119501"/>
            <a:ext cx="3657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95" i="1">
                <a:latin typeface="Calibri"/>
                <a:cs typeface="Calibri"/>
              </a:rPr>
              <a:t>B</a:t>
            </a:r>
            <a:r>
              <a:rPr dirty="0" sz="800" spc="13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dado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920488" y="2046029"/>
            <a:ext cx="831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927609" y="2388924"/>
            <a:ext cx="6142990" cy="7734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222250">
              <a:lnSpc>
                <a:spcPct val="100000"/>
              </a:lnSpc>
              <a:spcBef>
                <a:spcPts val="95"/>
              </a:spcBef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Nota:</a:t>
            </a:r>
            <a:r>
              <a:rPr dirty="0" sz="1200" spc="114">
                <a:latin typeface="Calibri"/>
                <a:cs typeface="Calibri"/>
              </a:rPr>
              <a:t> La </a:t>
            </a:r>
            <a:r>
              <a:rPr dirty="0" sz="1200">
                <a:latin typeface="Calibri"/>
                <a:cs typeface="Calibri"/>
              </a:rPr>
              <a:t>palabra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65" b="1">
                <a:latin typeface="Calibri"/>
                <a:cs typeface="Calibri"/>
              </a:rPr>
              <a:t>dado</a:t>
            </a:r>
            <a:r>
              <a:rPr dirty="0" sz="1200" spc="130" b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refiere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informac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aparato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palabra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55" b="1">
                <a:latin typeface="Calibri"/>
                <a:cs typeface="Calibri"/>
              </a:rPr>
              <a:t>nueva</a:t>
            </a:r>
            <a:r>
              <a:rPr dirty="0" sz="1200" spc="160" b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5"/>
              </a:spcBef>
            </a:pPr>
            <a:endParaRPr sz="1200">
              <a:latin typeface="Calibri"/>
              <a:cs typeface="Calibri"/>
            </a:endParaRPr>
          </a:p>
          <a:p>
            <a:pPr marL="23495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referirlo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tiene: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020060" y="3433189"/>
            <a:ext cx="5270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p.u.</a:t>
            </a:r>
            <a:r>
              <a:rPr dirty="0" sz="800" spc="240" i="1">
                <a:latin typeface="Calibri"/>
                <a:cs typeface="Calibri"/>
              </a:rPr>
              <a:t> </a:t>
            </a:r>
            <a:r>
              <a:rPr dirty="0" sz="800" spc="40" i="1">
                <a:latin typeface="Calibri"/>
                <a:cs typeface="Calibri"/>
              </a:rPr>
              <a:t>nueva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917962" y="3359722"/>
            <a:ext cx="93789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66115" algn="l"/>
              </a:tabLst>
            </a:pPr>
            <a:r>
              <a:rPr dirty="0" sz="1200" spc="185" i="1">
                <a:latin typeface="Calibri"/>
                <a:cs typeface="Calibri"/>
              </a:rPr>
              <a:t>Z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196943" y="3280469"/>
            <a:ext cx="89661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baseline="9259" sz="1800" spc="-104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baseline="9259" sz="1800" spc="172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MVA</a:t>
            </a:r>
            <a:r>
              <a:rPr dirty="0" u="sng" sz="800" spc="114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B</a:t>
            </a:r>
            <a:r>
              <a:rPr dirty="0" u="sng" sz="800" spc="14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4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nueva</a:t>
            </a:r>
            <a:r>
              <a:rPr dirty="0" u="sng" sz="80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504435" y="3538345"/>
            <a:ext cx="4381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95" i="1">
                <a:latin typeface="Calibri"/>
                <a:cs typeface="Calibri"/>
              </a:rPr>
              <a:t>B</a:t>
            </a:r>
            <a:r>
              <a:rPr dirty="0" sz="800" spc="135" i="1">
                <a:latin typeface="Calibri"/>
                <a:cs typeface="Calibri"/>
              </a:rPr>
              <a:t> </a:t>
            </a:r>
            <a:r>
              <a:rPr dirty="0" sz="800" spc="40" i="1">
                <a:latin typeface="Calibri"/>
                <a:cs typeface="Calibri"/>
              </a:rPr>
              <a:t>nueva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792717" y="3420678"/>
            <a:ext cx="13049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141730" algn="l"/>
              </a:tabLst>
            </a:pPr>
            <a:r>
              <a:rPr dirty="0" baseline="2314" sz="1800" spc="-37">
                <a:latin typeface="Calibri"/>
                <a:cs typeface="Calibri"/>
              </a:rPr>
              <a:t>f´ısica</a:t>
            </a:r>
            <a:r>
              <a:rPr dirty="0" baseline="2314" sz="1800" spc="187">
                <a:latin typeface="Calibri"/>
                <a:cs typeface="Calibri"/>
              </a:rPr>
              <a:t> </a:t>
            </a:r>
            <a:r>
              <a:rPr dirty="0" baseline="-16203" sz="1800" spc="232">
                <a:latin typeface="Calibri"/>
                <a:cs typeface="Calibri"/>
              </a:rPr>
              <a:t>(</a:t>
            </a:r>
            <a:r>
              <a:rPr dirty="0" baseline="-16203" sz="1800" spc="232" i="1">
                <a:latin typeface="Calibri"/>
                <a:cs typeface="Calibri"/>
              </a:rPr>
              <a:t>KV</a:t>
            </a:r>
            <a:r>
              <a:rPr dirty="0" baseline="-16203" sz="1800" i="1">
                <a:latin typeface="Calibri"/>
                <a:cs typeface="Calibri"/>
              </a:rPr>
              <a:t>	</a:t>
            </a:r>
            <a:r>
              <a:rPr dirty="0" baseline="-16203" sz="1800" spc="44">
                <a:latin typeface="Calibri"/>
                <a:cs typeface="Calibri"/>
              </a:rPr>
              <a:t>)</a:t>
            </a:r>
            <a:r>
              <a:rPr dirty="0" sz="800" spc="3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150111" y="3807774"/>
            <a:ext cx="35693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70">
                <a:latin typeface="Calibri"/>
                <a:cs typeface="Calibri"/>
              </a:rPr>
              <a:t>Si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reemplazan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f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r</a:t>
            </a:r>
            <a:r>
              <a:rPr dirty="0" sz="1200" spc="5">
                <a:latin typeface="Calibri"/>
                <a:cs typeface="Calibri"/>
              </a:rPr>
              <a:t>m</a:t>
            </a:r>
            <a:r>
              <a:rPr dirty="0" sz="1200" spc="40">
                <a:latin typeface="Calibri"/>
                <a:cs typeface="Calibri"/>
              </a:rPr>
              <a:t>u</a:t>
            </a:r>
            <a:r>
              <a:rPr dirty="0" sz="1200" spc="45">
                <a:latin typeface="Calibri"/>
                <a:cs typeface="Calibri"/>
              </a:rPr>
              <a:t>las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anteriores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tend</a:t>
            </a:r>
            <a:r>
              <a:rPr dirty="0" sz="1200" spc="55">
                <a:latin typeface="Calibri"/>
                <a:cs typeface="Calibri"/>
              </a:rPr>
              <a:t>r</a:t>
            </a:r>
            <a:r>
              <a:rPr dirty="0" sz="1200" spc="-520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´: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231150" y="4290883"/>
            <a:ext cx="14185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12" i="1">
                <a:latin typeface="Calibri"/>
                <a:cs typeface="Calibri"/>
              </a:rPr>
              <a:t>Z</a:t>
            </a:r>
            <a:r>
              <a:rPr dirty="0" sz="800" spc="75" i="1">
                <a:latin typeface="Calibri"/>
                <a:cs typeface="Calibri"/>
              </a:rPr>
              <a:t>p.u.</a:t>
            </a:r>
            <a:r>
              <a:rPr dirty="0" sz="800" spc="95" i="1">
                <a:latin typeface="Calibri"/>
                <a:cs typeface="Calibri"/>
              </a:rPr>
              <a:t> </a:t>
            </a:r>
            <a:r>
              <a:rPr dirty="0" sz="800" spc="50" i="1">
                <a:latin typeface="Calibri"/>
                <a:cs typeface="Calibri"/>
              </a:rPr>
              <a:t>nueva</a:t>
            </a:r>
            <a:r>
              <a:rPr dirty="0" sz="800" spc="225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97">
                <a:latin typeface="Calibri"/>
                <a:cs typeface="Calibri"/>
              </a:rPr>
              <a:t> </a:t>
            </a:r>
            <a:r>
              <a:rPr dirty="0" baseline="9259" sz="1800" spc="112" i="1">
                <a:latin typeface="Calibri"/>
                <a:cs typeface="Calibri"/>
              </a:rPr>
              <a:t>Z</a:t>
            </a:r>
            <a:r>
              <a:rPr dirty="0" sz="800" spc="75" i="1">
                <a:latin typeface="Calibri"/>
                <a:cs typeface="Calibri"/>
              </a:rPr>
              <a:t>p.u.</a:t>
            </a:r>
            <a:r>
              <a:rPr dirty="0" sz="800" spc="100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dado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715003" y="4165915"/>
            <a:ext cx="3670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6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MVA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057903" y="4239385"/>
            <a:ext cx="4381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1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B</a:t>
            </a:r>
            <a:r>
              <a:rPr dirty="0" u="sng" sz="800" spc="13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4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nueva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632708" y="4108925"/>
            <a:ext cx="10699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70585" algn="l"/>
              </a:tabLst>
            </a:pPr>
            <a:r>
              <a:rPr dirty="0" sz="1000">
                <a:latin typeface="Cambria"/>
                <a:cs typeface="Cambria"/>
              </a:rPr>
              <a:t>	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701032" y="4165915"/>
            <a:ext cx="2603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40" i="1">
                <a:latin typeface="Calibri"/>
                <a:cs typeface="Calibri"/>
              </a:rPr>
              <a:t>KV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925059" y="4239385"/>
            <a:ext cx="3657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95" i="1">
                <a:latin typeface="Calibri"/>
                <a:cs typeface="Calibri"/>
              </a:rPr>
              <a:t>B</a:t>
            </a:r>
            <a:r>
              <a:rPr dirty="0" sz="800" spc="13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dado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" name="object 27" descr=""/>
          <p:cNvSpPr/>
          <p:nvPr/>
        </p:nvSpPr>
        <p:spPr>
          <a:xfrm>
            <a:off x="4678527" y="4394605"/>
            <a:ext cx="643255" cy="0"/>
          </a:xfrm>
          <a:custGeom>
            <a:avLst/>
            <a:gdLst/>
            <a:ahLst/>
            <a:cxnLst/>
            <a:rect l="l" t="t" r="r" b="b"/>
            <a:pathLst>
              <a:path w="643254" h="0">
                <a:moveTo>
                  <a:pt x="0" y="0"/>
                </a:moveTo>
                <a:lnTo>
                  <a:pt x="643128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 txBox="1"/>
          <p:nvPr/>
        </p:nvSpPr>
        <p:spPr>
          <a:xfrm>
            <a:off x="3750055" y="4373178"/>
            <a:ext cx="11760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28369" algn="l"/>
              </a:tabLst>
            </a:pPr>
            <a:r>
              <a:rPr dirty="0" sz="1200" spc="65">
                <a:latin typeface="Calibri"/>
                <a:cs typeface="Calibri"/>
              </a:rPr>
              <a:t>MVA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40" i="1">
                <a:latin typeface="Calibri"/>
                <a:cs typeface="Calibri"/>
              </a:rPr>
              <a:t>KV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913123" y="9390044"/>
            <a:ext cx="175260" cy="1778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35"/>
              </a:lnSpc>
            </a:pPr>
            <a:r>
              <a:rPr dirty="0" sz="1200" spc="-25">
                <a:latin typeface="Calibri"/>
                <a:cs typeface="Calibri"/>
              </a:rPr>
              <a:t>35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092955" y="4446649"/>
            <a:ext cx="12350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09625" algn="l"/>
              </a:tabLst>
            </a:pPr>
            <a:r>
              <a:rPr dirty="0" sz="800" spc="195" i="1">
                <a:latin typeface="Calibri"/>
                <a:cs typeface="Calibri"/>
              </a:rPr>
              <a:t>B</a:t>
            </a:r>
            <a:r>
              <a:rPr dirty="0" sz="800" spc="13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dado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95" i="1">
                <a:latin typeface="Calibri"/>
                <a:cs typeface="Calibri"/>
              </a:rPr>
              <a:t>B</a:t>
            </a:r>
            <a:r>
              <a:rPr dirty="0" sz="800" spc="135" i="1">
                <a:latin typeface="Calibri"/>
                <a:cs typeface="Calibri"/>
              </a:rPr>
              <a:t> </a:t>
            </a:r>
            <a:r>
              <a:rPr dirty="0" sz="800" spc="30" i="1">
                <a:latin typeface="Calibri"/>
                <a:cs typeface="Calibri"/>
              </a:rPr>
              <a:t>nueva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5324347" y="4108925"/>
            <a:ext cx="92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389879" y="415251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475223" y="4268022"/>
            <a:ext cx="2692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927595" y="4700847"/>
            <a:ext cx="6146165" cy="335470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8890" indent="22225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Comparando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potencias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aparato,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pueden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presentarse </a:t>
            </a:r>
            <a:r>
              <a:rPr dirty="0" sz="1200">
                <a:latin typeface="Calibri"/>
                <a:cs typeface="Calibri"/>
              </a:rPr>
              <a:t>varias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situaciones:</a:t>
            </a:r>
            <a:endParaRPr sz="1200">
              <a:latin typeface="Calibri"/>
              <a:cs typeface="Calibri"/>
            </a:endParaRPr>
          </a:p>
          <a:p>
            <a:pPr marL="382270" indent="-149225">
              <a:lnSpc>
                <a:spcPct val="100000"/>
              </a:lnSpc>
              <a:spcBef>
                <a:spcPts val="1345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sean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mismos,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diferentes</a:t>
            </a:r>
            <a:endParaRPr sz="1200">
              <a:latin typeface="Calibri"/>
              <a:cs typeface="Calibri"/>
            </a:endParaRPr>
          </a:p>
          <a:p>
            <a:pPr marL="382270" indent="-149225">
              <a:lnSpc>
                <a:spcPct val="100000"/>
              </a:lnSpc>
              <a:spcBef>
                <a:spcPts val="875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diferentes,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mismas</a:t>
            </a:r>
            <a:endParaRPr sz="1200">
              <a:latin typeface="Calibri"/>
              <a:cs typeface="Calibri"/>
            </a:endParaRPr>
          </a:p>
          <a:p>
            <a:pPr marL="382270" indent="-149225">
              <a:lnSpc>
                <a:spcPct val="100000"/>
              </a:lnSpc>
              <a:spcBef>
                <a:spcPts val="875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sean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mismas.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905"/>
              </a:spcBef>
            </a:pPr>
            <a:endParaRPr sz="1200">
              <a:latin typeface="Calibri"/>
              <a:cs typeface="Calibri"/>
            </a:endParaRPr>
          </a:p>
          <a:p>
            <a:pPr lvl="2" marL="638810" marR="5080" indent="-626745">
              <a:lnSpc>
                <a:spcPct val="106400"/>
              </a:lnSpc>
              <a:buAutoNum type="arabicPeriod" startAt="4"/>
              <a:tabLst>
                <a:tab pos="638810" algn="l"/>
                <a:tab pos="640080" algn="l"/>
              </a:tabLst>
            </a:pPr>
            <a:r>
              <a:rPr dirty="0" sz="1400" b="1">
                <a:latin typeface="Calibri"/>
                <a:cs typeface="Calibri"/>
              </a:rPr>
              <a:t>	</a:t>
            </a:r>
            <a:r>
              <a:rPr dirty="0" sz="1400" spc="120" b="1">
                <a:latin typeface="Calibri"/>
                <a:cs typeface="Calibri"/>
              </a:rPr>
              <a:t>Proceso</a:t>
            </a:r>
            <a:r>
              <a:rPr dirty="0" sz="1400" spc="475" b="1">
                <a:latin typeface="Calibri"/>
                <a:cs typeface="Calibri"/>
              </a:rPr>
              <a:t> </a:t>
            </a:r>
            <a:r>
              <a:rPr dirty="0" sz="1400" spc="90" b="1">
                <a:latin typeface="Calibri"/>
                <a:cs typeface="Calibri"/>
              </a:rPr>
              <a:t>seguido</a:t>
            </a:r>
            <a:r>
              <a:rPr dirty="0" sz="1400" spc="495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en</a:t>
            </a:r>
            <a:r>
              <a:rPr dirty="0" sz="1400" spc="480" b="1">
                <a:latin typeface="Calibri"/>
                <a:cs typeface="Calibri"/>
              </a:rPr>
              <a:t> </a:t>
            </a:r>
            <a:r>
              <a:rPr dirty="0" sz="1400" spc="140" b="1">
                <a:latin typeface="Calibri"/>
                <a:cs typeface="Calibri"/>
              </a:rPr>
              <a:t>un</a:t>
            </a:r>
            <a:r>
              <a:rPr dirty="0" sz="1400" spc="484" b="1">
                <a:latin typeface="Calibri"/>
                <a:cs typeface="Calibri"/>
              </a:rPr>
              <a:t> </a:t>
            </a:r>
            <a:r>
              <a:rPr dirty="0" sz="1400" spc="95" b="1">
                <a:latin typeface="Calibri"/>
                <a:cs typeface="Calibri"/>
              </a:rPr>
              <a:t>sistema</a:t>
            </a:r>
            <a:r>
              <a:rPr dirty="0" sz="1400" spc="495" b="1">
                <a:latin typeface="Calibri"/>
                <a:cs typeface="Calibri"/>
              </a:rPr>
              <a:t> </a:t>
            </a:r>
            <a:r>
              <a:rPr dirty="0" sz="1400" spc="80" b="1">
                <a:latin typeface="Calibri"/>
                <a:cs typeface="Calibri"/>
              </a:rPr>
              <a:t>en</a:t>
            </a:r>
            <a:r>
              <a:rPr dirty="0" sz="1400" spc="480" b="1">
                <a:latin typeface="Calibri"/>
                <a:cs typeface="Calibri"/>
              </a:rPr>
              <a:t> </a:t>
            </a:r>
            <a:r>
              <a:rPr dirty="0" sz="1400" spc="60" b="1">
                <a:latin typeface="Calibri"/>
                <a:cs typeface="Calibri"/>
              </a:rPr>
              <a:t>el</a:t>
            </a:r>
            <a:r>
              <a:rPr dirty="0" sz="1400" spc="90" b="1">
                <a:latin typeface="Calibri"/>
                <a:cs typeface="Calibri"/>
              </a:rPr>
              <a:t>  </a:t>
            </a:r>
            <a:r>
              <a:rPr dirty="0" sz="1400" spc="105" b="1">
                <a:latin typeface="Calibri"/>
                <a:cs typeface="Calibri"/>
              </a:rPr>
              <a:t>cual</a:t>
            </a:r>
            <a:r>
              <a:rPr dirty="0" sz="1400" spc="480" b="1">
                <a:latin typeface="Calibri"/>
                <a:cs typeface="Calibri"/>
              </a:rPr>
              <a:t> </a:t>
            </a:r>
            <a:r>
              <a:rPr dirty="0" sz="1400" spc="95" b="1">
                <a:latin typeface="Calibri"/>
                <a:cs typeface="Calibri"/>
              </a:rPr>
              <a:t>existen</a:t>
            </a:r>
            <a:r>
              <a:rPr dirty="0" sz="1400" spc="95" b="1">
                <a:latin typeface="Calibri"/>
                <a:cs typeface="Calibri"/>
              </a:rPr>
              <a:t>  </a:t>
            </a:r>
            <a:r>
              <a:rPr dirty="0" sz="1400" spc="90" b="1">
                <a:latin typeface="Calibri"/>
                <a:cs typeface="Calibri"/>
              </a:rPr>
              <a:t>transfor- </a:t>
            </a:r>
            <a:r>
              <a:rPr dirty="0" sz="1400" spc="105" b="1">
                <a:latin typeface="Calibri"/>
                <a:cs typeface="Calibri"/>
              </a:rPr>
              <a:t>madores</a:t>
            </a:r>
            <a:r>
              <a:rPr dirty="0" sz="1400" spc="240" b="1">
                <a:latin typeface="Calibri"/>
                <a:cs typeface="Calibri"/>
              </a:rPr>
              <a:t> </a:t>
            </a:r>
            <a:r>
              <a:rPr dirty="0" sz="1400" spc="-10" b="1">
                <a:latin typeface="Calibri"/>
                <a:cs typeface="Calibri"/>
              </a:rPr>
              <a:t>monof´asicos</a:t>
            </a:r>
            <a:endParaRPr sz="1400">
              <a:latin typeface="Calibri"/>
              <a:cs typeface="Calibri"/>
            </a:endParaRPr>
          </a:p>
          <a:p>
            <a:pPr lvl="3" marL="382905" indent="-149225">
              <a:lnSpc>
                <a:spcPct val="100000"/>
              </a:lnSpc>
              <a:spcBef>
                <a:spcPts val="1445"/>
              </a:spcBef>
              <a:buFont typeface="Lucida Sans Unicode"/>
              <a:buChar char="•"/>
              <a:tabLst>
                <a:tab pos="382905" algn="l"/>
              </a:tabLst>
            </a:pP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base.</a:t>
            </a:r>
            <a:endParaRPr sz="1200">
              <a:latin typeface="Calibri"/>
              <a:cs typeface="Calibri"/>
            </a:endParaRPr>
          </a:p>
          <a:p>
            <a:pPr algn="just" marL="384175" marR="5715">
              <a:lnSpc>
                <a:spcPct val="100400"/>
              </a:lnSpc>
              <a:spcBef>
                <a:spcPts val="440"/>
              </a:spcBef>
            </a:pP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conoce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tanto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l</a:t>
            </a:r>
            <a:r>
              <a:rPr dirty="0" sz="1200" spc="7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c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liz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c</a:t>
            </a:r>
            <a:r>
              <a:rPr dirty="0" sz="1200" spc="3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sistema.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Con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rel</a:t>
            </a:r>
            <a:r>
              <a:rPr dirty="0" sz="1200" spc="60">
                <a:latin typeface="Calibri"/>
                <a:cs typeface="Calibri"/>
              </a:rPr>
              <a:t>a</a:t>
            </a:r>
            <a:r>
              <a:rPr dirty="0" sz="1200" spc="55">
                <a:latin typeface="Calibri"/>
                <a:cs typeface="Calibri"/>
              </a:rPr>
              <a:t>ci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´n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transformaci´on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determinan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otros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puntos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sistema.</a:t>
            </a:r>
            <a:endParaRPr sz="1200">
              <a:latin typeface="Calibri"/>
              <a:cs typeface="Calibri"/>
            </a:endParaRPr>
          </a:p>
          <a:p>
            <a:pPr lvl="3" marL="382905" indent="-149225">
              <a:lnSpc>
                <a:spcPct val="100000"/>
              </a:lnSpc>
              <a:spcBef>
                <a:spcPts val="875"/>
              </a:spcBef>
              <a:buFont typeface="Lucida Sans Unicode"/>
              <a:buChar char="•"/>
              <a:tabLst>
                <a:tab pos="382905" algn="l"/>
              </a:tabLst>
            </a:pPr>
            <a:r>
              <a:rPr dirty="0" sz="1200" spc="60">
                <a:latin typeface="Calibri"/>
                <a:cs typeface="Calibri"/>
              </a:rPr>
              <a:t>R</a:t>
            </a:r>
            <a:r>
              <a:rPr dirty="0" sz="1200" spc="55">
                <a:latin typeface="Calibri"/>
                <a:cs typeface="Calibri"/>
              </a:rPr>
              <a:t>e</a:t>
            </a:r>
            <a:r>
              <a:rPr dirty="0" sz="1200" spc="60">
                <a:latin typeface="Calibri"/>
                <a:cs typeface="Calibri"/>
              </a:rPr>
              <a:t>la</a:t>
            </a:r>
            <a:r>
              <a:rPr dirty="0" sz="1200" spc="55">
                <a:latin typeface="Calibri"/>
                <a:cs typeface="Calibri"/>
              </a:rPr>
              <a:t>ci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transformaci´on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corriente.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667503" y="8427337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556252" y="8353866"/>
            <a:ext cx="5397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3865" algn="l"/>
              </a:tabLst>
            </a:pPr>
            <a:r>
              <a:rPr dirty="0" sz="1200" spc="145">
                <a:latin typeface="Calibri"/>
                <a:cs typeface="Calibri"/>
              </a:rPr>
              <a:t>V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n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5069840" y="8427337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5865367" y="8322181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6157976" y="8353866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884689" y="8146604"/>
            <a:ext cx="4500880" cy="3098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677795">
              <a:lnSpc>
                <a:spcPts val="1120"/>
              </a:lnSpc>
              <a:spcBef>
                <a:spcPts val="95"/>
              </a:spcBef>
              <a:tabLst>
                <a:tab pos="3108960" algn="l"/>
                <a:tab pos="4285615" algn="l"/>
              </a:tabLst>
            </a:pPr>
            <a:r>
              <a:rPr dirty="0" u="sng" sz="1200" spc="13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baseline="-13888" sz="1200" spc="1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u="sng" sz="1200" spc="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</a:t>
            </a:r>
            <a:r>
              <a:rPr dirty="0" u="sng" baseline="-13888" sz="1200" spc="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marL="50800">
              <a:lnSpc>
                <a:spcPts val="1120"/>
              </a:lnSpc>
              <a:tabLst>
                <a:tab pos="2936875" algn="l"/>
                <a:tab pos="3339465" algn="l"/>
                <a:tab pos="4375785" algn="l"/>
              </a:tabLst>
            </a:pPr>
            <a:r>
              <a:rPr dirty="0" sz="1200" spc="60">
                <a:latin typeface="Calibri"/>
                <a:cs typeface="Calibri"/>
              </a:rPr>
              <a:t>R</a:t>
            </a:r>
            <a:r>
              <a:rPr dirty="0" sz="1200" spc="55">
                <a:latin typeface="Calibri"/>
                <a:cs typeface="Calibri"/>
              </a:rPr>
              <a:t>e</a:t>
            </a:r>
            <a:r>
              <a:rPr dirty="0" sz="1200" spc="60">
                <a:latin typeface="Calibri"/>
                <a:cs typeface="Calibri"/>
              </a:rPr>
              <a:t>la</a:t>
            </a:r>
            <a:r>
              <a:rPr dirty="0" sz="1200" spc="55">
                <a:latin typeface="Calibri"/>
                <a:cs typeface="Calibri"/>
              </a:rPr>
              <a:t>ci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n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transformaci´on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voltaje: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459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00" i="1">
                <a:latin typeface="Calibri"/>
                <a:cs typeface="Calibri"/>
              </a:rPr>
              <a:t>  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6334759" y="8322181"/>
            <a:ext cx="939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0" i="1">
                <a:latin typeface="Calibri"/>
                <a:cs typeface="Calibri"/>
              </a:rPr>
              <a:t>P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806199" y="8742488"/>
            <a:ext cx="793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7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859528" y="8815958"/>
            <a:ext cx="939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7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4865623" y="9023222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889251" y="8844595"/>
            <a:ext cx="325945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30550" algn="l"/>
              </a:tabLst>
            </a:pPr>
            <a:r>
              <a:rPr dirty="0" sz="1200" spc="60">
                <a:latin typeface="Calibri"/>
                <a:cs typeface="Calibri"/>
              </a:rPr>
              <a:t>R</a:t>
            </a:r>
            <a:r>
              <a:rPr dirty="0" sz="1200" spc="55">
                <a:latin typeface="Calibri"/>
                <a:cs typeface="Calibri"/>
              </a:rPr>
              <a:t>e</a:t>
            </a:r>
            <a:r>
              <a:rPr dirty="0" sz="1200" spc="60">
                <a:latin typeface="Calibri"/>
                <a:cs typeface="Calibri"/>
              </a:rPr>
              <a:t>la</a:t>
            </a:r>
            <a:r>
              <a:rPr dirty="0" sz="1200" spc="55">
                <a:latin typeface="Calibri"/>
                <a:cs typeface="Calibri"/>
              </a:rPr>
              <a:t>ci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transformaci´on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Corriente: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5185666" y="8742488"/>
            <a:ext cx="1079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5267959" y="8815958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4812284" y="8949751"/>
            <a:ext cx="4756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9730" algn="l"/>
              </a:tabLst>
            </a:pPr>
            <a:r>
              <a:rPr dirty="0" sz="1200" spc="70">
                <a:latin typeface="Calibri"/>
                <a:cs typeface="Calibri"/>
              </a:rPr>
              <a:t>I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n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5261864" y="9023222"/>
            <a:ext cx="939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0" i="1">
                <a:latin typeface="Calibri"/>
                <a:cs typeface="Calibri"/>
              </a:rPr>
              <a:t>P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5581898" y="8742488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5581903" y="8949751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5961379" y="8918065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5409691" y="8844595"/>
            <a:ext cx="9829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6865" algn="l"/>
              </a:tabLst>
            </a:pP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120">
                <a:latin typeface="Calibri"/>
                <a:cs typeface="Calibri"/>
              </a:rPr>
              <a:t>I</a:t>
            </a:r>
            <a:r>
              <a:rPr dirty="0" sz="1200" spc="200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aI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6366764" y="8918065"/>
            <a:ext cx="939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0" i="1">
                <a:latin typeface="Calibri"/>
                <a:cs typeface="Calibri"/>
              </a:rPr>
              <a:t>P</a:t>
            </a:r>
            <a:endParaRPr sz="8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981961" y="1200911"/>
            <a:ext cx="56515" cy="56515"/>
          </a:xfrm>
          <a:custGeom>
            <a:avLst/>
            <a:gdLst/>
            <a:ahLst/>
            <a:cxnLst/>
            <a:rect l="l" t="t" r="r" b="b"/>
            <a:pathLst>
              <a:path w="56514" h="56515">
                <a:moveTo>
                  <a:pt x="56387" y="28194"/>
                </a:moveTo>
                <a:lnTo>
                  <a:pt x="54170" y="39162"/>
                </a:lnTo>
                <a:lnTo>
                  <a:pt x="48125" y="48125"/>
                </a:lnTo>
                <a:lnTo>
                  <a:pt x="39162" y="54170"/>
                </a:lnTo>
                <a:lnTo>
                  <a:pt x="28193" y="56388"/>
                </a:lnTo>
                <a:lnTo>
                  <a:pt x="17225" y="54170"/>
                </a:lnTo>
                <a:lnTo>
                  <a:pt x="8262" y="48125"/>
                </a:lnTo>
                <a:lnTo>
                  <a:pt x="2217" y="39162"/>
                </a:lnTo>
                <a:lnTo>
                  <a:pt x="0" y="28194"/>
                </a:lnTo>
                <a:lnTo>
                  <a:pt x="2217" y="17225"/>
                </a:lnTo>
                <a:lnTo>
                  <a:pt x="8262" y="8262"/>
                </a:lnTo>
                <a:lnTo>
                  <a:pt x="17225" y="2217"/>
                </a:lnTo>
                <a:lnTo>
                  <a:pt x="28193" y="0"/>
                </a:lnTo>
                <a:lnTo>
                  <a:pt x="39162" y="2217"/>
                </a:lnTo>
                <a:lnTo>
                  <a:pt x="48125" y="8262"/>
                </a:lnTo>
                <a:lnTo>
                  <a:pt x="54170" y="17225"/>
                </a:lnTo>
                <a:lnTo>
                  <a:pt x="56387" y="28194"/>
                </a:lnTo>
                <a:close/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1981961" y="2229611"/>
            <a:ext cx="56515" cy="56515"/>
          </a:xfrm>
          <a:custGeom>
            <a:avLst/>
            <a:gdLst/>
            <a:ahLst/>
            <a:cxnLst/>
            <a:rect l="l" t="t" r="r" b="b"/>
            <a:pathLst>
              <a:path w="56514" h="56514">
                <a:moveTo>
                  <a:pt x="56387" y="28194"/>
                </a:moveTo>
                <a:lnTo>
                  <a:pt x="54170" y="39162"/>
                </a:lnTo>
                <a:lnTo>
                  <a:pt x="48125" y="48125"/>
                </a:lnTo>
                <a:lnTo>
                  <a:pt x="39162" y="54170"/>
                </a:lnTo>
                <a:lnTo>
                  <a:pt x="28193" y="56388"/>
                </a:lnTo>
                <a:lnTo>
                  <a:pt x="17225" y="54170"/>
                </a:lnTo>
                <a:lnTo>
                  <a:pt x="8262" y="48125"/>
                </a:lnTo>
                <a:lnTo>
                  <a:pt x="2217" y="39162"/>
                </a:lnTo>
                <a:lnTo>
                  <a:pt x="0" y="28194"/>
                </a:lnTo>
                <a:lnTo>
                  <a:pt x="2217" y="17225"/>
                </a:lnTo>
                <a:lnTo>
                  <a:pt x="8262" y="8262"/>
                </a:lnTo>
                <a:lnTo>
                  <a:pt x="17225" y="2217"/>
                </a:lnTo>
                <a:lnTo>
                  <a:pt x="28193" y="0"/>
                </a:lnTo>
                <a:lnTo>
                  <a:pt x="39162" y="2217"/>
                </a:lnTo>
                <a:lnTo>
                  <a:pt x="48125" y="8262"/>
                </a:lnTo>
                <a:lnTo>
                  <a:pt x="54170" y="17225"/>
                </a:lnTo>
                <a:lnTo>
                  <a:pt x="56387" y="28194"/>
                </a:lnTo>
                <a:close/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5782817" y="1200911"/>
            <a:ext cx="56515" cy="56515"/>
          </a:xfrm>
          <a:custGeom>
            <a:avLst/>
            <a:gdLst/>
            <a:ahLst/>
            <a:cxnLst/>
            <a:rect l="l" t="t" r="r" b="b"/>
            <a:pathLst>
              <a:path w="56514" h="56515">
                <a:moveTo>
                  <a:pt x="56387" y="28194"/>
                </a:moveTo>
                <a:lnTo>
                  <a:pt x="54170" y="39162"/>
                </a:lnTo>
                <a:lnTo>
                  <a:pt x="48125" y="48125"/>
                </a:lnTo>
                <a:lnTo>
                  <a:pt x="39162" y="54170"/>
                </a:lnTo>
                <a:lnTo>
                  <a:pt x="28194" y="56388"/>
                </a:lnTo>
                <a:lnTo>
                  <a:pt x="17225" y="54170"/>
                </a:lnTo>
                <a:lnTo>
                  <a:pt x="8262" y="48125"/>
                </a:lnTo>
                <a:lnTo>
                  <a:pt x="2217" y="39162"/>
                </a:lnTo>
                <a:lnTo>
                  <a:pt x="0" y="28194"/>
                </a:lnTo>
                <a:lnTo>
                  <a:pt x="2217" y="17225"/>
                </a:lnTo>
                <a:lnTo>
                  <a:pt x="8262" y="8262"/>
                </a:lnTo>
                <a:lnTo>
                  <a:pt x="17225" y="2217"/>
                </a:lnTo>
                <a:lnTo>
                  <a:pt x="28194" y="0"/>
                </a:lnTo>
                <a:lnTo>
                  <a:pt x="39162" y="2217"/>
                </a:lnTo>
                <a:lnTo>
                  <a:pt x="48125" y="8262"/>
                </a:lnTo>
                <a:lnTo>
                  <a:pt x="54170" y="17225"/>
                </a:lnTo>
                <a:lnTo>
                  <a:pt x="56387" y="28194"/>
                </a:lnTo>
                <a:close/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5811773" y="2229611"/>
            <a:ext cx="56515" cy="56515"/>
          </a:xfrm>
          <a:custGeom>
            <a:avLst/>
            <a:gdLst/>
            <a:ahLst/>
            <a:cxnLst/>
            <a:rect l="l" t="t" r="r" b="b"/>
            <a:pathLst>
              <a:path w="56514" h="56514">
                <a:moveTo>
                  <a:pt x="56387" y="28194"/>
                </a:moveTo>
                <a:lnTo>
                  <a:pt x="54170" y="39162"/>
                </a:lnTo>
                <a:lnTo>
                  <a:pt x="48125" y="48125"/>
                </a:lnTo>
                <a:lnTo>
                  <a:pt x="39162" y="54170"/>
                </a:lnTo>
                <a:lnTo>
                  <a:pt x="28193" y="56388"/>
                </a:lnTo>
                <a:lnTo>
                  <a:pt x="17225" y="54170"/>
                </a:lnTo>
                <a:lnTo>
                  <a:pt x="8262" y="48125"/>
                </a:lnTo>
                <a:lnTo>
                  <a:pt x="2217" y="39162"/>
                </a:lnTo>
                <a:lnTo>
                  <a:pt x="0" y="28194"/>
                </a:lnTo>
                <a:lnTo>
                  <a:pt x="2217" y="17225"/>
                </a:lnTo>
                <a:lnTo>
                  <a:pt x="8262" y="8262"/>
                </a:lnTo>
                <a:lnTo>
                  <a:pt x="17225" y="2217"/>
                </a:lnTo>
                <a:lnTo>
                  <a:pt x="28193" y="0"/>
                </a:lnTo>
                <a:lnTo>
                  <a:pt x="39162" y="2217"/>
                </a:lnTo>
                <a:lnTo>
                  <a:pt x="48125" y="8262"/>
                </a:lnTo>
                <a:lnTo>
                  <a:pt x="54170" y="17225"/>
                </a:lnTo>
                <a:lnTo>
                  <a:pt x="56387" y="28194"/>
                </a:lnTo>
                <a:close/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4265104" y="1083754"/>
            <a:ext cx="62230" cy="62230"/>
            <a:chOff x="4265104" y="1083754"/>
            <a:chExt cx="62230" cy="62230"/>
          </a:xfrm>
        </p:grpSpPr>
        <p:sp>
          <p:nvSpPr>
            <p:cNvPr id="7" name="object 7" descr=""/>
            <p:cNvSpPr/>
            <p:nvPr/>
          </p:nvSpPr>
          <p:spPr>
            <a:xfrm>
              <a:off x="4267961" y="1086611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5">
                  <a:moveTo>
                    <a:pt x="28193" y="0"/>
                  </a:moveTo>
                  <a:lnTo>
                    <a:pt x="17225" y="2217"/>
                  </a:lnTo>
                  <a:lnTo>
                    <a:pt x="8262" y="8262"/>
                  </a:lnTo>
                  <a:lnTo>
                    <a:pt x="2217" y="17225"/>
                  </a:lnTo>
                  <a:lnTo>
                    <a:pt x="0" y="28194"/>
                  </a:lnTo>
                  <a:lnTo>
                    <a:pt x="2217" y="39162"/>
                  </a:lnTo>
                  <a:lnTo>
                    <a:pt x="8262" y="48125"/>
                  </a:lnTo>
                  <a:lnTo>
                    <a:pt x="17225" y="54170"/>
                  </a:lnTo>
                  <a:lnTo>
                    <a:pt x="28193" y="56388"/>
                  </a:lnTo>
                  <a:lnTo>
                    <a:pt x="39162" y="54170"/>
                  </a:lnTo>
                  <a:lnTo>
                    <a:pt x="48125" y="48125"/>
                  </a:lnTo>
                  <a:lnTo>
                    <a:pt x="54170" y="39162"/>
                  </a:lnTo>
                  <a:lnTo>
                    <a:pt x="56387" y="28194"/>
                  </a:lnTo>
                  <a:lnTo>
                    <a:pt x="54170" y="17225"/>
                  </a:lnTo>
                  <a:lnTo>
                    <a:pt x="48125" y="8262"/>
                  </a:lnTo>
                  <a:lnTo>
                    <a:pt x="39162" y="2217"/>
                  </a:lnTo>
                  <a:lnTo>
                    <a:pt x="281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4267961" y="1086611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5">
                  <a:moveTo>
                    <a:pt x="56387" y="28194"/>
                  </a:moveTo>
                  <a:lnTo>
                    <a:pt x="54170" y="39162"/>
                  </a:lnTo>
                  <a:lnTo>
                    <a:pt x="48125" y="48125"/>
                  </a:lnTo>
                  <a:lnTo>
                    <a:pt x="39162" y="54170"/>
                  </a:lnTo>
                  <a:lnTo>
                    <a:pt x="28193" y="56388"/>
                  </a:lnTo>
                  <a:lnTo>
                    <a:pt x="17225" y="54170"/>
                  </a:lnTo>
                  <a:lnTo>
                    <a:pt x="8262" y="48125"/>
                  </a:lnTo>
                  <a:lnTo>
                    <a:pt x="2217" y="39162"/>
                  </a:lnTo>
                  <a:lnTo>
                    <a:pt x="0" y="28194"/>
                  </a:lnTo>
                  <a:lnTo>
                    <a:pt x="2217" y="17225"/>
                  </a:lnTo>
                  <a:lnTo>
                    <a:pt x="8262" y="8262"/>
                  </a:lnTo>
                  <a:lnTo>
                    <a:pt x="17225" y="2217"/>
                  </a:lnTo>
                  <a:lnTo>
                    <a:pt x="28193" y="0"/>
                  </a:lnTo>
                  <a:lnTo>
                    <a:pt x="39162" y="2217"/>
                  </a:lnTo>
                  <a:lnTo>
                    <a:pt x="48125" y="8262"/>
                  </a:lnTo>
                  <a:lnTo>
                    <a:pt x="54170" y="17225"/>
                  </a:lnTo>
                  <a:lnTo>
                    <a:pt x="56387" y="28194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3550348" y="1083754"/>
            <a:ext cx="62230" cy="62230"/>
            <a:chOff x="3550348" y="1083754"/>
            <a:chExt cx="62230" cy="62230"/>
          </a:xfrm>
        </p:grpSpPr>
        <p:sp>
          <p:nvSpPr>
            <p:cNvPr id="10" name="object 10" descr=""/>
            <p:cNvSpPr/>
            <p:nvPr/>
          </p:nvSpPr>
          <p:spPr>
            <a:xfrm>
              <a:off x="3553205" y="1086611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5">
                  <a:moveTo>
                    <a:pt x="28194" y="0"/>
                  </a:moveTo>
                  <a:lnTo>
                    <a:pt x="17225" y="2217"/>
                  </a:lnTo>
                  <a:lnTo>
                    <a:pt x="8262" y="8262"/>
                  </a:lnTo>
                  <a:lnTo>
                    <a:pt x="2217" y="17225"/>
                  </a:lnTo>
                  <a:lnTo>
                    <a:pt x="0" y="28194"/>
                  </a:lnTo>
                  <a:lnTo>
                    <a:pt x="2217" y="39162"/>
                  </a:lnTo>
                  <a:lnTo>
                    <a:pt x="8262" y="48125"/>
                  </a:lnTo>
                  <a:lnTo>
                    <a:pt x="17225" y="54170"/>
                  </a:lnTo>
                  <a:lnTo>
                    <a:pt x="28194" y="56388"/>
                  </a:lnTo>
                  <a:lnTo>
                    <a:pt x="39162" y="54170"/>
                  </a:lnTo>
                  <a:lnTo>
                    <a:pt x="48125" y="48125"/>
                  </a:lnTo>
                  <a:lnTo>
                    <a:pt x="54170" y="39162"/>
                  </a:lnTo>
                  <a:lnTo>
                    <a:pt x="56388" y="28194"/>
                  </a:lnTo>
                  <a:lnTo>
                    <a:pt x="54170" y="17225"/>
                  </a:lnTo>
                  <a:lnTo>
                    <a:pt x="48125" y="8262"/>
                  </a:lnTo>
                  <a:lnTo>
                    <a:pt x="39162" y="2217"/>
                  </a:lnTo>
                  <a:lnTo>
                    <a:pt x="2819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553205" y="1086611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5">
                  <a:moveTo>
                    <a:pt x="56388" y="28194"/>
                  </a:moveTo>
                  <a:lnTo>
                    <a:pt x="54170" y="39162"/>
                  </a:lnTo>
                  <a:lnTo>
                    <a:pt x="48125" y="48125"/>
                  </a:lnTo>
                  <a:lnTo>
                    <a:pt x="39162" y="54170"/>
                  </a:lnTo>
                  <a:lnTo>
                    <a:pt x="28194" y="56388"/>
                  </a:lnTo>
                  <a:lnTo>
                    <a:pt x="17225" y="54170"/>
                  </a:lnTo>
                  <a:lnTo>
                    <a:pt x="8262" y="48125"/>
                  </a:lnTo>
                  <a:lnTo>
                    <a:pt x="2217" y="39162"/>
                  </a:lnTo>
                  <a:lnTo>
                    <a:pt x="0" y="28194"/>
                  </a:lnTo>
                  <a:lnTo>
                    <a:pt x="2217" y="17225"/>
                  </a:lnTo>
                  <a:lnTo>
                    <a:pt x="8262" y="8262"/>
                  </a:lnTo>
                  <a:lnTo>
                    <a:pt x="17225" y="2217"/>
                  </a:lnTo>
                  <a:lnTo>
                    <a:pt x="28194" y="0"/>
                  </a:lnTo>
                  <a:lnTo>
                    <a:pt x="39162" y="2217"/>
                  </a:lnTo>
                  <a:lnTo>
                    <a:pt x="48125" y="8262"/>
                  </a:lnTo>
                  <a:lnTo>
                    <a:pt x="54170" y="17225"/>
                  </a:lnTo>
                  <a:lnTo>
                    <a:pt x="56388" y="28194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2581910" y="1171955"/>
            <a:ext cx="1085850" cy="114300"/>
          </a:xfrm>
          <a:custGeom>
            <a:avLst/>
            <a:gdLst/>
            <a:ahLst/>
            <a:cxnLst/>
            <a:rect l="l" t="t" r="r" b="b"/>
            <a:pathLst>
              <a:path w="1085850" h="114300">
                <a:moveTo>
                  <a:pt x="0" y="0"/>
                </a:moveTo>
                <a:lnTo>
                  <a:pt x="571500" y="0"/>
                </a:lnTo>
                <a:lnTo>
                  <a:pt x="571500" y="114300"/>
                </a:lnTo>
                <a:lnTo>
                  <a:pt x="0" y="114300"/>
                </a:lnTo>
                <a:lnTo>
                  <a:pt x="0" y="0"/>
                </a:lnTo>
                <a:close/>
              </a:path>
              <a:path w="1085850" h="114300">
                <a:moveTo>
                  <a:pt x="571500" y="57150"/>
                </a:moveTo>
                <a:lnTo>
                  <a:pt x="1085850" y="5715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3667759" y="2143505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4239259" y="1171955"/>
            <a:ext cx="1085850" cy="114300"/>
          </a:xfrm>
          <a:custGeom>
            <a:avLst/>
            <a:gdLst/>
            <a:ahLst/>
            <a:cxnLst/>
            <a:rect l="l" t="t" r="r" b="b"/>
            <a:pathLst>
              <a:path w="1085850" h="114300">
                <a:moveTo>
                  <a:pt x="0" y="57150"/>
                </a:moveTo>
                <a:lnTo>
                  <a:pt x="514350" y="57150"/>
                </a:lnTo>
              </a:path>
              <a:path w="1085850" h="114300">
                <a:moveTo>
                  <a:pt x="514350" y="0"/>
                </a:moveTo>
                <a:lnTo>
                  <a:pt x="1085850" y="0"/>
                </a:lnTo>
                <a:lnTo>
                  <a:pt x="1085850" y="114300"/>
                </a:lnTo>
                <a:lnTo>
                  <a:pt x="514350" y="114300"/>
                </a:lnTo>
                <a:lnTo>
                  <a:pt x="514350" y="0"/>
                </a:lnTo>
                <a:close/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2067560" y="2257805"/>
            <a:ext cx="1600200" cy="0"/>
          </a:xfrm>
          <a:custGeom>
            <a:avLst/>
            <a:gdLst/>
            <a:ahLst/>
            <a:cxnLst/>
            <a:rect l="l" t="t" r="r" b="b"/>
            <a:pathLst>
              <a:path w="1600200" h="0">
                <a:moveTo>
                  <a:pt x="1600200" y="0"/>
                </a:moveTo>
                <a:lnTo>
                  <a:pt x="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4239259" y="2257805"/>
            <a:ext cx="1600200" cy="0"/>
          </a:xfrm>
          <a:custGeom>
            <a:avLst/>
            <a:gdLst/>
            <a:ahLst/>
            <a:cxnLst/>
            <a:rect l="l" t="t" r="r" b="b"/>
            <a:pathLst>
              <a:path w="1600200" h="0">
                <a:moveTo>
                  <a:pt x="1600200" y="0"/>
                </a:moveTo>
                <a:lnTo>
                  <a:pt x="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4067809" y="1229105"/>
            <a:ext cx="171450" cy="114300"/>
          </a:xfrm>
          <a:custGeom>
            <a:avLst/>
            <a:gdLst/>
            <a:ahLst/>
            <a:cxnLst/>
            <a:rect l="l" t="t" r="r" b="b"/>
            <a:pathLst>
              <a:path w="171450" h="114300">
                <a:moveTo>
                  <a:pt x="0" y="114300"/>
                </a:moveTo>
                <a:lnTo>
                  <a:pt x="17145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/>
          <p:nvPr/>
        </p:nvSpPr>
        <p:spPr>
          <a:xfrm>
            <a:off x="4067809" y="2143505"/>
            <a:ext cx="171450" cy="114300"/>
          </a:xfrm>
          <a:custGeom>
            <a:avLst/>
            <a:gdLst/>
            <a:ahLst/>
            <a:cxnLst/>
            <a:rect l="l" t="t" r="r" b="b"/>
            <a:pathLst>
              <a:path w="171450" h="114300">
                <a:moveTo>
                  <a:pt x="0" y="0"/>
                </a:moveTo>
                <a:lnTo>
                  <a:pt x="171450" y="1143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/>
          <p:nvPr/>
        </p:nvSpPr>
        <p:spPr>
          <a:xfrm>
            <a:off x="3667759" y="1229105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0" y="0"/>
                </a:moveTo>
                <a:lnTo>
                  <a:pt x="114300" y="1143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0" name="object 20" descr=""/>
          <p:cNvGrpSpPr/>
          <p:nvPr/>
        </p:nvGrpSpPr>
        <p:grpSpPr>
          <a:xfrm>
            <a:off x="3893502" y="997648"/>
            <a:ext cx="120014" cy="291465"/>
            <a:chOff x="3893502" y="997648"/>
            <a:chExt cx="120014" cy="291465"/>
          </a:xfrm>
        </p:grpSpPr>
        <p:sp>
          <p:nvSpPr>
            <p:cNvPr id="21" name="object 21" descr=""/>
            <p:cNvSpPr/>
            <p:nvPr/>
          </p:nvSpPr>
          <p:spPr>
            <a:xfrm>
              <a:off x="3896360" y="1000506"/>
              <a:ext cx="114300" cy="285750"/>
            </a:xfrm>
            <a:custGeom>
              <a:avLst/>
              <a:gdLst/>
              <a:ahLst/>
              <a:cxnLst/>
              <a:rect l="l" t="t" r="r" b="b"/>
              <a:pathLst>
                <a:path w="114300" h="285750">
                  <a:moveTo>
                    <a:pt x="114300" y="0"/>
                  </a:moveTo>
                  <a:lnTo>
                    <a:pt x="0" y="28575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896360" y="1000506"/>
              <a:ext cx="114300" cy="285750"/>
            </a:xfrm>
            <a:custGeom>
              <a:avLst/>
              <a:gdLst/>
              <a:ahLst/>
              <a:cxnLst/>
              <a:rect l="l" t="t" r="r" b="b"/>
              <a:pathLst>
                <a:path w="114300" h="285750">
                  <a:moveTo>
                    <a:pt x="114300" y="0"/>
                  </a:moveTo>
                  <a:lnTo>
                    <a:pt x="0" y="28575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" name="object 23" descr=""/>
          <p:cNvGrpSpPr/>
          <p:nvPr/>
        </p:nvGrpSpPr>
        <p:grpSpPr>
          <a:xfrm>
            <a:off x="2067560" y="1203388"/>
            <a:ext cx="334010" cy="51435"/>
            <a:chOff x="2067560" y="1203388"/>
            <a:chExt cx="334010" cy="51435"/>
          </a:xfrm>
        </p:grpSpPr>
        <p:sp>
          <p:nvSpPr>
            <p:cNvPr id="24" name="object 24" descr=""/>
            <p:cNvSpPr/>
            <p:nvPr/>
          </p:nvSpPr>
          <p:spPr>
            <a:xfrm>
              <a:off x="2067560" y="1229105"/>
              <a:ext cx="330835" cy="0"/>
            </a:xfrm>
            <a:custGeom>
              <a:avLst/>
              <a:gdLst/>
              <a:ahLst/>
              <a:cxnLst/>
              <a:rect l="l" t="t" r="r" b="b"/>
              <a:pathLst>
                <a:path w="330835" h="0">
                  <a:moveTo>
                    <a:pt x="330707" y="0"/>
                  </a:moveTo>
                  <a:lnTo>
                    <a:pt x="0" y="0"/>
                  </a:lnTo>
                  <a:lnTo>
                    <a:pt x="3307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067560" y="1226819"/>
              <a:ext cx="327025" cy="5080"/>
            </a:xfrm>
            <a:custGeom>
              <a:avLst/>
              <a:gdLst/>
              <a:ahLst/>
              <a:cxnLst/>
              <a:rect l="l" t="t" r="r" b="b"/>
              <a:pathLst>
                <a:path w="327025" h="5080">
                  <a:moveTo>
                    <a:pt x="326631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324612" y="5080"/>
                  </a:lnTo>
                  <a:lnTo>
                    <a:pt x="324612" y="2540"/>
                  </a:lnTo>
                  <a:lnTo>
                    <a:pt x="326631" y="2540"/>
                  </a:lnTo>
                  <a:lnTo>
                    <a:pt x="3266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2306828" y="1206245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0"/>
                  </a:moveTo>
                  <a:lnTo>
                    <a:pt x="0" y="45720"/>
                  </a:lnTo>
                  <a:lnTo>
                    <a:pt x="91440" y="228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2306828" y="1206245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45720"/>
                  </a:moveTo>
                  <a:lnTo>
                    <a:pt x="91440" y="22859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" name="object 28" descr=""/>
          <p:cNvGrpSpPr/>
          <p:nvPr/>
        </p:nvGrpSpPr>
        <p:grpSpPr>
          <a:xfrm>
            <a:off x="5325109" y="1203388"/>
            <a:ext cx="334010" cy="51435"/>
            <a:chOff x="5325109" y="1203388"/>
            <a:chExt cx="334010" cy="51435"/>
          </a:xfrm>
        </p:grpSpPr>
        <p:sp>
          <p:nvSpPr>
            <p:cNvPr id="29" name="object 29" descr=""/>
            <p:cNvSpPr/>
            <p:nvPr/>
          </p:nvSpPr>
          <p:spPr>
            <a:xfrm>
              <a:off x="5325109" y="1229105"/>
              <a:ext cx="330835" cy="0"/>
            </a:xfrm>
            <a:custGeom>
              <a:avLst/>
              <a:gdLst/>
              <a:ahLst/>
              <a:cxnLst/>
              <a:rect l="l" t="t" r="r" b="b"/>
              <a:pathLst>
                <a:path w="330835" h="0">
                  <a:moveTo>
                    <a:pt x="330707" y="0"/>
                  </a:moveTo>
                  <a:lnTo>
                    <a:pt x="0" y="0"/>
                  </a:lnTo>
                  <a:lnTo>
                    <a:pt x="3307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5325110" y="1226819"/>
              <a:ext cx="327025" cy="5080"/>
            </a:xfrm>
            <a:custGeom>
              <a:avLst/>
              <a:gdLst/>
              <a:ahLst/>
              <a:cxnLst/>
              <a:rect l="l" t="t" r="r" b="b"/>
              <a:pathLst>
                <a:path w="327025" h="5080">
                  <a:moveTo>
                    <a:pt x="326631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324612" y="5080"/>
                  </a:lnTo>
                  <a:lnTo>
                    <a:pt x="324612" y="2540"/>
                  </a:lnTo>
                  <a:lnTo>
                    <a:pt x="326631" y="2540"/>
                  </a:lnTo>
                  <a:lnTo>
                    <a:pt x="3266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5564377" y="1206245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0"/>
                  </a:moveTo>
                  <a:lnTo>
                    <a:pt x="0" y="45720"/>
                  </a:lnTo>
                  <a:lnTo>
                    <a:pt x="91439" y="228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5564377" y="1206245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45720"/>
                  </a:moveTo>
                  <a:lnTo>
                    <a:pt x="91439" y="22859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3" name="object 33" descr=""/>
          <p:cNvGrpSpPr/>
          <p:nvPr/>
        </p:nvGrpSpPr>
        <p:grpSpPr>
          <a:xfrm>
            <a:off x="2410460" y="1226248"/>
            <a:ext cx="171450" cy="5715"/>
            <a:chOff x="2410460" y="1226248"/>
            <a:chExt cx="171450" cy="5715"/>
          </a:xfrm>
        </p:grpSpPr>
        <p:sp>
          <p:nvSpPr>
            <p:cNvPr id="34" name="object 34" descr=""/>
            <p:cNvSpPr/>
            <p:nvPr/>
          </p:nvSpPr>
          <p:spPr>
            <a:xfrm>
              <a:off x="2410460" y="1229106"/>
              <a:ext cx="171450" cy="0"/>
            </a:xfrm>
            <a:custGeom>
              <a:avLst/>
              <a:gdLst/>
              <a:ahLst/>
              <a:cxnLst/>
              <a:rect l="l" t="t" r="r" b="b"/>
              <a:pathLst>
                <a:path w="171450" h="0">
                  <a:moveTo>
                    <a:pt x="17145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2410460" y="1229106"/>
              <a:ext cx="171450" cy="0"/>
            </a:xfrm>
            <a:custGeom>
              <a:avLst/>
              <a:gdLst/>
              <a:ahLst/>
              <a:cxnLst/>
              <a:rect l="l" t="t" r="r" b="b"/>
              <a:pathLst>
                <a:path w="171450" h="0">
                  <a:moveTo>
                    <a:pt x="0" y="0"/>
                  </a:moveTo>
                  <a:lnTo>
                    <a:pt x="17145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" name="object 36" descr=""/>
          <p:cNvGrpSpPr/>
          <p:nvPr/>
        </p:nvGrpSpPr>
        <p:grpSpPr>
          <a:xfrm>
            <a:off x="5668009" y="1226248"/>
            <a:ext cx="114300" cy="5715"/>
            <a:chOff x="5668009" y="1226248"/>
            <a:chExt cx="114300" cy="5715"/>
          </a:xfrm>
        </p:grpSpPr>
        <p:sp>
          <p:nvSpPr>
            <p:cNvPr id="37" name="object 37" descr=""/>
            <p:cNvSpPr/>
            <p:nvPr/>
          </p:nvSpPr>
          <p:spPr>
            <a:xfrm>
              <a:off x="5668009" y="1229106"/>
              <a:ext cx="114300" cy="0"/>
            </a:xfrm>
            <a:custGeom>
              <a:avLst/>
              <a:gdLst/>
              <a:ahLst/>
              <a:cxnLst/>
              <a:rect l="l" t="t" r="r" b="b"/>
              <a:pathLst>
                <a:path w="114300" h="0">
                  <a:moveTo>
                    <a:pt x="11430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5668009" y="1229106"/>
              <a:ext cx="114300" cy="0"/>
            </a:xfrm>
            <a:custGeom>
              <a:avLst/>
              <a:gdLst/>
              <a:ahLst/>
              <a:cxnLst/>
              <a:rect l="l" t="t" r="r" b="b"/>
              <a:pathLst>
                <a:path w="114300" h="0">
                  <a:moveTo>
                    <a:pt x="0" y="0"/>
                  </a:moveTo>
                  <a:lnTo>
                    <a:pt x="11430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9" name="object 39" descr=""/>
          <p:cNvGrpSpPr/>
          <p:nvPr/>
        </p:nvGrpSpPr>
        <p:grpSpPr>
          <a:xfrm>
            <a:off x="1984692" y="1295590"/>
            <a:ext cx="51435" cy="276860"/>
            <a:chOff x="1984692" y="1295590"/>
            <a:chExt cx="51435" cy="276860"/>
          </a:xfrm>
        </p:grpSpPr>
        <p:sp>
          <p:nvSpPr>
            <p:cNvPr id="40" name="object 40" descr=""/>
            <p:cNvSpPr/>
            <p:nvPr/>
          </p:nvSpPr>
          <p:spPr>
            <a:xfrm>
              <a:off x="2007552" y="1298447"/>
              <a:ext cx="5715" cy="273685"/>
            </a:xfrm>
            <a:custGeom>
              <a:avLst/>
              <a:gdLst/>
              <a:ahLst/>
              <a:cxnLst/>
              <a:rect l="l" t="t" r="r" b="b"/>
              <a:pathLst>
                <a:path w="5714" h="273684">
                  <a:moveTo>
                    <a:pt x="2857" y="0"/>
                  </a:moveTo>
                  <a:lnTo>
                    <a:pt x="0" y="11429"/>
                  </a:lnTo>
                  <a:lnTo>
                    <a:pt x="0" y="273557"/>
                  </a:lnTo>
                  <a:lnTo>
                    <a:pt x="5714" y="273557"/>
                  </a:lnTo>
                  <a:lnTo>
                    <a:pt x="5714" y="11429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1987549" y="129844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40">
                  <a:moveTo>
                    <a:pt x="22860" y="0"/>
                  </a:moveTo>
                  <a:lnTo>
                    <a:pt x="0" y="91440"/>
                  </a:lnTo>
                  <a:lnTo>
                    <a:pt x="45719" y="91440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1987549" y="129844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40">
                  <a:moveTo>
                    <a:pt x="45719" y="91440"/>
                  </a:moveTo>
                  <a:lnTo>
                    <a:pt x="22860" y="0"/>
                  </a:lnTo>
                  <a:lnTo>
                    <a:pt x="0" y="91440"/>
                  </a:lnTo>
                  <a:lnTo>
                    <a:pt x="45719" y="9144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3" name="object 43" descr=""/>
          <p:cNvGrpSpPr/>
          <p:nvPr/>
        </p:nvGrpSpPr>
        <p:grpSpPr>
          <a:xfrm>
            <a:off x="5813742" y="1295590"/>
            <a:ext cx="51435" cy="276860"/>
            <a:chOff x="5813742" y="1295590"/>
            <a:chExt cx="51435" cy="276860"/>
          </a:xfrm>
        </p:grpSpPr>
        <p:sp>
          <p:nvSpPr>
            <p:cNvPr id="44" name="object 44" descr=""/>
            <p:cNvSpPr/>
            <p:nvPr/>
          </p:nvSpPr>
          <p:spPr>
            <a:xfrm>
              <a:off x="5836602" y="1298447"/>
              <a:ext cx="5715" cy="273685"/>
            </a:xfrm>
            <a:custGeom>
              <a:avLst/>
              <a:gdLst/>
              <a:ahLst/>
              <a:cxnLst/>
              <a:rect l="l" t="t" r="r" b="b"/>
              <a:pathLst>
                <a:path w="5714" h="273684">
                  <a:moveTo>
                    <a:pt x="2857" y="0"/>
                  </a:moveTo>
                  <a:lnTo>
                    <a:pt x="0" y="11430"/>
                  </a:lnTo>
                  <a:lnTo>
                    <a:pt x="0" y="273557"/>
                  </a:lnTo>
                  <a:lnTo>
                    <a:pt x="5715" y="273557"/>
                  </a:lnTo>
                  <a:lnTo>
                    <a:pt x="5715" y="1143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5816599" y="129844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40">
                  <a:moveTo>
                    <a:pt x="22860" y="0"/>
                  </a:moveTo>
                  <a:lnTo>
                    <a:pt x="0" y="91440"/>
                  </a:lnTo>
                  <a:lnTo>
                    <a:pt x="45720" y="91440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5816599" y="129844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40">
                  <a:moveTo>
                    <a:pt x="45720" y="91440"/>
                  </a:moveTo>
                  <a:lnTo>
                    <a:pt x="22860" y="0"/>
                  </a:lnTo>
                  <a:lnTo>
                    <a:pt x="0" y="91440"/>
                  </a:lnTo>
                  <a:lnTo>
                    <a:pt x="45720" y="9144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7" name="object 47" descr=""/>
          <p:cNvGrpSpPr/>
          <p:nvPr/>
        </p:nvGrpSpPr>
        <p:grpSpPr>
          <a:xfrm>
            <a:off x="5836602" y="1800605"/>
            <a:ext cx="5715" cy="400050"/>
            <a:chOff x="5836602" y="1800605"/>
            <a:chExt cx="5715" cy="400050"/>
          </a:xfrm>
        </p:grpSpPr>
        <p:sp>
          <p:nvSpPr>
            <p:cNvPr id="48" name="object 48" descr=""/>
            <p:cNvSpPr/>
            <p:nvPr/>
          </p:nvSpPr>
          <p:spPr>
            <a:xfrm>
              <a:off x="5839460" y="1800605"/>
              <a:ext cx="0" cy="400050"/>
            </a:xfrm>
            <a:custGeom>
              <a:avLst/>
              <a:gdLst/>
              <a:ahLst/>
              <a:cxnLst/>
              <a:rect l="l" t="t" r="r" b="b"/>
              <a:pathLst>
                <a:path w="0" h="400050">
                  <a:moveTo>
                    <a:pt x="0" y="0"/>
                  </a:moveTo>
                  <a:lnTo>
                    <a:pt x="0" y="40005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5839460" y="1800605"/>
              <a:ext cx="0" cy="400050"/>
            </a:xfrm>
            <a:custGeom>
              <a:avLst/>
              <a:gdLst/>
              <a:ahLst/>
              <a:cxnLst/>
              <a:rect l="l" t="t" r="r" b="b"/>
              <a:pathLst>
                <a:path w="0" h="400050">
                  <a:moveTo>
                    <a:pt x="0" y="400050"/>
                  </a:move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0" name="object 50" descr=""/>
          <p:cNvSpPr/>
          <p:nvPr/>
        </p:nvSpPr>
        <p:spPr>
          <a:xfrm>
            <a:off x="2010410" y="1800605"/>
            <a:ext cx="0" cy="400050"/>
          </a:xfrm>
          <a:custGeom>
            <a:avLst/>
            <a:gdLst/>
            <a:ahLst/>
            <a:cxnLst/>
            <a:rect l="l" t="t" r="r" b="b"/>
            <a:pathLst>
              <a:path w="0" h="400050">
                <a:moveTo>
                  <a:pt x="0" y="400050"/>
                </a:moveTo>
                <a:lnTo>
                  <a:pt x="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" name="object 51" descr=""/>
          <p:cNvSpPr/>
          <p:nvPr/>
        </p:nvSpPr>
        <p:spPr>
          <a:xfrm>
            <a:off x="3706053" y="1343405"/>
            <a:ext cx="152400" cy="800100"/>
          </a:xfrm>
          <a:custGeom>
            <a:avLst/>
            <a:gdLst/>
            <a:ahLst/>
            <a:cxnLst/>
            <a:rect l="l" t="t" r="r" b="b"/>
            <a:pathLst>
              <a:path w="152400" h="800100">
                <a:moveTo>
                  <a:pt x="76006" y="0"/>
                </a:moveTo>
                <a:lnTo>
                  <a:pt x="126451" y="57867"/>
                </a:lnTo>
                <a:lnTo>
                  <a:pt x="151388" y="124240"/>
                </a:lnTo>
                <a:lnTo>
                  <a:pt x="133918" y="159258"/>
                </a:lnTo>
                <a:lnTo>
                  <a:pt x="100119" y="185292"/>
                </a:lnTo>
                <a:lnTo>
                  <a:pt x="31319" y="173711"/>
                </a:lnTo>
                <a:lnTo>
                  <a:pt x="4378" y="141732"/>
                </a:lnTo>
                <a:lnTo>
                  <a:pt x="19604" y="93283"/>
                </a:lnTo>
                <a:lnTo>
                  <a:pt x="76006" y="86105"/>
                </a:lnTo>
                <a:lnTo>
                  <a:pt x="111891" y="103627"/>
                </a:lnTo>
                <a:lnTo>
                  <a:pt x="139985" y="134021"/>
                </a:lnTo>
                <a:lnTo>
                  <a:pt x="151901" y="171318"/>
                </a:lnTo>
                <a:lnTo>
                  <a:pt x="139252" y="209550"/>
                </a:lnTo>
                <a:lnTo>
                  <a:pt x="87070" y="246147"/>
                </a:lnTo>
                <a:lnTo>
                  <a:pt x="36553" y="234862"/>
                </a:lnTo>
                <a:lnTo>
                  <a:pt x="4506" y="198419"/>
                </a:lnTo>
                <a:lnTo>
                  <a:pt x="7737" y="159546"/>
                </a:lnTo>
                <a:lnTo>
                  <a:pt x="63052" y="140970"/>
                </a:lnTo>
                <a:lnTo>
                  <a:pt x="130818" y="178674"/>
                </a:lnTo>
                <a:lnTo>
                  <a:pt x="149911" y="213755"/>
                </a:lnTo>
                <a:lnTo>
                  <a:pt x="122253" y="285689"/>
                </a:lnTo>
                <a:lnTo>
                  <a:pt x="53719" y="300514"/>
                </a:lnTo>
                <a:lnTo>
                  <a:pt x="18094" y="275844"/>
                </a:lnTo>
                <a:lnTo>
                  <a:pt x="2906" y="225056"/>
                </a:lnTo>
                <a:lnTo>
                  <a:pt x="49336" y="198120"/>
                </a:lnTo>
                <a:lnTo>
                  <a:pt x="120764" y="225418"/>
                </a:lnTo>
                <a:lnTo>
                  <a:pt x="145027" y="257477"/>
                </a:lnTo>
                <a:lnTo>
                  <a:pt x="134981" y="329791"/>
                </a:lnTo>
                <a:lnTo>
                  <a:pt x="104786" y="354391"/>
                </a:lnTo>
                <a:lnTo>
                  <a:pt x="31048" y="344424"/>
                </a:lnTo>
                <a:lnTo>
                  <a:pt x="139" y="293360"/>
                </a:lnTo>
                <a:lnTo>
                  <a:pt x="42478" y="256032"/>
                </a:lnTo>
                <a:lnTo>
                  <a:pt x="115044" y="277553"/>
                </a:lnTo>
                <a:lnTo>
                  <a:pt x="141171" y="307533"/>
                </a:lnTo>
                <a:lnTo>
                  <a:pt x="152206" y="342900"/>
                </a:lnTo>
                <a:lnTo>
                  <a:pt x="139874" y="380042"/>
                </a:lnTo>
                <a:lnTo>
                  <a:pt x="112025" y="407579"/>
                </a:lnTo>
                <a:lnTo>
                  <a:pt x="37906" y="406908"/>
                </a:lnTo>
                <a:lnTo>
                  <a:pt x="611" y="357532"/>
                </a:lnTo>
                <a:lnTo>
                  <a:pt x="36796" y="314848"/>
                </a:lnTo>
                <a:lnTo>
                  <a:pt x="88855" y="318694"/>
                </a:lnTo>
                <a:lnTo>
                  <a:pt x="136474" y="357488"/>
                </a:lnTo>
                <a:lnTo>
                  <a:pt x="145252" y="427668"/>
                </a:lnTo>
                <a:lnTo>
                  <a:pt x="89006" y="474415"/>
                </a:lnTo>
                <a:lnTo>
                  <a:pt x="25581" y="454539"/>
                </a:lnTo>
                <a:lnTo>
                  <a:pt x="1341" y="400517"/>
                </a:lnTo>
                <a:lnTo>
                  <a:pt x="61302" y="369299"/>
                </a:lnTo>
                <a:lnTo>
                  <a:pt x="126710" y="402834"/>
                </a:lnTo>
                <a:lnTo>
                  <a:pt x="149904" y="472013"/>
                </a:lnTo>
                <a:lnTo>
                  <a:pt x="130732" y="506263"/>
                </a:lnTo>
                <a:lnTo>
                  <a:pt x="98294" y="528744"/>
                </a:lnTo>
                <a:lnTo>
                  <a:pt x="34298" y="518608"/>
                </a:lnTo>
                <a:lnTo>
                  <a:pt x="64" y="466779"/>
                </a:lnTo>
                <a:lnTo>
                  <a:pt x="47676" y="426724"/>
                </a:lnTo>
                <a:lnTo>
                  <a:pt x="114785" y="448735"/>
                </a:lnTo>
                <a:lnTo>
                  <a:pt x="151930" y="513626"/>
                </a:lnTo>
                <a:lnTo>
                  <a:pt x="140814" y="550116"/>
                </a:lnTo>
                <a:lnTo>
                  <a:pt x="113106" y="578248"/>
                </a:lnTo>
                <a:lnTo>
                  <a:pt x="76006" y="590550"/>
                </a:lnTo>
                <a:lnTo>
                  <a:pt x="16661" y="559993"/>
                </a:lnTo>
                <a:lnTo>
                  <a:pt x="9712" y="501396"/>
                </a:lnTo>
                <a:lnTo>
                  <a:pt x="69123" y="484551"/>
                </a:lnTo>
                <a:lnTo>
                  <a:pt x="123844" y="513580"/>
                </a:lnTo>
                <a:lnTo>
                  <a:pt x="151187" y="566930"/>
                </a:lnTo>
                <a:lnTo>
                  <a:pt x="128468" y="623050"/>
                </a:lnTo>
                <a:lnTo>
                  <a:pt x="91246" y="645414"/>
                </a:lnTo>
                <a:lnTo>
                  <a:pt x="38952" y="636059"/>
                </a:lnTo>
                <a:lnTo>
                  <a:pt x="4249" y="598408"/>
                </a:lnTo>
                <a:lnTo>
                  <a:pt x="0" y="582624"/>
                </a:lnTo>
                <a:lnTo>
                  <a:pt x="3616" y="566927"/>
                </a:lnTo>
                <a:lnTo>
                  <a:pt x="60952" y="540900"/>
                </a:lnTo>
                <a:lnTo>
                  <a:pt x="120964" y="568451"/>
                </a:lnTo>
                <a:lnTo>
                  <a:pt x="146915" y="604501"/>
                </a:lnTo>
                <a:lnTo>
                  <a:pt x="134066" y="673815"/>
                </a:lnTo>
                <a:lnTo>
                  <a:pt x="98866" y="700277"/>
                </a:lnTo>
                <a:lnTo>
                  <a:pt x="30296" y="687119"/>
                </a:lnTo>
                <a:lnTo>
                  <a:pt x="1330" y="629412"/>
                </a:lnTo>
                <a:lnTo>
                  <a:pt x="49698" y="602789"/>
                </a:lnTo>
                <a:lnTo>
                  <a:pt x="102676" y="629412"/>
                </a:lnTo>
                <a:lnTo>
                  <a:pt x="135804" y="672526"/>
                </a:lnTo>
                <a:lnTo>
                  <a:pt x="152206" y="723900"/>
                </a:lnTo>
                <a:lnTo>
                  <a:pt x="151444" y="733805"/>
                </a:lnTo>
                <a:lnTo>
                  <a:pt x="119440" y="771905"/>
                </a:lnTo>
                <a:lnTo>
                  <a:pt x="81340" y="797051"/>
                </a:lnTo>
                <a:lnTo>
                  <a:pt x="76768" y="799338"/>
                </a:lnTo>
                <a:lnTo>
                  <a:pt x="76006" y="8001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object 52" descr=""/>
          <p:cNvSpPr/>
          <p:nvPr/>
        </p:nvSpPr>
        <p:spPr>
          <a:xfrm>
            <a:off x="3991609" y="1343405"/>
            <a:ext cx="152400" cy="800100"/>
          </a:xfrm>
          <a:custGeom>
            <a:avLst/>
            <a:gdLst/>
            <a:ahLst/>
            <a:cxnLst/>
            <a:rect l="l" t="t" r="r" b="b"/>
            <a:pathLst>
              <a:path w="152400" h="800100">
                <a:moveTo>
                  <a:pt x="76200" y="800100"/>
                </a:moveTo>
                <a:lnTo>
                  <a:pt x="25754" y="742232"/>
                </a:lnTo>
                <a:lnTo>
                  <a:pt x="818" y="675859"/>
                </a:lnTo>
                <a:lnTo>
                  <a:pt x="18287" y="640842"/>
                </a:lnTo>
                <a:lnTo>
                  <a:pt x="52087" y="614807"/>
                </a:lnTo>
                <a:lnTo>
                  <a:pt x="120886" y="626388"/>
                </a:lnTo>
                <a:lnTo>
                  <a:pt x="147827" y="658368"/>
                </a:lnTo>
                <a:lnTo>
                  <a:pt x="133092" y="706545"/>
                </a:lnTo>
                <a:lnTo>
                  <a:pt x="76200" y="714755"/>
                </a:lnTo>
                <a:lnTo>
                  <a:pt x="40307" y="696322"/>
                </a:lnTo>
                <a:lnTo>
                  <a:pt x="12211" y="666135"/>
                </a:lnTo>
                <a:lnTo>
                  <a:pt x="297" y="629207"/>
                </a:lnTo>
                <a:lnTo>
                  <a:pt x="12953" y="590550"/>
                </a:lnTo>
                <a:lnTo>
                  <a:pt x="65139" y="553948"/>
                </a:lnTo>
                <a:lnTo>
                  <a:pt x="115655" y="565235"/>
                </a:lnTo>
                <a:lnTo>
                  <a:pt x="147698" y="601681"/>
                </a:lnTo>
                <a:lnTo>
                  <a:pt x="144465" y="640556"/>
                </a:lnTo>
                <a:lnTo>
                  <a:pt x="89153" y="659129"/>
                </a:lnTo>
                <a:lnTo>
                  <a:pt x="21631" y="621653"/>
                </a:lnTo>
                <a:lnTo>
                  <a:pt x="2300" y="586379"/>
                </a:lnTo>
                <a:lnTo>
                  <a:pt x="29952" y="514410"/>
                </a:lnTo>
                <a:lnTo>
                  <a:pt x="98487" y="499585"/>
                </a:lnTo>
                <a:lnTo>
                  <a:pt x="134112" y="524255"/>
                </a:lnTo>
                <a:lnTo>
                  <a:pt x="149294" y="575043"/>
                </a:lnTo>
                <a:lnTo>
                  <a:pt x="102869" y="601979"/>
                </a:lnTo>
                <a:lnTo>
                  <a:pt x="31737" y="574957"/>
                </a:lnTo>
                <a:lnTo>
                  <a:pt x="7272" y="542779"/>
                </a:lnTo>
                <a:lnTo>
                  <a:pt x="17225" y="470306"/>
                </a:lnTo>
                <a:lnTo>
                  <a:pt x="47420" y="445703"/>
                </a:lnTo>
                <a:lnTo>
                  <a:pt x="121157" y="455675"/>
                </a:lnTo>
                <a:lnTo>
                  <a:pt x="152066" y="506744"/>
                </a:lnTo>
                <a:lnTo>
                  <a:pt x="109727" y="544068"/>
                </a:lnTo>
                <a:lnTo>
                  <a:pt x="37161" y="522565"/>
                </a:lnTo>
                <a:lnTo>
                  <a:pt x="10985" y="492449"/>
                </a:lnTo>
                <a:lnTo>
                  <a:pt x="0" y="457200"/>
                </a:lnTo>
                <a:lnTo>
                  <a:pt x="12331" y="420057"/>
                </a:lnTo>
                <a:lnTo>
                  <a:pt x="40181" y="392520"/>
                </a:lnTo>
                <a:lnTo>
                  <a:pt x="114300" y="393192"/>
                </a:lnTo>
                <a:lnTo>
                  <a:pt x="151575" y="442690"/>
                </a:lnTo>
                <a:lnTo>
                  <a:pt x="115262" y="485317"/>
                </a:lnTo>
                <a:lnTo>
                  <a:pt x="63161" y="481390"/>
                </a:lnTo>
                <a:lnTo>
                  <a:pt x="15622" y="442575"/>
                </a:lnTo>
                <a:lnTo>
                  <a:pt x="6953" y="372429"/>
                </a:lnTo>
                <a:lnTo>
                  <a:pt x="63200" y="325679"/>
                </a:lnTo>
                <a:lnTo>
                  <a:pt x="126622" y="345558"/>
                </a:lnTo>
                <a:lnTo>
                  <a:pt x="150859" y="399591"/>
                </a:lnTo>
                <a:lnTo>
                  <a:pt x="90745" y="430873"/>
                </a:lnTo>
                <a:lnTo>
                  <a:pt x="25547" y="397284"/>
                </a:lnTo>
                <a:lnTo>
                  <a:pt x="2302" y="328088"/>
                </a:lnTo>
                <a:lnTo>
                  <a:pt x="21474" y="293841"/>
                </a:lnTo>
                <a:lnTo>
                  <a:pt x="53912" y="271360"/>
                </a:lnTo>
                <a:lnTo>
                  <a:pt x="118074" y="281611"/>
                </a:lnTo>
                <a:lnTo>
                  <a:pt x="152140" y="333436"/>
                </a:lnTo>
                <a:lnTo>
                  <a:pt x="104331" y="373441"/>
                </a:lnTo>
                <a:lnTo>
                  <a:pt x="37555" y="351477"/>
                </a:lnTo>
                <a:lnTo>
                  <a:pt x="276" y="286473"/>
                </a:lnTo>
                <a:lnTo>
                  <a:pt x="11391" y="249983"/>
                </a:lnTo>
                <a:lnTo>
                  <a:pt x="39100" y="221851"/>
                </a:lnTo>
                <a:lnTo>
                  <a:pt x="76200" y="209550"/>
                </a:lnTo>
                <a:lnTo>
                  <a:pt x="135550" y="240091"/>
                </a:lnTo>
                <a:lnTo>
                  <a:pt x="142493" y="298703"/>
                </a:lnTo>
                <a:lnTo>
                  <a:pt x="83090" y="315624"/>
                </a:lnTo>
                <a:lnTo>
                  <a:pt x="28375" y="286578"/>
                </a:lnTo>
                <a:lnTo>
                  <a:pt x="1032" y="233177"/>
                </a:lnTo>
                <a:lnTo>
                  <a:pt x="23744" y="177033"/>
                </a:lnTo>
                <a:lnTo>
                  <a:pt x="60960" y="154686"/>
                </a:lnTo>
                <a:lnTo>
                  <a:pt x="113250" y="164040"/>
                </a:lnTo>
                <a:lnTo>
                  <a:pt x="147961" y="201696"/>
                </a:lnTo>
                <a:lnTo>
                  <a:pt x="152208" y="217477"/>
                </a:lnTo>
                <a:lnTo>
                  <a:pt x="148589" y="233172"/>
                </a:lnTo>
                <a:lnTo>
                  <a:pt x="91225" y="259280"/>
                </a:lnTo>
                <a:lnTo>
                  <a:pt x="31241" y="231648"/>
                </a:lnTo>
                <a:lnTo>
                  <a:pt x="5291" y="195598"/>
                </a:lnTo>
                <a:lnTo>
                  <a:pt x="18140" y="126284"/>
                </a:lnTo>
                <a:lnTo>
                  <a:pt x="53339" y="99822"/>
                </a:lnTo>
                <a:lnTo>
                  <a:pt x="121905" y="112976"/>
                </a:lnTo>
                <a:lnTo>
                  <a:pt x="150875" y="170688"/>
                </a:lnTo>
                <a:lnTo>
                  <a:pt x="102508" y="197310"/>
                </a:lnTo>
                <a:lnTo>
                  <a:pt x="49529" y="170688"/>
                </a:lnTo>
                <a:lnTo>
                  <a:pt x="16402" y="127573"/>
                </a:lnTo>
                <a:lnTo>
                  <a:pt x="0" y="76200"/>
                </a:lnTo>
                <a:lnTo>
                  <a:pt x="762" y="66294"/>
                </a:lnTo>
                <a:lnTo>
                  <a:pt x="32765" y="28194"/>
                </a:lnTo>
                <a:lnTo>
                  <a:pt x="70865" y="3048"/>
                </a:lnTo>
                <a:lnTo>
                  <a:pt x="75437" y="762"/>
                </a:lnTo>
                <a:lnTo>
                  <a:pt x="762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 descr=""/>
          <p:cNvSpPr txBox="1"/>
          <p:nvPr/>
        </p:nvSpPr>
        <p:spPr>
          <a:xfrm>
            <a:off x="3712209" y="999236"/>
            <a:ext cx="474980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>
                <a:latin typeface="Times New Roman"/>
                <a:cs typeface="Times New Roman"/>
              </a:rPr>
              <a:t>n</a:t>
            </a:r>
            <a:r>
              <a:rPr dirty="0" sz="1250" spc="-6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p</a:t>
            </a:r>
            <a:r>
              <a:rPr dirty="0" sz="1000" spc="175">
                <a:latin typeface="Times New Roman"/>
                <a:cs typeface="Times New Roman"/>
              </a:rPr>
              <a:t>  </a:t>
            </a:r>
            <a:r>
              <a:rPr dirty="0" sz="1250">
                <a:latin typeface="Times New Roman"/>
                <a:cs typeface="Times New Roman"/>
              </a:rPr>
              <a:t>n</a:t>
            </a:r>
            <a:r>
              <a:rPr dirty="0" sz="1250" spc="-4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883410" y="1570736"/>
            <a:ext cx="20256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25">
                <a:latin typeface="Times New Roman"/>
                <a:cs typeface="Times New Roman"/>
              </a:rPr>
              <a:t>V</a:t>
            </a:r>
            <a:r>
              <a:rPr dirty="0" sz="1000" spc="-25">
                <a:latin typeface="Times New Roman"/>
                <a:cs typeface="Times New Roman"/>
              </a:rPr>
              <a:t>p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5712459" y="1570736"/>
            <a:ext cx="189230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25">
                <a:latin typeface="Times New Roman"/>
                <a:cs typeface="Times New Roman"/>
              </a:rPr>
              <a:t>V</a:t>
            </a:r>
            <a:r>
              <a:rPr dirty="0" sz="1000" spc="-25">
                <a:latin typeface="Times New Roman"/>
                <a:cs typeface="Times New Roman"/>
              </a:rPr>
              <a:t>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740660" y="942086"/>
            <a:ext cx="20256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35">
                <a:latin typeface="Times New Roman"/>
                <a:cs typeface="Times New Roman"/>
              </a:rPr>
              <a:t>Z</a:t>
            </a:r>
            <a:r>
              <a:rPr dirty="0" sz="1000" spc="35">
                <a:latin typeface="Times New Roman"/>
                <a:cs typeface="Times New Roman"/>
              </a:rPr>
              <a:t>p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4969530" y="942086"/>
            <a:ext cx="189230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35">
                <a:latin typeface="Times New Roman"/>
                <a:cs typeface="Times New Roman"/>
              </a:rPr>
              <a:t>Z</a:t>
            </a:r>
            <a:r>
              <a:rPr dirty="0" sz="1000" spc="35">
                <a:latin typeface="Times New Roman"/>
                <a:cs typeface="Times New Roman"/>
              </a:rPr>
              <a:t>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148588" y="2457511"/>
            <a:ext cx="5925820" cy="9226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094105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2.6: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R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pr</a:t>
            </a:r>
            <a:r>
              <a:rPr dirty="0" sz="1200" spc="25">
                <a:latin typeface="Calibri"/>
                <a:cs typeface="Calibri"/>
              </a:rPr>
              <a:t>ese</a:t>
            </a:r>
            <a:r>
              <a:rPr dirty="0" sz="1200" spc="-5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ta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25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transformador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80"/>
              </a:spcBef>
            </a:pPr>
            <a:endParaRPr sz="1200">
              <a:latin typeface="Calibri"/>
              <a:cs typeface="Calibri"/>
            </a:endParaRPr>
          </a:p>
          <a:p>
            <a:pPr marL="161290" marR="5080" indent="-149225">
              <a:lnSpc>
                <a:spcPct val="100000"/>
              </a:lnSpc>
              <a:buFont typeface="Lucida Sans Unicode"/>
              <a:buChar char="•"/>
              <a:tabLst>
                <a:tab pos="163195" algn="l"/>
              </a:tabLst>
            </a:pPr>
            <a:r>
              <a:rPr dirty="0" sz="1200">
                <a:latin typeface="Calibri"/>
                <a:cs typeface="Calibri"/>
              </a:rPr>
              <a:t>Formas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referir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lado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otro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(Del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al </a:t>
            </a:r>
            <a:r>
              <a:rPr dirty="0" sz="1200" spc="-25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secundario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viceversa)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59" name="object 59" descr=""/>
          <p:cNvGrpSpPr/>
          <p:nvPr/>
        </p:nvGrpSpPr>
        <p:grpSpPr>
          <a:xfrm>
            <a:off x="3334448" y="3839146"/>
            <a:ext cx="1881505" cy="1120140"/>
            <a:chOff x="3334448" y="3839146"/>
            <a:chExt cx="1881505" cy="1120140"/>
          </a:xfrm>
        </p:grpSpPr>
        <p:sp>
          <p:nvSpPr>
            <p:cNvPr id="60" name="object 60" descr=""/>
            <p:cNvSpPr/>
            <p:nvPr/>
          </p:nvSpPr>
          <p:spPr>
            <a:xfrm>
              <a:off x="5127497" y="3870960"/>
              <a:ext cx="85725" cy="1085215"/>
            </a:xfrm>
            <a:custGeom>
              <a:avLst/>
              <a:gdLst/>
              <a:ahLst/>
              <a:cxnLst/>
              <a:rect l="l" t="t" r="r" b="b"/>
              <a:pathLst>
                <a:path w="85725" h="1085214">
                  <a:moveTo>
                    <a:pt x="56387" y="28193"/>
                  </a:moveTo>
                  <a:lnTo>
                    <a:pt x="54170" y="39162"/>
                  </a:lnTo>
                  <a:lnTo>
                    <a:pt x="48125" y="48125"/>
                  </a:lnTo>
                  <a:lnTo>
                    <a:pt x="39162" y="54170"/>
                  </a:lnTo>
                  <a:lnTo>
                    <a:pt x="28193" y="56387"/>
                  </a:lnTo>
                  <a:lnTo>
                    <a:pt x="17225" y="54170"/>
                  </a:lnTo>
                  <a:lnTo>
                    <a:pt x="8262" y="48125"/>
                  </a:lnTo>
                  <a:lnTo>
                    <a:pt x="2217" y="39162"/>
                  </a:lnTo>
                  <a:lnTo>
                    <a:pt x="0" y="28193"/>
                  </a:lnTo>
                  <a:lnTo>
                    <a:pt x="2217" y="17225"/>
                  </a:lnTo>
                  <a:lnTo>
                    <a:pt x="8262" y="8262"/>
                  </a:lnTo>
                  <a:lnTo>
                    <a:pt x="17225" y="2217"/>
                  </a:lnTo>
                  <a:lnTo>
                    <a:pt x="28193" y="0"/>
                  </a:lnTo>
                  <a:lnTo>
                    <a:pt x="39162" y="2217"/>
                  </a:lnTo>
                  <a:lnTo>
                    <a:pt x="48125" y="8262"/>
                  </a:lnTo>
                  <a:lnTo>
                    <a:pt x="54170" y="17225"/>
                  </a:lnTo>
                  <a:lnTo>
                    <a:pt x="56387" y="28193"/>
                  </a:lnTo>
                  <a:close/>
                </a:path>
                <a:path w="85725" h="1085214">
                  <a:moveTo>
                    <a:pt x="85343" y="1056893"/>
                  </a:moveTo>
                  <a:lnTo>
                    <a:pt x="83126" y="1067862"/>
                  </a:lnTo>
                  <a:lnTo>
                    <a:pt x="77081" y="1076825"/>
                  </a:lnTo>
                  <a:lnTo>
                    <a:pt x="68118" y="1082870"/>
                  </a:lnTo>
                  <a:lnTo>
                    <a:pt x="57150" y="1085088"/>
                  </a:lnTo>
                  <a:lnTo>
                    <a:pt x="46181" y="1082870"/>
                  </a:lnTo>
                  <a:lnTo>
                    <a:pt x="37218" y="1076825"/>
                  </a:lnTo>
                  <a:lnTo>
                    <a:pt x="31173" y="1067862"/>
                  </a:lnTo>
                  <a:lnTo>
                    <a:pt x="28955" y="1056893"/>
                  </a:lnTo>
                  <a:lnTo>
                    <a:pt x="31173" y="1045925"/>
                  </a:lnTo>
                  <a:lnTo>
                    <a:pt x="37218" y="1036962"/>
                  </a:lnTo>
                  <a:lnTo>
                    <a:pt x="46181" y="1030917"/>
                  </a:lnTo>
                  <a:lnTo>
                    <a:pt x="57150" y="1028700"/>
                  </a:lnTo>
                  <a:lnTo>
                    <a:pt x="68118" y="1030917"/>
                  </a:lnTo>
                  <a:lnTo>
                    <a:pt x="77081" y="1036962"/>
                  </a:lnTo>
                  <a:lnTo>
                    <a:pt x="83126" y="1045925"/>
                  </a:lnTo>
                  <a:lnTo>
                    <a:pt x="85343" y="1056893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3413505" y="3842004"/>
              <a:ext cx="1771650" cy="1085850"/>
            </a:xfrm>
            <a:custGeom>
              <a:avLst/>
              <a:gdLst/>
              <a:ahLst/>
              <a:cxnLst/>
              <a:rect l="l" t="t" r="r" b="b"/>
              <a:pathLst>
                <a:path w="1771650" h="1085850">
                  <a:moveTo>
                    <a:pt x="171450" y="57150"/>
                  </a:moveTo>
                  <a:lnTo>
                    <a:pt x="685800" y="57150"/>
                  </a:lnTo>
                </a:path>
                <a:path w="1771650" h="1085850">
                  <a:moveTo>
                    <a:pt x="685800" y="0"/>
                  </a:moveTo>
                  <a:lnTo>
                    <a:pt x="1257300" y="0"/>
                  </a:lnTo>
                  <a:lnTo>
                    <a:pt x="1257300" y="114300"/>
                  </a:lnTo>
                  <a:lnTo>
                    <a:pt x="685800" y="114300"/>
                  </a:lnTo>
                  <a:lnTo>
                    <a:pt x="685800" y="0"/>
                  </a:lnTo>
                  <a:close/>
                </a:path>
                <a:path w="1771650" h="1085850">
                  <a:moveTo>
                    <a:pt x="1771650" y="1085850"/>
                  </a:moveTo>
                  <a:lnTo>
                    <a:pt x="171450" y="1085850"/>
                  </a:lnTo>
                </a:path>
                <a:path w="1771650" h="1085850">
                  <a:moveTo>
                    <a:pt x="0" y="171450"/>
                  </a:moveTo>
                  <a:lnTo>
                    <a:pt x="171450" y="57150"/>
                  </a:lnTo>
                </a:path>
                <a:path w="1771650" h="1085850">
                  <a:moveTo>
                    <a:pt x="0" y="971550"/>
                  </a:moveTo>
                  <a:lnTo>
                    <a:pt x="171450" y="108585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5182298" y="3968496"/>
              <a:ext cx="5715" cy="273685"/>
            </a:xfrm>
            <a:custGeom>
              <a:avLst/>
              <a:gdLst/>
              <a:ahLst/>
              <a:cxnLst/>
              <a:rect l="l" t="t" r="r" b="b"/>
              <a:pathLst>
                <a:path w="5714" h="273685">
                  <a:moveTo>
                    <a:pt x="2857" y="0"/>
                  </a:moveTo>
                  <a:lnTo>
                    <a:pt x="0" y="11430"/>
                  </a:lnTo>
                  <a:lnTo>
                    <a:pt x="0" y="273557"/>
                  </a:lnTo>
                  <a:lnTo>
                    <a:pt x="5715" y="273557"/>
                  </a:lnTo>
                  <a:lnTo>
                    <a:pt x="5715" y="1143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5162295" y="3968496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22859" y="0"/>
                  </a:moveTo>
                  <a:lnTo>
                    <a:pt x="0" y="91439"/>
                  </a:lnTo>
                  <a:lnTo>
                    <a:pt x="45719" y="91439"/>
                  </a:lnTo>
                  <a:lnTo>
                    <a:pt x="228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5162295" y="3968496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45719" y="91439"/>
                  </a:moveTo>
                  <a:lnTo>
                    <a:pt x="22859" y="0"/>
                  </a:lnTo>
                  <a:lnTo>
                    <a:pt x="0" y="91439"/>
                  </a:lnTo>
                  <a:lnTo>
                    <a:pt x="45719" y="91439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5185155" y="4470654"/>
              <a:ext cx="0" cy="400050"/>
            </a:xfrm>
            <a:custGeom>
              <a:avLst/>
              <a:gdLst/>
              <a:ahLst/>
              <a:cxnLst/>
              <a:rect l="l" t="t" r="r" b="b"/>
              <a:pathLst>
                <a:path w="0" h="400050">
                  <a:moveTo>
                    <a:pt x="0" y="0"/>
                  </a:moveTo>
                  <a:lnTo>
                    <a:pt x="0" y="40005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5185155" y="4470654"/>
              <a:ext cx="0" cy="400050"/>
            </a:xfrm>
            <a:custGeom>
              <a:avLst/>
              <a:gdLst/>
              <a:ahLst/>
              <a:cxnLst/>
              <a:rect l="l" t="t" r="r" b="b"/>
              <a:pathLst>
                <a:path w="0" h="400050">
                  <a:moveTo>
                    <a:pt x="0" y="400050"/>
                  </a:move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4915662" y="3896359"/>
              <a:ext cx="212725" cy="5080"/>
            </a:xfrm>
            <a:custGeom>
              <a:avLst/>
              <a:gdLst/>
              <a:ahLst/>
              <a:cxnLst/>
              <a:rect l="l" t="t" r="r" b="b"/>
              <a:pathLst>
                <a:path w="212725" h="5079">
                  <a:moveTo>
                    <a:pt x="212344" y="0"/>
                  </a:moveTo>
                  <a:lnTo>
                    <a:pt x="2032" y="0"/>
                  </a:lnTo>
                  <a:lnTo>
                    <a:pt x="2032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212344" y="5080"/>
                  </a:lnTo>
                  <a:lnTo>
                    <a:pt x="212344" y="2540"/>
                  </a:lnTo>
                  <a:lnTo>
                    <a:pt x="2123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4911597" y="3876294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39" y="0"/>
                  </a:moveTo>
                  <a:lnTo>
                    <a:pt x="0" y="22859"/>
                  </a:lnTo>
                  <a:lnTo>
                    <a:pt x="91439" y="45719"/>
                  </a:lnTo>
                  <a:lnTo>
                    <a:pt x="914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4670805" y="3876294"/>
              <a:ext cx="332740" cy="45720"/>
            </a:xfrm>
            <a:custGeom>
              <a:avLst/>
              <a:gdLst/>
              <a:ahLst/>
              <a:cxnLst/>
              <a:rect l="l" t="t" r="r" b="b"/>
              <a:pathLst>
                <a:path w="332739" h="45720">
                  <a:moveTo>
                    <a:pt x="332232" y="0"/>
                  </a:moveTo>
                  <a:lnTo>
                    <a:pt x="240792" y="22859"/>
                  </a:lnTo>
                  <a:lnTo>
                    <a:pt x="332232" y="45719"/>
                  </a:lnTo>
                  <a:lnTo>
                    <a:pt x="332232" y="0"/>
                  </a:lnTo>
                  <a:close/>
                </a:path>
                <a:path w="332739" h="45720">
                  <a:moveTo>
                    <a:pt x="228600" y="22859"/>
                  </a:moveTo>
                  <a:lnTo>
                    <a:pt x="0" y="22859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3337305" y="4013454"/>
              <a:ext cx="152400" cy="800100"/>
            </a:xfrm>
            <a:custGeom>
              <a:avLst/>
              <a:gdLst/>
              <a:ahLst/>
              <a:cxnLst/>
              <a:rect l="l" t="t" r="r" b="b"/>
              <a:pathLst>
                <a:path w="152400" h="800100">
                  <a:moveTo>
                    <a:pt x="76200" y="800100"/>
                  </a:moveTo>
                  <a:lnTo>
                    <a:pt x="25754" y="742232"/>
                  </a:lnTo>
                  <a:lnTo>
                    <a:pt x="818" y="675859"/>
                  </a:lnTo>
                  <a:lnTo>
                    <a:pt x="18288" y="640842"/>
                  </a:lnTo>
                  <a:lnTo>
                    <a:pt x="52087" y="614807"/>
                  </a:lnTo>
                  <a:lnTo>
                    <a:pt x="120886" y="626388"/>
                  </a:lnTo>
                  <a:lnTo>
                    <a:pt x="147828" y="658368"/>
                  </a:lnTo>
                  <a:lnTo>
                    <a:pt x="133092" y="706550"/>
                  </a:lnTo>
                  <a:lnTo>
                    <a:pt x="76200" y="714756"/>
                  </a:lnTo>
                  <a:lnTo>
                    <a:pt x="40309" y="696322"/>
                  </a:lnTo>
                  <a:lnTo>
                    <a:pt x="12215" y="666135"/>
                  </a:lnTo>
                  <a:lnTo>
                    <a:pt x="303" y="629207"/>
                  </a:lnTo>
                  <a:lnTo>
                    <a:pt x="12954" y="590550"/>
                  </a:lnTo>
                  <a:lnTo>
                    <a:pt x="65139" y="553948"/>
                  </a:lnTo>
                  <a:lnTo>
                    <a:pt x="115655" y="565235"/>
                  </a:lnTo>
                  <a:lnTo>
                    <a:pt x="147698" y="601681"/>
                  </a:lnTo>
                  <a:lnTo>
                    <a:pt x="144465" y="640556"/>
                  </a:lnTo>
                  <a:lnTo>
                    <a:pt x="89154" y="659130"/>
                  </a:lnTo>
                  <a:lnTo>
                    <a:pt x="21631" y="621653"/>
                  </a:lnTo>
                  <a:lnTo>
                    <a:pt x="2300" y="586379"/>
                  </a:lnTo>
                  <a:lnTo>
                    <a:pt x="29952" y="514410"/>
                  </a:lnTo>
                  <a:lnTo>
                    <a:pt x="98487" y="499585"/>
                  </a:lnTo>
                  <a:lnTo>
                    <a:pt x="134112" y="524256"/>
                  </a:lnTo>
                  <a:lnTo>
                    <a:pt x="149294" y="575043"/>
                  </a:lnTo>
                  <a:lnTo>
                    <a:pt x="102870" y="601980"/>
                  </a:lnTo>
                  <a:lnTo>
                    <a:pt x="31737" y="574957"/>
                  </a:lnTo>
                  <a:lnTo>
                    <a:pt x="7272" y="542779"/>
                  </a:lnTo>
                  <a:lnTo>
                    <a:pt x="17225" y="470306"/>
                  </a:lnTo>
                  <a:lnTo>
                    <a:pt x="47420" y="445703"/>
                  </a:lnTo>
                  <a:lnTo>
                    <a:pt x="121158" y="455675"/>
                  </a:lnTo>
                  <a:lnTo>
                    <a:pt x="152066" y="506744"/>
                  </a:lnTo>
                  <a:lnTo>
                    <a:pt x="109728" y="544068"/>
                  </a:lnTo>
                  <a:lnTo>
                    <a:pt x="37161" y="522560"/>
                  </a:lnTo>
                  <a:lnTo>
                    <a:pt x="10985" y="492443"/>
                  </a:lnTo>
                  <a:lnTo>
                    <a:pt x="0" y="457200"/>
                  </a:lnTo>
                  <a:lnTo>
                    <a:pt x="12331" y="420057"/>
                  </a:lnTo>
                  <a:lnTo>
                    <a:pt x="40181" y="392520"/>
                  </a:lnTo>
                  <a:lnTo>
                    <a:pt x="114300" y="393192"/>
                  </a:lnTo>
                  <a:lnTo>
                    <a:pt x="151575" y="442690"/>
                  </a:lnTo>
                  <a:lnTo>
                    <a:pt x="115262" y="485317"/>
                  </a:lnTo>
                  <a:lnTo>
                    <a:pt x="63161" y="481390"/>
                  </a:lnTo>
                  <a:lnTo>
                    <a:pt x="15622" y="442575"/>
                  </a:lnTo>
                  <a:lnTo>
                    <a:pt x="6953" y="372429"/>
                  </a:lnTo>
                  <a:lnTo>
                    <a:pt x="63200" y="325679"/>
                  </a:lnTo>
                  <a:lnTo>
                    <a:pt x="126622" y="345558"/>
                  </a:lnTo>
                  <a:lnTo>
                    <a:pt x="150859" y="399591"/>
                  </a:lnTo>
                  <a:lnTo>
                    <a:pt x="90745" y="430873"/>
                  </a:lnTo>
                  <a:lnTo>
                    <a:pt x="25547" y="397284"/>
                  </a:lnTo>
                  <a:lnTo>
                    <a:pt x="2302" y="328088"/>
                  </a:lnTo>
                  <a:lnTo>
                    <a:pt x="21474" y="293841"/>
                  </a:lnTo>
                  <a:lnTo>
                    <a:pt x="53912" y="271360"/>
                  </a:lnTo>
                  <a:lnTo>
                    <a:pt x="118074" y="281611"/>
                  </a:lnTo>
                  <a:lnTo>
                    <a:pt x="152140" y="333436"/>
                  </a:lnTo>
                  <a:lnTo>
                    <a:pt x="104331" y="373441"/>
                  </a:lnTo>
                  <a:lnTo>
                    <a:pt x="37555" y="351477"/>
                  </a:lnTo>
                  <a:lnTo>
                    <a:pt x="276" y="286473"/>
                  </a:lnTo>
                  <a:lnTo>
                    <a:pt x="11391" y="249983"/>
                  </a:lnTo>
                  <a:lnTo>
                    <a:pt x="39100" y="221851"/>
                  </a:lnTo>
                  <a:lnTo>
                    <a:pt x="76200" y="209550"/>
                  </a:lnTo>
                  <a:lnTo>
                    <a:pt x="135550" y="240091"/>
                  </a:lnTo>
                  <a:lnTo>
                    <a:pt x="142494" y="298704"/>
                  </a:lnTo>
                  <a:lnTo>
                    <a:pt x="83090" y="315624"/>
                  </a:lnTo>
                  <a:lnTo>
                    <a:pt x="28375" y="286578"/>
                  </a:lnTo>
                  <a:lnTo>
                    <a:pt x="1032" y="233177"/>
                  </a:lnTo>
                  <a:lnTo>
                    <a:pt x="23744" y="177033"/>
                  </a:lnTo>
                  <a:lnTo>
                    <a:pt x="60960" y="154686"/>
                  </a:lnTo>
                  <a:lnTo>
                    <a:pt x="113254" y="164040"/>
                  </a:lnTo>
                  <a:lnTo>
                    <a:pt x="147961" y="201696"/>
                  </a:lnTo>
                  <a:lnTo>
                    <a:pt x="152208" y="217477"/>
                  </a:lnTo>
                  <a:lnTo>
                    <a:pt x="148590" y="233172"/>
                  </a:lnTo>
                  <a:lnTo>
                    <a:pt x="91230" y="259280"/>
                  </a:lnTo>
                  <a:lnTo>
                    <a:pt x="31242" y="231648"/>
                  </a:lnTo>
                  <a:lnTo>
                    <a:pt x="5291" y="195598"/>
                  </a:lnTo>
                  <a:lnTo>
                    <a:pt x="18140" y="126284"/>
                  </a:lnTo>
                  <a:lnTo>
                    <a:pt x="53340" y="99822"/>
                  </a:lnTo>
                  <a:lnTo>
                    <a:pt x="121905" y="112976"/>
                  </a:lnTo>
                  <a:lnTo>
                    <a:pt x="150876" y="170687"/>
                  </a:lnTo>
                  <a:lnTo>
                    <a:pt x="102508" y="197310"/>
                  </a:lnTo>
                  <a:lnTo>
                    <a:pt x="49530" y="170687"/>
                  </a:lnTo>
                  <a:lnTo>
                    <a:pt x="16402" y="127573"/>
                  </a:lnTo>
                  <a:lnTo>
                    <a:pt x="0" y="76200"/>
                  </a:lnTo>
                  <a:lnTo>
                    <a:pt x="762" y="66294"/>
                  </a:lnTo>
                  <a:lnTo>
                    <a:pt x="32766" y="28194"/>
                  </a:lnTo>
                  <a:lnTo>
                    <a:pt x="70866" y="3048"/>
                  </a:lnTo>
                  <a:lnTo>
                    <a:pt x="75438" y="762"/>
                  </a:lnTo>
                  <a:lnTo>
                    <a:pt x="7620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1" name="object 71" descr=""/>
          <p:cNvGrpSpPr/>
          <p:nvPr/>
        </p:nvGrpSpPr>
        <p:grpSpPr>
          <a:xfrm>
            <a:off x="3611308" y="3753802"/>
            <a:ext cx="62230" cy="62230"/>
            <a:chOff x="3611308" y="3753802"/>
            <a:chExt cx="62230" cy="62230"/>
          </a:xfrm>
        </p:grpSpPr>
        <p:sp>
          <p:nvSpPr>
            <p:cNvPr id="72" name="object 72" descr=""/>
            <p:cNvSpPr/>
            <p:nvPr/>
          </p:nvSpPr>
          <p:spPr>
            <a:xfrm>
              <a:off x="3614166" y="3756660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4">
                  <a:moveTo>
                    <a:pt x="28194" y="0"/>
                  </a:moveTo>
                  <a:lnTo>
                    <a:pt x="17225" y="2217"/>
                  </a:lnTo>
                  <a:lnTo>
                    <a:pt x="8262" y="8262"/>
                  </a:lnTo>
                  <a:lnTo>
                    <a:pt x="2217" y="17225"/>
                  </a:lnTo>
                  <a:lnTo>
                    <a:pt x="0" y="28193"/>
                  </a:lnTo>
                  <a:lnTo>
                    <a:pt x="2217" y="39162"/>
                  </a:lnTo>
                  <a:lnTo>
                    <a:pt x="8262" y="48125"/>
                  </a:lnTo>
                  <a:lnTo>
                    <a:pt x="17225" y="54170"/>
                  </a:lnTo>
                  <a:lnTo>
                    <a:pt x="28194" y="56387"/>
                  </a:lnTo>
                  <a:lnTo>
                    <a:pt x="39162" y="54170"/>
                  </a:lnTo>
                  <a:lnTo>
                    <a:pt x="48125" y="48125"/>
                  </a:lnTo>
                  <a:lnTo>
                    <a:pt x="54170" y="39162"/>
                  </a:lnTo>
                  <a:lnTo>
                    <a:pt x="56387" y="28193"/>
                  </a:lnTo>
                  <a:lnTo>
                    <a:pt x="54170" y="17225"/>
                  </a:lnTo>
                  <a:lnTo>
                    <a:pt x="48125" y="8262"/>
                  </a:lnTo>
                  <a:lnTo>
                    <a:pt x="39162" y="2217"/>
                  </a:lnTo>
                  <a:lnTo>
                    <a:pt x="2819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3614166" y="3756660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4">
                  <a:moveTo>
                    <a:pt x="56387" y="28193"/>
                  </a:moveTo>
                  <a:lnTo>
                    <a:pt x="54170" y="39162"/>
                  </a:lnTo>
                  <a:lnTo>
                    <a:pt x="48125" y="48125"/>
                  </a:lnTo>
                  <a:lnTo>
                    <a:pt x="39162" y="54170"/>
                  </a:lnTo>
                  <a:lnTo>
                    <a:pt x="28194" y="56387"/>
                  </a:lnTo>
                  <a:lnTo>
                    <a:pt x="17225" y="54170"/>
                  </a:lnTo>
                  <a:lnTo>
                    <a:pt x="8262" y="48125"/>
                  </a:lnTo>
                  <a:lnTo>
                    <a:pt x="2217" y="39162"/>
                  </a:lnTo>
                  <a:lnTo>
                    <a:pt x="0" y="28193"/>
                  </a:lnTo>
                  <a:lnTo>
                    <a:pt x="2217" y="17225"/>
                  </a:lnTo>
                  <a:lnTo>
                    <a:pt x="8262" y="8262"/>
                  </a:lnTo>
                  <a:lnTo>
                    <a:pt x="17225" y="2217"/>
                  </a:lnTo>
                  <a:lnTo>
                    <a:pt x="28194" y="0"/>
                  </a:lnTo>
                  <a:lnTo>
                    <a:pt x="39162" y="2217"/>
                  </a:lnTo>
                  <a:lnTo>
                    <a:pt x="48125" y="8262"/>
                  </a:lnTo>
                  <a:lnTo>
                    <a:pt x="54170" y="17225"/>
                  </a:lnTo>
                  <a:lnTo>
                    <a:pt x="56387" y="28193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4" name="object 74" descr=""/>
          <p:cNvGrpSpPr/>
          <p:nvPr/>
        </p:nvGrpSpPr>
        <p:grpSpPr>
          <a:xfrm>
            <a:off x="2896552" y="3753802"/>
            <a:ext cx="62230" cy="62230"/>
            <a:chOff x="2896552" y="3753802"/>
            <a:chExt cx="62230" cy="62230"/>
          </a:xfrm>
        </p:grpSpPr>
        <p:sp>
          <p:nvSpPr>
            <p:cNvPr id="75" name="object 75" descr=""/>
            <p:cNvSpPr/>
            <p:nvPr/>
          </p:nvSpPr>
          <p:spPr>
            <a:xfrm>
              <a:off x="2899409" y="3756660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4">
                  <a:moveTo>
                    <a:pt x="28193" y="0"/>
                  </a:moveTo>
                  <a:lnTo>
                    <a:pt x="17225" y="2217"/>
                  </a:lnTo>
                  <a:lnTo>
                    <a:pt x="8262" y="8262"/>
                  </a:lnTo>
                  <a:lnTo>
                    <a:pt x="2217" y="17225"/>
                  </a:lnTo>
                  <a:lnTo>
                    <a:pt x="0" y="28193"/>
                  </a:lnTo>
                  <a:lnTo>
                    <a:pt x="2217" y="39162"/>
                  </a:lnTo>
                  <a:lnTo>
                    <a:pt x="8262" y="48125"/>
                  </a:lnTo>
                  <a:lnTo>
                    <a:pt x="17225" y="54170"/>
                  </a:lnTo>
                  <a:lnTo>
                    <a:pt x="28193" y="56387"/>
                  </a:lnTo>
                  <a:lnTo>
                    <a:pt x="39162" y="54170"/>
                  </a:lnTo>
                  <a:lnTo>
                    <a:pt x="48125" y="48125"/>
                  </a:lnTo>
                  <a:lnTo>
                    <a:pt x="54170" y="39162"/>
                  </a:lnTo>
                  <a:lnTo>
                    <a:pt x="56387" y="28193"/>
                  </a:lnTo>
                  <a:lnTo>
                    <a:pt x="54170" y="17225"/>
                  </a:lnTo>
                  <a:lnTo>
                    <a:pt x="48125" y="8262"/>
                  </a:lnTo>
                  <a:lnTo>
                    <a:pt x="39162" y="2217"/>
                  </a:lnTo>
                  <a:lnTo>
                    <a:pt x="281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2899409" y="3756660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4">
                  <a:moveTo>
                    <a:pt x="56387" y="28193"/>
                  </a:moveTo>
                  <a:lnTo>
                    <a:pt x="54170" y="39162"/>
                  </a:lnTo>
                  <a:lnTo>
                    <a:pt x="48125" y="48125"/>
                  </a:lnTo>
                  <a:lnTo>
                    <a:pt x="39162" y="54170"/>
                  </a:lnTo>
                  <a:lnTo>
                    <a:pt x="28193" y="56387"/>
                  </a:lnTo>
                  <a:lnTo>
                    <a:pt x="17225" y="54170"/>
                  </a:lnTo>
                  <a:lnTo>
                    <a:pt x="8262" y="48125"/>
                  </a:lnTo>
                  <a:lnTo>
                    <a:pt x="2217" y="39162"/>
                  </a:lnTo>
                  <a:lnTo>
                    <a:pt x="0" y="28193"/>
                  </a:lnTo>
                  <a:lnTo>
                    <a:pt x="2217" y="17225"/>
                  </a:lnTo>
                  <a:lnTo>
                    <a:pt x="8262" y="8262"/>
                  </a:lnTo>
                  <a:lnTo>
                    <a:pt x="17225" y="2217"/>
                  </a:lnTo>
                  <a:lnTo>
                    <a:pt x="28193" y="0"/>
                  </a:lnTo>
                  <a:lnTo>
                    <a:pt x="39162" y="2217"/>
                  </a:lnTo>
                  <a:lnTo>
                    <a:pt x="48125" y="8262"/>
                  </a:lnTo>
                  <a:lnTo>
                    <a:pt x="54170" y="17225"/>
                  </a:lnTo>
                  <a:lnTo>
                    <a:pt x="56387" y="28193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7" name="object 77" descr=""/>
          <p:cNvGrpSpPr/>
          <p:nvPr/>
        </p:nvGrpSpPr>
        <p:grpSpPr>
          <a:xfrm>
            <a:off x="2468308" y="3868102"/>
            <a:ext cx="738505" cy="1090930"/>
            <a:chOff x="2468308" y="3868102"/>
            <a:chExt cx="738505" cy="1090930"/>
          </a:xfrm>
        </p:grpSpPr>
        <p:sp>
          <p:nvSpPr>
            <p:cNvPr id="78" name="object 78" descr=""/>
            <p:cNvSpPr/>
            <p:nvPr/>
          </p:nvSpPr>
          <p:spPr>
            <a:xfrm>
              <a:off x="2471165" y="3870960"/>
              <a:ext cx="656590" cy="1085215"/>
            </a:xfrm>
            <a:custGeom>
              <a:avLst/>
              <a:gdLst/>
              <a:ahLst/>
              <a:cxnLst/>
              <a:rect l="l" t="t" r="r" b="b"/>
              <a:pathLst>
                <a:path w="656589" h="1085214">
                  <a:moveTo>
                    <a:pt x="56387" y="28193"/>
                  </a:moveTo>
                  <a:lnTo>
                    <a:pt x="54170" y="39162"/>
                  </a:lnTo>
                  <a:lnTo>
                    <a:pt x="48125" y="48125"/>
                  </a:lnTo>
                  <a:lnTo>
                    <a:pt x="39162" y="54170"/>
                  </a:lnTo>
                  <a:lnTo>
                    <a:pt x="28193" y="56387"/>
                  </a:lnTo>
                  <a:lnTo>
                    <a:pt x="17225" y="54170"/>
                  </a:lnTo>
                  <a:lnTo>
                    <a:pt x="8262" y="48125"/>
                  </a:lnTo>
                  <a:lnTo>
                    <a:pt x="2217" y="39162"/>
                  </a:lnTo>
                  <a:lnTo>
                    <a:pt x="0" y="28193"/>
                  </a:lnTo>
                  <a:lnTo>
                    <a:pt x="2217" y="17225"/>
                  </a:lnTo>
                  <a:lnTo>
                    <a:pt x="8262" y="8262"/>
                  </a:lnTo>
                  <a:lnTo>
                    <a:pt x="17225" y="2217"/>
                  </a:lnTo>
                  <a:lnTo>
                    <a:pt x="28193" y="0"/>
                  </a:lnTo>
                  <a:lnTo>
                    <a:pt x="39162" y="2217"/>
                  </a:lnTo>
                  <a:lnTo>
                    <a:pt x="48125" y="8262"/>
                  </a:lnTo>
                  <a:lnTo>
                    <a:pt x="54170" y="17225"/>
                  </a:lnTo>
                  <a:lnTo>
                    <a:pt x="56387" y="28193"/>
                  </a:lnTo>
                  <a:close/>
                </a:path>
                <a:path w="656589" h="1085214">
                  <a:moveTo>
                    <a:pt x="56387" y="1056893"/>
                  </a:moveTo>
                  <a:lnTo>
                    <a:pt x="54170" y="1067862"/>
                  </a:lnTo>
                  <a:lnTo>
                    <a:pt x="48125" y="1076825"/>
                  </a:lnTo>
                  <a:lnTo>
                    <a:pt x="39162" y="1082870"/>
                  </a:lnTo>
                  <a:lnTo>
                    <a:pt x="28193" y="1085088"/>
                  </a:lnTo>
                  <a:lnTo>
                    <a:pt x="17225" y="1082870"/>
                  </a:lnTo>
                  <a:lnTo>
                    <a:pt x="8262" y="1076825"/>
                  </a:lnTo>
                  <a:lnTo>
                    <a:pt x="2217" y="1067862"/>
                  </a:lnTo>
                  <a:lnTo>
                    <a:pt x="0" y="1056893"/>
                  </a:lnTo>
                  <a:lnTo>
                    <a:pt x="2217" y="1045925"/>
                  </a:lnTo>
                  <a:lnTo>
                    <a:pt x="8262" y="1036962"/>
                  </a:lnTo>
                  <a:lnTo>
                    <a:pt x="17225" y="1030917"/>
                  </a:lnTo>
                  <a:lnTo>
                    <a:pt x="28193" y="1028700"/>
                  </a:lnTo>
                  <a:lnTo>
                    <a:pt x="39162" y="1030917"/>
                  </a:lnTo>
                  <a:lnTo>
                    <a:pt x="48125" y="1036962"/>
                  </a:lnTo>
                  <a:lnTo>
                    <a:pt x="54170" y="1045925"/>
                  </a:lnTo>
                  <a:lnTo>
                    <a:pt x="56387" y="1056893"/>
                  </a:lnTo>
                  <a:close/>
                </a:path>
                <a:path w="656589" h="1085214">
                  <a:moveTo>
                    <a:pt x="542289" y="1056893"/>
                  </a:moveTo>
                  <a:lnTo>
                    <a:pt x="656589" y="942593"/>
                  </a:lnTo>
                </a:path>
                <a:path w="656589" h="1085214">
                  <a:moveTo>
                    <a:pt x="542289" y="28193"/>
                  </a:moveTo>
                  <a:lnTo>
                    <a:pt x="656589" y="142493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2842005" y="3899154"/>
              <a:ext cx="171450" cy="0"/>
            </a:xfrm>
            <a:custGeom>
              <a:avLst/>
              <a:gdLst/>
              <a:ahLst/>
              <a:cxnLst/>
              <a:rect l="l" t="t" r="r" b="b"/>
              <a:pathLst>
                <a:path w="171450" h="0">
                  <a:moveTo>
                    <a:pt x="17145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2842005" y="3899154"/>
              <a:ext cx="171450" cy="0"/>
            </a:xfrm>
            <a:custGeom>
              <a:avLst/>
              <a:gdLst/>
              <a:ahLst/>
              <a:cxnLst/>
              <a:rect l="l" t="t" r="r" b="b"/>
              <a:pathLst>
                <a:path w="171450" h="0">
                  <a:moveTo>
                    <a:pt x="0" y="0"/>
                  </a:moveTo>
                  <a:lnTo>
                    <a:pt x="17145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2499105" y="3899154"/>
              <a:ext cx="330835" cy="0"/>
            </a:xfrm>
            <a:custGeom>
              <a:avLst/>
              <a:gdLst/>
              <a:ahLst/>
              <a:cxnLst/>
              <a:rect l="l" t="t" r="r" b="b"/>
              <a:pathLst>
                <a:path w="330835" h="0">
                  <a:moveTo>
                    <a:pt x="330707" y="0"/>
                  </a:moveTo>
                  <a:lnTo>
                    <a:pt x="0" y="0"/>
                  </a:lnTo>
                  <a:lnTo>
                    <a:pt x="3307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2499106" y="3896359"/>
              <a:ext cx="327025" cy="5080"/>
            </a:xfrm>
            <a:custGeom>
              <a:avLst/>
              <a:gdLst/>
              <a:ahLst/>
              <a:cxnLst/>
              <a:rect l="l" t="t" r="r" b="b"/>
              <a:pathLst>
                <a:path w="327025" h="5079">
                  <a:moveTo>
                    <a:pt x="326631" y="2540"/>
                  </a:moveTo>
                  <a:lnTo>
                    <a:pt x="324599" y="2540"/>
                  </a:lnTo>
                  <a:lnTo>
                    <a:pt x="324599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326631" y="5080"/>
                  </a:lnTo>
                  <a:lnTo>
                    <a:pt x="326631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2738373" y="3876294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19"/>
                  </a:lnTo>
                  <a:lnTo>
                    <a:pt x="91439" y="228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2738373" y="3876294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45719"/>
                  </a:moveTo>
                  <a:lnTo>
                    <a:pt x="91439" y="22859"/>
                  </a:lnTo>
                  <a:lnTo>
                    <a:pt x="0" y="0"/>
                  </a:lnTo>
                  <a:lnTo>
                    <a:pt x="0" y="45719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2496248" y="3968496"/>
              <a:ext cx="5715" cy="273685"/>
            </a:xfrm>
            <a:custGeom>
              <a:avLst/>
              <a:gdLst/>
              <a:ahLst/>
              <a:cxnLst/>
              <a:rect l="l" t="t" r="r" b="b"/>
              <a:pathLst>
                <a:path w="5714" h="273685">
                  <a:moveTo>
                    <a:pt x="2857" y="0"/>
                  </a:moveTo>
                  <a:lnTo>
                    <a:pt x="0" y="11429"/>
                  </a:lnTo>
                  <a:lnTo>
                    <a:pt x="0" y="273557"/>
                  </a:lnTo>
                  <a:lnTo>
                    <a:pt x="5714" y="273557"/>
                  </a:lnTo>
                  <a:lnTo>
                    <a:pt x="5714" y="11429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2476245" y="3968496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22860" y="0"/>
                  </a:moveTo>
                  <a:lnTo>
                    <a:pt x="0" y="91439"/>
                  </a:lnTo>
                  <a:lnTo>
                    <a:pt x="45720" y="91439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2476245" y="3968496"/>
              <a:ext cx="537210" cy="959485"/>
            </a:xfrm>
            <a:custGeom>
              <a:avLst/>
              <a:gdLst/>
              <a:ahLst/>
              <a:cxnLst/>
              <a:rect l="l" t="t" r="r" b="b"/>
              <a:pathLst>
                <a:path w="537210" h="959485">
                  <a:moveTo>
                    <a:pt x="45720" y="91439"/>
                  </a:moveTo>
                  <a:lnTo>
                    <a:pt x="22860" y="0"/>
                  </a:lnTo>
                  <a:lnTo>
                    <a:pt x="0" y="91439"/>
                  </a:lnTo>
                  <a:lnTo>
                    <a:pt x="45720" y="91439"/>
                  </a:lnTo>
                  <a:close/>
                </a:path>
                <a:path w="537210" h="959485">
                  <a:moveTo>
                    <a:pt x="80010" y="959357"/>
                  </a:moveTo>
                  <a:lnTo>
                    <a:pt x="537210" y="959357"/>
                  </a:lnTo>
                </a:path>
                <a:path w="537210" h="959485">
                  <a:moveTo>
                    <a:pt x="22860" y="902207"/>
                  </a:moveTo>
                  <a:lnTo>
                    <a:pt x="22860" y="502157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3051749" y="4013454"/>
              <a:ext cx="152400" cy="800100"/>
            </a:xfrm>
            <a:custGeom>
              <a:avLst/>
              <a:gdLst/>
              <a:ahLst/>
              <a:cxnLst/>
              <a:rect l="l" t="t" r="r" b="b"/>
              <a:pathLst>
                <a:path w="152400" h="800100">
                  <a:moveTo>
                    <a:pt x="76006" y="0"/>
                  </a:moveTo>
                  <a:lnTo>
                    <a:pt x="126451" y="57867"/>
                  </a:lnTo>
                  <a:lnTo>
                    <a:pt x="151388" y="124240"/>
                  </a:lnTo>
                  <a:lnTo>
                    <a:pt x="133918" y="159258"/>
                  </a:lnTo>
                  <a:lnTo>
                    <a:pt x="100119" y="185292"/>
                  </a:lnTo>
                  <a:lnTo>
                    <a:pt x="31319" y="173711"/>
                  </a:lnTo>
                  <a:lnTo>
                    <a:pt x="4378" y="141732"/>
                  </a:lnTo>
                  <a:lnTo>
                    <a:pt x="19604" y="93283"/>
                  </a:lnTo>
                  <a:lnTo>
                    <a:pt x="76006" y="86106"/>
                  </a:lnTo>
                  <a:lnTo>
                    <a:pt x="111891" y="103627"/>
                  </a:lnTo>
                  <a:lnTo>
                    <a:pt x="139985" y="134021"/>
                  </a:lnTo>
                  <a:lnTo>
                    <a:pt x="151901" y="171318"/>
                  </a:lnTo>
                  <a:lnTo>
                    <a:pt x="139252" y="209550"/>
                  </a:lnTo>
                  <a:lnTo>
                    <a:pt x="87070" y="246147"/>
                  </a:lnTo>
                  <a:lnTo>
                    <a:pt x="36553" y="234862"/>
                  </a:lnTo>
                  <a:lnTo>
                    <a:pt x="4506" y="198419"/>
                  </a:lnTo>
                  <a:lnTo>
                    <a:pt x="7737" y="159546"/>
                  </a:lnTo>
                  <a:lnTo>
                    <a:pt x="63052" y="140970"/>
                  </a:lnTo>
                  <a:lnTo>
                    <a:pt x="130818" y="178679"/>
                  </a:lnTo>
                  <a:lnTo>
                    <a:pt x="149911" y="213757"/>
                  </a:lnTo>
                  <a:lnTo>
                    <a:pt x="122253" y="285689"/>
                  </a:lnTo>
                  <a:lnTo>
                    <a:pt x="53719" y="300514"/>
                  </a:lnTo>
                  <a:lnTo>
                    <a:pt x="18094" y="275844"/>
                  </a:lnTo>
                  <a:lnTo>
                    <a:pt x="2906" y="225056"/>
                  </a:lnTo>
                  <a:lnTo>
                    <a:pt x="49336" y="198120"/>
                  </a:lnTo>
                  <a:lnTo>
                    <a:pt x="120764" y="225418"/>
                  </a:lnTo>
                  <a:lnTo>
                    <a:pt x="145027" y="257477"/>
                  </a:lnTo>
                  <a:lnTo>
                    <a:pt x="134981" y="329793"/>
                  </a:lnTo>
                  <a:lnTo>
                    <a:pt x="104786" y="354396"/>
                  </a:lnTo>
                  <a:lnTo>
                    <a:pt x="31048" y="344424"/>
                  </a:lnTo>
                  <a:lnTo>
                    <a:pt x="139" y="293360"/>
                  </a:lnTo>
                  <a:lnTo>
                    <a:pt x="42478" y="256032"/>
                  </a:lnTo>
                  <a:lnTo>
                    <a:pt x="115039" y="277548"/>
                  </a:lnTo>
                  <a:lnTo>
                    <a:pt x="141165" y="307527"/>
                  </a:lnTo>
                  <a:lnTo>
                    <a:pt x="152206" y="342900"/>
                  </a:lnTo>
                  <a:lnTo>
                    <a:pt x="139874" y="380042"/>
                  </a:lnTo>
                  <a:lnTo>
                    <a:pt x="112025" y="407579"/>
                  </a:lnTo>
                  <a:lnTo>
                    <a:pt x="37906" y="406908"/>
                  </a:lnTo>
                  <a:lnTo>
                    <a:pt x="611" y="357532"/>
                  </a:lnTo>
                  <a:lnTo>
                    <a:pt x="36796" y="314848"/>
                  </a:lnTo>
                  <a:lnTo>
                    <a:pt x="88855" y="318694"/>
                  </a:lnTo>
                  <a:lnTo>
                    <a:pt x="136474" y="357488"/>
                  </a:lnTo>
                  <a:lnTo>
                    <a:pt x="145252" y="427668"/>
                  </a:lnTo>
                  <a:lnTo>
                    <a:pt x="89006" y="474415"/>
                  </a:lnTo>
                  <a:lnTo>
                    <a:pt x="25581" y="454539"/>
                  </a:lnTo>
                  <a:lnTo>
                    <a:pt x="1341" y="400517"/>
                  </a:lnTo>
                  <a:lnTo>
                    <a:pt x="61302" y="369299"/>
                  </a:lnTo>
                  <a:lnTo>
                    <a:pt x="126710" y="402834"/>
                  </a:lnTo>
                  <a:lnTo>
                    <a:pt x="149904" y="472011"/>
                  </a:lnTo>
                  <a:lnTo>
                    <a:pt x="130732" y="506258"/>
                  </a:lnTo>
                  <a:lnTo>
                    <a:pt x="98294" y="528739"/>
                  </a:lnTo>
                  <a:lnTo>
                    <a:pt x="34298" y="518608"/>
                  </a:lnTo>
                  <a:lnTo>
                    <a:pt x="64" y="466779"/>
                  </a:lnTo>
                  <a:lnTo>
                    <a:pt x="47676" y="426724"/>
                  </a:lnTo>
                  <a:lnTo>
                    <a:pt x="114785" y="448735"/>
                  </a:lnTo>
                  <a:lnTo>
                    <a:pt x="151930" y="513626"/>
                  </a:lnTo>
                  <a:lnTo>
                    <a:pt x="140814" y="550116"/>
                  </a:lnTo>
                  <a:lnTo>
                    <a:pt x="113106" y="578248"/>
                  </a:lnTo>
                  <a:lnTo>
                    <a:pt x="76006" y="590550"/>
                  </a:lnTo>
                  <a:lnTo>
                    <a:pt x="16661" y="559993"/>
                  </a:lnTo>
                  <a:lnTo>
                    <a:pt x="9712" y="501396"/>
                  </a:lnTo>
                  <a:lnTo>
                    <a:pt x="69123" y="484551"/>
                  </a:lnTo>
                  <a:lnTo>
                    <a:pt x="123844" y="513580"/>
                  </a:lnTo>
                  <a:lnTo>
                    <a:pt x="151187" y="566930"/>
                  </a:lnTo>
                  <a:lnTo>
                    <a:pt x="128468" y="623050"/>
                  </a:lnTo>
                  <a:lnTo>
                    <a:pt x="91246" y="645413"/>
                  </a:lnTo>
                  <a:lnTo>
                    <a:pt x="38950" y="636059"/>
                  </a:lnTo>
                  <a:lnTo>
                    <a:pt x="4249" y="598408"/>
                  </a:lnTo>
                  <a:lnTo>
                    <a:pt x="0" y="582624"/>
                  </a:lnTo>
                  <a:lnTo>
                    <a:pt x="3616" y="566928"/>
                  </a:lnTo>
                  <a:lnTo>
                    <a:pt x="60952" y="540900"/>
                  </a:lnTo>
                  <a:lnTo>
                    <a:pt x="120964" y="568451"/>
                  </a:lnTo>
                  <a:lnTo>
                    <a:pt x="146913" y="604501"/>
                  </a:lnTo>
                  <a:lnTo>
                    <a:pt x="134060" y="673815"/>
                  </a:lnTo>
                  <a:lnTo>
                    <a:pt x="98866" y="700278"/>
                  </a:lnTo>
                  <a:lnTo>
                    <a:pt x="30296" y="687119"/>
                  </a:lnTo>
                  <a:lnTo>
                    <a:pt x="1330" y="629412"/>
                  </a:lnTo>
                  <a:lnTo>
                    <a:pt x="49698" y="602789"/>
                  </a:lnTo>
                  <a:lnTo>
                    <a:pt x="102676" y="629412"/>
                  </a:lnTo>
                  <a:lnTo>
                    <a:pt x="135804" y="672526"/>
                  </a:lnTo>
                  <a:lnTo>
                    <a:pt x="152206" y="723900"/>
                  </a:lnTo>
                  <a:lnTo>
                    <a:pt x="151444" y="733806"/>
                  </a:lnTo>
                  <a:lnTo>
                    <a:pt x="119440" y="771906"/>
                  </a:lnTo>
                  <a:lnTo>
                    <a:pt x="81340" y="797051"/>
                  </a:lnTo>
                  <a:lnTo>
                    <a:pt x="76768" y="799338"/>
                  </a:lnTo>
                  <a:lnTo>
                    <a:pt x="76006" y="800100"/>
                  </a:lnTo>
                </a:path>
              </a:pathLst>
            </a:custGeom>
            <a:ln w="57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9" name="object 89" descr=""/>
          <p:cNvSpPr txBox="1"/>
          <p:nvPr/>
        </p:nvSpPr>
        <p:spPr>
          <a:xfrm>
            <a:off x="5058155" y="4240783"/>
            <a:ext cx="189230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25">
                <a:latin typeface="Times New Roman"/>
                <a:cs typeface="Times New Roman"/>
              </a:rPr>
              <a:t>V</a:t>
            </a:r>
            <a:r>
              <a:rPr dirty="0" sz="1000" spc="-25">
                <a:latin typeface="Times New Roman"/>
                <a:cs typeface="Times New Roman"/>
              </a:rPr>
              <a:t>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4315205" y="3612133"/>
            <a:ext cx="189230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35">
                <a:latin typeface="Times New Roman"/>
                <a:cs typeface="Times New Roman"/>
              </a:rPr>
              <a:t>Z</a:t>
            </a:r>
            <a:r>
              <a:rPr dirty="0" sz="1000" spc="35">
                <a:latin typeface="Times New Roman"/>
                <a:cs typeface="Times New Roman"/>
              </a:rPr>
              <a:t>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2429255" y="4240783"/>
            <a:ext cx="20256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25">
                <a:latin typeface="Times New Roman"/>
                <a:cs typeface="Times New Roman"/>
              </a:rPr>
              <a:t>V</a:t>
            </a:r>
            <a:r>
              <a:rPr dirty="0" sz="1000" spc="-25">
                <a:latin typeface="Times New Roman"/>
                <a:cs typeface="Times New Roman"/>
              </a:rPr>
              <a:t>p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889499" y="4983733"/>
            <a:ext cx="6222365" cy="117475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R="1440815">
              <a:lnSpc>
                <a:spcPct val="100000"/>
              </a:lnSpc>
              <a:spcBef>
                <a:spcPts val="110"/>
              </a:spcBef>
            </a:pPr>
            <a:r>
              <a:rPr dirty="0" sz="1250">
                <a:latin typeface="Times New Roman"/>
                <a:cs typeface="Times New Roman"/>
              </a:rPr>
              <a:t>a :</a:t>
            </a:r>
            <a:r>
              <a:rPr dirty="0" sz="1250" spc="26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1</a:t>
            </a:r>
            <a:endParaRPr sz="1050">
              <a:latin typeface="Times New Roman"/>
              <a:cs typeface="Times New Roman"/>
            </a:endParaRPr>
          </a:p>
          <a:p>
            <a:pPr algn="ctr" marR="182245">
              <a:lnSpc>
                <a:spcPct val="100000"/>
              </a:lnSpc>
              <a:spcBef>
                <a:spcPts val="111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2.7: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referida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secundario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35"/>
              </a:spcBef>
            </a:pPr>
            <a:endParaRPr sz="1200">
              <a:latin typeface="Calibri"/>
              <a:cs typeface="Calibri"/>
            </a:endParaRPr>
          </a:p>
          <a:p>
            <a:pPr marL="50800" marR="43180" indent="222250">
              <a:lnSpc>
                <a:spcPct val="100000"/>
              </a:lnSpc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referida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secundario.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efectos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del </a:t>
            </a:r>
            <a:r>
              <a:rPr dirty="0" sz="1200" spc="-20">
                <a:latin typeface="Calibri"/>
                <a:cs typeface="Calibri"/>
              </a:rPr>
              <a:t>c´alculo,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m</a:t>
            </a:r>
            <a:r>
              <a:rPr dirty="0" sz="1200" spc="35">
                <a:latin typeface="Calibri"/>
                <a:cs typeface="Calibri"/>
              </a:rPr>
              <a:t>agn</a:t>
            </a:r>
            <a:r>
              <a:rPr dirty="0" sz="1200" spc="25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ti</a:t>
            </a:r>
            <a:r>
              <a:rPr dirty="0" sz="1200" spc="30">
                <a:latin typeface="Calibri"/>
                <a:cs typeface="Calibri"/>
              </a:rPr>
              <a:t>z</a:t>
            </a:r>
            <a:r>
              <a:rPr dirty="0" sz="1200" spc="35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ignorada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g</a:t>
            </a:r>
            <a:r>
              <a:rPr dirty="0" baseline="-13888" sz="1200" i="1">
                <a:latin typeface="Calibri"/>
                <a:cs typeface="Calibri"/>
              </a:rPr>
              <a:t>m</a:t>
            </a:r>
            <a:r>
              <a:rPr dirty="0" baseline="-13888" sz="1200" spc="33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b</a:t>
            </a:r>
            <a:r>
              <a:rPr dirty="0" baseline="-13888" sz="1200" i="1">
                <a:latin typeface="Calibri"/>
                <a:cs typeface="Calibri"/>
              </a:rPr>
              <a:t>m</a:t>
            </a:r>
            <a:r>
              <a:rPr dirty="0" baseline="-13888" sz="1200" spc="33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desprecian).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2543555" y="3669283"/>
            <a:ext cx="14541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25">
                <a:latin typeface="Times New Roman"/>
                <a:cs typeface="Times New Roman"/>
              </a:rPr>
              <a:t>I</a:t>
            </a:r>
            <a:r>
              <a:rPr dirty="0" sz="1000" spc="-25">
                <a:latin typeface="Times New Roman"/>
                <a:cs typeface="Times New Roman"/>
              </a:rPr>
              <a:t>p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4829553" y="3669283"/>
            <a:ext cx="132080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25">
                <a:latin typeface="Times New Roman"/>
                <a:cs typeface="Times New Roman"/>
              </a:rPr>
              <a:t>I</a:t>
            </a:r>
            <a:r>
              <a:rPr dirty="0" sz="1000" spc="-25">
                <a:latin typeface="Times New Roman"/>
                <a:cs typeface="Times New Roman"/>
              </a:rPr>
              <a:t>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3915155" y="3977894"/>
            <a:ext cx="7112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-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4772405" y="3977894"/>
            <a:ext cx="10287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+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5001010" y="4035048"/>
            <a:ext cx="10287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+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5001010" y="4549398"/>
            <a:ext cx="7112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-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2600710" y="4606553"/>
            <a:ext cx="7112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-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2600710" y="4035048"/>
            <a:ext cx="10287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+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3721100" y="6331837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1150104" y="6258371"/>
            <a:ext cx="35204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caida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t</a:t>
            </a:r>
            <a:r>
              <a:rPr dirty="0" sz="1200" spc="35">
                <a:latin typeface="Calibri"/>
                <a:cs typeface="Calibri"/>
              </a:rPr>
              <a:t>ensi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235" i="1">
                <a:latin typeface="Calibri"/>
                <a:cs typeface="Calibri"/>
              </a:rPr>
              <a:t>Z</a:t>
            </a:r>
            <a:r>
              <a:rPr dirty="0" sz="1200" spc="220" i="1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dada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por: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4726936" y="6195888"/>
            <a:ext cx="1371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14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4838191" y="6288562"/>
            <a:ext cx="10477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r>
              <a:rPr dirty="0" u="sng" sz="60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4783328" y="6310183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5202428" y="6331837"/>
            <a:ext cx="5969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5285" algn="l"/>
              </a:tabLst>
            </a:pPr>
            <a:r>
              <a:rPr dirty="0" sz="800" spc="100" i="1">
                <a:latin typeface="Calibri"/>
                <a:cs typeface="Calibri"/>
              </a:rPr>
              <a:t>S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50" i="1">
                <a:latin typeface="Calibri"/>
                <a:cs typeface="Calibri"/>
              </a:rPr>
              <a:t>S</a:t>
            </a:r>
            <a:r>
              <a:rPr dirty="0" sz="800" spc="420" i="1">
                <a:latin typeface="Calibri"/>
                <a:cs typeface="Calibri"/>
              </a:rPr>
              <a:t> </a:t>
            </a:r>
            <a:r>
              <a:rPr dirty="0" sz="800" spc="100" i="1">
                <a:latin typeface="Calibri"/>
                <a:cs typeface="Calibri"/>
              </a:rPr>
              <a:t>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4964689" y="6258362"/>
            <a:ext cx="11639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7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35" i="1">
                <a:latin typeface="Calibri"/>
                <a:cs typeface="Calibri"/>
              </a:rPr>
              <a:t>Z</a:t>
            </a:r>
            <a:r>
              <a:rPr dirty="0" sz="1200" spc="350" i="1">
                <a:latin typeface="Calibri"/>
                <a:cs typeface="Calibri"/>
              </a:rPr>
              <a:t> </a:t>
            </a:r>
            <a:r>
              <a:rPr dirty="0" sz="1200" spc="215" i="1">
                <a:latin typeface="Calibri"/>
                <a:cs typeface="Calibri"/>
              </a:rPr>
              <a:t>I</a:t>
            </a:r>
            <a:r>
              <a:rPr dirty="0" sz="1200" spc="200" i="1">
                <a:latin typeface="Calibri"/>
                <a:cs typeface="Calibri"/>
              </a:rPr>
              <a:t>  </a:t>
            </a:r>
            <a:r>
              <a:rPr dirty="0" sz="1200" spc="200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0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2483611" y="6651877"/>
            <a:ext cx="5111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29895" algn="l"/>
              </a:tabLst>
            </a:pPr>
            <a:r>
              <a:rPr dirty="0" sz="800" spc="100" i="1">
                <a:latin typeface="Calibri"/>
                <a:cs typeface="Calibri"/>
              </a:rPr>
              <a:t>S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60" i="1">
                <a:latin typeface="Calibri"/>
                <a:cs typeface="Calibri"/>
              </a:rPr>
              <a:t>P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3242558" y="6515928"/>
            <a:ext cx="1371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14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3353815" y="6608602"/>
            <a:ext cx="10477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r>
              <a:rPr dirty="0" u="sng" sz="60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3300476" y="6631747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1150097" y="6578411"/>
            <a:ext cx="29902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896110" algn="l"/>
                <a:tab pos="2342515" algn="l"/>
              </a:tabLst>
            </a:pPr>
            <a:r>
              <a:rPr dirty="0" sz="1200">
                <a:latin typeface="Calibri"/>
                <a:cs typeface="Calibri"/>
              </a:rPr>
              <a:t>Considerando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que: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215" i="1">
                <a:latin typeface="Calibri"/>
                <a:cs typeface="Calibri"/>
              </a:rPr>
              <a:t>I</a:t>
            </a:r>
            <a:r>
              <a:rPr dirty="0" sz="1200" spc="19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a</a:t>
            </a:r>
            <a:r>
              <a:rPr dirty="0" sz="1200" spc="75" i="1">
                <a:latin typeface="Calibri"/>
                <a:cs typeface="Calibri"/>
              </a:rPr>
              <a:t>I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15">
                <a:latin typeface="Lucida Sans Unicode"/>
                <a:cs typeface="Lucida Sans Unicode"/>
              </a:rPr>
              <a:t>⇒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0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4114294" y="6578406"/>
            <a:ext cx="3460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35" i="1">
                <a:latin typeface="Calibri"/>
                <a:cs typeface="Calibri"/>
              </a:rPr>
              <a:t>Z</a:t>
            </a:r>
            <a:r>
              <a:rPr dirty="0" sz="1200" spc="345" i="1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a</a:t>
            </a:r>
            <a:r>
              <a:rPr dirty="0" sz="1200" spc="85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3719576" y="6651877"/>
            <a:ext cx="8083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09270" algn="l"/>
                <a:tab pos="727075" algn="l"/>
              </a:tabLst>
            </a:pPr>
            <a:r>
              <a:rPr dirty="0" sz="800" spc="100" i="1">
                <a:latin typeface="Calibri"/>
                <a:cs typeface="Calibri"/>
              </a:rPr>
              <a:t>S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00" i="1">
                <a:latin typeface="Calibri"/>
                <a:cs typeface="Calibri"/>
              </a:rPr>
              <a:t>S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0" i="1">
                <a:latin typeface="Calibri"/>
                <a:cs typeface="Calibri"/>
              </a:rPr>
              <a:t>P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1124711" y="6848473"/>
            <a:ext cx="3247390" cy="2120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351155">
              <a:lnSpc>
                <a:spcPts val="495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  <a:p>
            <a:pPr marL="38100">
              <a:lnSpc>
                <a:spcPts val="975"/>
              </a:lnSpc>
            </a:pP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reescrita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queda: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spc="65" i="1">
                <a:latin typeface="Calibri"/>
                <a:cs typeface="Calibri"/>
              </a:rPr>
              <a:t>V</a:t>
            </a:r>
            <a:r>
              <a:rPr dirty="0" baseline="-13888" sz="1200" spc="97" i="1">
                <a:latin typeface="Calibri"/>
                <a:cs typeface="Calibri"/>
              </a:rPr>
              <a:t>P</a:t>
            </a:r>
            <a:r>
              <a:rPr dirty="0" baseline="-13888" sz="1200" spc="367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aV</a:t>
            </a:r>
            <a:r>
              <a:rPr dirty="0" baseline="-13888" sz="1200" i="1">
                <a:latin typeface="Calibri"/>
                <a:cs typeface="Calibri"/>
              </a:rPr>
              <a:t>S</a:t>
            </a:r>
            <a:r>
              <a:rPr dirty="0" baseline="-13888" sz="1200" spc="36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i="1">
                <a:latin typeface="Calibri"/>
                <a:cs typeface="Calibri"/>
              </a:rPr>
              <a:t>a</a:t>
            </a:r>
            <a:r>
              <a:rPr dirty="0" sz="1200" spc="215" i="1">
                <a:latin typeface="Calibri"/>
                <a:cs typeface="Calibri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Z</a:t>
            </a:r>
            <a:r>
              <a:rPr dirty="0" baseline="-13888" sz="1200" spc="270" i="1">
                <a:latin typeface="Calibri"/>
                <a:cs typeface="Calibri"/>
              </a:rPr>
              <a:t>S</a:t>
            </a:r>
            <a:r>
              <a:rPr dirty="0" sz="1200" spc="180" i="1">
                <a:latin typeface="Calibri"/>
                <a:cs typeface="Calibri"/>
              </a:rPr>
              <a:t>I</a:t>
            </a:r>
            <a:r>
              <a:rPr dirty="0" baseline="-13888" sz="1200" spc="270" i="1">
                <a:latin typeface="Calibri"/>
                <a:cs typeface="Calibri"/>
              </a:rPr>
              <a:t>P</a:t>
            </a:r>
            <a:endParaRPr baseline="-13888" sz="1200">
              <a:latin typeface="Calibri"/>
              <a:cs typeface="Calibri"/>
            </a:endParaRPr>
          </a:p>
        </p:txBody>
      </p:sp>
      <p:grpSp>
        <p:nvGrpSpPr>
          <p:cNvPr id="116" name="object 116" descr=""/>
          <p:cNvGrpSpPr/>
          <p:nvPr/>
        </p:nvGrpSpPr>
        <p:grpSpPr>
          <a:xfrm>
            <a:off x="2338768" y="7525702"/>
            <a:ext cx="1882139" cy="1120140"/>
            <a:chOff x="2338768" y="7525702"/>
            <a:chExt cx="1882139" cy="1120140"/>
          </a:xfrm>
        </p:grpSpPr>
        <p:sp>
          <p:nvSpPr>
            <p:cNvPr id="117" name="object 117" descr=""/>
            <p:cNvSpPr/>
            <p:nvPr/>
          </p:nvSpPr>
          <p:spPr>
            <a:xfrm>
              <a:off x="2341625" y="7557516"/>
              <a:ext cx="56515" cy="1085215"/>
            </a:xfrm>
            <a:custGeom>
              <a:avLst/>
              <a:gdLst/>
              <a:ahLst/>
              <a:cxnLst/>
              <a:rect l="l" t="t" r="r" b="b"/>
              <a:pathLst>
                <a:path w="56514" h="1085215">
                  <a:moveTo>
                    <a:pt x="56387" y="28193"/>
                  </a:moveTo>
                  <a:lnTo>
                    <a:pt x="54170" y="39162"/>
                  </a:lnTo>
                  <a:lnTo>
                    <a:pt x="48125" y="48125"/>
                  </a:lnTo>
                  <a:lnTo>
                    <a:pt x="39162" y="54170"/>
                  </a:lnTo>
                  <a:lnTo>
                    <a:pt x="28193" y="56387"/>
                  </a:lnTo>
                  <a:lnTo>
                    <a:pt x="17225" y="54170"/>
                  </a:lnTo>
                  <a:lnTo>
                    <a:pt x="8262" y="48125"/>
                  </a:lnTo>
                  <a:lnTo>
                    <a:pt x="2217" y="39162"/>
                  </a:lnTo>
                  <a:lnTo>
                    <a:pt x="0" y="28193"/>
                  </a:lnTo>
                  <a:lnTo>
                    <a:pt x="2217" y="17225"/>
                  </a:lnTo>
                  <a:lnTo>
                    <a:pt x="8262" y="8262"/>
                  </a:lnTo>
                  <a:lnTo>
                    <a:pt x="17225" y="2217"/>
                  </a:lnTo>
                  <a:lnTo>
                    <a:pt x="28193" y="0"/>
                  </a:lnTo>
                  <a:lnTo>
                    <a:pt x="39162" y="2217"/>
                  </a:lnTo>
                  <a:lnTo>
                    <a:pt x="48125" y="8262"/>
                  </a:lnTo>
                  <a:lnTo>
                    <a:pt x="54170" y="17225"/>
                  </a:lnTo>
                  <a:lnTo>
                    <a:pt x="56387" y="28193"/>
                  </a:lnTo>
                  <a:close/>
                </a:path>
                <a:path w="56514" h="1085215">
                  <a:moveTo>
                    <a:pt x="56387" y="1056893"/>
                  </a:moveTo>
                  <a:lnTo>
                    <a:pt x="54170" y="1067862"/>
                  </a:lnTo>
                  <a:lnTo>
                    <a:pt x="48125" y="1076825"/>
                  </a:lnTo>
                  <a:lnTo>
                    <a:pt x="39162" y="1082870"/>
                  </a:lnTo>
                  <a:lnTo>
                    <a:pt x="28193" y="1085087"/>
                  </a:lnTo>
                  <a:lnTo>
                    <a:pt x="17225" y="1082870"/>
                  </a:lnTo>
                  <a:lnTo>
                    <a:pt x="8262" y="1076825"/>
                  </a:lnTo>
                  <a:lnTo>
                    <a:pt x="2217" y="1067862"/>
                  </a:lnTo>
                  <a:lnTo>
                    <a:pt x="0" y="1056893"/>
                  </a:lnTo>
                  <a:lnTo>
                    <a:pt x="2217" y="1045925"/>
                  </a:lnTo>
                  <a:lnTo>
                    <a:pt x="8262" y="1036962"/>
                  </a:lnTo>
                  <a:lnTo>
                    <a:pt x="17225" y="1030917"/>
                  </a:lnTo>
                  <a:lnTo>
                    <a:pt x="28193" y="1028699"/>
                  </a:lnTo>
                  <a:lnTo>
                    <a:pt x="39162" y="1030917"/>
                  </a:lnTo>
                  <a:lnTo>
                    <a:pt x="48125" y="1036962"/>
                  </a:lnTo>
                  <a:lnTo>
                    <a:pt x="54170" y="1045925"/>
                  </a:lnTo>
                  <a:lnTo>
                    <a:pt x="56387" y="1056893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2427223" y="7585710"/>
              <a:ext cx="1714500" cy="1028700"/>
            </a:xfrm>
            <a:custGeom>
              <a:avLst/>
              <a:gdLst/>
              <a:ahLst/>
              <a:cxnLst/>
              <a:rect l="l" t="t" r="r" b="b"/>
              <a:pathLst>
                <a:path w="1714500" h="1028700">
                  <a:moveTo>
                    <a:pt x="1085850" y="0"/>
                  </a:moveTo>
                  <a:lnTo>
                    <a:pt x="1600200" y="0"/>
                  </a:lnTo>
                </a:path>
                <a:path w="1714500" h="1028700">
                  <a:moveTo>
                    <a:pt x="1600200" y="1028700"/>
                  </a:moveTo>
                  <a:lnTo>
                    <a:pt x="1714500" y="914400"/>
                  </a:lnTo>
                </a:path>
                <a:path w="1714500" h="1028700">
                  <a:moveTo>
                    <a:pt x="1600200" y="1028700"/>
                  </a:moveTo>
                  <a:lnTo>
                    <a:pt x="0" y="1028700"/>
                  </a:lnTo>
                </a:path>
                <a:path w="1714500" h="1028700">
                  <a:moveTo>
                    <a:pt x="1600200" y="0"/>
                  </a:moveTo>
                  <a:lnTo>
                    <a:pt x="1714500" y="11430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2427223" y="7585710"/>
              <a:ext cx="330835" cy="0"/>
            </a:xfrm>
            <a:custGeom>
              <a:avLst/>
              <a:gdLst/>
              <a:ahLst/>
              <a:cxnLst/>
              <a:rect l="l" t="t" r="r" b="b"/>
              <a:pathLst>
                <a:path w="330835" h="0">
                  <a:moveTo>
                    <a:pt x="330707" y="0"/>
                  </a:moveTo>
                  <a:lnTo>
                    <a:pt x="0" y="0"/>
                  </a:lnTo>
                  <a:lnTo>
                    <a:pt x="3307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2427224" y="7583170"/>
              <a:ext cx="325755" cy="5080"/>
            </a:xfrm>
            <a:custGeom>
              <a:avLst/>
              <a:gdLst/>
              <a:ahLst/>
              <a:cxnLst/>
              <a:rect l="l" t="t" r="r" b="b"/>
              <a:pathLst>
                <a:path w="325755" h="5079">
                  <a:moveTo>
                    <a:pt x="325628" y="2540"/>
                  </a:moveTo>
                  <a:lnTo>
                    <a:pt x="325615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325628" y="5080"/>
                  </a:lnTo>
                  <a:lnTo>
                    <a:pt x="325628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2666491" y="7562850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19"/>
                  </a:lnTo>
                  <a:lnTo>
                    <a:pt x="91439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2666491" y="7562850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45719"/>
                  </a:moveTo>
                  <a:lnTo>
                    <a:pt x="91439" y="22860"/>
                  </a:lnTo>
                  <a:lnTo>
                    <a:pt x="0" y="0"/>
                  </a:lnTo>
                  <a:lnTo>
                    <a:pt x="0" y="45719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2770123" y="7585710"/>
              <a:ext cx="171450" cy="0"/>
            </a:xfrm>
            <a:custGeom>
              <a:avLst/>
              <a:gdLst/>
              <a:ahLst/>
              <a:cxnLst/>
              <a:rect l="l" t="t" r="r" b="b"/>
              <a:pathLst>
                <a:path w="171450" h="0">
                  <a:moveTo>
                    <a:pt x="17145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2770123" y="7585710"/>
              <a:ext cx="171450" cy="0"/>
            </a:xfrm>
            <a:custGeom>
              <a:avLst/>
              <a:gdLst/>
              <a:ahLst/>
              <a:cxnLst/>
              <a:rect l="l" t="t" r="r" b="b"/>
              <a:pathLst>
                <a:path w="171450" h="0">
                  <a:moveTo>
                    <a:pt x="0" y="0"/>
                  </a:moveTo>
                  <a:lnTo>
                    <a:pt x="17145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2367216" y="7655052"/>
              <a:ext cx="5715" cy="273685"/>
            </a:xfrm>
            <a:custGeom>
              <a:avLst/>
              <a:gdLst/>
              <a:ahLst/>
              <a:cxnLst/>
              <a:rect l="l" t="t" r="r" b="b"/>
              <a:pathLst>
                <a:path w="5714" h="273684">
                  <a:moveTo>
                    <a:pt x="2857" y="0"/>
                  </a:moveTo>
                  <a:lnTo>
                    <a:pt x="0" y="11429"/>
                  </a:lnTo>
                  <a:lnTo>
                    <a:pt x="0" y="273558"/>
                  </a:lnTo>
                  <a:lnTo>
                    <a:pt x="5714" y="273558"/>
                  </a:lnTo>
                  <a:lnTo>
                    <a:pt x="5714" y="11429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2347213" y="7655052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40">
                  <a:moveTo>
                    <a:pt x="22860" y="0"/>
                  </a:moveTo>
                  <a:lnTo>
                    <a:pt x="0" y="91440"/>
                  </a:lnTo>
                  <a:lnTo>
                    <a:pt x="45719" y="91440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2347213" y="7528560"/>
              <a:ext cx="1165860" cy="1028700"/>
            </a:xfrm>
            <a:custGeom>
              <a:avLst/>
              <a:gdLst/>
              <a:ahLst/>
              <a:cxnLst/>
              <a:rect l="l" t="t" r="r" b="b"/>
              <a:pathLst>
                <a:path w="1165860" h="1028700">
                  <a:moveTo>
                    <a:pt x="45719" y="217932"/>
                  </a:moveTo>
                  <a:lnTo>
                    <a:pt x="22860" y="126492"/>
                  </a:lnTo>
                  <a:lnTo>
                    <a:pt x="0" y="217932"/>
                  </a:lnTo>
                  <a:lnTo>
                    <a:pt x="45719" y="217932"/>
                  </a:lnTo>
                  <a:close/>
                </a:path>
                <a:path w="1165860" h="1028700">
                  <a:moveTo>
                    <a:pt x="22860" y="1028700"/>
                  </a:moveTo>
                  <a:lnTo>
                    <a:pt x="22860" y="628650"/>
                  </a:lnTo>
                </a:path>
                <a:path w="1165860" h="1028700">
                  <a:moveTo>
                    <a:pt x="594360" y="0"/>
                  </a:moveTo>
                  <a:lnTo>
                    <a:pt x="1165860" y="0"/>
                  </a:lnTo>
                  <a:lnTo>
                    <a:pt x="1165860" y="114300"/>
                  </a:lnTo>
                  <a:lnTo>
                    <a:pt x="594360" y="114300"/>
                  </a:lnTo>
                  <a:lnTo>
                    <a:pt x="59436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4065717" y="7700010"/>
              <a:ext cx="152400" cy="800100"/>
            </a:xfrm>
            <a:custGeom>
              <a:avLst/>
              <a:gdLst/>
              <a:ahLst/>
              <a:cxnLst/>
              <a:rect l="l" t="t" r="r" b="b"/>
              <a:pathLst>
                <a:path w="152400" h="800100">
                  <a:moveTo>
                    <a:pt x="76006" y="0"/>
                  </a:moveTo>
                  <a:lnTo>
                    <a:pt x="126451" y="57867"/>
                  </a:lnTo>
                  <a:lnTo>
                    <a:pt x="151388" y="124240"/>
                  </a:lnTo>
                  <a:lnTo>
                    <a:pt x="133918" y="159258"/>
                  </a:lnTo>
                  <a:lnTo>
                    <a:pt x="100119" y="185292"/>
                  </a:lnTo>
                  <a:lnTo>
                    <a:pt x="31319" y="173711"/>
                  </a:lnTo>
                  <a:lnTo>
                    <a:pt x="4378" y="141732"/>
                  </a:lnTo>
                  <a:lnTo>
                    <a:pt x="19604" y="93283"/>
                  </a:lnTo>
                  <a:lnTo>
                    <a:pt x="76006" y="86106"/>
                  </a:lnTo>
                  <a:lnTo>
                    <a:pt x="111891" y="103627"/>
                  </a:lnTo>
                  <a:lnTo>
                    <a:pt x="139985" y="134021"/>
                  </a:lnTo>
                  <a:lnTo>
                    <a:pt x="151901" y="171318"/>
                  </a:lnTo>
                  <a:lnTo>
                    <a:pt x="139252" y="209550"/>
                  </a:lnTo>
                  <a:lnTo>
                    <a:pt x="87070" y="246147"/>
                  </a:lnTo>
                  <a:lnTo>
                    <a:pt x="36553" y="234862"/>
                  </a:lnTo>
                  <a:lnTo>
                    <a:pt x="4506" y="198419"/>
                  </a:lnTo>
                  <a:lnTo>
                    <a:pt x="7737" y="159546"/>
                  </a:lnTo>
                  <a:lnTo>
                    <a:pt x="63052" y="140970"/>
                  </a:lnTo>
                  <a:lnTo>
                    <a:pt x="130818" y="178674"/>
                  </a:lnTo>
                  <a:lnTo>
                    <a:pt x="149911" y="213755"/>
                  </a:lnTo>
                  <a:lnTo>
                    <a:pt x="122253" y="285689"/>
                  </a:lnTo>
                  <a:lnTo>
                    <a:pt x="53719" y="300514"/>
                  </a:lnTo>
                  <a:lnTo>
                    <a:pt x="18094" y="275844"/>
                  </a:lnTo>
                  <a:lnTo>
                    <a:pt x="2906" y="225056"/>
                  </a:lnTo>
                  <a:lnTo>
                    <a:pt x="49336" y="198120"/>
                  </a:lnTo>
                  <a:lnTo>
                    <a:pt x="120764" y="225418"/>
                  </a:lnTo>
                  <a:lnTo>
                    <a:pt x="145027" y="257477"/>
                  </a:lnTo>
                  <a:lnTo>
                    <a:pt x="134981" y="329793"/>
                  </a:lnTo>
                  <a:lnTo>
                    <a:pt x="104786" y="354396"/>
                  </a:lnTo>
                  <a:lnTo>
                    <a:pt x="31048" y="344424"/>
                  </a:lnTo>
                  <a:lnTo>
                    <a:pt x="139" y="293360"/>
                  </a:lnTo>
                  <a:lnTo>
                    <a:pt x="42478" y="256032"/>
                  </a:lnTo>
                  <a:lnTo>
                    <a:pt x="115039" y="277548"/>
                  </a:lnTo>
                  <a:lnTo>
                    <a:pt x="141165" y="307527"/>
                  </a:lnTo>
                  <a:lnTo>
                    <a:pt x="152206" y="342900"/>
                  </a:lnTo>
                  <a:lnTo>
                    <a:pt x="139874" y="380042"/>
                  </a:lnTo>
                  <a:lnTo>
                    <a:pt x="112025" y="407579"/>
                  </a:lnTo>
                  <a:lnTo>
                    <a:pt x="37906" y="406908"/>
                  </a:lnTo>
                  <a:lnTo>
                    <a:pt x="611" y="357532"/>
                  </a:lnTo>
                  <a:lnTo>
                    <a:pt x="36796" y="314848"/>
                  </a:lnTo>
                  <a:lnTo>
                    <a:pt x="88855" y="318694"/>
                  </a:lnTo>
                  <a:lnTo>
                    <a:pt x="136474" y="357488"/>
                  </a:lnTo>
                  <a:lnTo>
                    <a:pt x="145252" y="427668"/>
                  </a:lnTo>
                  <a:lnTo>
                    <a:pt x="89006" y="474415"/>
                  </a:lnTo>
                  <a:lnTo>
                    <a:pt x="25581" y="454539"/>
                  </a:lnTo>
                  <a:lnTo>
                    <a:pt x="1341" y="400517"/>
                  </a:lnTo>
                  <a:lnTo>
                    <a:pt x="61302" y="369299"/>
                  </a:lnTo>
                  <a:lnTo>
                    <a:pt x="126710" y="402834"/>
                  </a:lnTo>
                  <a:lnTo>
                    <a:pt x="149904" y="472011"/>
                  </a:lnTo>
                  <a:lnTo>
                    <a:pt x="130732" y="506258"/>
                  </a:lnTo>
                  <a:lnTo>
                    <a:pt x="98294" y="528739"/>
                  </a:lnTo>
                  <a:lnTo>
                    <a:pt x="34298" y="518608"/>
                  </a:lnTo>
                  <a:lnTo>
                    <a:pt x="64" y="466779"/>
                  </a:lnTo>
                  <a:lnTo>
                    <a:pt x="47676" y="426724"/>
                  </a:lnTo>
                  <a:lnTo>
                    <a:pt x="114785" y="448735"/>
                  </a:lnTo>
                  <a:lnTo>
                    <a:pt x="151930" y="513626"/>
                  </a:lnTo>
                  <a:lnTo>
                    <a:pt x="140814" y="550116"/>
                  </a:lnTo>
                  <a:lnTo>
                    <a:pt x="113106" y="578248"/>
                  </a:lnTo>
                  <a:lnTo>
                    <a:pt x="76006" y="590550"/>
                  </a:lnTo>
                  <a:lnTo>
                    <a:pt x="16661" y="559993"/>
                  </a:lnTo>
                  <a:lnTo>
                    <a:pt x="9712" y="501396"/>
                  </a:lnTo>
                  <a:lnTo>
                    <a:pt x="69123" y="484551"/>
                  </a:lnTo>
                  <a:lnTo>
                    <a:pt x="123844" y="513580"/>
                  </a:lnTo>
                  <a:lnTo>
                    <a:pt x="151187" y="566930"/>
                  </a:lnTo>
                  <a:lnTo>
                    <a:pt x="128468" y="623050"/>
                  </a:lnTo>
                  <a:lnTo>
                    <a:pt x="91246" y="645414"/>
                  </a:lnTo>
                  <a:lnTo>
                    <a:pt x="38952" y="636059"/>
                  </a:lnTo>
                  <a:lnTo>
                    <a:pt x="4249" y="598408"/>
                  </a:lnTo>
                  <a:lnTo>
                    <a:pt x="0" y="582624"/>
                  </a:lnTo>
                  <a:lnTo>
                    <a:pt x="3616" y="566928"/>
                  </a:lnTo>
                  <a:lnTo>
                    <a:pt x="60952" y="540900"/>
                  </a:lnTo>
                  <a:lnTo>
                    <a:pt x="120964" y="568452"/>
                  </a:lnTo>
                  <a:lnTo>
                    <a:pt x="146913" y="604501"/>
                  </a:lnTo>
                  <a:lnTo>
                    <a:pt x="134060" y="673815"/>
                  </a:lnTo>
                  <a:lnTo>
                    <a:pt x="98866" y="700278"/>
                  </a:lnTo>
                  <a:lnTo>
                    <a:pt x="30296" y="687119"/>
                  </a:lnTo>
                  <a:lnTo>
                    <a:pt x="1330" y="629412"/>
                  </a:lnTo>
                  <a:lnTo>
                    <a:pt x="49698" y="602789"/>
                  </a:lnTo>
                  <a:lnTo>
                    <a:pt x="102676" y="629412"/>
                  </a:lnTo>
                  <a:lnTo>
                    <a:pt x="135804" y="672526"/>
                  </a:lnTo>
                  <a:lnTo>
                    <a:pt x="152206" y="723900"/>
                  </a:lnTo>
                  <a:lnTo>
                    <a:pt x="151444" y="733806"/>
                  </a:lnTo>
                  <a:lnTo>
                    <a:pt x="119440" y="771906"/>
                  </a:lnTo>
                  <a:lnTo>
                    <a:pt x="81340" y="797052"/>
                  </a:lnTo>
                  <a:lnTo>
                    <a:pt x="76768" y="799338"/>
                  </a:lnTo>
                  <a:lnTo>
                    <a:pt x="76006" y="80010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9" name="object 129" descr=""/>
          <p:cNvGrpSpPr/>
          <p:nvPr/>
        </p:nvGrpSpPr>
        <p:grpSpPr>
          <a:xfrm>
            <a:off x="4624768" y="7440358"/>
            <a:ext cx="62230" cy="62230"/>
            <a:chOff x="4624768" y="7440358"/>
            <a:chExt cx="62230" cy="62230"/>
          </a:xfrm>
        </p:grpSpPr>
        <p:sp>
          <p:nvSpPr>
            <p:cNvPr id="130" name="object 130" descr=""/>
            <p:cNvSpPr/>
            <p:nvPr/>
          </p:nvSpPr>
          <p:spPr>
            <a:xfrm>
              <a:off x="4627625" y="7443215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5">
                  <a:moveTo>
                    <a:pt x="28194" y="0"/>
                  </a:moveTo>
                  <a:lnTo>
                    <a:pt x="17225" y="2217"/>
                  </a:lnTo>
                  <a:lnTo>
                    <a:pt x="8262" y="8262"/>
                  </a:lnTo>
                  <a:lnTo>
                    <a:pt x="2217" y="17225"/>
                  </a:lnTo>
                  <a:lnTo>
                    <a:pt x="0" y="28193"/>
                  </a:lnTo>
                  <a:lnTo>
                    <a:pt x="2217" y="39162"/>
                  </a:lnTo>
                  <a:lnTo>
                    <a:pt x="8262" y="48125"/>
                  </a:lnTo>
                  <a:lnTo>
                    <a:pt x="17225" y="54170"/>
                  </a:lnTo>
                  <a:lnTo>
                    <a:pt x="28194" y="56387"/>
                  </a:lnTo>
                  <a:lnTo>
                    <a:pt x="39162" y="54170"/>
                  </a:lnTo>
                  <a:lnTo>
                    <a:pt x="48125" y="48125"/>
                  </a:lnTo>
                  <a:lnTo>
                    <a:pt x="54170" y="39162"/>
                  </a:lnTo>
                  <a:lnTo>
                    <a:pt x="56387" y="28193"/>
                  </a:lnTo>
                  <a:lnTo>
                    <a:pt x="54170" y="17225"/>
                  </a:lnTo>
                  <a:lnTo>
                    <a:pt x="48125" y="8262"/>
                  </a:lnTo>
                  <a:lnTo>
                    <a:pt x="39162" y="2217"/>
                  </a:lnTo>
                  <a:lnTo>
                    <a:pt x="2819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 descr=""/>
            <p:cNvSpPr/>
            <p:nvPr/>
          </p:nvSpPr>
          <p:spPr>
            <a:xfrm>
              <a:off x="4627625" y="7443215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5">
                  <a:moveTo>
                    <a:pt x="56387" y="28193"/>
                  </a:moveTo>
                  <a:lnTo>
                    <a:pt x="54170" y="39162"/>
                  </a:lnTo>
                  <a:lnTo>
                    <a:pt x="48125" y="48125"/>
                  </a:lnTo>
                  <a:lnTo>
                    <a:pt x="39162" y="54170"/>
                  </a:lnTo>
                  <a:lnTo>
                    <a:pt x="28194" y="56387"/>
                  </a:lnTo>
                  <a:lnTo>
                    <a:pt x="17225" y="54170"/>
                  </a:lnTo>
                  <a:lnTo>
                    <a:pt x="8262" y="48125"/>
                  </a:lnTo>
                  <a:lnTo>
                    <a:pt x="2217" y="39162"/>
                  </a:lnTo>
                  <a:lnTo>
                    <a:pt x="0" y="28193"/>
                  </a:lnTo>
                  <a:lnTo>
                    <a:pt x="2217" y="17225"/>
                  </a:lnTo>
                  <a:lnTo>
                    <a:pt x="8262" y="8262"/>
                  </a:lnTo>
                  <a:lnTo>
                    <a:pt x="17225" y="2217"/>
                  </a:lnTo>
                  <a:lnTo>
                    <a:pt x="28194" y="0"/>
                  </a:lnTo>
                  <a:lnTo>
                    <a:pt x="39162" y="2217"/>
                  </a:lnTo>
                  <a:lnTo>
                    <a:pt x="48125" y="8262"/>
                  </a:lnTo>
                  <a:lnTo>
                    <a:pt x="54170" y="17225"/>
                  </a:lnTo>
                  <a:lnTo>
                    <a:pt x="56387" y="28193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2" name="object 132" descr=""/>
          <p:cNvGrpSpPr/>
          <p:nvPr/>
        </p:nvGrpSpPr>
        <p:grpSpPr>
          <a:xfrm>
            <a:off x="3910012" y="7440358"/>
            <a:ext cx="62230" cy="62230"/>
            <a:chOff x="3910012" y="7440358"/>
            <a:chExt cx="62230" cy="62230"/>
          </a:xfrm>
        </p:grpSpPr>
        <p:sp>
          <p:nvSpPr>
            <p:cNvPr id="133" name="object 133" descr=""/>
            <p:cNvSpPr/>
            <p:nvPr/>
          </p:nvSpPr>
          <p:spPr>
            <a:xfrm>
              <a:off x="3912869" y="7443215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5">
                  <a:moveTo>
                    <a:pt x="28193" y="0"/>
                  </a:moveTo>
                  <a:lnTo>
                    <a:pt x="17225" y="2217"/>
                  </a:lnTo>
                  <a:lnTo>
                    <a:pt x="8262" y="8262"/>
                  </a:lnTo>
                  <a:lnTo>
                    <a:pt x="2217" y="17225"/>
                  </a:lnTo>
                  <a:lnTo>
                    <a:pt x="0" y="28193"/>
                  </a:lnTo>
                  <a:lnTo>
                    <a:pt x="2217" y="39162"/>
                  </a:lnTo>
                  <a:lnTo>
                    <a:pt x="8262" y="48125"/>
                  </a:lnTo>
                  <a:lnTo>
                    <a:pt x="17225" y="54170"/>
                  </a:lnTo>
                  <a:lnTo>
                    <a:pt x="28193" y="56387"/>
                  </a:lnTo>
                  <a:lnTo>
                    <a:pt x="39162" y="54170"/>
                  </a:lnTo>
                  <a:lnTo>
                    <a:pt x="48125" y="48125"/>
                  </a:lnTo>
                  <a:lnTo>
                    <a:pt x="54170" y="39162"/>
                  </a:lnTo>
                  <a:lnTo>
                    <a:pt x="56387" y="28193"/>
                  </a:lnTo>
                  <a:lnTo>
                    <a:pt x="54170" y="17225"/>
                  </a:lnTo>
                  <a:lnTo>
                    <a:pt x="48125" y="8262"/>
                  </a:lnTo>
                  <a:lnTo>
                    <a:pt x="39162" y="2217"/>
                  </a:lnTo>
                  <a:lnTo>
                    <a:pt x="281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 descr=""/>
            <p:cNvSpPr/>
            <p:nvPr/>
          </p:nvSpPr>
          <p:spPr>
            <a:xfrm>
              <a:off x="3912869" y="7443215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5">
                  <a:moveTo>
                    <a:pt x="56387" y="28193"/>
                  </a:moveTo>
                  <a:lnTo>
                    <a:pt x="54170" y="39162"/>
                  </a:lnTo>
                  <a:lnTo>
                    <a:pt x="48125" y="48125"/>
                  </a:lnTo>
                  <a:lnTo>
                    <a:pt x="39162" y="54170"/>
                  </a:lnTo>
                  <a:lnTo>
                    <a:pt x="28193" y="56387"/>
                  </a:lnTo>
                  <a:lnTo>
                    <a:pt x="17225" y="54170"/>
                  </a:lnTo>
                  <a:lnTo>
                    <a:pt x="8262" y="48125"/>
                  </a:lnTo>
                  <a:lnTo>
                    <a:pt x="2217" y="39162"/>
                  </a:lnTo>
                  <a:lnTo>
                    <a:pt x="0" y="28193"/>
                  </a:lnTo>
                  <a:lnTo>
                    <a:pt x="2217" y="17225"/>
                  </a:lnTo>
                  <a:lnTo>
                    <a:pt x="8262" y="8262"/>
                  </a:lnTo>
                  <a:lnTo>
                    <a:pt x="17225" y="2217"/>
                  </a:lnTo>
                  <a:lnTo>
                    <a:pt x="28193" y="0"/>
                  </a:lnTo>
                  <a:lnTo>
                    <a:pt x="39162" y="2217"/>
                  </a:lnTo>
                  <a:lnTo>
                    <a:pt x="48125" y="8262"/>
                  </a:lnTo>
                  <a:lnTo>
                    <a:pt x="54170" y="17225"/>
                  </a:lnTo>
                  <a:lnTo>
                    <a:pt x="56387" y="28193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5" name="object 135" descr=""/>
          <p:cNvGrpSpPr/>
          <p:nvPr/>
        </p:nvGrpSpPr>
        <p:grpSpPr>
          <a:xfrm>
            <a:off x="4348416" y="7554658"/>
            <a:ext cx="854075" cy="1090930"/>
            <a:chOff x="4348416" y="7554658"/>
            <a:chExt cx="854075" cy="1090930"/>
          </a:xfrm>
        </p:grpSpPr>
        <p:sp>
          <p:nvSpPr>
            <p:cNvPr id="136" name="object 136" descr=""/>
            <p:cNvSpPr/>
            <p:nvPr/>
          </p:nvSpPr>
          <p:spPr>
            <a:xfrm>
              <a:off x="4427473" y="7557515"/>
              <a:ext cx="772160" cy="1085215"/>
            </a:xfrm>
            <a:custGeom>
              <a:avLst/>
              <a:gdLst/>
              <a:ahLst/>
              <a:cxnLst/>
              <a:rect l="l" t="t" r="r" b="b"/>
              <a:pathLst>
                <a:path w="772160" h="1085215">
                  <a:moveTo>
                    <a:pt x="771651" y="28193"/>
                  </a:moveTo>
                  <a:lnTo>
                    <a:pt x="769434" y="39162"/>
                  </a:lnTo>
                  <a:lnTo>
                    <a:pt x="763389" y="48125"/>
                  </a:lnTo>
                  <a:lnTo>
                    <a:pt x="754426" y="54170"/>
                  </a:lnTo>
                  <a:lnTo>
                    <a:pt x="743458" y="56387"/>
                  </a:lnTo>
                  <a:lnTo>
                    <a:pt x="732489" y="54170"/>
                  </a:lnTo>
                  <a:lnTo>
                    <a:pt x="723526" y="48125"/>
                  </a:lnTo>
                  <a:lnTo>
                    <a:pt x="717481" y="39162"/>
                  </a:lnTo>
                  <a:lnTo>
                    <a:pt x="715263" y="28193"/>
                  </a:lnTo>
                  <a:lnTo>
                    <a:pt x="717481" y="17225"/>
                  </a:lnTo>
                  <a:lnTo>
                    <a:pt x="723526" y="8262"/>
                  </a:lnTo>
                  <a:lnTo>
                    <a:pt x="732489" y="2217"/>
                  </a:lnTo>
                  <a:lnTo>
                    <a:pt x="743458" y="0"/>
                  </a:lnTo>
                  <a:lnTo>
                    <a:pt x="754426" y="2217"/>
                  </a:lnTo>
                  <a:lnTo>
                    <a:pt x="763389" y="8262"/>
                  </a:lnTo>
                  <a:lnTo>
                    <a:pt x="769434" y="17225"/>
                  </a:lnTo>
                  <a:lnTo>
                    <a:pt x="771651" y="28193"/>
                  </a:lnTo>
                  <a:close/>
                </a:path>
                <a:path w="772160" h="1085215">
                  <a:moveTo>
                    <a:pt x="771651" y="1056893"/>
                  </a:moveTo>
                  <a:lnTo>
                    <a:pt x="769434" y="1067862"/>
                  </a:lnTo>
                  <a:lnTo>
                    <a:pt x="763389" y="1076825"/>
                  </a:lnTo>
                  <a:lnTo>
                    <a:pt x="754426" y="1082870"/>
                  </a:lnTo>
                  <a:lnTo>
                    <a:pt x="743458" y="1085087"/>
                  </a:lnTo>
                  <a:lnTo>
                    <a:pt x="732489" y="1082870"/>
                  </a:lnTo>
                  <a:lnTo>
                    <a:pt x="723526" y="1076825"/>
                  </a:lnTo>
                  <a:lnTo>
                    <a:pt x="717481" y="1067862"/>
                  </a:lnTo>
                  <a:lnTo>
                    <a:pt x="715263" y="1056893"/>
                  </a:lnTo>
                  <a:lnTo>
                    <a:pt x="717481" y="1045925"/>
                  </a:lnTo>
                  <a:lnTo>
                    <a:pt x="723526" y="1036962"/>
                  </a:lnTo>
                  <a:lnTo>
                    <a:pt x="732489" y="1030917"/>
                  </a:lnTo>
                  <a:lnTo>
                    <a:pt x="743458" y="1028699"/>
                  </a:lnTo>
                  <a:lnTo>
                    <a:pt x="754426" y="1030917"/>
                  </a:lnTo>
                  <a:lnTo>
                    <a:pt x="763389" y="1036962"/>
                  </a:lnTo>
                  <a:lnTo>
                    <a:pt x="769434" y="1045925"/>
                  </a:lnTo>
                  <a:lnTo>
                    <a:pt x="771651" y="1056893"/>
                  </a:lnTo>
                  <a:close/>
                </a:path>
                <a:path w="772160" h="1085215">
                  <a:moveTo>
                    <a:pt x="0" y="142493"/>
                  </a:moveTo>
                  <a:lnTo>
                    <a:pt x="171450" y="28193"/>
                  </a:lnTo>
                </a:path>
                <a:path w="772160" h="1085215">
                  <a:moveTo>
                    <a:pt x="0" y="942593"/>
                  </a:moveTo>
                  <a:lnTo>
                    <a:pt x="171450" y="1056893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 descr=""/>
            <p:cNvSpPr/>
            <p:nvPr/>
          </p:nvSpPr>
          <p:spPr>
            <a:xfrm>
              <a:off x="4598923" y="7585709"/>
              <a:ext cx="571500" cy="1028700"/>
            </a:xfrm>
            <a:custGeom>
              <a:avLst/>
              <a:gdLst/>
              <a:ahLst/>
              <a:cxnLst/>
              <a:rect l="l" t="t" r="r" b="b"/>
              <a:pathLst>
                <a:path w="571500" h="1028700">
                  <a:moveTo>
                    <a:pt x="0" y="0"/>
                  </a:moveTo>
                  <a:lnTo>
                    <a:pt x="285750" y="0"/>
                  </a:lnTo>
                </a:path>
                <a:path w="571500" h="1028700">
                  <a:moveTo>
                    <a:pt x="0" y="1028700"/>
                  </a:moveTo>
                  <a:lnTo>
                    <a:pt x="571500" y="102870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 descr=""/>
            <p:cNvSpPr/>
            <p:nvPr/>
          </p:nvSpPr>
          <p:spPr>
            <a:xfrm>
              <a:off x="5167566" y="7655051"/>
              <a:ext cx="5715" cy="273685"/>
            </a:xfrm>
            <a:custGeom>
              <a:avLst/>
              <a:gdLst/>
              <a:ahLst/>
              <a:cxnLst/>
              <a:rect l="l" t="t" r="r" b="b"/>
              <a:pathLst>
                <a:path w="5714" h="273684">
                  <a:moveTo>
                    <a:pt x="2857" y="0"/>
                  </a:moveTo>
                  <a:lnTo>
                    <a:pt x="0" y="11430"/>
                  </a:lnTo>
                  <a:lnTo>
                    <a:pt x="0" y="273558"/>
                  </a:lnTo>
                  <a:lnTo>
                    <a:pt x="5715" y="273558"/>
                  </a:lnTo>
                  <a:lnTo>
                    <a:pt x="5715" y="1143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 descr=""/>
            <p:cNvSpPr/>
            <p:nvPr/>
          </p:nvSpPr>
          <p:spPr>
            <a:xfrm>
              <a:off x="5147563" y="7655051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40">
                  <a:moveTo>
                    <a:pt x="22860" y="0"/>
                  </a:moveTo>
                  <a:lnTo>
                    <a:pt x="0" y="91440"/>
                  </a:lnTo>
                  <a:lnTo>
                    <a:pt x="45720" y="91440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5147563" y="7655051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40">
                  <a:moveTo>
                    <a:pt x="45720" y="91440"/>
                  </a:moveTo>
                  <a:lnTo>
                    <a:pt x="22860" y="0"/>
                  </a:lnTo>
                  <a:lnTo>
                    <a:pt x="0" y="91440"/>
                  </a:lnTo>
                  <a:lnTo>
                    <a:pt x="45720" y="9144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5170423" y="8157209"/>
              <a:ext cx="0" cy="400050"/>
            </a:xfrm>
            <a:custGeom>
              <a:avLst/>
              <a:gdLst/>
              <a:ahLst/>
              <a:cxnLst/>
              <a:rect l="l" t="t" r="r" b="b"/>
              <a:pathLst>
                <a:path w="0" h="400050">
                  <a:moveTo>
                    <a:pt x="0" y="0"/>
                  </a:moveTo>
                  <a:lnTo>
                    <a:pt x="0" y="40005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 descr=""/>
            <p:cNvSpPr/>
            <p:nvPr/>
          </p:nvSpPr>
          <p:spPr>
            <a:xfrm>
              <a:off x="5170423" y="8157209"/>
              <a:ext cx="0" cy="400050"/>
            </a:xfrm>
            <a:custGeom>
              <a:avLst/>
              <a:gdLst/>
              <a:ahLst/>
              <a:cxnLst/>
              <a:rect l="l" t="t" r="r" b="b"/>
              <a:pathLst>
                <a:path w="0" h="400050">
                  <a:moveTo>
                    <a:pt x="0" y="400050"/>
                  </a:move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 descr=""/>
            <p:cNvSpPr/>
            <p:nvPr/>
          </p:nvSpPr>
          <p:spPr>
            <a:xfrm>
              <a:off x="4844783" y="7583169"/>
              <a:ext cx="325755" cy="5080"/>
            </a:xfrm>
            <a:custGeom>
              <a:avLst/>
              <a:gdLst/>
              <a:ahLst/>
              <a:cxnLst/>
              <a:rect l="l" t="t" r="r" b="b"/>
              <a:pathLst>
                <a:path w="325754" h="5079">
                  <a:moveTo>
                    <a:pt x="325640" y="0"/>
                  </a:moveTo>
                  <a:lnTo>
                    <a:pt x="12" y="0"/>
                  </a:lnTo>
                  <a:lnTo>
                    <a:pt x="12" y="2540"/>
                  </a:lnTo>
                  <a:lnTo>
                    <a:pt x="0" y="5080"/>
                  </a:lnTo>
                  <a:lnTo>
                    <a:pt x="325640" y="5080"/>
                  </a:lnTo>
                  <a:lnTo>
                    <a:pt x="325640" y="2540"/>
                  </a:lnTo>
                  <a:lnTo>
                    <a:pt x="3256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 descr=""/>
            <p:cNvSpPr/>
            <p:nvPr/>
          </p:nvSpPr>
          <p:spPr>
            <a:xfrm>
              <a:off x="4839715" y="7562849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39" y="0"/>
                  </a:moveTo>
                  <a:lnTo>
                    <a:pt x="0" y="22860"/>
                  </a:lnTo>
                  <a:lnTo>
                    <a:pt x="91439" y="45719"/>
                  </a:lnTo>
                  <a:lnTo>
                    <a:pt x="914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 descr=""/>
            <p:cNvSpPr/>
            <p:nvPr/>
          </p:nvSpPr>
          <p:spPr>
            <a:xfrm>
              <a:off x="4839715" y="7562849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39" y="0"/>
                  </a:moveTo>
                  <a:lnTo>
                    <a:pt x="0" y="22860"/>
                  </a:lnTo>
                  <a:lnTo>
                    <a:pt x="91439" y="45719"/>
                  </a:lnTo>
                  <a:lnTo>
                    <a:pt x="91439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 descr=""/>
            <p:cNvSpPr/>
            <p:nvPr/>
          </p:nvSpPr>
          <p:spPr>
            <a:xfrm>
              <a:off x="4351273" y="7700009"/>
              <a:ext cx="152400" cy="800100"/>
            </a:xfrm>
            <a:custGeom>
              <a:avLst/>
              <a:gdLst/>
              <a:ahLst/>
              <a:cxnLst/>
              <a:rect l="l" t="t" r="r" b="b"/>
              <a:pathLst>
                <a:path w="152400" h="800100">
                  <a:moveTo>
                    <a:pt x="76200" y="800100"/>
                  </a:moveTo>
                  <a:lnTo>
                    <a:pt x="25754" y="742232"/>
                  </a:lnTo>
                  <a:lnTo>
                    <a:pt x="818" y="675859"/>
                  </a:lnTo>
                  <a:lnTo>
                    <a:pt x="18287" y="640842"/>
                  </a:lnTo>
                  <a:lnTo>
                    <a:pt x="52087" y="614807"/>
                  </a:lnTo>
                  <a:lnTo>
                    <a:pt x="120886" y="626388"/>
                  </a:lnTo>
                  <a:lnTo>
                    <a:pt x="147827" y="658368"/>
                  </a:lnTo>
                  <a:lnTo>
                    <a:pt x="133092" y="706550"/>
                  </a:lnTo>
                  <a:lnTo>
                    <a:pt x="76200" y="714756"/>
                  </a:lnTo>
                  <a:lnTo>
                    <a:pt x="40307" y="696322"/>
                  </a:lnTo>
                  <a:lnTo>
                    <a:pt x="12211" y="666135"/>
                  </a:lnTo>
                  <a:lnTo>
                    <a:pt x="297" y="629207"/>
                  </a:lnTo>
                  <a:lnTo>
                    <a:pt x="12953" y="590550"/>
                  </a:lnTo>
                  <a:lnTo>
                    <a:pt x="65139" y="553948"/>
                  </a:lnTo>
                  <a:lnTo>
                    <a:pt x="115655" y="565235"/>
                  </a:lnTo>
                  <a:lnTo>
                    <a:pt x="147698" y="601681"/>
                  </a:lnTo>
                  <a:lnTo>
                    <a:pt x="144465" y="640556"/>
                  </a:lnTo>
                  <a:lnTo>
                    <a:pt x="89153" y="659130"/>
                  </a:lnTo>
                  <a:lnTo>
                    <a:pt x="21631" y="621653"/>
                  </a:lnTo>
                  <a:lnTo>
                    <a:pt x="2300" y="586379"/>
                  </a:lnTo>
                  <a:lnTo>
                    <a:pt x="29952" y="514410"/>
                  </a:lnTo>
                  <a:lnTo>
                    <a:pt x="98487" y="499585"/>
                  </a:lnTo>
                  <a:lnTo>
                    <a:pt x="134112" y="524256"/>
                  </a:lnTo>
                  <a:lnTo>
                    <a:pt x="149294" y="575043"/>
                  </a:lnTo>
                  <a:lnTo>
                    <a:pt x="102870" y="601980"/>
                  </a:lnTo>
                  <a:lnTo>
                    <a:pt x="31737" y="574957"/>
                  </a:lnTo>
                  <a:lnTo>
                    <a:pt x="7272" y="542779"/>
                  </a:lnTo>
                  <a:lnTo>
                    <a:pt x="17225" y="470306"/>
                  </a:lnTo>
                  <a:lnTo>
                    <a:pt x="47420" y="445703"/>
                  </a:lnTo>
                  <a:lnTo>
                    <a:pt x="121158" y="455676"/>
                  </a:lnTo>
                  <a:lnTo>
                    <a:pt x="152066" y="506744"/>
                  </a:lnTo>
                  <a:lnTo>
                    <a:pt x="109727" y="544068"/>
                  </a:lnTo>
                  <a:lnTo>
                    <a:pt x="37161" y="522560"/>
                  </a:lnTo>
                  <a:lnTo>
                    <a:pt x="10985" y="492443"/>
                  </a:lnTo>
                  <a:lnTo>
                    <a:pt x="0" y="457200"/>
                  </a:lnTo>
                  <a:lnTo>
                    <a:pt x="12331" y="420057"/>
                  </a:lnTo>
                  <a:lnTo>
                    <a:pt x="40181" y="392520"/>
                  </a:lnTo>
                  <a:lnTo>
                    <a:pt x="114300" y="393192"/>
                  </a:lnTo>
                  <a:lnTo>
                    <a:pt x="151575" y="442690"/>
                  </a:lnTo>
                  <a:lnTo>
                    <a:pt x="115262" y="485317"/>
                  </a:lnTo>
                  <a:lnTo>
                    <a:pt x="63161" y="481390"/>
                  </a:lnTo>
                  <a:lnTo>
                    <a:pt x="15622" y="442575"/>
                  </a:lnTo>
                  <a:lnTo>
                    <a:pt x="6953" y="372429"/>
                  </a:lnTo>
                  <a:lnTo>
                    <a:pt x="63200" y="325679"/>
                  </a:lnTo>
                  <a:lnTo>
                    <a:pt x="126622" y="345558"/>
                  </a:lnTo>
                  <a:lnTo>
                    <a:pt x="150859" y="399591"/>
                  </a:lnTo>
                  <a:lnTo>
                    <a:pt x="90745" y="430873"/>
                  </a:lnTo>
                  <a:lnTo>
                    <a:pt x="25547" y="397284"/>
                  </a:lnTo>
                  <a:lnTo>
                    <a:pt x="2302" y="328088"/>
                  </a:lnTo>
                  <a:lnTo>
                    <a:pt x="21474" y="293841"/>
                  </a:lnTo>
                  <a:lnTo>
                    <a:pt x="53912" y="271360"/>
                  </a:lnTo>
                  <a:lnTo>
                    <a:pt x="118074" y="281611"/>
                  </a:lnTo>
                  <a:lnTo>
                    <a:pt x="152140" y="333436"/>
                  </a:lnTo>
                  <a:lnTo>
                    <a:pt x="104331" y="373441"/>
                  </a:lnTo>
                  <a:lnTo>
                    <a:pt x="37555" y="351477"/>
                  </a:lnTo>
                  <a:lnTo>
                    <a:pt x="276" y="286473"/>
                  </a:lnTo>
                  <a:lnTo>
                    <a:pt x="11391" y="249983"/>
                  </a:lnTo>
                  <a:lnTo>
                    <a:pt x="39100" y="221851"/>
                  </a:lnTo>
                  <a:lnTo>
                    <a:pt x="76200" y="209550"/>
                  </a:lnTo>
                  <a:lnTo>
                    <a:pt x="135550" y="240091"/>
                  </a:lnTo>
                  <a:lnTo>
                    <a:pt x="142493" y="298704"/>
                  </a:lnTo>
                  <a:lnTo>
                    <a:pt x="83090" y="315624"/>
                  </a:lnTo>
                  <a:lnTo>
                    <a:pt x="28375" y="286578"/>
                  </a:lnTo>
                  <a:lnTo>
                    <a:pt x="1032" y="233177"/>
                  </a:lnTo>
                  <a:lnTo>
                    <a:pt x="23744" y="177033"/>
                  </a:lnTo>
                  <a:lnTo>
                    <a:pt x="60960" y="154686"/>
                  </a:lnTo>
                  <a:lnTo>
                    <a:pt x="113254" y="164040"/>
                  </a:lnTo>
                  <a:lnTo>
                    <a:pt x="147961" y="201696"/>
                  </a:lnTo>
                  <a:lnTo>
                    <a:pt x="152208" y="217477"/>
                  </a:lnTo>
                  <a:lnTo>
                    <a:pt x="148589" y="233172"/>
                  </a:lnTo>
                  <a:lnTo>
                    <a:pt x="91230" y="259280"/>
                  </a:lnTo>
                  <a:lnTo>
                    <a:pt x="31241" y="231648"/>
                  </a:lnTo>
                  <a:lnTo>
                    <a:pt x="5291" y="195598"/>
                  </a:lnTo>
                  <a:lnTo>
                    <a:pt x="18140" y="126284"/>
                  </a:lnTo>
                  <a:lnTo>
                    <a:pt x="53339" y="99822"/>
                  </a:lnTo>
                  <a:lnTo>
                    <a:pt x="121905" y="112976"/>
                  </a:lnTo>
                  <a:lnTo>
                    <a:pt x="150875" y="170688"/>
                  </a:lnTo>
                  <a:lnTo>
                    <a:pt x="102508" y="197310"/>
                  </a:lnTo>
                  <a:lnTo>
                    <a:pt x="49529" y="170688"/>
                  </a:lnTo>
                  <a:lnTo>
                    <a:pt x="16402" y="127573"/>
                  </a:lnTo>
                  <a:lnTo>
                    <a:pt x="0" y="76200"/>
                  </a:lnTo>
                  <a:lnTo>
                    <a:pt x="762" y="66294"/>
                  </a:lnTo>
                  <a:lnTo>
                    <a:pt x="32765" y="28194"/>
                  </a:lnTo>
                  <a:lnTo>
                    <a:pt x="70865" y="3048"/>
                  </a:lnTo>
                  <a:lnTo>
                    <a:pt x="75437" y="762"/>
                  </a:lnTo>
                  <a:lnTo>
                    <a:pt x="7620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7" name="object 147" descr=""/>
          <p:cNvSpPr txBox="1"/>
          <p:nvPr/>
        </p:nvSpPr>
        <p:spPr>
          <a:xfrm>
            <a:off x="2243073" y="7927340"/>
            <a:ext cx="20256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25">
                <a:latin typeface="Times New Roman"/>
                <a:cs typeface="Times New Roman"/>
              </a:rPr>
              <a:t>V</a:t>
            </a:r>
            <a:r>
              <a:rPr dirty="0" sz="1000" spc="-25">
                <a:latin typeface="Times New Roman"/>
                <a:cs typeface="Times New Roman"/>
              </a:rPr>
              <a:t>p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53" name="object 15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4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36</a:t>
            </a:fld>
          </a:p>
        </p:txBody>
      </p:sp>
      <p:sp>
        <p:nvSpPr>
          <p:cNvPr id="148" name="object 148" descr=""/>
          <p:cNvSpPr txBox="1"/>
          <p:nvPr/>
        </p:nvSpPr>
        <p:spPr>
          <a:xfrm>
            <a:off x="5043423" y="7927340"/>
            <a:ext cx="189230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25">
                <a:latin typeface="Times New Roman"/>
                <a:cs typeface="Times New Roman"/>
              </a:rPr>
              <a:t>V</a:t>
            </a:r>
            <a:r>
              <a:rPr dirty="0" sz="1000" spc="-25">
                <a:latin typeface="Times New Roman"/>
                <a:cs typeface="Times New Roman"/>
              </a:rPr>
              <a:t>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49" name="object 149" descr=""/>
          <p:cNvSpPr txBox="1"/>
          <p:nvPr/>
        </p:nvSpPr>
        <p:spPr>
          <a:xfrm>
            <a:off x="2789173" y="7275830"/>
            <a:ext cx="984885" cy="2451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50" spc="60">
                <a:latin typeface="Times New Roman"/>
                <a:cs typeface="Times New Roman"/>
              </a:rPr>
              <a:t>Z</a:t>
            </a:r>
            <a:r>
              <a:rPr dirty="0" sz="1000" spc="60">
                <a:latin typeface="Times New Roman"/>
                <a:cs typeface="Times New Roman"/>
              </a:rPr>
              <a:t>p</a:t>
            </a:r>
            <a:r>
              <a:rPr dirty="0" sz="1000" spc="16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=</a:t>
            </a:r>
            <a:r>
              <a:rPr dirty="0" sz="1050" spc="484">
                <a:latin typeface="Times New Roman"/>
                <a:cs typeface="Times New Roman"/>
              </a:rPr>
              <a:t> </a:t>
            </a:r>
            <a:r>
              <a:rPr dirty="0" sz="1250" spc="60">
                <a:latin typeface="Times New Roman"/>
                <a:cs typeface="Times New Roman"/>
              </a:rPr>
              <a:t>Z</a:t>
            </a:r>
            <a:r>
              <a:rPr dirty="0" sz="1000" spc="60">
                <a:latin typeface="Times New Roman"/>
                <a:cs typeface="Times New Roman"/>
              </a:rPr>
              <a:t>s</a:t>
            </a:r>
            <a:r>
              <a:rPr dirty="0" sz="1000" spc="2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</a:t>
            </a:r>
            <a:r>
              <a:rPr dirty="0" sz="800" spc="300">
                <a:latin typeface="Times New Roman"/>
                <a:cs typeface="Times New Roman"/>
              </a:rPr>
              <a:t> </a:t>
            </a:r>
            <a:r>
              <a:rPr dirty="0" sz="1450">
                <a:latin typeface="Times New Roman"/>
                <a:cs typeface="Times New Roman"/>
              </a:rPr>
              <a:t>a</a:t>
            </a:r>
            <a:r>
              <a:rPr dirty="0" sz="1450" spc="-100">
                <a:latin typeface="Times New Roman"/>
                <a:cs typeface="Times New Roman"/>
              </a:rPr>
              <a:t> </a:t>
            </a:r>
            <a:r>
              <a:rPr dirty="0" baseline="31250" sz="1200" spc="-75">
                <a:latin typeface="Times New Roman"/>
                <a:cs typeface="Times New Roman"/>
              </a:rPr>
              <a:t>2</a:t>
            </a:r>
            <a:endParaRPr baseline="31250" sz="1200">
              <a:latin typeface="Times New Roman"/>
              <a:cs typeface="Times New Roman"/>
            </a:endParaRPr>
          </a:p>
        </p:txBody>
      </p:sp>
      <p:sp>
        <p:nvSpPr>
          <p:cNvPr id="150" name="object 150" descr=""/>
          <p:cNvSpPr txBox="1"/>
          <p:nvPr/>
        </p:nvSpPr>
        <p:spPr>
          <a:xfrm>
            <a:off x="2471673" y="7355840"/>
            <a:ext cx="14541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25">
                <a:latin typeface="Times New Roman"/>
                <a:cs typeface="Times New Roman"/>
              </a:rPr>
              <a:t>I</a:t>
            </a:r>
            <a:r>
              <a:rPr dirty="0" sz="1000" spc="-25">
                <a:latin typeface="Times New Roman"/>
                <a:cs typeface="Times New Roman"/>
              </a:rPr>
              <a:t>p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51" name="object 151" descr=""/>
          <p:cNvSpPr txBox="1"/>
          <p:nvPr/>
        </p:nvSpPr>
        <p:spPr>
          <a:xfrm>
            <a:off x="4488179" y="6848473"/>
            <a:ext cx="1986280" cy="7251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517525">
              <a:lnSpc>
                <a:spcPts val="495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  <a:p>
            <a:pPr marL="38100">
              <a:lnSpc>
                <a:spcPts val="975"/>
              </a:lnSpc>
              <a:tabLst>
                <a:tab pos="360680" algn="l"/>
              </a:tabLst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65" i="1">
                <a:latin typeface="Calibri"/>
                <a:cs typeface="Calibri"/>
              </a:rPr>
              <a:t>V</a:t>
            </a:r>
            <a:r>
              <a:rPr dirty="0" baseline="-13888" sz="1200" spc="97" i="1">
                <a:latin typeface="Calibri"/>
                <a:cs typeface="Calibri"/>
              </a:rPr>
              <a:t>P</a:t>
            </a:r>
            <a:r>
              <a:rPr dirty="0" baseline="-13888" sz="1200" spc="40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aV</a:t>
            </a:r>
            <a:r>
              <a:rPr dirty="0" baseline="-13888" sz="1200" i="1">
                <a:latin typeface="Calibri"/>
                <a:cs typeface="Calibri"/>
              </a:rPr>
              <a:t>S</a:t>
            </a:r>
            <a:r>
              <a:rPr dirty="0" baseline="-13888" sz="1200" spc="29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a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spc="200" i="1">
                <a:latin typeface="Calibri"/>
                <a:cs typeface="Calibri"/>
              </a:rPr>
              <a:t>Z</a:t>
            </a:r>
            <a:r>
              <a:rPr dirty="0" baseline="-13888" sz="1200" spc="300" i="1">
                <a:latin typeface="Calibri"/>
                <a:cs typeface="Calibri"/>
              </a:rPr>
              <a:t>S</a:t>
            </a:r>
            <a:r>
              <a:rPr dirty="0" sz="1200" spc="200" i="1">
                <a:latin typeface="Calibri"/>
                <a:cs typeface="Calibri"/>
              </a:rPr>
              <a:t>I</a:t>
            </a:r>
            <a:r>
              <a:rPr dirty="0" baseline="-13888" sz="1200" spc="300" i="1">
                <a:latin typeface="Calibri"/>
                <a:cs typeface="Calibri"/>
              </a:rPr>
              <a:t>P</a:t>
            </a:r>
            <a:r>
              <a:rPr dirty="0" baseline="-13888" sz="1200" spc="517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0 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70"/>
              </a:spcBef>
            </a:pPr>
            <a:endParaRPr sz="1200">
              <a:latin typeface="Calibri"/>
              <a:cs typeface="Calibri"/>
            </a:endParaRPr>
          </a:p>
          <a:p>
            <a:pPr marL="453390">
              <a:lnSpc>
                <a:spcPct val="100000"/>
              </a:lnSpc>
            </a:pPr>
            <a:r>
              <a:rPr dirty="0" sz="1250" spc="-25">
                <a:latin typeface="Times New Roman"/>
                <a:cs typeface="Times New Roman"/>
              </a:rPr>
              <a:t>I</a:t>
            </a:r>
            <a:r>
              <a:rPr dirty="0" sz="1000" spc="-25">
                <a:latin typeface="Times New Roman"/>
                <a:cs typeface="Times New Roman"/>
              </a:rPr>
              <a:t>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52" name="object 152" descr=""/>
          <p:cNvSpPr txBox="1"/>
          <p:nvPr/>
        </p:nvSpPr>
        <p:spPr>
          <a:xfrm>
            <a:off x="1866392" y="8595805"/>
            <a:ext cx="3719195" cy="544830"/>
          </a:xfrm>
          <a:prstGeom prst="rect">
            <a:avLst/>
          </a:prstGeom>
        </p:spPr>
        <p:txBody>
          <a:bodyPr wrap="square" lIns="0" tIns="88265" rIns="0" bIns="0" rtlCol="0" vert="horz">
            <a:spAutoFit/>
          </a:bodyPr>
          <a:lstStyle/>
          <a:p>
            <a:pPr marL="2218055">
              <a:lnSpc>
                <a:spcPct val="100000"/>
              </a:lnSpc>
              <a:spcBef>
                <a:spcPts val="695"/>
              </a:spcBef>
            </a:pPr>
            <a:r>
              <a:rPr dirty="0" sz="1050">
                <a:latin typeface="Times New Roman"/>
                <a:cs typeface="Times New Roman"/>
              </a:rPr>
              <a:t>1</a:t>
            </a:r>
            <a:r>
              <a:rPr dirty="0" sz="1050" spc="28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:</a:t>
            </a:r>
            <a:r>
              <a:rPr dirty="0" sz="1050" spc="175">
                <a:latin typeface="Times New Roman"/>
                <a:cs typeface="Times New Roman"/>
              </a:rPr>
              <a:t>  </a:t>
            </a:r>
            <a:r>
              <a:rPr dirty="0" sz="1250" spc="-60">
                <a:latin typeface="Times New Roman"/>
                <a:cs typeface="Times New Roman"/>
              </a:rPr>
              <a:t>a</a:t>
            </a:r>
            <a:endParaRPr sz="12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5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2.8: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primario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2203" y="843595"/>
            <a:ext cx="6197600" cy="11220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22225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Esta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expres</a:t>
            </a:r>
            <a:r>
              <a:rPr dirty="0" sz="1200" spc="20">
                <a:latin typeface="Calibri"/>
                <a:cs typeface="Calibri"/>
              </a:rPr>
              <a:t>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20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corresponde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caida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tensi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equivalente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referida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al </a:t>
            </a:r>
            <a:r>
              <a:rPr dirty="0" sz="1200">
                <a:latin typeface="Calibri"/>
                <a:cs typeface="Calibri"/>
              </a:rPr>
              <a:t>primario.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Al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compararlo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t´erminos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primario,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obtiene:</a:t>
            </a:r>
            <a:r>
              <a:rPr dirty="0" sz="1200" i="1">
                <a:latin typeface="Calibri"/>
                <a:cs typeface="Calibri"/>
              </a:rPr>
              <a:t>Z</a:t>
            </a:r>
            <a:r>
              <a:rPr dirty="0" baseline="-13888" sz="1200" i="1">
                <a:latin typeface="Calibri"/>
                <a:cs typeface="Calibri"/>
              </a:rPr>
              <a:t>P</a:t>
            </a:r>
            <a:r>
              <a:rPr dirty="0" baseline="-13888" sz="1200" spc="52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90" i="1">
                <a:latin typeface="Calibri"/>
                <a:cs typeface="Calibri"/>
              </a:rPr>
              <a:t>a</a:t>
            </a:r>
            <a:r>
              <a:rPr dirty="0" baseline="31250" sz="1200" spc="135">
                <a:latin typeface="Calibri"/>
                <a:cs typeface="Calibri"/>
              </a:rPr>
              <a:t>2</a:t>
            </a:r>
            <a:r>
              <a:rPr dirty="0" sz="1200" spc="90" i="1">
                <a:latin typeface="Calibri"/>
                <a:cs typeface="Calibri"/>
              </a:rPr>
              <a:t>Z</a:t>
            </a:r>
            <a:r>
              <a:rPr dirty="0" baseline="-13888" sz="1200" spc="135" i="1">
                <a:latin typeface="Calibri"/>
                <a:cs typeface="Calibri"/>
              </a:rPr>
              <a:t>S</a:t>
            </a:r>
            <a:endParaRPr baseline="-13888" sz="1200">
              <a:latin typeface="Calibri"/>
              <a:cs typeface="Calibri"/>
            </a:endParaRPr>
          </a:p>
          <a:p>
            <a:pPr marL="38100" marR="34925" indent="222250">
              <a:lnSpc>
                <a:spcPct val="100000"/>
              </a:lnSpc>
              <a:spcBef>
                <a:spcPts val="720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tensi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otro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ser</a:t>
            </a:r>
            <a:r>
              <a:rPr dirty="0" sz="1200" spc="-515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entonces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dependiente </a:t>
            </a:r>
            <a:r>
              <a:rPr dirty="0" sz="1200">
                <a:latin typeface="Calibri"/>
                <a:cs typeface="Calibri"/>
              </a:rPr>
              <a:t>determinada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partir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r</a:t>
            </a:r>
            <a:r>
              <a:rPr dirty="0" sz="1200" spc="35">
                <a:latin typeface="Calibri"/>
                <a:cs typeface="Calibri"/>
              </a:rPr>
              <a:t>e</a:t>
            </a:r>
            <a:r>
              <a:rPr dirty="0" sz="1200" spc="45">
                <a:latin typeface="Calibri"/>
                <a:cs typeface="Calibri"/>
              </a:rPr>
              <a:t>la</a:t>
            </a:r>
            <a:r>
              <a:rPr dirty="0" sz="1200" spc="40">
                <a:latin typeface="Calibri"/>
                <a:cs typeface="Calibri"/>
              </a:rPr>
              <a:t>ci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transformaci´on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nominal.</a:t>
            </a:r>
            <a:endParaRPr sz="1200">
              <a:latin typeface="Calibri"/>
              <a:cs typeface="Calibri"/>
            </a:endParaRPr>
          </a:p>
          <a:p>
            <a:pPr marL="260350">
              <a:lnSpc>
                <a:spcPct val="100000"/>
              </a:lnSpc>
              <a:spcBef>
                <a:spcPts val="720"/>
              </a:spcBef>
            </a:pPr>
            <a:r>
              <a:rPr dirty="0" sz="1200" spc="60">
                <a:latin typeface="Calibri"/>
                <a:cs typeface="Calibri"/>
              </a:rPr>
              <a:t>Asi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tenemos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independientes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arbitrarias.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123173" y="2138993"/>
            <a:ext cx="3846829" cy="22688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7325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187325" algn="l"/>
              </a:tabLst>
            </a:pP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aparente: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 spc="185" i="1">
                <a:latin typeface="Calibri"/>
                <a:cs typeface="Calibri"/>
              </a:rPr>
              <a:t>S</a:t>
            </a:r>
            <a:r>
              <a:rPr dirty="0" baseline="-13888" sz="1200" spc="277" i="1">
                <a:latin typeface="Calibri"/>
                <a:cs typeface="Calibri"/>
              </a:rPr>
              <a:t>B</a:t>
            </a:r>
            <a:r>
              <a:rPr dirty="0" baseline="-13888" sz="1200" spc="262" i="1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(MVA)</a:t>
            </a:r>
            <a:endParaRPr sz="1200">
              <a:latin typeface="Calibri"/>
              <a:cs typeface="Calibri"/>
            </a:endParaRPr>
          </a:p>
          <a:p>
            <a:pPr marL="187325" indent="-149225">
              <a:lnSpc>
                <a:spcPct val="100000"/>
              </a:lnSpc>
              <a:spcBef>
                <a:spcPts val="944"/>
              </a:spcBef>
              <a:buFont typeface="Lucida Sans Unicode"/>
              <a:buChar char="•"/>
              <a:tabLst>
                <a:tab pos="187325" algn="l"/>
              </a:tabLst>
            </a:pP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tensi´on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: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spc="145" i="1">
                <a:latin typeface="Calibri"/>
                <a:cs typeface="Calibri"/>
              </a:rPr>
              <a:t>V</a:t>
            </a:r>
            <a:r>
              <a:rPr dirty="0" baseline="-13888" sz="1200" spc="217" i="1">
                <a:latin typeface="Calibri"/>
                <a:cs typeface="Calibri"/>
              </a:rPr>
              <a:t>PB</a:t>
            </a:r>
            <a:r>
              <a:rPr dirty="0" baseline="-13888" sz="1200" spc="270" i="1">
                <a:latin typeface="Calibri"/>
                <a:cs typeface="Calibri"/>
              </a:rPr>
              <a:t> </a:t>
            </a:r>
            <a:r>
              <a:rPr dirty="0" sz="1200" spc="180">
                <a:latin typeface="Calibri"/>
                <a:cs typeface="Calibri"/>
              </a:rPr>
              <a:t>(</a:t>
            </a:r>
            <a:r>
              <a:rPr dirty="0" sz="1200" spc="180" i="1">
                <a:latin typeface="Calibri"/>
                <a:cs typeface="Calibri"/>
              </a:rPr>
              <a:t>KV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marL="187325" indent="-149225">
              <a:lnSpc>
                <a:spcPct val="100000"/>
              </a:lnSpc>
              <a:spcBef>
                <a:spcPts val="960"/>
              </a:spcBef>
              <a:buFont typeface="Lucida Sans Unicode"/>
              <a:buChar char="•"/>
              <a:tabLst>
                <a:tab pos="187325" algn="l"/>
              </a:tabLst>
            </a:pP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relaci´on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transformaci´on: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(adimensional)</a:t>
            </a:r>
            <a:endParaRPr sz="1200">
              <a:latin typeface="Calibri"/>
              <a:cs typeface="Calibri"/>
            </a:endParaRPr>
          </a:p>
          <a:p>
            <a:pPr marL="187325" indent="-149225">
              <a:lnSpc>
                <a:spcPct val="100000"/>
              </a:lnSpc>
              <a:spcBef>
                <a:spcPts val="950"/>
              </a:spcBef>
              <a:buFont typeface="Lucida Sans Unicode"/>
              <a:buChar char="•"/>
              <a:tabLst>
                <a:tab pos="187325" algn="l"/>
              </a:tabLst>
            </a:pP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tensi´on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secundario: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130" i="1">
                <a:latin typeface="Calibri"/>
                <a:cs typeface="Calibri"/>
              </a:rPr>
              <a:t>V</a:t>
            </a:r>
            <a:r>
              <a:rPr dirty="0" baseline="-13888" sz="1200" spc="195" i="1">
                <a:latin typeface="Calibri"/>
                <a:cs typeface="Calibri"/>
              </a:rPr>
              <a:t>SB</a:t>
            </a:r>
            <a:r>
              <a:rPr dirty="0" baseline="-13888" sz="1200" spc="33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140" i="1">
                <a:latin typeface="Calibri"/>
                <a:cs typeface="Calibri"/>
              </a:rPr>
              <a:t>V</a:t>
            </a:r>
            <a:r>
              <a:rPr dirty="0" baseline="-13888" sz="1200" spc="209" i="1">
                <a:latin typeface="Calibri"/>
                <a:cs typeface="Calibri"/>
              </a:rPr>
              <a:t>PB</a:t>
            </a:r>
            <a:r>
              <a:rPr dirty="0" sz="1200" spc="140" i="1">
                <a:latin typeface="Calibri"/>
                <a:cs typeface="Calibri"/>
              </a:rPr>
              <a:t>/</a:t>
            </a:r>
            <a:r>
              <a:rPr dirty="0" sz="1200" spc="140">
                <a:latin typeface="Calibri"/>
                <a:cs typeface="Calibri"/>
              </a:rPr>
              <a:t>a</a:t>
            </a:r>
            <a:r>
              <a:rPr dirty="0" baseline="-13888" sz="1200" spc="209" i="1">
                <a:latin typeface="Calibri"/>
                <a:cs typeface="Calibri"/>
              </a:rPr>
              <a:t>B</a:t>
            </a:r>
            <a:r>
              <a:rPr dirty="0" baseline="-13888" sz="1200" spc="419" i="1">
                <a:latin typeface="Calibri"/>
                <a:cs typeface="Calibri"/>
              </a:rPr>
              <a:t> </a:t>
            </a:r>
            <a:r>
              <a:rPr dirty="0" sz="1200" spc="145">
                <a:latin typeface="Calibri"/>
                <a:cs typeface="Calibri"/>
              </a:rPr>
              <a:t>(KV)</a:t>
            </a:r>
            <a:endParaRPr sz="1200">
              <a:latin typeface="Calibri"/>
              <a:cs typeface="Calibri"/>
            </a:endParaRPr>
          </a:p>
          <a:p>
            <a:pPr marL="187325" indent="-149225">
              <a:lnSpc>
                <a:spcPct val="100000"/>
              </a:lnSpc>
              <a:spcBef>
                <a:spcPts val="960"/>
              </a:spcBef>
              <a:buFont typeface="Lucida Sans Unicode"/>
              <a:buChar char="•"/>
              <a:tabLst>
                <a:tab pos="187325" algn="l"/>
              </a:tabLst>
            </a:pP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primario: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215" i="1">
                <a:latin typeface="Calibri"/>
                <a:cs typeface="Calibri"/>
              </a:rPr>
              <a:t>I</a:t>
            </a:r>
            <a:r>
              <a:rPr dirty="0" baseline="-13888" sz="1200" spc="322" i="1">
                <a:latin typeface="Calibri"/>
                <a:cs typeface="Calibri"/>
              </a:rPr>
              <a:t>PB</a:t>
            </a:r>
            <a:r>
              <a:rPr dirty="0" baseline="-13888" sz="1200" spc="35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170" i="1">
                <a:latin typeface="Calibri"/>
                <a:cs typeface="Calibri"/>
              </a:rPr>
              <a:t>S</a:t>
            </a:r>
            <a:r>
              <a:rPr dirty="0" baseline="-13888" sz="1200" spc="254" i="1">
                <a:latin typeface="Calibri"/>
                <a:cs typeface="Calibri"/>
              </a:rPr>
              <a:t>B</a:t>
            </a:r>
            <a:r>
              <a:rPr dirty="0" sz="1200" spc="170" i="1">
                <a:latin typeface="Calibri"/>
                <a:cs typeface="Calibri"/>
              </a:rPr>
              <a:t>/V</a:t>
            </a:r>
            <a:r>
              <a:rPr dirty="0" baseline="-13888" sz="1200" spc="254" i="1">
                <a:latin typeface="Calibri"/>
                <a:cs typeface="Calibri"/>
              </a:rPr>
              <a:t>PB</a:t>
            </a:r>
            <a:r>
              <a:rPr dirty="0" baseline="-13888" sz="1200" spc="442" i="1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(Amp)</a:t>
            </a:r>
            <a:endParaRPr sz="1200">
              <a:latin typeface="Calibri"/>
              <a:cs typeface="Calibri"/>
            </a:endParaRPr>
          </a:p>
          <a:p>
            <a:pPr marL="187325" indent="-149225">
              <a:lnSpc>
                <a:spcPct val="100000"/>
              </a:lnSpc>
              <a:spcBef>
                <a:spcPts val="950"/>
              </a:spcBef>
              <a:buFont typeface="Lucida Sans Unicode"/>
              <a:buChar char="•"/>
              <a:tabLst>
                <a:tab pos="187325" algn="l"/>
              </a:tabLst>
            </a:pP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secundario: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200" i="1">
                <a:latin typeface="Calibri"/>
                <a:cs typeface="Calibri"/>
              </a:rPr>
              <a:t>I</a:t>
            </a:r>
            <a:r>
              <a:rPr dirty="0" baseline="-13888" sz="1200" spc="300" i="1">
                <a:latin typeface="Calibri"/>
                <a:cs typeface="Calibri"/>
              </a:rPr>
              <a:t>SB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160" i="1">
                <a:latin typeface="Calibri"/>
                <a:cs typeface="Calibri"/>
              </a:rPr>
              <a:t>S</a:t>
            </a:r>
            <a:r>
              <a:rPr dirty="0" baseline="-13888" sz="1200" spc="240" i="1">
                <a:latin typeface="Calibri"/>
                <a:cs typeface="Calibri"/>
              </a:rPr>
              <a:t>B</a:t>
            </a:r>
            <a:r>
              <a:rPr dirty="0" sz="1200" spc="160" i="1">
                <a:latin typeface="Calibri"/>
                <a:cs typeface="Calibri"/>
              </a:rPr>
              <a:t>/V</a:t>
            </a:r>
            <a:r>
              <a:rPr dirty="0" baseline="-13888" sz="1200" spc="240" i="1">
                <a:latin typeface="Calibri"/>
                <a:cs typeface="Calibri"/>
              </a:rPr>
              <a:t>SB</a:t>
            </a:r>
            <a:r>
              <a:rPr dirty="0" baseline="-13888" sz="1200" spc="367" i="1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(Amp)</a:t>
            </a:r>
            <a:endParaRPr sz="1200">
              <a:latin typeface="Calibri"/>
              <a:cs typeface="Calibri"/>
            </a:endParaRPr>
          </a:p>
          <a:p>
            <a:pPr algn="r" marR="824865">
              <a:lnSpc>
                <a:spcPts val="495"/>
              </a:lnSpc>
              <a:spcBef>
                <a:spcPts val="91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  <a:p>
            <a:pPr marL="187325" indent="-149225">
              <a:lnSpc>
                <a:spcPts val="975"/>
              </a:lnSpc>
              <a:buFont typeface="Lucida Sans Unicode"/>
              <a:buChar char="•"/>
              <a:tabLst>
                <a:tab pos="187325" algn="l"/>
              </a:tabLst>
            </a:pP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primario:</a:t>
            </a:r>
            <a:r>
              <a:rPr dirty="0" sz="1200" spc="145">
                <a:latin typeface="Calibri"/>
                <a:cs typeface="Calibri"/>
              </a:rPr>
              <a:t>  </a:t>
            </a:r>
            <a:r>
              <a:rPr dirty="0" sz="1200" spc="140">
                <a:latin typeface="Calibri"/>
                <a:cs typeface="Calibri"/>
              </a:rPr>
              <a:t>(</a:t>
            </a:r>
            <a:r>
              <a:rPr dirty="0" sz="1200" spc="140" i="1">
                <a:latin typeface="Calibri"/>
                <a:cs typeface="Calibri"/>
              </a:rPr>
              <a:t>V</a:t>
            </a:r>
            <a:r>
              <a:rPr dirty="0" baseline="-13888" sz="1200" spc="209" i="1">
                <a:latin typeface="Calibri"/>
                <a:cs typeface="Calibri"/>
              </a:rPr>
              <a:t>PB</a:t>
            </a:r>
            <a:r>
              <a:rPr dirty="0" sz="1200" spc="140">
                <a:latin typeface="Calibri"/>
                <a:cs typeface="Calibri"/>
              </a:rPr>
              <a:t>)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 spc="165" i="1">
                <a:latin typeface="Calibri"/>
                <a:cs typeface="Calibri"/>
              </a:rPr>
              <a:t>/S</a:t>
            </a:r>
            <a:r>
              <a:rPr dirty="0" baseline="-13888" sz="1200" spc="247" i="1">
                <a:latin typeface="Calibri"/>
                <a:cs typeface="Calibri"/>
              </a:rPr>
              <a:t>B</a:t>
            </a:r>
            <a:r>
              <a:rPr dirty="0" sz="1200" spc="165">
                <a:latin typeface="Calibri"/>
                <a:cs typeface="Calibri"/>
              </a:rPr>
              <a:t>)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(Ω)</a:t>
            </a:r>
            <a:endParaRPr sz="1200">
              <a:latin typeface="Calibri"/>
              <a:cs typeface="Calibri"/>
            </a:endParaRPr>
          </a:p>
          <a:p>
            <a:pPr algn="r" marR="655955">
              <a:lnSpc>
                <a:spcPct val="100000"/>
              </a:lnSpc>
              <a:spcBef>
                <a:spcPts val="91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3611816" y="4791646"/>
            <a:ext cx="1881505" cy="1120140"/>
            <a:chOff x="3611816" y="4791646"/>
            <a:chExt cx="1881505" cy="1120140"/>
          </a:xfrm>
        </p:grpSpPr>
        <p:sp>
          <p:nvSpPr>
            <p:cNvPr id="5" name="object 5" descr=""/>
            <p:cNvSpPr/>
            <p:nvPr/>
          </p:nvSpPr>
          <p:spPr>
            <a:xfrm>
              <a:off x="3690873" y="4823460"/>
              <a:ext cx="1799589" cy="1085215"/>
            </a:xfrm>
            <a:custGeom>
              <a:avLst/>
              <a:gdLst/>
              <a:ahLst/>
              <a:cxnLst/>
              <a:rect l="l" t="t" r="r" b="b"/>
              <a:pathLst>
                <a:path w="1799589" h="1085214">
                  <a:moveTo>
                    <a:pt x="1799336" y="1056893"/>
                  </a:moveTo>
                  <a:lnTo>
                    <a:pt x="1797118" y="1067862"/>
                  </a:lnTo>
                  <a:lnTo>
                    <a:pt x="1791073" y="1076825"/>
                  </a:lnTo>
                  <a:lnTo>
                    <a:pt x="1782110" y="1082870"/>
                  </a:lnTo>
                  <a:lnTo>
                    <a:pt x="1771141" y="1085088"/>
                  </a:lnTo>
                  <a:lnTo>
                    <a:pt x="1760173" y="1082870"/>
                  </a:lnTo>
                  <a:lnTo>
                    <a:pt x="1751210" y="1076825"/>
                  </a:lnTo>
                  <a:lnTo>
                    <a:pt x="1745165" y="1067862"/>
                  </a:lnTo>
                  <a:lnTo>
                    <a:pt x="1742948" y="1056893"/>
                  </a:lnTo>
                  <a:lnTo>
                    <a:pt x="1745165" y="1045925"/>
                  </a:lnTo>
                  <a:lnTo>
                    <a:pt x="1751210" y="1036962"/>
                  </a:lnTo>
                  <a:lnTo>
                    <a:pt x="1760173" y="1030917"/>
                  </a:lnTo>
                  <a:lnTo>
                    <a:pt x="1771141" y="1028700"/>
                  </a:lnTo>
                  <a:lnTo>
                    <a:pt x="1782110" y="1030917"/>
                  </a:lnTo>
                  <a:lnTo>
                    <a:pt x="1791073" y="1036962"/>
                  </a:lnTo>
                  <a:lnTo>
                    <a:pt x="1797118" y="1045925"/>
                  </a:lnTo>
                  <a:lnTo>
                    <a:pt x="1799336" y="1056893"/>
                  </a:lnTo>
                  <a:close/>
                </a:path>
                <a:path w="1799589" h="1085214">
                  <a:moveTo>
                    <a:pt x="1770379" y="28193"/>
                  </a:moveTo>
                  <a:lnTo>
                    <a:pt x="1768162" y="39162"/>
                  </a:lnTo>
                  <a:lnTo>
                    <a:pt x="1762117" y="48125"/>
                  </a:lnTo>
                  <a:lnTo>
                    <a:pt x="1753154" y="54170"/>
                  </a:lnTo>
                  <a:lnTo>
                    <a:pt x="1742186" y="56387"/>
                  </a:lnTo>
                  <a:lnTo>
                    <a:pt x="1731217" y="54170"/>
                  </a:lnTo>
                  <a:lnTo>
                    <a:pt x="1722254" y="48125"/>
                  </a:lnTo>
                  <a:lnTo>
                    <a:pt x="1716209" y="39162"/>
                  </a:lnTo>
                  <a:lnTo>
                    <a:pt x="1713991" y="28193"/>
                  </a:lnTo>
                  <a:lnTo>
                    <a:pt x="1716209" y="17225"/>
                  </a:lnTo>
                  <a:lnTo>
                    <a:pt x="1722254" y="8262"/>
                  </a:lnTo>
                  <a:lnTo>
                    <a:pt x="1731217" y="2217"/>
                  </a:lnTo>
                  <a:lnTo>
                    <a:pt x="1742186" y="0"/>
                  </a:lnTo>
                  <a:lnTo>
                    <a:pt x="1753154" y="2217"/>
                  </a:lnTo>
                  <a:lnTo>
                    <a:pt x="1762117" y="8262"/>
                  </a:lnTo>
                  <a:lnTo>
                    <a:pt x="1768162" y="17225"/>
                  </a:lnTo>
                  <a:lnTo>
                    <a:pt x="1770379" y="28193"/>
                  </a:lnTo>
                  <a:close/>
                </a:path>
                <a:path w="1799589" h="1085214">
                  <a:moveTo>
                    <a:pt x="171450" y="28193"/>
                  </a:moveTo>
                  <a:lnTo>
                    <a:pt x="685800" y="28193"/>
                  </a:lnTo>
                </a:path>
                <a:path w="1799589" h="1085214">
                  <a:moveTo>
                    <a:pt x="1771650" y="1056893"/>
                  </a:moveTo>
                  <a:lnTo>
                    <a:pt x="171450" y="1056893"/>
                  </a:lnTo>
                </a:path>
                <a:path w="1799589" h="1085214">
                  <a:moveTo>
                    <a:pt x="0" y="142493"/>
                  </a:moveTo>
                  <a:lnTo>
                    <a:pt x="171450" y="28193"/>
                  </a:lnTo>
                </a:path>
                <a:path w="1799589" h="1085214">
                  <a:moveTo>
                    <a:pt x="0" y="942593"/>
                  </a:moveTo>
                  <a:lnTo>
                    <a:pt x="171450" y="1056893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5459666" y="4920996"/>
              <a:ext cx="5715" cy="273685"/>
            </a:xfrm>
            <a:custGeom>
              <a:avLst/>
              <a:gdLst/>
              <a:ahLst/>
              <a:cxnLst/>
              <a:rect l="l" t="t" r="r" b="b"/>
              <a:pathLst>
                <a:path w="5714" h="273685">
                  <a:moveTo>
                    <a:pt x="2857" y="0"/>
                  </a:moveTo>
                  <a:lnTo>
                    <a:pt x="0" y="11430"/>
                  </a:lnTo>
                  <a:lnTo>
                    <a:pt x="0" y="273557"/>
                  </a:lnTo>
                  <a:lnTo>
                    <a:pt x="5715" y="273557"/>
                  </a:lnTo>
                  <a:lnTo>
                    <a:pt x="5715" y="1143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5439663" y="4920996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22860" y="0"/>
                  </a:moveTo>
                  <a:lnTo>
                    <a:pt x="0" y="91439"/>
                  </a:lnTo>
                  <a:lnTo>
                    <a:pt x="45720" y="91439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5439663" y="4920996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45720" y="91439"/>
                  </a:moveTo>
                  <a:lnTo>
                    <a:pt x="22860" y="0"/>
                  </a:lnTo>
                  <a:lnTo>
                    <a:pt x="0" y="91439"/>
                  </a:lnTo>
                  <a:lnTo>
                    <a:pt x="45720" y="91439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5462523" y="5423154"/>
              <a:ext cx="0" cy="400050"/>
            </a:xfrm>
            <a:custGeom>
              <a:avLst/>
              <a:gdLst/>
              <a:ahLst/>
              <a:cxnLst/>
              <a:rect l="l" t="t" r="r" b="b"/>
              <a:pathLst>
                <a:path w="0" h="400050">
                  <a:moveTo>
                    <a:pt x="0" y="0"/>
                  </a:moveTo>
                  <a:lnTo>
                    <a:pt x="0" y="40005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5462523" y="5423154"/>
              <a:ext cx="0" cy="400050"/>
            </a:xfrm>
            <a:custGeom>
              <a:avLst/>
              <a:gdLst/>
              <a:ahLst/>
              <a:cxnLst/>
              <a:rect l="l" t="t" r="r" b="b"/>
              <a:pathLst>
                <a:path w="0" h="400050">
                  <a:moveTo>
                    <a:pt x="0" y="400050"/>
                  </a:move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5193030" y="4848859"/>
              <a:ext cx="212725" cy="5080"/>
            </a:xfrm>
            <a:custGeom>
              <a:avLst/>
              <a:gdLst/>
              <a:ahLst/>
              <a:cxnLst/>
              <a:rect l="l" t="t" r="r" b="b"/>
              <a:pathLst>
                <a:path w="212725" h="5079">
                  <a:moveTo>
                    <a:pt x="212344" y="0"/>
                  </a:moveTo>
                  <a:lnTo>
                    <a:pt x="2032" y="0"/>
                  </a:lnTo>
                  <a:lnTo>
                    <a:pt x="2032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212344" y="5080"/>
                  </a:lnTo>
                  <a:lnTo>
                    <a:pt x="212344" y="2540"/>
                  </a:lnTo>
                  <a:lnTo>
                    <a:pt x="2123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5188965" y="4828794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39" y="0"/>
                  </a:moveTo>
                  <a:lnTo>
                    <a:pt x="0" y="22859"/>
                  </a:lnTo>
                  <a:lnTo>
                    <a:pt x="91439" y="45719"/>
                  </a:lnTo>
                  <a:lnTo>
                    <a:pt x="914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4376673" y="4794504"/>
              <a:ext cx="904240" cy="114300"/>
            </a:xfrm>
            <a:custGeom>
              <a:avLst/>
              <a:gdLst/>
              <a:ahLst/>
              <a:cxnLst/>
              <a:rect l="l" t="t" r="r" b="b"/>
              <a:pathLst>
                <a:path w="904239" h="114300">
                  <a:moveTo>
                    <a:pt x="903731" y="34290"/>
                  </a:moveTo>
                  <a:lnTo>
                    <a:pt x="812291" y="57150"/>
                  </a:lnTo>
                  <a:lnTo>
                    <a:pt x="903731" y="80010"/>
                  </a:lnTo>
                  <a:lnTo>
                    <a:pt x="903731" y="34290"/>
                  </a:lnTo>
                  <a:close/>
                </a:path>
                <a:path w="904239" h="114300">
                  <a:moveTo>
                    <a:pt x="800100" y="57150"/>
                  </a:moveTo>
                  <a:lnTo>
                    <a:pt x="571500" y="57150"/>
                  </a:lnTo>
                </a:path>
                <a:path w="904239" h="114300">
                  <a:moveTo>
                    <a:pt x="0" y="0"/>
                  </a:moveTo>
                  <a:lnTo>
                    <a:pt x="571500" y="0"/>
                  </a:lnTo>
                  <a:lnTo>
                    <a:pt x="571500" y="114300"/>
                  </a:lnTo>
                  <a:lnTo>
                    <a:pt x="0" y="114300"/>
                  </a:lnTo>
                  <a:lnTo>
                    <a:pt x="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14673" y="4965954"/>
              <a:ext cx="152400" cy="800100"/>
            </a:xfrm>
            <a:custGeom>
              <a:avLst/>
              <a:gdLst/>
              <a:ahLst/>
              <a:cxnLst/>
              <a:rect l="l" t="t" r="r" b="b"/>
              <a:pathLst>
                <a:path w="152400" h="800100">
                  <a:moveTo>
                    <a:pt x="76200" y="800100"/>
                  </a:moveTo>
                  <a:lnTo>
                    <a:pt x="25754" y="742232"/>
                  </a:lnTo>
                  <a:lnTo>
                    <a:pt x="818" y="675859"/>
                  </a:lnTo>
                  <a:lnTo>
                    <a:pt x="18287" y="640842"/>
                  </a:lnTo>
                  <a:lnTo>
                    <a:pt x="52087" y="614807"/>
                  </a:lnTo>
                  <a:lnTo>
                    <a:pt x="120886" y="626388"/>
                  </a:lnTo>
                  <a:lnTo>
                    <a:pt x="147827" y="658368"/>
                  </a:lnTo>
                  <a:lnTo>
                    <a:pt x="133092" y="706545"/>
                  </a:lnTo>
                  <a:lnTo>
                    <a:pt x="76200" y="714756"/>
                  </a:lnTo>
                  <a:lnTo>
                    <a:pt x="40309" y="696322"/>
                  </a:lnTo>
                  <a:lnTo>
                    <a:pt x="12215" y="666135"/>
                  </a:lnTo>
                  <a:lnTo>
                    <a:pt x="303" y="629207"/>
                  </a:lnTo>
                  <a:lnTo>
                    <a:pt x="12953" y="590550"/>
                  </a:lnTo>
                  <a:lnTo>
                    <a:pt x="65139" y="553953"/>
                  </a:lnTo>
                  <a:lnTo>
                    <a:pt x="115655" y="565241"/>
                  </a:lnTo>
                  <a:lnTo>
                    <a:pt x="147698" y="601685"/>
                  </a:lnTo>
                  <a:lnTo>
                    <a:pt x="144465" y="640557"/>
                  </a:lnTo>
                  <a:lnTo>
                    <a:pt x="89153" y="659130"/>
                  </a:lnTo>
                  <a:lnTo>
                    <a:pt x="21631" y="621653"/>
                  </a:lnTo>
                  <a:lnTo>
                    <a:pt x="2300" y="586379"/>
                  </a:lnTo>
                  <a:lnTo>
                    <a:pt x="29952" y="514410"/>
                  </a:lnTo>
                  <a:lnTo>
                    <a:pt x="98487" y="499585"/>
                  </a:lnTo>
                  <a:lnTo>
                    <a:pt x="134112" y="524256"/>
                  </a:lnTo>
                  <a:lnTo>
                    <a:pt x="149294" y="575043"/>
                  </a:lnTo>
                  <a:lnTo>
                    <a:pt x="102870" y="601980"/>
                  </a:lnTo>
                  <a:lnTo>
                    <a:pt x="31737" y="574957"/>
                  </a:lnTo>
                  <a:lnTo>
                    <a:pt x="7272" y="542779"/>
                  </a:lnTo>
                  <a:lnTo>
                    <a:pt x="17225" y="470306"/>
                  </a:lnTo>
                  <a:lnTo>
                    <a:pt x="47420" y="445703"/>
                  </a:lnTo>
                  <a:lnTo>
                    <a:pt x="121158" y="455675"/>
                  </a:lnTo>
                  <a:lnTo>
                    <a:pt x="152066" y="506744"/>
                  </a:lnTo>
                  <a:lnTo>
                    <a:pt x="109727" y="544068"/>
                  </a:lnTo>
                  <a:lnTo>
                    <a:pt x="37161" y="522560"/>
                  </a:lnTo>
                  <a:lnTo>
                    <a:pt x="10985" y="492443"/>
                  </a:lnTo>
                  <a:lnTo>
                    <a:pt x="0" y="457200"/>
                  </a:lnTo>
                  <a:lnTo>
                    <a:pt x="12331" y="420057"/>
                  </a:lnTo>
                  <a:lnTo>
                    <a:pt x="40181" y="392520"/>
                  </a:lnTo>
                  <a:lnTo>
                    <a:pt x="114300" y="393192"/>
                  </a:lnTo>
                  <a:lnTo>
                    <a:pt x="151575" y="442690"/>
                  </a:lnTo>
                  <a:lnTo>
                    <a:pt x="115262" y="485317"/>
                  </a:lnTo>
                  <a:lnTo>
                    <a:pt x="63161" y="481390"/>
                  </a:lnTo>
                  <a:lnTo>
                    <a:pt x="15622" y="442575"/>
                  </a:lnTo>
                  <a:lnTo>
                    <a:pt x="6953" y="372429"/>
                  </a:lnTo>
                  <a:lnTo>
                    <a:pt x="63200" y="325679"/>
                  </a:lnTo>
                  <a:lnTo>
                    <a:pt x="126622" y="345558"/>
                  </a:lnTo>
                  <a:lnTo>
                    <a:pt x="150859" y="399591"/>
                  </a:lnTo>
                  <a:lnTo>
                    <a:pt x="90745" y="430873"/>
                  </a:lnTo>
                  <a:lnTo>
                    <a:pt x="25547" y="397284"/>
                  </a:lnTo>
                  <a:lnTo>
                    <a:pt x="2302" y="328088"/>
                  </a:lnTo>
                  <a:lnTo>
                    <a:pt x="21474" y="293841"/>
                  </a:lnTo>
                  <a:lnTo>
                    <a:pt x="53912" y="271360"/>
                  </a:lnTo>
                  <a:lnTo>
                    <a:pt x="118074" y="281611"/>
                  </a:lnTo>
                  <a:lnTo>
                    <a:pt x="152140" y="333436"/>
                  </a:lnTo>
                  <a:lnTo>
                    <a:pt x="104331" y="373441"/>
                  </a:lnTo>
                  <a:lnTo>
                    <a:pt x="37555" y="351477"/>
                  </a:lnTo>
                  <a:lnTo>
                    <a:pt x="276" y="286473"/>
                  </a:lnTo>
                  <a:lnTo>
                    <a:pt x="11391" y="249983"/>
                  </a:lnTo>
                  <a:lnTo>
                    <a:pt x="39100" y="221851"/>
                  </a:lnTo>
                  <a:lnTo>
                    <a:pt x="76200" y="209550"/>
                  </a:lnTo>
                  <a:lnTo>
                    <a:pt x="135550" y="240091"/>
                  </a:lnTo>
                  <a:lnTo>
                    <a:pt x="142493" y="298704"/>
                  </a:lnTo>
                  <a:lnTo>
                    <a:pt x="83090" y="315624"/>
                  </a:lnTo>
                  <a:lnTo>
                    <a:pt x="28375" y="286578"/>
                  </a:lnTo>
                  <a:lnTo>
                    <a:pt x="1032" y="233177"/>
                  </a:lnTo>
                  <a:lnTo>
                    <a:pt x="23744" y="177033"/>
                  </a:lnTo>
                  <a:lnTo>
                    <a:pt x="60960" y="154686"/>
                  </a:lnTo>
                  <a:lnTo>
                    <a:pt x="113254" y="164040"/>
                  </a:lnTo>
                  <a:lnTo>
                    <a:pt x="147961" y="201696"/>
                  </a:lnTo>
                  <a:lnTo>
                    <a:pt x="152208" y="217477"/>
                  </a:lnTo>
                  <a:lnTo>
                    <a:pt x="148589" y="233172"/>
                  </a:lnTo>
                  <a:lnTo>
                    <a:pt x="91230" y="259280"/>
                  </a:lnTo>
                  <a:lnTo>
                    <a:pt x="31241" y="231648"/>
                  </a:lnTo>
                  <a:lnTo>
                    <a:pt x="5291" y="195598"/>
                  </a:lnTo>
                  <a:lnTo>
                    <a:pt x="18140" y="126284"/>
                  </a:lnTo>
                  <a:lnTo>
                    <a:pt x="53339" y="99822"/>
                  </a:lnTo>
                  <a:lnTo>
                    <a:pt x="121905" y="112976"/>
                  </a:lnTo>
                  <a:lnTo>
                    <a:pt x="150875" y="170687"/>
                  </a:lnTo>
                  <a:lnTo>
                    <a:pt x="102503" y="197310"/>
                  </a:lnTo>
                  <a:lnTo>
                    <a:pt x="49529" y="170687"/>
                  </a:lnTo>
                  <a:lnTo>
                    <a:pt x="16402" y="127573"/>
                  </a:lnTo>
                  <a:lnTo>
                    <a:pt x="0" y="76200"/>
                  </a:lnTo>
                  <a:lnTo>
                    <a:pt x="762" y="66294"/>
                  </a:lnTo>
                  <a:lnTo>
                    <a:pt x="32765" y="28194"/>
                  </a:lnTo>
                  <a:lnTo>
                    <a:pt x="70865" y="3048"/>
                  </a:lnTo>
                  <a:lnTo>
                    <a:pt x="75437" y="762"/>
                  </a:lnTo>
                  <a:lnTo>
                    <a:pt x="7620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" name="object 15" descr=""/>
          <p:cNvGrpSpPr/>
          <p:nvPr/>
        </p:nvGrpSpPr>
        <p:grpSpPr>
          <a:xfrm>
            <a:off x="3888676" y="4706302"/>
            <a:ext cx="62230" cy="62230"/>
            <a:chOff x="3888676" y="4706302"/>
            <a:chExt cx="62230" cy="62230"/>
          </a:xfrm>
        </p:grpSpPr>
        <p:sp>
          <p:nvSpPr>
            <p:cNvPr id="16" name="object 16" descr=""/>
            <p:cNvSpPr/>
            <p:nvPr/>
          </p:nvSpPr>
          <p:spPr>
            <a:xfrm>
              <a:off x="3891534" y="4709160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4">
                  <a:moveTo>
                    <a:pt x="28193" y="0"/>
                  </a:moveTo>
                  <a:lnTo>
                    <a:pt x="17225" y="2217"/>
                  </a:lnTo>
                  <a:lnTo>
                    <a:pt x="8262" y="8262"/>
                  </a:lnTo>
                  <a:lnTo>
                    <a:pt x="2217" y="17225"/>
                  </a:lnTo>
                  <a:lnTo>
                    <a:pt x="0" y="28193"/>
                  </a:lnTo>
                  <a:lnTo>
                    <a:pt x="2217" y="39162"/>
                  </a:lnTo>
                  <a:lnTo>
                    <a:pt x="8262" y="48125"/>
                  </a:lnTo>
                  <a:lnTo>
                    <a:pt x="17225" y="54170"/>
                  </a:lnTo>
                  <a:lnTo>
                    <a:pt x="28193" y="56387"/>
                  </a:lnTo>
                  <a:lnTo>
                    <a:pt x="39162" y="54170"/>
                  </a:lnTo>
                  <a:lnTo>
                    <a:pt x="48125" y="48125"/>
                  </a:lnTo>
                  <a:lnTo>
                    <a:pt x="54170" y="39162"/>
                  </a:lnTo>
                  <a:lnTo>
                    <a:pt x="56387" y="28193"/>
                  </a:lnTo>
                  <a:lnTo>
                    <a:pt x="54170" y="17225"/>
                  </a:lnTo>
                  <a:lnTo>
                    <a:pt x="48125" y="8262"/>
                  </a:lnTo>
                  <a:lnTo>
                    <a:pt x="39162" y="2217"/>
                  </a:lnTo>
                  <a:lnTo>
                    <a:pt x="281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891534" y="4709160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4">
                  <a:moveTo>
                    <a:pt x="56387" y="28193"/>
                  </a:moveTo>
                  <a:lnTo>
                    <a:pt x="54170" y="39162"/>
                  </a:lnTo>
                  <a:lnTo>
                    <a:pt x="48125" y="48125"/>
                  </a:lnTo>
                  <a:lnTo>
                    <a:pt x="39162" y="54170"/>
                  </a:lnTo>
                  <a:lnTo>
                    <a:pt x="28193" y="56387"/>
                  </a:lnTo>
                  <a:lnTo>
                    <a:pt x="17225" y="54170"/>
                  </a:lnTo>
                  <a:lnTo>
                    <a:pt x="8262" y="48125"/>
                  </a:lnTo>
                  <a:lnTo>
                    <a:pt x="2217" y="39162"/>
                  </a:lnTo>
                  <a:lnTo>
                    <a:pt x="0" y="28193"/>
                  </a:lnTo>
                  <a:lnTo>
                    <a:pt x="2217" y="17225"/>
                  </a:lnTo>
                  <a:lnTo>
                    <a:pt x="8262" y="8262"/>
                  </a:lnTo>
                  <a:lnTo>
                    <a:pt x="17225" y="2217"/>
                  </a:lnTo>
                  <a:lnTo>
                    <a:pt x="28193" y="0"/>
                  </a:lnTo>
                  <a:lnTo>
                    <a:pt x="39162" y="2217"/>
                  </a:lnTo>
                  <a:lnTo>
                    <a:pt x="48125" y="8262"/>
                  </a:lnTo>
                  <a:lnTo>
                    <a:pt x="54170" y="17225"/>
                  </a:lnTo>
                  <a:lnTo>
                    <a:pt x="56387" y="28193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" name="object 18" descr=""/>
          <p:cNvGrpSpPr/>
          <p:nvPr/>
        </p:nvGrpSpPr>
        <p:grpSpPr>
          <a:xfrm>
            <a:off x="2350706" y="4820602"/>
            <a:ext cx="1133475" cy="1090930"/>
            <a:chOff x="2350706" y="4820602"/>
            <a:chExt cx="1133475" cy="1090930"/>
          </a:xfrm>
        </p:grpSpPr>
        <p:sp>
          <p:nvSpPr>
            <p:cNvPr id="19" name="object 19" descr=""/>
            <p:cNvSpPr/>
            <p:nvPr/>
          </p:nvSpPr>
          <p:spPr>
            <a:xfrm>
              <a:off x="2376678" y="4823460"/>
              <a:ext cx="1028700" cy="1085215"/>
            </a:xfrm>
            <a:custGeom>
              <a:avLst/>
              <a:gdLst/>
              <a:ahLst/>
              <a:cxnLst/>
              <a:rect l="l" t="t" r="r" b="b"/>
              <a:pathLst>
                <a:path w="1028700" h="1085214">
                  <a:moveTo>
                    <a:pt x="56388" y="28193"/>
                  </a:moveTo>
                  <a:lnTo>
                    <a:pt x="54170" y="39162"/>
                  </a:lnTo>
                  <a:lnTo>
                    <a:pt x="48125" y="48125"/>
                  </a:lnTo>
                  <a:lnTo>
                    <a:pt x="39162" y="54170"/>
                  </a:lnTo>
                  <a:lnTo>
                    <a:pt x="28194" y="56387"/>
                  </a:lnTo>
                  <a:lnTo>
                    <a:pt x="17225" y="54170"/>
                  </a:lnTo>
                  <a:lnTo>
                    <a:pt x="8262" y="48125"/>
                  </a:lnTo>
                  <a:lnTo>
                    <a:pt x="2217" y="39162"/>
                  </a:lnTo>
                  <a:lnTo>
                    <a:pt x="0" y="28193"/>
                  </a:lnTo>
                  <a:lnTo>
                    <a:pt x="2217" y="17225"/>
                  </a:lnTo>
                  <a:lnTo>
                    <a:pt x="8262" y="8262"/>
                  </a:lnTo>
                  <a:lnTo>
                    <a:pt x="17225" y="2217"/>
                  </a:lnTo>
                  <a:lnTo>
                    <a:pt x="28194" y="0"/>
                  </a:lnTo>
                  <a:lnTo>
                    <a:pt x="39162" y="2217"/>
                  </a:lnTo>
                  <a:lnTo>
                    <a:pt x="48125" y="8262"/>
                  </a:lnTo>
                  <a:lnTo>
                    <a:pt x="54170" y="17225"/>
                  </a:lnTo>
                  <a:lnTo>
                    <a:pt x="56388" y="28193"/>
                  </a:lnTo>
                  <a:close/>
                </a:path>
                <a:path w="1028700" h="1085214">
                  <a:moveTo>
                    <a:pt x="56388" y="1056893"/>
                  </a:moveTo>
                  <a:lnTo>
                    <a:pt x="54170" y="1067862"/>
                  </a:lnTo>
                  <a:lnTo>
                    <a:pt x="48125" y="1076825"/>
                  </a:lnTo>
                  <a:lnTo>
                    <a:pt x="39162" y="1082870"/>
                  </a:lnTo>
                  <a:lnTo>
                    <a:pt x="28194" y="1085088"/>
                  </a:lnTo>
                  <a:lnTo>
                    <a:pt x="17225" y="1082870"/>
                  </a:lnTo>
                  <a:lnTo>
                    <a:pt x="8262" y="1076825"/>
                  </a:lnTo>
                  <a:lnTo>
                    <a:pt x="2217" y="1067862"/>
                  </a:lnTo>
                  <a:lnTo>
                    <a:pt x="0" y="1056893"/>
                  </a:lnTo>
                  <a:lnTo>
                    <a:pt x="2217" y="1045925"/>
                  </a:lnTo>
                  <a:lnTo>
                    <a:pt x="8262" y="1036962"/>
                  </a:lnTo>
                  <a:lnTo>
                    <a:pt x="17225" y="1030917"/>
                  </a:lnTo>
                  <a:lnTo>
                    <a:pt x="28194" y="1028700"/>
                  </a:lnTo>
                  <a:lnTo>
                    <a:pt x="39162" y="1030917"/>
                  </a:lnTo>
                  <a:lnTo>
                    <a:pt x="48125" y="1036962"/>
                  </a:lnTo>
                  <a:lnTo>
                    <a:pt x="54170" y="1045925"/>
                  </a:lnTo>
                  <a:lnTo>
                    <a:pt x="56388" y="1056893"/>
                  </a:lnTo>
                  <a:close/>
                </a:path>
                <a:path w="1028700" h="1085214">
                  <a:moveTo>
                    <a:pt x="914146" y="1056893"/>
                  </a:moveTo>
                  <a:lnTo>
                    <a:pt x="1028446" y="942593"/>
                  </a:lnTo>
                </a:path>
                <a:path w="1028700" h="1085214">
                  <a:moveTo>
                    <a:pt x="914146" y="28193"/>
                  </a:moveTo>
                  <a:lnTo>
                    <a:pt x="1028446" y="142493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119374" y="4851654"/>
              <a:ext cx="171450" cy="0"/>
            </a:xfrm>
            <a:custGeom>
              <a:avLst/>
              <a:gdLst/>
              <a:ahLst/>
              <a:cxnLst/>
              <a:rect l="l" t="t" r="r" b="b"/>
              <a:pathLst>
                <a:path w="171450" h="0">
                  <a:moveTo>
                    <a:pt x="17145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2776474" y="4851654"/>
              <a:ext cx="514350" cy="1028700"/>
            </a:xfrm>
            <a:custGeom>
              <a:avLst/>
              <a:gdLst/>
              <a:ahLst/>
              <a:cxnLst/>
              <a:rect l="l" t="t" r="r" b="b"/>
              <a:pathLst>
                <a:path w="514350" h="1028700">
                  <a:moveTo>
                    <a:pt x="342900" y="0"/>
                  </a:moveTo>
                  <a:lnTo>
                    <a:pt x="514350" y="0"/>
                  </a:lnTo>
                </a:path>
                <a:path w="514350" h="1028700">
                  <a:moveTo>
                    <a:pt x="57150" y="1028700"/>
                  </a:moveTo>
                  <a:lnTo>
                    <a:pt x="514350" y="1028700"/>
                  </a:lnTo>
                </a:path>
                <a:path w="514350" h="1028700">
                  <a:moveTo>
                    <a:pt x="0" y="0"/>
                  </a:moveTo>
                  <a:lnTo>
                    <a:pt x="40005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373566" y="4920996"/>
              <a:ext cx="5715" cy="273685"/>
            </a:xfrm>
            <a:custGeom>
              <a:avLst/>
              <a:gdLst/>
              <a:ahLst/>
              <a:cxnLst/>
              <a:rect l="l" t="t" r="r" b="b"/>
              <a:pathLst>
                <a:path w="5714" h="273685">
                  <a:moveTo>
                    <a:pt x="2857" y="0"/>
                  </a:moveTo>
                  <a:lnTo>
                    <a:pt x="0" y="11429"/>
                  </a:lnTo>
                  <a:lnTo>
                    <a:pt x="0" y="273557"/>
                  </a:lnTo>
                  <a:lnTo>
                    <a:pt x="5714" y="273557"/>
                  </a:lnTo>
                  <a:lnTo>
                    <a:pt x="5714" y="11429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2353564" y="4920996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22860" y="0"/>
                  </a:moveTo>
                  <a:lnTo>
                    <a:pt x="0" y="91439"/>
                  </a:lnTo>
                  <a:lnTo>
                    <a:pt x="45719" y="91439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353564" y="4920996"/>
              <a:ext cx="480059" cy="959485"/>
            </a:xfrm>
            <a:custGeom>
              <a:avLst/>
              <a:gdLst/>
              <a:ahLst/>
              <a:cxnLst/>
              <a:rect l="l" t="t" r="r" b="b"/>
              <a:pathLst>
                <a:path w="480060" h="959485">
                  <a:moveTo>
                    <a:pt x="45719" y="91439"/>
                  </a:moveTo>
                  <a:lnTo>
                    <a:pt x="22860" y="0"/>
                  </a:lnTo>
                  <a:lnTo>
                    <a:pt x="0" y="91439"/>
                  </a:lnTo>
                  <a:lnTo>
                    <a:pt x="45719" y="91439"/>
                  </a:lnTo>
                  <a:close/>
                </a:path>
                <a:path w="480060" h="959485">
                  <a:moveTo>
                    <a:pt x="22860" y="902207"/>
                  </a:moveTo>
                  <a:lnTo>
                    <a:pt x="22860" y="502157"/>
                  </a:lnTo>
                </a:path>
                <a:path w="480060" h="959485">
                  <a:moveTo>
                    <a:pt x="80010" y="959357"/>
                  </a:moveTo>
                  <a:lnTo>
                    <a:pt x="480060" y="959357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433574" y="4851654"/>
              <a:ext cx="330835" cy="0"/>
            </a:xfrm>
            <a:custGeom>
              <a:avLst/>
              <a:gdLst/>
              <a:ahLst/>
              <a:cxnLst/>
              <a:rect l="l" t="t" r="r" b="b"/>
              <a:pathLst>
                <a:path w="330835" h="0">
                  <a:moveTo>
                    <a:pt x="330707" y="0"/>
                  </a:moveTo>
                  <a:lnTo>
                    <a:pt x="0" y="0"/>
                  </a:lnTo>
                  <a:lnTo>
                    <a:pt x="3307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2433574" y="4848859"/>
              <a:ext cx="327025" cy="5080"/>
            </a:xfrm>
            <a:custGeom>
              <a:avLst/>
              <a:gdLst/>
              <a:ahLst/>
              <a:cxnLst/>
              <a:rect l="l" t="t" r="r" b="b"/>
              <a:pathLst>
                <a:path w="327025" h="5079">
                  <a:moveTo>
                    <a:pt x="326631" y="2540"/>
                  </a:moveTo>
                  <a:lnTo>
                    <a:pt x="324599" y="2540"/>
                  </a:lnTo>
                  <a:lnTo>
                    <a:pt x="324599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326631" y="5080"/>
                  </a:lnTo>
                  <a:lnTo>
                    <a:pt x="326631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2672842" y="4828794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19"/>
                  </a:lnTo>
                  <a:lnTo>
                    <a:pt x="91439" y="228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2672842" y="4828794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45719"/>
                  </a:moveTo>
                  <a:lnTo>
                    <a:pt x="91439" y="22859"/>
                  </a:lnTo>
                  <a:lnTo>
                    <a:pt x="0" y="0"/>
                  </a:lnTo>
                  <a:lnTo>
                    <a:pt x="0" y="45719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3329117" y="4965954"/>
              <a:ext cx="152400" cy="800100"/>
            </a:xfrm>
            <a:custGeom>
              <a:avLst/>
              <a:gdLst/>
              <a:ahLst/>
              <a:cxnLst/>
              <a:rect l="l" t="t" r="r" b="b"/>
              <a:pathLst>
                <a:path w="152400" h="800100">
                  <a:moveTo>
                    <a:pt x="76006" y="0"/>
                  </a:moveTo>
                  <a:lnTo>
                    <a:pt x="126451" y="57867"/>
                  </a:lnTo>
                  <a:lnTo>
                    <a:pt x="151388" y="124240"/>
                  </a:lnTo>
                  <a:lnTo>
                    <a:pt x="133918" y="159258"/>
                  </a:lnTo>
                  <a:lnTo>
                    <a:pt x="100119" y="185292"/>
                  </a:lnTo>
                  <a:lnTo>
                    <a:pt x="31319" y="173711"/>
                  </a:lnTo>
                  <a:lnTo>
                    <a:pt x="4378" y="141732"/>
                  </a:lnTo>
                  <a:lnTo>
                    <a:pt x="19604" y="93283"/>
                  </a:lnTo>
                  <a:lnTo>
                    <a:pt x="76006" y="86106"/>
                  </a:lnTo>
                  <a:lnTo>
                    <a:pt x="111891" y="103627"/>
                  </a:lnTo>
                  <a:lnTo>
                    <a:pt x="139985" y="134021"/>
                  </a:lnTo>
                  <a:lnTo>
                    <a:pt x="151901" y="171318"/>
                  </a:lnTo>
                  <a:lnTo>
                    <a:pt x="139252" y="209550"/>
                  </a:lnTo>
                  <a:lnTo>
                    <a:pt x="87070" y="246147"/>
                  </a:lnTo>
                  <a:lnTo>
                    <a:pt x="36553" y="234862"/>
                  </a:lnTo>
                  <a:lnTo>
                    <a:pt x="4506" y="198419"/>
                  </a:lnTo>
                  <a:lnTo>
                    <a:pt x="7737" y="159546"/>
                  </a:lnTo>
                  <a:lnTo>
                    <a:pt x="63052" y="140970"/>
                  </a:lnTo>
                  <a:lnTo>
                    <a:pt x="130818" y="178674"/>
                  </a:lnTo>
                  <a:lnTo>
                    <a:pt x="149911" y="213755"/>
                  </a:lnTo>
                  <a:lnTo>
                    <a:pt x="122253" y="285689"/>
                  </a:lnTo>
                  <a:lnTo>
                    <a:pt x="53719" y="300514"/>
                  </a:lnTo>
                  <a:lnTo>
                    <a:pt x="18094" y="275844"/>
                  </a:lnTo>
                  <a:lnTo>
                    <a:pt x="2906" y="225056"/>
                  </a:lnTo>
                  <a:lnTo>
                    <a:pt x="49336" y="198120"/>
                  </a:lnTo>
                  <a:lnTo>
                    <a:pt x="120764" y="225418"/>
                  </a:lnTo>
                  <a:lnTo>
                    <a:pt x="145027" y="257477"/>
                  </a:lnTo>
                  <a:lnTo>
                    <a:pt x="134981" y="329793"/>
                  </a:lnTo>
                  <a:lnTo>
                    <a:pt x="104786" y="354396"/>
                  </a:lnTo>
                  <a:lnTo>
                    <a:pt x="31048" y="344424"/>
                  </a:lnTo>
                  <a:lnTo>
                    <a:pt x="139" y="293360"/>
                  </a:lnTo>
                  <a:lnTo>
                    <a:pt x="42478" y="256032"/>
                  </a:lnTo>
                  <a:lnTo>
                    <a:pt x="115039" y="277553"/>
                  </a:lnTo>
                  <a:lnTo>
                    <a:pt x="141165" y="307533"/>
                  </a:lnTo>
                  <a:lnTo>
                    <a:pt x="152206" y="342900"/>
                  </a:lnTo>
                  <a:lnTo>
                    <a:pt x="139874" y="380042"/>
                  </a:lnTo>
                  <a:lnTo>
                    <a:pt x="112025" y="407579"/>
                  </a:lnTo>
                  <a:lnTo>
                    <a:pt x="37906" y="406908"/>
                  </a:lnTo>
                  <a:lnTo>
                    <a:pt x="611" y="357532"/>
                  </a:lnTo>
                  <a:lnTo>
                    <a:pt x="36796" y="314848"/>
                  </a:lnTo>
                  <a:lnTo>
                    <a:pt x="88855" y="318694"/>
                  </a:lnTo>
                  <a:lnTo>
                    <a:pt x="136474" y="357488"/>
                  </a:lnTo>
                  <a:lnTo>
                    <a:pt x="145252" y="427668"/>
                  </a:lnTo>
                  <a:lnTo>
                    <a:pt x="89006" y="474415"/>
                  </a:lnTo>
                  <a:lnTo>
                    <a:pt x="25581" y="454539"/>
                  </a:lnTo>
                  <a:lnTo>
                    <a:pt x="1341" y="400517"/>
                  </a:lnTo>
                  <a:lnTo>
                    <a:pt x="61302" y="369299"/>
                  </a:lnTo>
                  <a:lnTo>
                    <a:pt x="126710" y="402834"/>
                  </a:lnTo>
                  <a:lnTo>
                    <a:pt x="149904" y="472011"/>
                  </a:lnTo>
                  <a:lnTo>
                    <a:pt x="130732" y="506258"/>
                  </a:lnTo>
                  <a:lnTo>
                    <a:pt x="98294" y="528739"/>
                  </a:lnTo>
                  <a:lnTo>
                    <a:pt x="34298" y="518608"/>
                  </a:lnTo>
                  <a:lnTo>
                    <a:pt x="64" y="466779"/>
                  </a:lnTo>
                  <a:lnTo>
                    <a:pt x="47676" y="426724"/>
                  </a:lnTo>
                  <a:lnTo>
                    <a:pt x="114785" y="448735"/>
                  </a:lnTo>
                  <a:lnTo>
                    <a:pt x="151930" y="513626"/>
                  </a:lnTo>
                  <a:lnTo>
                    <a:pt x="140814" y="550116"/>
                  </a:lnTo>
                  <a:lnTo>
                    <a:pt x="113106" y="578248"/>
                  </a:lnTo>
                  <a:lnTo>
                    <a:pt x="76006" y="590550"/>
                  </a:lnTo>
                  <a:lnTo>
                    <a:pt x="16661" y="559993"/>
                  </a:lnTo>
                  <a:lnTo>
                    <a:pt x="9712" y="501396"/>
                  </a:lnTo>
                  <a:lnTo>
                    <a:pt x="69123" y="484551"/>
                  </a:lnTo>
                  <a:lnTo>
                    <a:pt x="123844" y="513580"/>
                  </a:lnTo>
                  <a:lnTo>
                    <a:pt x="151187" y="566930"/>
                  </a:lnTo>
                  <a:lnTo>
                    <a:pt x="128468" y="623050"/>
                  </a:lnTo>
                  <a:lnTo>
                    <a:pt x="91246" y="645413"/>
                  </a:lnTo>
                  <a:lnTo>
                    <a:pt x="38950" y="636059"/>
                  </a:lnTo>
                  <a:lnTo>
                    <a:pt x="4249" y="598408"/>
                  </a:lnTo>
                  <a:lnTo>
                    <a:pt x="0" y="582624"/>
                  </a:lnTo>
                  <a:lnTo>
                    <a:pt x="3616" y="566928"/>
                  </a:lnTo>
                  <a:lnTo>
                    <a:pt x="60952" y="540900"/>
                  </a:lnTo>
                  <a:lnTo>
                    <a:pt x="120964" y="568451"/>
                  </a:lnTo>
                  <a:lnTo>
                    <a:pt x="146913" y="604501"/>
                  </a:lnTo>
                  <a:lnTo>
                    <a:pt x="134060" y="673815"/>
                  </a:lnTo>
                  <a:lnTo>
                    <a:pt x="98866" y="700278"/>
                  </a:lnTo>
                  <a:lnTo>
                    <a:pt x="30296" y="687119"/>
                  </a:lnTo>
                  <a:lnTo>
                    <a:pt x="1330" y="629412"/>
                  </a:lnTo>
                  <a:lnTo>
                    <a:pt x="49698" y="602789"/>
                  </a:lnTo>
                  <a:lnTo>
                    <a:pt x="102676" y="629412"/>
                  </a:lnTo>
                  <a:lnTo>
                    <a:pt x="135804" y="672526"/>
                  </a:lnTo>
                  <a:lnTo>
                    <a:pt x="152206" y="723900"/>
                  </a:lnTo>
                  <a:lnTo>
                    <a:pt x="151444" y="733806"/>
                  </a:lnTo>
                  <a:lnTo>
                    <a:pt x="119440" y="771906"/>
                  </a:lnTo>
                  <a:lnTo>
                    <a:pt x="81340" y="797051"/>
                  </a:lnTo>
                  <a:lnTo>
                    <a:pt x="76768" y="799338"/>
                  </a:lnTo>
                  <a:lnTo>
                    <a:pt x="76006" y="80010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" name="object 30" descr=""/>
          <p:cNvGrpSpPr/>
          <p:nvPr/>
        </p:nvGrpSpPr>
        <p:grpSpPr>
          <a:xfrm>
            <a:off x="3202876" y="4706302"/>
            <a:ext cx="62230" cy="62230"/>
            <a:chOff x="3202876" y="4706302"/>
            <a:chExt cx="62230" cy="62230"/>
          </a:xfrm>
        </p:grpSpPr>
        <p:sp>
          <p:nvSpPr>
            <p:cNvPr id="31" name="object 31" descr=""/>
            <p:cNvSpPr/>
            <p:nvPr/>
          </p:nvSpPr>
          <p:spPr>
            <a:xfrm>
              <a:off x="3205734" y="4709160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4">
                  <a:moveTo>
                    <a:pt x="28193" y="0"/>
                  </a:moveTo>
                  <a:lnTo>
                    <a:pt x="17225" y="2217"/>
                  </a:lnTo>
                  <a:lnTo>
                    <a:pt x="8262" y="8262"/>
                  </a:lnTo>
                  <a:lnTo>
                    <a:pt x="2217" y="17225"/>
                  </a:lnTo>
                  <a:lnTo>
                    <a:pt x="0" y="28193"/>
                  </a:lnTo>
                  <a:lnTo>
                    <a:pt x="2217" y="39162"/>
                  </a:lnTo>
                  <a:lnTo>
                    <a:pt x="8262" y="48125"/>
                  </a:lnTo>
                  <a:lnTo>
                    <a:pt x="17225" y="54170"/>
                  </a:lnTo>
                  <a:lnTo>
                    <a:pt x="28193" y="56387"/>
                  </a:lnTo>
                  <a:lnTo>
                    <a:pt x="39162" y="54170"/>
                  </a:lnTo>
                  <a:lnTo>
                    <a:pt x="48125" y="48125"/>
                  </a:lnTo>
                  <a:lnTo>
                    <a:pt x="54170" y="39162"/>
                  </a:lnTo>
                  <a:lnTo>
                    <a:pt x="56388" y="28193"/>
                  </a:lnTo>
                  <a:lnTo>
                    <a:pt x="54170" y="17225"/>
                  </a:lnTo>
                  <a:lnTo>
                    <a:pt x="48125" y="8262"/>
                  </a:lnTo>
                  <a:lnTo>
                    <a:pt x="39162" y="2217"/>
                  </a:lnTo>
                  <a:lnTo>
                    <a:pt x="281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3205734" y="4709160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4">
                  <a:moveTo>
                    <a:pt x="56388" y="28193"/>
                  </a:moveTo>
                  <a:lnTo>
                    <a:pt x="54170" y="39162"/>
                  </a:lnTo>
                  <a:lnTo>
                    <a:pt x="48125" y="48125"/>
                  </a:lnTo>
                  <a:lnTo>
                    <a:pt x="39162" y="54170"/>
                  </a:lnTo>
                  <a:lnTo>
                    <a:pt x="28193" y="56387"/>
                  </a:lnTo>
                  <a:lnTo>
                    <a:pt x="17225" y="54170"/>
                  </a:lnTo>
                  <a:lnTo>
                    <a:pt x="8262" y="48125"/>
                  </a:lnTo>
                  <a:lnTo>
                    <a:pt x="2217" y="39162"/>
                  </a:lnTo>
                  <a:lnTo>
                    <a:pt x="0" y="28193"/>
                  </a:lnTo>
                  <a:lnTo>
                    <a:pt x="2217" y="17225"/>
                  </a:lnTo>
                  <a:lnTo>
                    <a:pt x="8262" y="8262"/>
                  </a:lnTo>
                  <a:lnTo>
                    <a:pt x="17225" y="2217"/>
                  </a:lnTo>
                  <a:lnTo>
                    <a:pt x="28193" y="0"/>
                  </a:lnTo>
                  <a:lnTo>
                    <a:pt x="39162" y="2217"/>
                  </a:lnTo>
                  <a:lnTo>
                    <a:pt x="48125" y="8262"/>
                  </a:lnTo>
                  <a:lnTo>
                    <a:pt x="54170" y="17225"/>
                  </a:lnTo>
                  <a:lnTo>
                    <a:pt x="56388" y="28193"/>
                  </a:lnTo>
                  <a:close/>
                </a:path>
              </a:pathLst>
            </a:custGeom>
            <a:ln w="57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" name="object 33" descr=""/>
          <p:cNvSpPr txBox="1"/>
          <p:nvPr/>
        </p:nvSpPr>
        <p:spPr>
          <a:xfrm>
            <a:off x="4192523" y="4930394"/>
            <a:ext cx="7112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-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4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36</a:t>
            </a:fld>
          </a:p>
        </p:txBody>
      </p:sp>
      <p:sp>
        <p:nvSpPr>
          <p:cNvPr id="34" name="object 34" descr=""/>
          <p:cNvSpPr txBox="1"/>
          <p:nvPr/>
        </p:nvSpPr>
        <p:spPr>
          <a:xfrm>
            <a:off x="5049773" y="4930394"/>
            <a:ext cx="10287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+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5278378" y="4987548"/>
            <a:ext cx="10287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+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5278378" y="5501898"/>
            <a:ext cx="7112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-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5335523" y="5193283"/>
            <a:ext cx="508634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>
                <a:latin typeface="Times New Roman"/>
                <a:cs typeface="Times New Roman"/>
              </a:rPr>
              <a:t>V</a:t>
            </a:r>
            <a:r>
              <a:rPr dirty="0" sz="1000">
                <a:latin typeface="Times New Roman"/>
                <a:cs typeface="Times New Roman"/>
              </a:rPr>
              <a:t>s</a:t>
            </a:r>
            <a:r>
              <a:rPr dirty="0" sz="1150">
                <a:latin typeface="Times New Roman"/>
                <a:cs typeface="Times New Roman"/>
              </a:rPr>
              <a:t>/</a:t>
            </a:r>
            <a:r>
              <a:rPr dirty="0" sz="1150" spc="-110">
                <a:latin typeface="Times New Roman"/>
                <a:cs typeface="Times New Roman"/>
              </a:rPr>
              <a:t> </a:t>
            </a:r>
            <a:r>
              <a:rPr dirty="0" sz="1050" spc="-25">
                <a:latin typeface="Times New Roman"/>
                <a:cs typeface="Times New Roman"/>
              </a:rPr>
              <a:t>V</a:t>
            </a:r>
            <a:r>
              <a:rPr dirty="0" sz="900" spc="-25">
                <a:latin typeface="Times New Roman"/>
                <a:cs typeface="Times New Roman"/>
              </a:rPr>
              <a:t>SB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478023" y="4987544"/>
            <a:ext cx="10287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+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478023" y="5501894"/>
            <a:ext cx="7112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-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249423" y="5193283"/>
            <a:ext cx="508634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25">
                <a:latin typeface="Times New Roman"/>
                <a:cs typeface="Times New Roman"/>
              </a:rPr>
              <a:t>V</a:t>
            </a:r>
            <a:r>
              <a:rPr dirty="0" sz="1000" spc="-25">
                <a:latin typeface="Times New Roman"/>
                <a:cs typeface="Times New Roman"/>
              </a:rPr>
              <a:t>p</a:t>
            </a:r>
            <a:r>
              <a:rPr dirty="0" sz="1150" spc="-25">
                <a:latin typeface="Times New Roman"/>
                <a:cs typeface="Times New Roman"/>
              </a:rPr>
              <a:t>/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050" spc="-25">
                <a:latin typeface="Times New Roman"/>
                <a:cs typeface="Times New Roman"/>
              </a:rPr>
              <a:t>V</a:t>
            </a:r>
            <a:r>
              <a:rPr dirty="0" sz="900" spc="-25">
                <a:latin typeface="Times New Roman"/>
                <a:cs typeface="Times New Roman"/>
              </a:rPr>
              <a:t>PB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889503" y="5959094"/>
            <a:ext cx="6221730" cy="1726564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ctr" marR="77089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1</a:t>
            </a:r>
            <a:r>
              <a:rPr dirty="0" sz="1050" spc="1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:</a:t>
            </a:r>
            <a:r>
              <a:rPr dirty="0" sz="1050" spc="440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1</a:t>
            </a:r>
            <a:endParaRPr sz="1050">
              <a:latin typeface="Times New Roman"/>
              <a:cs typeface="Times New Roman"/>
            </a:endParaRPr>
          </a:p>
          <a:p>
            <a:pPr algn="ctr" marR="181610">
              <a:lnSpc>
                <a:spcPct val="100000"/>
              </a:lnSpc>
              <a:spcBef>
                <a:spcPts val="115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2.9: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vista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secundario</a:t>
            </a:r>
            <a:endParaRPr sz="1200">
              <a:latin typeface="Calibri"/>
              <a:cs typeface="Calibri"/>
            </a:endParaRPr>
          </a:p>
          <a:p>
            <a:pPr marL="50800" marR="43180" indent="222250">
              <a:lnSpc>
                <a:spcPct val="100800"/>
              </a:lnSpc>
              <a:spcBef>
                <a:spcPts val="855"/>
              </a:spcBef>
            </a:pPr>
            <a:r>
              <a:rPr dirty="0" sz="1200">
                <a:latin typeface="Calibri"/>
                <a:cs typeface="Calibri"/>
              </a:rPr>
              <a:t>Note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60">
                <a:latin typeface="Calibri"/>
                <a:cs typeface="Calibri"/>
              </a:rPr>
              <a:t>est´a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considerando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particular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tap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55">
                <a:latin typeface="Calibri"/>
                <a:cs typeface="Calibri"/>
              </a:rPr>
              <a:t>est´a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 spc="70">
                <a:latin typeface="Calibri"/>
                <a:cs typeface="Calibri"/>
              </a:rPr>
              <a:t>p</a:t>
            </a:r>
            <a:r>
              <a:rPr dirty="0" sz="1200" spc="40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s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35">
                <a:latin typeface="Calibri"/>
                <a:cs typeface="Calibri"/>
              </a:rPr>
              <a:t>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nominal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a</a:t>
            </a:r>
            <a:r>
              <a:rPr dirty="0" sz="1200" spc="4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70" i="1">
                <a:latin typeface="Calibri"/>
                <a:cs typeface="Calibri"/>
              </a:rPr>
              <a:t>a</a:t>
            </a:r>
            <a:r>
              <a:rPr dirty="0" baseline="-13888" sz="1200" spc="104" i="1">
                <a:latin typeface="Calibri"/>
                <a:cs typeface="Calibri"/>
              </a:rPr>
              <a:t>B</a:t>
            </a:r>
            <a:endParaRPr baseline="-13888" sz="1200">
              <a:latin typeface="Calibri"/>
              <a:cs typeface="Calibri"/>
            </a:endParaRPr>
          </a:p>
          <a:p>
            <a:pPr marL="273050">
              <a:lnSpc>
                <a:spcPct val="100000"/>
              </a:lnSpc>
              <a:spcBef>
                <a:spcPts val="705"/>
              </a:spcBef>
            </a:pPr>
            <a:r>
              <a:rPr dirty="0" sz="1200">
                <a:latin typeface="Calibri"/>
                <a:cs typeface="Calibri"/>
              </a:rPr>
              <a:t>Cuando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tap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encuentra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nominal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a</a:t>
            </a:r>
            <a:r>
              <a:rPr dirty="0" sz="1200" spc="7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45" i="1">
                <a:latin typeface="Calibri"/>
                <a:cs typeface="Calibri"/>
              </a:rPr>
              <a:t>a</a:t>
            </a:r>
            <a:r>
              <a:rPr dirty="0" baseline="-13888" sz="1200" spc="67" i="1">
                <a:latin typeface="Calibri"/>
                <a:cs typeface="Calibri"/>
              </a:rPr>
              <a:t>Base</a:t>
            </a:r>
            <a:endParaRPr baseline="-13888" sz="1200">
              <a:latin typeface="Calibri"/>
              <a:cs typeface="Calibri"/>
            </a:endParaRPr>
          </a:p>
          <a:p>
            <a:pPr marL="50800" marR="44450" indent="222250">
              <a:lnSpc>
                <a:spcPct val="100000"/>
              </a:lnSpc>
              <a:spcBef>
                <a:spcPts val="720"/>
              </a:spcBef>
            </a:pP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referidas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secundario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iguales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cuando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medidas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078223" y="4564633"/>
            <a:ext cx="90868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60">
                <a:latin typeface="Times New Roman"/>
                <a:cs typeface="Times New Roman"/>
              </a:rPr>
              <a:t>Z</a:t>
            </a:r>
            <a:r>
              <a:rPr dirty="0" sz="1000" spc="60">
                <a:latin typeface="Times New Roman"/>
                <a:cs typeface="Times New Roman"/>
              </a:rPr>
              <a:t>s</a:t>
            </a:r>
            <a:r>
              <a:rPr dirty="0" sz="1000" spc="2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</a:t>
            </a:r>
            <a:r>
              <a:rPr dirty="0" sz="800" spc="30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S</a:t>
            </a:r>
            <a:r>
              <a:rPr dirty="0" sz="1050" spc="40">
                <a:latin typeface="Times New Roman"/>
                <a:cs typeface="Times New Roman"/>
              </a:rPr>
              <a:t> </a:t>
            </a:r>
            <a:r>
              <a:rPr dirty="0" sz="900">
                <a:latin typeface="Times New Roman"/>
                <a:cs typeface="Times New Roman"/>
              </a:rPr>
              <a:t>B</a:t>
            </a:r>
            <a:r>
              <a:rPr dirty="0" sz="900" spc="7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/</a:t>
            </a:r>
            <a:r>
              <a:rPr dirty="0" sz="1150" spc="-165">
                <a:latin typeface="Times New Roman"/>
                <a:cs typeface="Times New Roman"/>
              </a:rPr>
              <a:t> </a:t>
            </a:r>
            <a:r>
              <a:rPr dirty="0" sz="1050" spc="-25">
                <a:latin typeface="Times New Roman"/>
                <a:cs typeface="Times New Roman"/>
              </a:rPr>
              <a:t>V</a:t>
            </a:r>
            <a:r>
              <a:rPr dirty="0" sz="900" spc="-25">
                <a:latin typeface="Times New Roman"/>
                <a:cs typeface="Times New Roman"/>
              </a:rPr>
              <a:t>SB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4935473" y="4496053"/>
            <a:ext cx="825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123177" y="4266499"/>
            <a:ext cx="3771265" cy="5156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7325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187325" algn="l"/>
                <a:tab pos="2762250" algn="l"/>
              </a:tabLst>
            </a:pP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secundario: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30">
                <a:latin typeface="Calibri"/>
                <a:cs typeface="Calibri"/>
              </a:rPr>
              <a:t>(</a:t>
            </a:r>
            <a:r>
              <a:rPr dirty="0" sz="1200" spc="130" i="1">
                <a:latin typeface="Calibri"/>
                <a:cs typeface="Calibri"/>
              </a:rPr>
              <a:t>V</a:t>
            </a:r>
            <a:r>
              <a:rPr dirty="0" baseline="-13888" sz="1200" spc="195" i="1">
                <a:latin typeface="Calibri"/>
                <a:cs typeface="Calibri"/>
              </a:rPr>
              <a:t>SB</a:t>
            </a:r>
            <a:r>
              <a:rPr dirty="0" sz="1200" spc="130">
                <a:latin typeface="Calibri"/>
                <a:cs typeface="Calibri"/>
              </a:rPr>
              <a:t>)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160" i="1">
                <a:latin typeface="Calibri"/>
                <a:cs typeface="Calibri"/>
              </a:rPr>
              <a:t>/S</a:t>
            </a:r>
            <a:r>
              <a:rPr dirty="0" baseline="-13888" sz="1200" spc="240" i="1">
                <a:latin typeface="Calibri"/>
                <a:cs typeface="Calibri"/>
              </a:rPr>
              <a:t>B</a:t>
            </a:r>
            <a:r>
              <a:rPr dirty="0" baseline="-13888" sz="1200" spc="450" i="1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(Ω)</a:t>
            </a:r>
            <a:endParaRPr sz="1200">
              <a:latin typeface="Calibri"/>
              <a:cs typeface="Calibri"/>
            </a:endParaRPr>
          </a:p>
          <a:p>
            <a:pPr marL="1138555">
              <a:lnSpc>
                <a:spcPct val="100000"/>
              </a:lnSpc>
              <a:spcBef>
                <a:spcPts val="919"/>
              </a:spcBef>
            </a:pPr>
            <a:r>
              <a:rPr dirty="0" sz="1250">
                <a:latin typeface="Times New Roman"/>
                <a:cs typeface="Times New Roman"/>
              </a:rPr>
              <a:t>I</a:t>
            </a:r>
            <a:r>
              <a:rPr dirty="0" sz="1000">
                <a:latin typeface="Times New Roman"/>
                <a:cs typeface="Times New Roman"/>
              </a:rPr>
              <a:t>p</a:t>
            </a:r>
            <a:r>
              <a:rPr dirty="0" sz="1000" spc="2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</a:t>
            </a:r>
            <a:r>
              <a:rPr dirty="0" sz="800" spc="35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V</a:t>
            </a:r>
            <a:r>
              <a:rPr dirty="0" sz="900">
                <a:latin typeface="Times New Roman"/>
                <a:cs typeface="Times New Roman"/>
              </a:rPr>
              <a:t>PB</a:t>
            </a:r>
            <a:r>
              <a:rPr dirty="0" sz="900" spc="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/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S</a:t>
            </a:r>
            <a:r>
              <a:rPr dirty="0" sz="1050" spc="70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B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5221223" y="4564633"/>
            <a:ext cx="84518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>
                <a:latin typeface="Times New Roman"/>
                <a:cs typeface="Times New Roman"/>
              </a:rPr>
              <a:t>I</a:t>
            </a:r>
            <a:r>
              <a:rPr dirty="0" sz="1000">
                <a:latin typeface="Times New Roman"/>
                <a:cs typeface="Times New Roman"/>
              </a:rPr>
              <a:t>s</a:t>
            </a:r>
            <a:r>
              <a:rPr dirty="0" sz="1000" spc="3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</a:t>
            </a:r>
            <a:r>
              <a:rPr dirty="0" sz="800" spc="345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V</a:t>
            </a:r>
            <a:r>
              <a:rPr dirty="0" sz="900">
                <a:latin typeface="Times New Roman"/>
                <a:cs typeface="Times New Roman"/>
              </a:rPr>
              <a:t>SB</a:t>
            </a:r>
            <a:r>
              <a:rPr dirty="0" sz="900" spc="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/</a:t>
            </a:r>
            <a:r>
              <a:rPr dirty="0" sz="1150" spc="-155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S</a:t>
            </a:r>
            <a:r>
              <a:rPr dirty="0" sz="1050" spc="70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B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953260" y="8020429"/>
            <a:ext cx="8432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1025" algn="l"/>
              </a:tabLst>
            </a:pPr>
            <a:r>
              <a:rPr dirty="0" sz="800" spc="70" i="1">
                <a:latin typeface="Calibri"/>
                <a:cs typeface="Calibri"/>
              </a:rPr>
              <a:t>Pp.u.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50" i="1">
                <a:latin typeface="Calibri"/>
                <a:cs typeface="Calibri"/>
              </a:rPr>
              <a:t>Sp.u.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851146" y="7946968"/>
            <a:ext cx="1142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22275" algn="l"/>
                <a:tab pos="977265" algn="l"/>
              </a:tabLst>
            </a:pPr>
            <a:r>
              <a:rPr dirty="0" sz="1200" spc="185" i="1">
                <a:latin typeface="Calibri"/>
                <a:cs typeface="Calibri"/>
              </a:rPr>
              <a:t>Z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85" i="1">
                <a:latin typeface="Calibri"/>
                <a:cs typeface="Calibri"/>
              </a:rPr>
              <a:t>Z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026003" y="7843318"/>
            <a:ext cx="3409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23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Z</a:t>
            </a:r>
            <a:r>
              <a:rPr dirty="0" sz="1200" spc="434" i="1">
                <a:latin typeface="Calibri"/>
                <a:cs typeface="Calibri"/>
              </a:rPr>
              <a:t> </a:t>
            </a:r>
            <a:r>
              <a:rPr dirty="0" u="sng" sz="1200" spc="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157220" y="7916797"/>
            <a:ext cx="4902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12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r>
              <a:rPr dirty="0" u="sng" sz="800" spc="-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sz="800" spc="190" i="1">
                <a:latin typeface="Calibri"/>
                <a:cs typeface="Calibri"/>
              </a:rPr>
              <a:t>  </a:t>
            </a:r>
            <a:r>
              <a:rPr dirty="0" u="sng" sz="800" spc="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Base</a:t>
            </a:r>
            <a:r>
              <a:rPr dirty="0" u="sng" sz="80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026155" y="8050590"/>
            <a:ext cx="1701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>
                <a:latin typeface="Calibri"/>
                <a:cs typeface="Calibri"/>
              </a:rPr>
              <a:t>(</a:t>
            </a:r>
            <a:r>
              <a:rPr dirty="0" sz="1200" spc="-25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476244" y="8006395"/>
            <a:ext cx="1879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44">
                <a:latin typeface="Calibri"/>
                <a:cs typeface="Calibri"/>
              </a:rPr>
              <a:t>)</a:t>
            </a:r>
            <a:r>
              <a:rPr dirty="0" sz="800" spc="3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676903" y="7946959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3850487" y="7843318"/>
            <a:ext cx="330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23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Z</a:t>
            </a:r>
            <a:r>
              <a:rPr dirty="0" sz="1200" spc="345" i="1">
                <a:latin typeface="Calibri"/>
                <a:cs typeface="Calibri"/>
              </a:rPr>
              <a:t> </a:t>
            </a:r>
            <a:r>
              <a:rPr dirty="0" u="sng" sz="1200" spc="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981703" y="7916797"/>
            <a:ext cx="4781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1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</a:t>
            </a:r>
            <a:r>
              <a:rPr dirty="0" sz="800" spc="190" i="1">
                <a:latin typeface="Calibri"/>
                <a:cs typeface="Calibri"/>
              </a:rPr>
              <a:t>  </a:t>
            </a:r>
            <a:r>
              <a:rPr dirty="0" u="sng" sz="800" spc="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Base</a:t>
            </a:r>
            <a:r>
              <a:rPr dirty="0" u="sng" sz="80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4290059" y="8006395"/>
            <a:ext cx="1879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44">
                <a:latin typeface="Calibri"/>
                <a:cs typeface="Calibri"/>
              </a:rPr>
              <a:t>)</a:t>
            </a:r>
            <a:r>
              <a:rPr dirty="0" sz="800" spc="3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4490720" y="7946959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4699355" y="7843318"/>
            <a:ext cx="330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5265" algn="l"/>
              </a:tabLst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u="sng" sz="1200" spc="18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5004308" y="7916797"/>
            <a:ext cx="3168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3530" algn="l"/>
              </a:tabLst>
            </a:pPr>
            <a:r>
              <a:rPr dirty="0" u="sng" sz="800" spc="7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r>
              <a:rPr dirty="0" u="sng" sz="8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850640" y="8050590"/>
            <a:ext cx="10191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61060" algn="l"/>
              </a:tabLst>
            </a:pPr>
            <a:r>
              <a:rPr dirty="0" sz="1200" spc="-25">
                <a:latin typeface="Calibri"/>
                <a:cs typeface="Calibri"/>
              </a:rPr>
              <a:t>(</a:t>
            </a: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5">
                <a:latin typeface="Calibri"/>
                <a:cs typeface="Calibri"/>
              </a:rPr>
              <a:t>(</a:t>
            </a:r>
            <a:r>
              <a:rPr dirty="0" sz="1200" spc="-25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170935" y="8124061"/>
            <a:ext cx="20243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36930" algn="l"/>
                <a:tab pos="1685925" algn="l"/>
              </a:tabLst>
            </a:pPr>
            <a:r>
              <a:rPr dirty="0" sz="800" spc="105" i="1">
                <a:latin typeface="Calibri"/>
                <a:cs typeface="Calibri"/>
              </a:rPr>
              <a:t>PBase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85" i="1">
                <a:latin typeface="Calibri"/>
                <a:cs typeface="Calibri"/>
              </a:rPr>
              <a:t>SBase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5" i="1">
                <a:latin typeface="Calibri"/>
                <a:cs typeface="Calibri"/>
              </a:rPr>
              <a:t>PBase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5151120" y="8006395"/>
            <a:ext cx="1879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44">
                <a:latin typeface="Calibri"/>
                <a:cs typeface="Calibri"/>
              </a:rPr>
              <a:t>)</a:t>
            </a:r>
            <a:r>
              <a:rPr dirty="0" sz="800" spc="3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5351779" y="7946959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5525363" y="7843318"/>
            <a:ext cx="3289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3360" algn="l"/>
              </a:tabLst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u="sng" sz="1200" spc="18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5828791" y="7916797"/>
            <a:ext cx="3060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2735" algn="l"/>
              </a:tabLst>
            </a:pPr>
            <a:r>
              <a:rPr dirty="0" u="sng" sz="8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</a:t>
            </a:r>
            <a:r>
              <a:rPr dirty="0" u="sng" sz="8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5525515" y="8050590"/>
            <a:ext cx="1701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>
                <a:latin typeface="Calibri"/>
                <a:cs typeface="Calibri"/>
              </a:rPr>
              <a:t>(</a:t>
            </a:r>
            <a:r>
              <a:rPr dirty="0" sz="1200" spc="-25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5670296" y="8124061"/>
            <a:ext cx="3390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5" i="1">
                <a:latin typeface="Calibri"/>
                <a:cs typeface="Calibri"/>
              </a:rPr>
              <a:t>SBase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5964935" y="8006395"/>
            <a:ext cx="1879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44">
                <a:latin typeface="Calibri"/>
                <a:cs typeface="Calibri"/>
              </a:rPr>
              <a:t>)</a:t>
            </a:r>
            <a:r>
              <a:rPr dirty="0" sz="800" spc="3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1150111" y="8427018"/>
            <a:ext cx="372935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80">
                <a:latin typeface="Calibri"/>
                <a:cs typeface="Calibri"/>
              </a:rPr>
              <a:t>Lo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verificado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rel</a:t>
            </a:r>
            <a:r>
              <a:rPr dirty="0" sz="1200" spc="55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c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n: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977900" y="8920803"/>
            <a:ext cx="5689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20" i="1">
                <a:latin typeface="Calibri"/>
                <a:cs typeface="Calibri"/>
              </a:rPr>
              <a:t>Z</a:t>
            </a:r>
            <a:r>
              <a:rPr dirty="0" baseline="-13888" sz="1200" spc="179" i="1">
                <a:latin typeface="Calibri"/>
                <a:cs typeface="Calibri"/>
              </a:rPr>
              <a:t>p</a:t>
            </a:r>
            <a:r>
              <a:rPr dirty="0" baseline="-13888" sz="1200" spc="29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a</a:t>
            </a:r>
            <a:r>
              <a:rPr dirty="0" baseline="34722" sz="1200" spc="-37">
                <a:latin typeface="Calibri"/>
                <a:cs typeface="Calibri"/>
              </a:rPr>
              <a:t>2</a:t>
            </a:r>
            <a:endParaRPr baseline="34722" sz="1200">
              <a:latin typeface="Calibri"/>
              <a:cs typeface="Calibri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3442208" y="9009504"/>
            <a:ext cx="2673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60" i="1">
                <a:latin typeface="Calibri"/>
                <a:cs typeface="Calibri"/>
              </a:rPr>
              <a:t>Base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3666744" y="8920795"/>
            <a:ext cx="6235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90" i="1">
                <a:latin typeface="Calibri"/>
                <a:cs typeface="Calibri"/>
              </a:rPr>
              <a:t>Z</a:t>
            </a:r>
            <a:r>
              <a:rPr dirty="0" baseline="-13888" sz="1200" spc="284" i="1">
                <a:latin typeface="Calibri"/>
                <a:cs typeface="Calibri"/>
              </a:rPr>
              <a:t>S</a:t>
            </a:r>
            <a:r>
              <a:rPr dirty="0" baseline="-13888" sz="1200" spc="35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65" i="1">
                <a:latin typeface="Calibri"/>
                <a:cs typeface="Calibri"/>
              </a:rPr>
              <a:t>Z</a:t>
            </a:r>
            <a:r>
              <a:rPr dirty="0" baseline="-13888" sz="1200" spc="247" i="1">
                <a:latin typeface="Calibri"/>
                <a:cs typeface="Calibri"/>
              </a:rPr>
              <a:t>S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4384040" y="8818687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4470908" y="8892158"/>
            <a:ext cx="3511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10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PBase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4275835" y="8761696"/>
            <a:ext cx="661670" cy="177800"/>
          </a:xfrm>
          <a:prstGeom prst="rect">
            <a:avLst/>
          </a:prstGeom>
        </p:spPr>
        <p:txBody>
          <a:bodyPr wrap="square" lIns="0" tIns="139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95"/>
              </a:spcBef>
              <a:tabLst>
                <a:tab pos="554990" algn="l"/>
              </a:tabLst>
            </a:pPr>
            <a:r>
              <a:rPr dirty="0" sz="1000">
                <a:latin typeface="Cambria"/>
                <a:cs typeface="Cambria"/>
              </a:rPr>
              <a:t>	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4364735" y="9047287"/>
            <a:ext cx="47688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12" i="1">
                <a:latin typeface="Calibri"/>
                <a:cs typeface="Calibri"/>
              </a:rPr>
              <a:t>V</a:t>
            </a:r>
            <a:r>
              <a:rPr dirty="0" sz="800" spc="75" i="1">
                <a:latin typeface="Calibri"/>
                <a:cs typeface="Calibri"/>
              </a:rPr>
              <a:t>SBase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4911344" y="880528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570226" y="1083563"/>
            <a:ext cx="56515" cy="56515"/>
          </a:xfrm>
          <a:custGeom>
            <a:avLst/>
            <a:gdLst/>
            <a:ahLst/>
            <a:cxnLst/>
            <a:rect l="l" t="t" r="r" b="b"/>
            <a:pathLst>
              <a:path w="56514" h="56515">
                <a:moveTo>
                  <a:pt x="56387" y="28193"/>
                </a:moveTo>
                <a:lnTo>
                  <a:pt x="54170" y="39162"/>
                </a:lnTo>
                <a:lnTo>
                  <a:pt x="48125" y="48125"/>
                </a:lnTo>
                <a:lnTo>
                  <a:pt x="39162" y="54170"/>
                </a:lnTo>
                <a:lnTo>
                  <a:pt x="28193" y="56387"/>
                </a:lnTo>
                <a:lnTo>
                  <a:pt x="17225" y="54170"/>
                </a:lnTo>
                <a:lnTo>
                  <a:pt x="8262" y="48125"/>
                </a:lnTo>
                <a:lnTo>
                  <a:pt x="2217" y="39162"/>
                </a:lnTo>
                <a:lnTo>
                  <a:pt x="0" y="28193"/>
                </a:lnTo>
                <a:lnTo>
                  <a:pt x="2217" y="17225"/>
                </a:lnTo>
                <a:lnTo>
                  <a:pt x="8262" y="8262"/>
                </a:lnTo>
                <a:lnTo>
                  <a:pt x="17225" y="2217"/>
                </a:lnTo>
                <a:lnTo>
                  <a:pt x="28193" y="0"/>
                </a:lnTo>
                <a:lnTo>
                  <a:pt x="39162" y="2217"/>
                </a:lnTo>
                <a:lnTo>
                  <a:pt x="48125" y="8262"/>
                </a:lnTo>
                <a:lnTo>
                  <a:pt x="54170" y="17225"/>
                </a:lnTo>
                <a:lnTo>
                  <a:pt x="56387" y="28193"/>
                </a:lnTo>
                <a:close/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570226" y="2112264"/>
            <a:ext cx="56515" cy="56515"/>
          </a:xfrm>
          <a:custGeom>
            <a:avLst/>
            <a:gdLst/>
            <a:ahLst/>
            <a:cxnLst/>
            <a:rect l="l" t="t" r="r" b="b"/>
            <a:pathLst>
              <a:path w="56514" h="56514">
                <a:moveTo>
                  <a:pt x="56387" y="28193"/>
                </a:moveTo>
                <a:lnTo>
                  <a:pt x="54170" y="39162"/>
                </a:lnTo>
                <a:lnTo>
                  <a:pt x="48125" y="48125"/>
                </a:lnTo>
                <a:lnTo>
                  <a:pt x="39162" y="54170"/>
                </a:lnTo>
                <a:lnTo>
                  <a:pt x="28193" y="56387"/>
                </a:lnTo>
                <a:lnTo>
                  <a:pt x="17225" y="54170"/>
                </a:lnTo>
                <a:lnTo>
                  <a:pt x="8262" y="48125"/>
                </a:lnTo>
                <a:lnTo>
                  <a:pt x="2217" y="39162"/>
                </a:lnTo>
                <a:lnTo>
                  <a:pt x="0" y="28193"/>
                </a:lnTo>
                <a:lnTo>
                  <a:pt x="2217" y="17225"/>
                </a:lnTo>
                <a:lnTo>
                  <a:pt x="8262" y="8262"/>
                </a:lnTo>
                <a:lnTo>
                  <a:pt x="17225" y="2217"/>
                </a:lnTo>
                <a:lnTo>
                  <a:pt x="28193" y="0"/>
                </a:lnTo>
                <a:lnTo>
                  <a:pt x="39162" y="2217"/>
                </a:lnTo>
                <a:lnTo>
                  <a:pt x="48125" y="8262"/>
                </a:lnTo>
                <a:lnTo>
                  <a:pt x="54170" y="17225"/>
                </a:lnTo>
                <a:lnTo>
                  <a:pt x="56387" y="28193"/>
                </a:lnTo>
                <a:close/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4853368" y="966406"/>
            <a:ext cx="62230" cy="62230"/>
            <a:chOff x="4853368" y="966406"/>
            <a:chExt cx="62230" cy="62230"/>
          </a:xfrm>
        </p:grpSpPr>
        <p:sp>
          <p:nvSpPr>
            <p:cNvPr id="5" name="object 5" descr=""/>
            <p:cNvSpPr/>
            <p:nvPr/>
          </p:nvSpPr>
          <p:spPr>
            <a:xfrm>
              <a:off x="4856225" y="969264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5">
                  <a:moveTo>
                    <a:pt x="28194" y="0"/>
                  </a:moveTo>
                  <a:lnTo>
                    <a:pt x="17225" y="2217"/>
                  </a:lnTo>
                  <a:lnTo>
                    <a:pt x="8262" y="8262"/>
                  </a:lnTo>
                  <a:lnTo>
                    <a:pt x="2217" y="17225"/>
                  </a:lnTo>
                  <a:lnTo>
                    <a:pt x="0" y="28193"/>
                  </a:lnTo>
                  <a:lnTo>
                    <a:pt x="2217" y="39162"/>
                  </a:lnTo>
                  <a:lnTo>
                    <a:pt x="8262" y="48125"/>
                  </a:lnTo>
                  <a:lnTo>
                    <a:pt x="17225" y="54170"/>
                  </a:lnTo>
                  <a:lnTo>
                    <a:pt x="28194" y="56387"/>
                  </a:lnTo>
                  <a:lnTo>
                    <a:pt x="39162" y="54170"/>
                  </a:lnTo>
                  <a:lnTo>
                    <a:pt x="48125" y="48125"/>
                  </a:lnTo>
                  <a:lnTo>
                    <a:pt x="54170" y="39162"/>
                  </a:lnTo>
                  <a:lnTo>
                    <a:pt x="56387" y="28193"/>
                  </a:lnTo>
                  <a:lnTo>
                    <a:pt x="54170" y="17225"/>
                  </a:lnTo>
                  <a:lnTo>
                    <a:pt x="48125" y="8262"/>
                  </a:lnTo>
                  <a:lnTo>
                    <a:pt x="39162" y="2217"/>
                  </a:lnTo>
                  <a:lnTo>
                    <a:pt x="2819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4856225" y="969264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5">
                  <a:moveTo>
                    <a:pt x="56387" y="28193"/>
                  </a:moveTo>
                  <a:lnTo>
                    <a:pt x="54170" y="39162"/>
                  </a:lnTo>
                  <a:lnTo>
                    <a:pt x="48125" y="48125"/>
                  </a:lnTo>
                  <a:lnTo>
                    <a:pt x="39162" y="54170"/>
                  </a:lnTo>
                  <a:lnTo>
                    <a:pt x="28194" y="56387"/>
                  </a:lnTo>
                  <a:lnTo>
                    <a:pt x="17225" y="54170"/>
                  </a:lnTo>
                  <a:lnTo>
                    <a:pt x="8262" y="48125"/>
                  </a:lnTo>
                  <a:lnTo>
                    <a:pt x="2217" y="39162"/>
                  </a:lnTo>
                  <a:lnTo>
                    <a:pt x="0" y="28193"/>
                  </a:lnTo>
                  <a:lnTo>
                    <a:pt x="2217" y="17225"/>
                  </a:lnTo>
                  <a:lnTo>
                    <a:pt x="8262" y="8262"/>
                  </a:lnTo>
                  <a:lnTo>
                    <a:pt x="17225" y="2217"/>
                  </a:lnTo>
                  <a:lnTo>
                    <a:pt x="28194" y="0"/>
                  </a:lnTo>
                  <a:lnTo>
                    <a:pt x="39162" y="2217"/>
                  </a:lnTo>
                  <a:lnTo>
                    <a:pt x="48125" y="8262"/>
                  </a:lnTo>
                  <a:lnTo>
                    <a:pt x="54170" y="17225"/>
                  </a:lnTo>
                  <a:lnTo>
                    <a:pt x="56387" y="28193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138612" y="966406"/>
            <a:ext cx="62230" cy="62230"/>
            <a:chOff x="4138612" y="966406"/>
            <a:chExt cx="62230" cy="62230"/>
          </a:xfrm>
        </p:grpSpPr>
        <p:sp>
          <p:nvSpPr>
            <p:cNvPr id="8" name="object 8" descr=""/>
            <p:cNvSpPr/>
            <p:nvPr/>
          </p:nvSpPr>
          <p:spPr>
            <a:xfrm>
              <a:off x="4141469" y="969264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5">
                  <a:moveTo>
                    <a:pt x="28193" y="0"/>
                  </a:moveTo>
                  <a:lnTo>
                    <a:pt x="17225" y="2217"/>
                  </a:lnTo>
                  <a:lnTo>
                    <a:pt x="8262" y="8262"/>
                  </a:lnTo>
                  <a:lnTo>
                    <a:pt x="2217" y="17225"/>
                  </a:lnTo>
                  <a:lnTo>
                    <a:pt x="0" y="28193"/>
                  </a:lnTo>
                  <a:lnTo>
                    <a:pt x="2217" y="39162"/>
                  </a:lnTo>
                  <a:lnTo>
                    <a:pt x="8262" y="48125"/>
                  </a:lnTo>
                  <a:lnTo>
                    <a:pt x="17225" y="54170"/>
                  </a:lnTo>
                  <a:lnTo>
                    <a:pt x="28193" y="56387"/>
                  </a:lnTo>
                  <a:lnTo>
                    <a:pt x="39162" y="54170"/>
                  </a:lnTo>
                  <a:lnTo>
                    <a:pt x="48125" y="48125"/>
                  </a:lnTo>
                  <a:lnTo>
                    <a:pt x="54170" y="39162"/>
                  </a:lnTo>
                  <a:lnTo>
                    <a:pt x="56387" y="28193"/>
                  </a:lnTo>
                  <a:lnTo>
                    <a:pt x="54170" y="17225"/>
                  </a:lnTo>
                  <a:lnTo>
                    <a:pt x="48125" y="8262"/>
                  </a:lnTo>
                  <a:lnTo>
                    <a:pt x="39162" y="2217"/>
                  </a:lnTo>
                  <a:lnTo>
                    <a:pt x="281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141469" y="969264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5">
                  <a:moveTo>
                    <a:pt x="56387" y="28193"/>
                  </a:moveTo>
                  <a:lnTo>
                    <a:pt x="54170" y="39162"/>
                  </a:lnTo>
                  <a:lnTo>
                    <a:pt x="48125" y="48125"/>
                  </a:lnTo>
                  <a:lnTo>
                    <a:pt x="39162" y="54170"/>
                  </a:lnTo>
                  <a:lnTo>
                    <a:pt x="28193" y="56387"/>
                  </a:lnTo>
                  <a:lnTo>
                    <a:pt x="17225" y="54170"/>
                  </a:lnTo>
                  <a:lnTo>
                    <a:pt x="8262" y="48125"/>
                  </a:lnTo>
                  <a:lnTo>
                    <a:pt x="2217" y="39162"/>
                  </a:lnTo>
                  <a:lnTo>
                    <a:pt x="0" y="28193"/>
                  </a:lnTo>
                  <a:lnTo>
                    <a:pt x="2217" y="17225"/>
                  </a:lnTo>
                  <a:lnTo>
                    <a:pt x="8262" y="8262"/>
                  </a:lnTo>
                  <a:lnTo>
                    <a:pt x="17225" y="2217"/>
                  </a:lnTo>
                  <a:lnTo>
                    <a:pt x="28193" y="0"/>
                  </a:lnTo>
                  <a:lnTo>
                    <a:pt x="39162" y="2217"/>
                  </a:lnTo>
                  <a:lnTo>
                    <a:pt x="48125" y="8262"/>
                  </a:lnTo>
                  <a:lnTo>
                    <a:pt x="54170" y="17225"/>
                  </a:lnTo>
                  <a:lnTo>
                    <a:pt x="56387" y="28193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 descr=""/>
          <p:cNvSpPr/>
          <p:nvPr/>
        </p:nvSpPr>
        <p:spPr>
          <a:xfrm>
            <a:off x="5371338" y="2112264"/>
            <a:ext cx="56515" cy="56515"/>
          </a:xfrm>
          <a:custGeom>
            <a:avLst/>
            <a:gdLst/>
            <a:ahLst/>
            <a:cxnLst/>
            <a:rect l="l" t="t" r="r" b="b"/>
            <a:pathLst>
              <a:path w="56514" h="56514">
                <a:moveTo>
                  <a:pt x="56387" y="28193"/>
                </a:moveTo>
                <a:lnTo>
                  <a:pt x="54170" y="39162"/>
                </a:lnTo>
                <a:lnTo>
                  <a:pt x="48125" y="48125"/>
                </a:lnTo>
                <a:lnTo>
                  <a:pt x="39162" y="54170"/>
                </a:lnTo>
                <a:lnTo>
                  <a:pt x="28194" y="56387"/>
                </a:lnTo>
                <a:lnTo>
                  <a:pt x="17225" y="54170"/>
                </a:lnTo>
                <a:lnTo>
                  <a:pt x="8262" y="48125"/>
                </a:lnTo>
                <a:lnTo>
                  <a:pt x="2217" y="39162"/>
                </a:lnTo>
                <a:lnTo>
                  <a:pt x="0" y="28193"/>
                </a:lnTo>
                <a:lnTo>
                  <a:pt x="2217" y="17225"/>
                </a:lnTo>
                <a:lnTo>
                  <a:pt x="8262" y="8262"/>
                </a:lnTo>
                <a:lnTo>
                  <a:pt x="17225" y="2217"/>
                </a:lnTo>
                <a:lnTo>
                  <a:pt x="28194" y="0"/>
                </a:lnTo>
                <a:lnTo>
                  <a:pt x="39162" y="2217"/>
                </a:lnTo>
                <a:lnTo>
                  <a:pt x="48125" y="8262"/>
                </a:lnTo>
                <a:lnTo>
                  <a:pt x="54170" y="17225"/>
                </a:lnTo>
                <a:lnTo>
                  <a:pt x="56387" y="28193"/>
                </a:lnTo>
                <a:close/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5398770" y="1083563"/>
            <a:ext cx="56515" cy="56515"/>
          </a:xfrm>
          <a:custGeom>
            <a:avLst/>
            <a:gdLst/>
            <a:ahLst/>
            <a:cxnLst/>
            <a:rect l="l" t="t" r="r" b="b"/>
            <a:pathLst>
              <a:path w="56514" h="56515">
                <a:moveTo>
                  <a:pt x="56387" y="28193"/>
                </a:moveTo>
                <a:lnTo>
                  <a:pt x="54170" y="39162"/>
                </a:lnTo>
                <a:lnTo>
                  <a:pt x="48125" y="48125"/>
                </a:lnTo>
                <a:lnTo>
                  <a:pt x="39162" y="54170"/>
                </a:lnTo>
                <a:lnTo>
                  <a:pt x="28193" y="56387"/>
                </a:lnTo>
                <a:lnTo>
                  <a:pt x="17225" y="54170"/>
                </a:lnTo>
                <a:lnTo>
                  <a:pt x="8262" y="48125"/>
                </a:lnTo>
                <a:lnTo>
                  <a:pt x="2217" y="39162"/>
                </a:lnTo>
                <a:lnTo>
                  <a:pt x="0" y="28193"/>
                </a:lnTo>
                <a:lnTo>
                  <a:pt x="2217" y="17225"/>
                </a:lnTo>
                <a:lnTo>
                  <a:pt x="8262" y="8262"/>
                </a:lnTo>
                <a:lnTo>
                  <a:pt x="17225" y="2217"/>
                </a:lnTo>
                <a:lnTo>
                  <a:pt x="28193" y="0"/>
                </a:lnTo>
                <a:lnTo>
                  <a:pt x="39162" y="2217"/>
                </a:lnTo>
                <a:lnTo>
                  <a:pt x="48125" y="8262"/>
                </a:lnTo>
                <a:lnTo>
                  <a:pt x="54170" y="17225"/>
                </a:lnTo>
                <a:lnTo>
                  <a:pt x="56387" y="28193"/>
                </a:lnTo>
                <a:close/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3741673" y="1111758"/>
            <a:ext cx="514350" cy="0"/>
          </a:xfrm>
          <a:custGeom>
            <a:avLst/>
            <a:gdLst/>
            <a:ahLst/>
            <a:cxnLst/>
            <a:rect l="l" t="t" r="r" b="b"/>
            <a:pathLst>
              <a:path w="514350" h="0">
                <a:moveTo>
                  <a:pt x="0" y="0"/>
                </a:moveTo>
                <a:lnTo>
                  <a:pt x="51435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2655823" y="2026157"/>
            <a:ext cx="1714500" cy="114300"/>
          </a:xfrm>
          <a:custGeom>
            <a:avLst/>
            <a:gdLst/>
            <a:ahLst/>
            <a:cxnLst/>
            <a:rect l="l" t="t" r="r" b="b"/>
            <a:pathLst>
              <a:path w="1714500" h="114300">
                <a:moveTo>
                  <a:pt x="1600200" y="114300"/>
                </a:moveTo>
                <a:lnTo>
                  <a:pt x="1714500" y="0"/>
                </a:lnTo>
              </a:path>
              <a:path w="1714500" h="114300">
                <a:moveTo>
                  <a:pt x="1600200" y="114300"/>
                </a:moveTo>
                <a:lnTo>
                  <a:pt x="0" y="1143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4656073" y="1111758"/>
            <a:ext cx="171450" cy="114300"/>
          </a:xfrm>
          <a:custGeom>
            <a:avLst/>
            <a:gdLst/>
            <a:ahLst/>
            <a:cxnLst/>
            <a:rect l="l" t="t" r="r" b="b"/>
            <a:pathLst>
              <a:path w="171450" h="114300">
                <a:moveTo>
                  <a:pt x="0" y="114300"/>
                </a:moveTo>
                <a:lnTo>
                  <a:pt x="17145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4656073" y="2026157"/>
            <a:ext cx="171450" cy="114300"/>
          </a:xfrm>
          <a:custGeom>
            <a:avLst/>
            <a:gdLst/>
            <a:ahLst/>
            <a:cxnLst/>
            <a:rect l="l" t="t" r="r" b="b"/>
            <a:pathLst>
              <a:path w="171450" h="114300">
                <a:moveTo>
                  <a:pt x="0" y="0"/>
                </a:moveTo>
                <a:lnTo>
                  <a:pt x="171450" y="1143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4256023" y="1111758"/>
            <a:ext cx="114300" cy="114300"/>
          </a:xfrm>
          <a:custGeom>
            <a:avLst/>
            <a:gdLst/>
            <a:ahLst/>
            <a:cxnLst/>
            <a:rect l="l" t="t" r="r" b="b"/>
            <a:pathLst>
              <a:path w="114300" h="114300">
                <a:moveTo>
                  <a:pt x="0" y="0"/>
                </a:moveTo>
                <a:lnTo>
                  <a:pt x="114300" y="1143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2998723" y="1108900"/>
            <a:ext cx="171450" cy="5715"/>
            <a:chOff x="2998723" y="1108900"/>
            <a:chExt cx="171450" cy="5715"/>
          </a:xfrm>
        </p:grpSpPr>
        <p:sp>
          <p:nvSpPr>
            <p:cNvPr id="18" name="object 18" descr=""/>
            <p:cNvSpPr/>
            <p:nvPr/>
          </p:nvSpPr>
          <p:spPr>
            <a:xfrm>
              <a:off x="2998723" y="1111758"/>
              <a:ext cx="171450" cy="0"/>
            </a:xfrm>
            <a:custGeom>
              <a:avLst/>
              <a:gdLst/>
              <a:ahLst/>
              <a:cxnLst/>
              <a:rect l="l" t="t" r="r" b="b"/>
              <a:pathLst>
                <a:path w="171450" h="0">
                  <a:moveTo>
                    <a:pt x="17145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2998723" y="1111758"/>
              <a:ext cx="171450" cy="0"/>
            </a:xfrm>
            <a:custGeom>
              <a:avLst/>
              <a:gdLst/>
              <a:ahLst/>
              <a:cxnLst/>
              <a:rect l="l" t="t" r="r" b="b"/>
              <a:pathLst>
                <a:path w="171450" h="0">
                  <a:moveTo>
                    <a:pt x="0" y="0"/>
                  </a:moveTo>
                  <a:lnTo>
                    <a:pt x="17145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 descr=""/>
          <p:cNvGrpSpPr/>
          <p:nvPr/>
        </p:nvGrpSpPr>
        <p:grpSpPr>
          <a:xfrm>
            <a:off x="2572956" y="1178242"/>
            <a:ext cx="51435" cy="276860"/>
            <a:chOff x="2572956" y="1178242"/>
            <a:chExt cx="51435" cy="276860"/>
          </a:xfrm>
        </p:grpSpPr>
        <p:sp>
          <p:nvSpPr>
            <p:cNvPr id="21" name="object 21" descr=""/>
            <p:cNvSpPr/>
            <p:nvPr/>
          </p:nvSpPr>
          <p:spPr>
            <a:xfrm>
              <a:off x="2595816" y="1181100"/>
              <a:ext cx="5715" cy="273685"/>
            </a:xfrm>
            <a:custGeom>
              <a:avLst/>
              <a:gdLst/>
              <a:ahLst/>
              <a:cxnLst/>
              <a:rect l="l" t="t" r="r" b="b"/>
              <a:pathLst>
                <a:path w="5714" h="273684">
                  <a:moveTo>
                    <a:pt x="2857" y="0"/>
                  </a:moveTo>
                  <a:lnTo>
                    <a:pt x="0" y="11429"/>
                  </a:lnTo>
                  <a:lnTo>
                    <a:pt x="0" y="273557"/>
                  </a:lnTo>
                  <a:lnTo>
                    <a:pt x="5714" y="273557"/>
                  </a:lnTo>
                  <a:lnTo>
                    <a:pt x="5714" y="11429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575814" y="1181100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40">
                  <a:moveTo>
                    <a:pt x="22860" y="0"/>
                  </a:moveTo>
                  <a:lnTo>
                    <a:pt x="0" y="91440"/>
                  </a:lnTo>
                  <a:lnTo>
                    <a:pt x="45719" y="91440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2575814" y="1181100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40">
                  <a:moveTo>
                    <a:pt x="45719" y="91440"/>
                  </a:moveTo>
                  <a:lnTo>
                    <a:pt x="22860" y="0"/>
                  </a:lnTo>
                  <a:lnTo>
                    <a:pt x="0" y="91440"/>
                  </a:lnTo>
                  <a:lnTo>
                    <a:pt x="45719" y="9144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/>
          <p:nvPr/>
        </p:nvSpPr>
        <p:spPr>
          <a:xfrm>
            <a:off x="2598673" y="1683257"/>
            <a:ext cx="0" cy="400050"/>
          </a:xfrm>
          <a:custGeom>
            <a:avLst/>
            <a:gdLst/>
            <a:ahLst/>
            <a:cxnLst/>
            <a:rect l="l" t="t" r="r" b="b"/>
            <a:pathLst>
              <a:path w="0" h="400050">
                <a:moveTo>
                  <a:pt x="0" y="400050"/>
                </a:moveTo>
                <a:lnTo>
                  <a:pt x="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/>
          <p:nvPr/>
        </p:nvSpPr>
        <p:spPr>
          <a:xfrm>
            <a:off x="4827523" y="1111758"/>
            <a:ext cx="285750" cy="0"/>
          </a:xfrm>
          <a:custGeom>
            <a:avLst/>
            <a:gdLst/>
            <a:ahLst/>
            <a:cxnLst/>
            <a:rect l="l" t="t" r="r" b="b"/>
            <a:pathLst>
              <a:path w="285750" h="0">
                <a:moveTo>
                  <a:pt x="0" y="0"/>
                </a:moveTo>
                <a:lnTo>
                  <a:pt x="28575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/>
          <p:nvPr/>
        </p:nvSpPr>
        <p:spPr>
          <a:xfrm>
            <a:off x="4827523" y="2140457"/>
            <a:ext cx="571500" cy="0"/>
          </a:xfrm>
          <a:custGeom>
            <a:avLst/>
            <a:gdLst/>
            <a:ahLst/>
            <a:cxnLst/>
            <a:rect l="l" t="t" r="r" b="b"/>
            <a:pathLst>
              <a:path w="571500" h="0">
                <a:moveTo>
                  <a:pt x="0" y="0"/>
                </a:moveTo>
                <a:lnTo>
                  <a:pt x="5715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7" name="object 27" descr=""/>
          <p:cNvGrpSpPr/>
          <p:nvPr/>
        </p:nvGrpSpPr>
        <p:grpSpPr>
          <a:xfrm>
            <a:off x="5373306" y="1178242"/>
            <a:ext cx="51435" cy="276860"/>
            <a:chOff x="5373306" y="1178242"/>
            <a:chExt cx="51435" cy="276860"/>
          </a:xfrm>
        </p:grpSpPr>
        <p:sp>
          <p:nvSpPr>
            <p:cNvPr id="28" name="object 28" descr=""/>
            <p:cNvSpPr/>
            <p:nvPr/>
          </p:nvSpPr>
          <p:spPr>
            <a:xfrm>
              <a:off x="5396166" y="1181100"/>
              <a:ext cx="5715" cy="273685"/>
            </a:xfrm>
            <a:custGeom>
              <a:avLst/>
              <a:gdLst/>
              <a:ahLst/>
              <a:cxnLst/>
              <a:rect l="l" t="t" r="r" b="b"/>
              <a:pathLst>
                <a:path w="5714" h="273684">
                  <a:moveTo>
                    <a:pt x="2857" y="0"/>
                  </a:moveTo>
                  <a:lnTo>
                    <a:pt x="0" y="11430"/>
                  </a:lnTo>
                  <a:lnTo>
                    <a:pt x="0" y="273557"/>
                  </a:lnTo>
                  <a:lnTo>
                    <a:pt x="5715" y="273557"/>
                  </a:lnTo>
                  <a:lnTo>
                    <a:pt x="5715" y="1143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5376164" y="1181100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40">
                  <a:moveTo>
                    <a:pt x="22860" y="0"/>
                  </a:moveTo>
                  <a:lnTo>
                    <a:pt x="0" y="91440"/>
                  </a:lnTo>
                  <a:lnTo>
                    <a:pt x="45720" y="91440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5376164" y="1181100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40">
                  <a:moveTo>
                    <a:pt x="45720" y="91440"/>
                  </a:moveTo>
                  <a:lnTo>
                    <a:pt x="22860" y="0"/>
                  </a:lnTo>
                  <a:lnTo>
                    <a:pt x="0" y="91440"/>
                  </a:lnTo>
                  <a:lnTo>
                    <a:pt x="45720" y="9144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" name="object 31" descr=""/>
          <p:cNvGrpSpPr/>
          <p:nvPr/>
        </p:nvGrpSpPr>
        <p:grpSpPr>
          <a:xfrm>
            <a:off x="5396166" y="1683257"/>
            <a:ext cx="5715" cy="400050"/>
            <a:chOff x="5396166" y="1683257"/>
            <a:chExt cx="5715" cy="400050"/>
          </a:xfrm>
        </p:grpSpPr>
        <p:sp>
          <p:nvSpPr>
            <p:cNvPr id="32" name="object 32" descr=""/>
            <p:cNvSpPr/>
            <p:nvPr/>
          </p:nvSpPr>
          <p:spPr>
            <a:xfrm>
              <a:off x="5399023" y="1683257"/>
              <a:ext cx="0" cy="400050"/>
            </a:xfrm>
            <a:custGeom>
              <a:avLst/>
              <a:gdLst/>
              <a:ahLst/>
              <a:cxnLst/>
              <a:rect l="l" t="t" r="r" b="b"/>
              <a:pathLst>
                <a:path w="0" h="400050">
                  <a:moveTo>
                    <a:pt x="0" y="0"/>
                  </a:moveTo>
                  <a:lnTo>
                    <a:pt x="0" y="40005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5399023" y="1683257"/>
              <a:ext cx="0" cy="400050"/>
            </a:xfrm>
            <a:custGeom>
              <a:avLst/>
              <a:gdLst/>
              <a:ahLst/>
              <a:cxnLst/>
              <a:rect l="l" t="t" r="r" b="b"/>
              <a:pathLst>
                <a:path w="0" h="400050">
                  <a:moveTo>
                    <a:pt x="0" y="400050"/>
                  </a:move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4" name="object 34" descr=""/>
          <p:cNvSpPr/>
          <p:nvPr/>
        </p:nvSpPr>
        <p:spPr>
          <a:xfrm>
            <a:off x="3170173" y="1054608"/>
            <a:ext cx="571500" cy="114300"/>
          </a:xfrm>
          <a:custGeom>
            <a:avLst/>
            <a:gdLst/>
            <a:ahLst/>
            <a:cxnLst/>
            <a:rect l="l" t="t" r="r" b="b"/>
            <a:pathLst>
              <a:path w="571500" h="114300">
                <a:moveTo>
                  <a:pt x="0" y="0"/>
                </a:moveTo>
                <a:lnTo>
                  <a:pt x="571500" y="0"/>
                </a:lnTo>
                <a:lnTo>
                  <a:pt x="571500" y="114300"/>
                </a:lnTo>
                <a:lnTo>
                  <a:pt x="0" y="114300"/>
                </a:lnTo>
                <a:lnTo>
                  <a:pt x="0" y="0"/>
                </a:lnTo>
                <a:close/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5" name="object 35" descr=""/>
          <p:cNvGrpSpPr/>
          <p:nvPr/>
        </p:nvGrpSpPr>
        <p:grpSpPr>
          <a:xfrm>
            <a:off x="2655823" y="1086040"/>
            <a:ext cx="334010" cy="51435"/>
            <a:chOff x="2655823" y="1086040"/>
            <a:chExt cx="334010" cy="51435"/>
          </a:xfrm>
        </p:grpSpPr>
        <p:sp>
          <p:nvSpPr>
            <p:cNvPr id="36" name="object 36" descr=""/>
            <p:cNvSpPr/>
            <p:nvPr/>
          </p:nvSpPr>
          <p:spPr>
            <a:xfrm>
              <a:off x="2655823" y="1111757"/>
              <a:ext cx="330835" cy="0"/>
            </a:xfrm>
            <a:custGeom>
              <a:avLst/>
              <a:gdLst/>
              <a:ahLst/>
              <a:cxnLst/>
              <a:rect l="l" t="t" r="r" b="b"/>
              <a:pathLst>
                <a:path w="330835" h="0">
                  <a:moveTo>
                    <a:pt x="330707" y="0"/>
                  </a:moveTo>
                  <a:lnTo>
                    <a:pt x="0" y="0"/>
                  </a:lnTo>
                  <a:lnTo>
                    <a:pt x="3307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2655824" y="1108709"/>
              <a:ext cx="325120" cy="6350"/>
            </a:xfrm>
            <a:custGeom>
              <a:avLst/>
              <a:gdLst/>
              <a:ahLst/>
              <a:cxnLst/>
              <a:rect l="l" t="t" r="r" b="b"/>
              <a:pathLst>
                <a:path w="325119" h="6350">
                  <a:moveTo>
                    <a:pt x="325107" y="2540"/>
                  </a:moveTo>
                  <a:lnTo>
                    <a:pt x="323596" y="2540"/>
                  </a:lnTo>
                  <a:lnTo>
                    <a:pt x="323596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6350"/>
                  </a:lnTo>
                  <a:lnTo>
                    <a:pt x="325107" y="6350"/>
                  </a:lnTo>
                  <a:lnTo>
                    <a:pt x="325107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2895091" y="1088897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0"/>
                  </a:moveTo>
                  <a:lnTo>
                    <a:pt x="0" y="45720"/>
                  </a:lnTo>
                  <a:lnTo>
                    <a:pt x="91439" y="228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2895091" y="1088897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45720"/>
                  </a:moveTo>
                  <a:lnTo>
                    <a:pt x="91439" y="22859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0" name="object 40" descr=""/>
          <p:cNvGrpSpPr/>
          <p:nvPr/>
        </p:nvGrpSpPr>
        <p:grpSpPr>
          <a:xfrm>
            <a:off x="5065458" y="1086040"/>
            <a:ext cx="334010" cy="51435"/>
            <a:chOff x="5065458" y="1086040"/>
            <a:chExt cx="334010" cy="51435"/>
          </a:xfrm>
        </p:grpSpPr>
        <p:sp>
          <p:nvSpPr>
            <p:cNvPr id="41" name="object 41" descr=""/>
            <p:cNvSpPr/>
            <p:nvPr/>
          </p:nvSpPr>
          <p:spPr>
            <a:xfrm>
              <a:off x="5073904" y="1108709"/>
              <a:ext cx="325120" cy="6350"/>
            </a:xfrm>
            <a:custGeom>
              <a:avLst/>
              <a:gdLst/>
              <a:ahLst/>
              <a:cxnLst/>
              <a:rect l="l" t="t" r="r" b="b"/>
              <a:pathLst>
                <a:path w="325120" h="6350">
                  <a:moveTo>
                    <a:pt x="325120" y="0"/>
                  </a:moveTo>
                  <a:lnTo>
                    <a:pt x="1511" y="0"/>
                  </a:lnTo>
                  <a:lnTo>
                    <a:pt x="1511" y="2540"/>
                  </a:lnTo>
                  <a:lnTo>
                    <a:pt x="0" y="2540"/>
                  </a:lnTo>
                  <a:lnTo>
                    <a:pt x="0" y="6350"/>
                  </a:lnTo>
                  <a:lnTo>
                    <a:pt x="325120" y="6350"/>
                  </a:lnTo>
                  <a:lnTo>
                    <a:pt x="325120" y="2540"/>
                  </a:lnTo>
                  <a:lnTo>
                    <a:pt x="3251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5068316" y="1088897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91439" y="0"/>
                  </a:moveTo>
                  <a:lnTo>
                    <a:pt x="0" y="22859"/>
                  </a:lnTo>
                  <a:lnTo>
                    <a:pt x="91439" y="45720"/>
                  </a:lnTo>
                  <a:lnTo>
                    <a:pt x="914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5068316" y="1088897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91439" y="0"/>
                  </a:moveTo>
                  <a:lnTo>
                    <a:pt x="0" y="22859"/>
                  </a:lnTo>
                  <a:lnTo>
                    <a:pt x="91439" y="45720"/>
                  </a:lnTo>
                  <a:lnTo>
                    <a:pt x="91439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4" name="object 44" descr=""/>
          <p:cNvSpPr/>
          <p:nvPr/>
        </p:nvSpPr>
        <p:spPr>
          <a:xfrm>
            <a:off x="4294317" y="1226058"/>
            <a:ext cx="152400" cy="800100"/>
          </a:xfrm>
          <a:custGeom>
            <a:avLst/>
            <a:gdLst/>
            <a:ahLst/>
            <a:cxnLst/>
            <a:rect l="l" t="t" r="r" b="b"/>
            <a:pathLst>
              <a:path w="152400" h="800100">
                <a:moveTo>
                  <a:pt x="76006" y="0"/>
                </a:moveTo>
                <a:lnTo>
                  <a:pt x="126451" y="57867"/>
                </a:lnTo>
                <a:lnTo>
                  <a:pt x="151388" y="124240"/>
                </a:lnTo>
                <a:lnTo>
                  <a:pt x="133918" y="159258"/>
                </a:lnTo>
                <a:lnTo>
                  <a:pt x="100119" y="185292"/>
                </a:lnTo>
                <a:lnTo>
                  <a:pt x="31319" y="173711"/>
                </a:lnTo>
                <a:lnTo>
                  <a:pt x="4378" y="141732"/>
                </a:lnTo>
                <a:lnTo>
                  <a:pt x="19604" y="93283"/>
                </a:lnTo>
                <a:lnTo>
                  <a:pt x="76006" y="86106"/>
                </a:lnTo>
                <a:lnTo>
                  <a:pt x="111891" y="103627"/>
                </a:lnTo>
                <a:lnTo>
                  <a:pt x="139985" y="134021"/>
                </a:lnTo>
                <a:lnTo>
                  <a:pt x="151901" y="171318"/>
                </a:lnTo>
                <a:lnTo>
                  <a:pt x="139252" y="209550"/>
                </a:lnTo>
                <a:lnTo>
                  <a:pt x="87070" y="246147"/>
                </a:lnTo>
                <a:lnTo>
                  <a:pt x="36553" y="234862"/>
                </a:lnTo>
                <a:lnTo>
                  <a:pt x="4506" y="198419"/>
                </a:lnTo>
                <a:lnTo>
                  <a:pt x="7737" y="159546"/>
                </a:lnTo>
                <a:lnTo>
                  <a:pt x="63052" y="140970"/>
                </a:lnTo>
                <a:lnTo>
                  <a:pt x="130818" y="178674"/>
                </a:lnTo>
                <a:lnTo>
                  <a:pt x="149911" y="213755"/>
                </a:lnTo>
                <a:lnTo>
                  <a:pt x="122253" y="285689"/>
                </a:lnTo>
                <a:lnTo>
                  <a:pt x="53719" y="300514"/>
                </a:lnTo>
                <a:lnTo>
                  <a:pt x="18094" y="275844"/>
                </a:lnTo>
                <a:lnTo>
                  <a:pt x="2906" y="225056"/>
                </a:lnTo>
                <a:lnTo>
                  <a:pt x="49336" y="198120"/>
                </a:lnTo>
                <a:lnTo>
                  <a:pt x="120764" y="225418"/>
                </a:lnTo>
                <a:lnTo>
                  <a:pt x="145027" y="257477"/>
                </a:lnTo>
                <a:lnTo>
                  <a:pt x="134981" y="329791"/>
                </a:lnTo>
                <a:lnTo>
                  <a:pt x="104786" y="354391"/>
                </a:lnTo>
                <a:lnTo>
                  <a:pt x="31048" y="344424"/>
                </a:lnTo>
                <a:lnTo>
                  <a:pt x="139" y="293360"/>
                </a:lnTo>
                <a:lnTo>
                  <a:pt x="42478" y="256032"/>
                </a:lnTo>
                <a:lnTo>
                  <a:pt x="115039" y="277548"/>
                </a:lnTo>
                <a:lnTo>
                  <a:pt x="141165" y="307527"/>
                </a:lnTo>
                <a:lnTo>
                  <a:pt x="152206" y="342900"/>
                </a:lnTo>
                <a:lnTo>
                  <a:pt x="139874" y="380042"/>
                </a:lnTo>
                <a:lnTo>
                  <a:pt x="112025" y="407579"/>
                </a:lnTo>
                <a:lnTo>
                  <a:pt x="37906" y="406908"/>
                </a:lnTo>
                <a:lnTo>
                  <a:pt x="611" y="357532"/>
                </a:lnTo>
                <a:lnTo>
                  <a:pt x="36796" y="314848"/>
                </a:lnTo>
                <a:lnTo>
                  <a:pt x="88855" y="318694"/>
                </a:lnTo>
                <a:lnTo>
                  <a:pt x="136474" y="357488"/>
                </a:lnTo>
                <a:lnTo>
                  <a:pt x="145252" y="427670"/>
                </a:lnTo>
                <a:lnTo>
                  <a:pt x="89006" y="474420"/>
                </a:lnTo>
                <a:lnTo>
                  <a:pt x="25581" y="454539"/>
                </a:lnTo>
                <a:lnTo>
                  <a:pt x="1341" y="400517"/>
                </a:lnTo>
                <a:lnTo>
                  <a:pt x="61302" y="369299"/>
                </a:lnTo>
                <a:lnTo>
                  <a:pt x="126710" y="402834"/>
                </a:lnTo>
                <a:lnTo>
                  <a:pt x="149904" y="472011"/>
                </a:lnTo>
                <a:lnTo>
                  <a:pt x="130732" y="506258"/>
                </a:lnTo>
                <a:lnTo>
                  <a:pt x="98294" y="528739"/>
                </a:lnTo>
                <a:lnTo>
                  <a:pt x="34298" y="518608"/>
                </a:lnTo>
                <a:lnTo>
                  <a:pt x="64" y="466779"/>
                </a:lnTo>
                <a:lnTo>
                  <a:pt x="47676" y="426724"/>
                </a:lnTo>
                <a:lnTo>
                  <a:pt x="114785" y="448735"/>
                </a:lnTo>
                <a:lnTo>
                  <a:pt x="151930" y="513626"/>
                </a:lnTo>
                <a:lnTo>
                  <a:pt x="140814" y="550116"/>
                </a:lnTo>
                <a:lnTo>
                  <a:pt x="113106" y="578248"/>
                </a:lnTo>
                <a:lnTo>
                  <a:pt x="76006" y="590550"/>
                </a:lnTo>
                <a:lnTo>
                  <a:pt x="16656" y="559993"/>
                </a:lnTo>
                <a:lnTo>
                  <a:pt x="9712" y="501396"/>
                </a:lnTo>
                <a:lnTo>
                  <a:pt x="69123" y="484551"/>
                </a:lnTo>
                <a:lnTo>
                  <a:pt x="123844" y="513580"/>
                </a:lnTo>
                <a:lnTo>
                  <a:pt x="151187" y="566930"/>
                </a:lnTo>
                <a:lnTo>
                  <a:pt x="128468" y="623050"/>
                </a:lnTo>
                <a:lnTo>
                  <a:pt x="91246" y="645414"/>
                </a:lnTo>
                <a:lnTo>
                  <a:pt x="38952" y="636059"/>
                </a:lnTo>
                <a:lnTo>
                  <a:pt x="4249" y="598408"/>
                </a:lnTo>
                <a:lnTo>
                  <a:pt x="0" y="582624"/>
                </a:lnTo>
                <a:lnTo>
                  <a:pt x="3616" y="566927"/>
                </a:lnTo>
                <a:lnTo>
                  <a:pt x="60952" y="540900"/>
                </a:lnTo>
                <a:lnTo>
                  <a:pt x="120964" y="568451"/>
                </a:lnTo>
                <a:lnTo>
                  <a:pt x="146915" y="604501"/>
                </a:lnTo>
                <a:lnTo>
                  <a:pt x="134066" y="673815"/>
                </a:lnTo>
                <a:lnTo>
                  <a:pt x="98866" y="700277"/>
                </a:lnTo>
                <a:lnTo>
                  <a:pt x="30296" y="687123"/>
                </a:lnTo>
                <a:lnTo>
                  <a:pt x="1330" y="629412"/>
                </a:lnTo>
                <a:lnTo>
                  <a:pt x="49698" y="602789"/>
                </a:lnTo>
                <a:lnTo>
                  <a:pt x="102676" y="629412"/>
                </a:lnTo>
                <a:lnTo>
                  <a:pt x="135804" y="672526"/>
                </a:lnTo>
                <a:lnTo>
                  <a:pt x="152206" y="723900"/>
                </a:lnTo>
                <a:lnTo>
                  <a:pt x="151444" y="733806"/>
                </a:lnTo>
                <a:lnTo>
                  <a:pt x="119440" y="771906"/>
                </a:lnTo>
                <a:lnTo>
                  <a:pt x="81340" y="797051"/>
                </a:lnTo>
                <a:lnTo>
                  <a:pt x="76768" y="799338"/>
                </a:lnTo>
                <a:lnTo>
                  <a:pt x="76006" y="8001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 descr=""/>
          <p:cNvSpPr/>
          <p:nvPr/>
        </p:nvSpPr>
        <p:spPr>
          <a:xfrm>
            <a:off x="4579873" y="1226058"/>
            <a:ext cx="152400" cy="800100"/>
          </a:xfrm>
          <a:custGeom>
            <a:avLst/>
            <a:gdLst/>
            <a:ahLst/>
            <a:cxnLst/>
            <a:rect l="l" t="t" r="r" b="b"/>
            <a:pathLst>
              <a:path w="152400" h="800100">
                <a:moveTo>
                  <a:pt x="76200" y="800100"/>
                </a:moveTo>
                <a:lnTo>
                  <a:pt x="25751" y="742232"/>
                </a:lnTo>
                <a:lnTo>
                  <a:pt x="813" y="675859"/>
                </a:lnTo>
                <a:lnTo>
                  <a:pt x="18287" y="640842"/>
                </a:lnTo>
                <a:lnTo>
                  <a:pt x="52087" y="614807"/>
                </a:lnTo>
                <a:lnTo>
                  <a:pt x="120886" y="626388"/>
                </a:lnTo>
                <a:lnTo>
                  <a:pt x="147827" y="658368"/>
                </a:lnTo>
                <a:lnTo>
                  <a:pt x="133092" y="706545"/>
                </a:lnTo>
                <a:lnTo>
                  <a:pt x="76200" y="714756"/>
                </a:lnTo>
                <a:lnTo>
                  <a:pt x="40307" y="696322"/>
                </a:lnTo>
                <a:lnTo>
                  <a:pt x="12211" y="666135"/>
                </a:lnTo>
                <a:lnTo>
                  <a:pt x="297" y="629207"/>
                </a:lnTo>
                <a:lnTo>
                  <a:pt x="12953" y="590550"/>
                </a:lnTo>
                <a:lnTo>
                  <a:pt x="65139" y="553948"/>
                </a:lnTo>
                <a:lnTo>
                  <a:pt x="115655" y="565235"/>
                </a:lnTo>
                <a:lnTo>
                  <a:pt x="147698" y="601681"/>
                </a:lnTo>
                <a:lnTo>
                  <a:pt x="144465" y="640556"/>
                </a:lnTo>
                <a:lnTo>
                  <a:pt x="89153" y="659130"/>
                </a:lnTo>
                <a:lnTo>
                  <a:pt x="21631" y="621653"/>
                </a:lnTo>
                <a:lnTo>
                  <a:pt x="2300" y="586379"/>
                </a:lnTo>
                <a:lnTo>
                  <a:pt x="29952" y="514410"/>
                </a:lnTo>
                <a:lnTo>
                  <a:pt x="98487" y="499585"/>
                </a:lnTo>
                <a:lnTo>
                  <a:pt x="134112" y="524256"/>
                </a:lnTo>
                <a:lnTo>
                  <a:pt x="149294" y="575043"/>
                </a:lnTo>
                <a:lnTo>
                  <a:pt x="102870" y="601980"/>
                </a:lnTo>
                <a:lnTo>
                  <a:pt x="31732" y="574957"/>
                </a:lnTo>
                <a:lnTo>
                  <a:pt x="7266" y="542779"/>
                </a:lnTo>
                <a:lnTo>
                  <a:pt x="17225" y="470306"/>
                </a:lnTo>
                <a:lnTo>
                  <a:pt x="47420" y="445703"/>
                </a:lnTo>
                <a:lnTo>
                  <a:pt x="121158" y="455675"/>
                </a:lnTo>
                <a:lnTo>
                  <a:pt x="152066" y="506749"/>
                </a:lnTo>
                <a:lnTo>
                  <a:pt x="109727" y="544068"/>
                </a:lnTo>
                <a:lnTo>
                  <a:pt x="37161" y="522560"/>
                </a:lnTo>
                <a:lnTo>
                  <a:pt x="10985" y="492443"/>
                </a:lnTo>
                <a:lnTo>
                  <a:pt x="0" y="457200"/>
                </a:lnTo>
                <a:lnTo>
                  <a:pt x="12331" y="420057"/>
                </a:lnTo>
                <a:lnTo>
                  <a:pt x="40181" y="392520"/>
                </a:lnTo>
                <a:lnTo>
                  <a:pt x="114300" y="393192"/>
                </a:lnTo>
                <a:lnTo>
                  <a:pt x="151575" y="442690"/>
                </a:lnTo>
                <a:lnTo>
                  <a:pt x="115262" y="485317"/>
                </a:lnTo>
                <a:lnTo>
                  <a:pt x="63161" y="481390"/>
                </a:lnTo>
                <a:lnTo>
                  <a:pt x="15622" y="442575"/>
                </a:lnTo>
                <a:lnTo>
                  <a:pt x="6953" y="372429"/>
                </a:lnTo>
                <a:lnTo>
                  <a:pt x="63200" y="325679"/>
                </a:lnTo>
                <a:lnTo>
                  <a:pt x="126622" y="345558"/>
                </a:lnTo>
                <a:lnTo>
                  <a:pt x="150859" y="399591"/>
                </a:lnTo>
                <a:lnTo>
                  <a:pt x="90745" y="430873"/>
                </a:lnTo>
                <a:lnTo>
                  <a:pt x="25547" y="397284"/>
                </a:lnTo>
                <a:lnTo>
                  <a:pt x="2302" y="328086"/>
                </a:lnTo>
                <a:lnTo>
                  <a:pt x="21474" y="293836"/>
                </a:lnTo>
                <a:lnTo>
                  <a:pt x="53912" y="271355"/>
                </a:lnTo>
                <a:lnTo>
                  <a:pt x="118074" y="281606"/>
                </a:lnTo>
                <a:lnTo>
                  <a:pt x="152140" y="333435"/>
                </a:lnTo>
                <a:lnTo>
                  <a:pt x="104331" y="373441"/>
                </a:lnTo>
                <a:lnTo>
                  <a:pt x="37555" y="351477"/>
                </a:lnTo>
                <a:lnTo>
                  <a:pt x="276" y="286473"/>
                </a:lnTo>
                <a:lnTo>
                  <a:pt x="11391" y="249983"/>
                </a:lnTo>
                <a:lnTo>
                  <a:pt x="39100" y="221851"/>
                </a:lnTo>
                <a:lnTo>
                  <a:pt x="76200" y="209550"/>
                </a:lnTo>
                <a:lnTo>
                  <a:pt x="135550" y="240091"/>
                </a:lnTo>
                <a:lnTo>
                  <a:pt x="142493" y="298703"/>
                </a:lnTo>
                <a:lnTo>
                  <a:pt x="83095" y="315624"/>
                </a:lnTo>
                <a:lnTo>
                  <a:pt x="28381" y="286578"/>
                </a:lnTo>
                <a:lnTo>
                  <a:pt x="1035" y="233177"/>
                </a:lnTo>
                <a:lnTo>
                  <a:pt x="23745" y="177033"/>
                </a:lnTo>
                <a:lnTo>
                  <a:pt x="60960" y="154686"/>
                </a:lnTo>
                <a:lnTo>
                  <a:pt x="113254" y="164040"/>
                </a:lnTo>
                <a:lnTo>
                  <a:pt x="147956" y="201691"/>
                </a:lnTo>
                <a:lnTo>
                  <a:pt x="152206" y="217475"/>
                </a:lnTo>
                <a:lnTo>
                  <a:pt x="148589" y="233172"/>
                </a:lnTo>
                <a:lnTo>
                  <a:pt x="91225" y="259280"/>
                </a:lnTo>
                <a:lnTo>
                  <a:pt x="31241" y="231648"/>
                </a:lnTo>
                <a:lnTo>
                  <a:pt x="5291" y="195598"/>
                </a:lnTo>
                <a:lnTo>
                  <a:pt x="18140" y="126284"/>
                </a:lnTo>
                <a:lnTo>
                  <a:pt x="53339" y="99822"/>
                </a:lnTo>
                <a:lnTo>
                  <a:pt x="121905" y="112976"/>
                </a:lnTo>
                <a:lnTo>
                  <a:pt x="150875" y="170688"/>
                </a:lnTo>
                <a:lnTo>
                  <a:pt x="102508" y="197310"/>
                </a:lnTo>
                <a:lnTo>
                  <a:pt x="49529" y="170688"/>
                </a:lnTo>
                <a:lnTo>
                  <a:pt x="16402" y="127573"/>
                </a:lnTo>
                <a:lnTo>
                  <a:pt x="0" y="76200"/>
                </a:lnTo>
                <a:lnTo>
                  <a:pt x="762" y="66294"/>
                </a:lnTo>
                <a:lnTo>
                  <a:pt x="32765" y="28194"/>
                </a:lnTo>
                <a:lnTo>
                  <a:pt x="70865" y="3048"/>
                </a:lnTo>
                <a:lnTo>
                  <a:pt x="75437" y="762"/>
                </a:lnTo>
                <a:lnTo>
                  <a:pt x="762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46" descr=""/>
          <p:cNvSpPr txBox="1"/>
          <p:nvPr/>
        </p:nvSpPr>
        <p:spPr>
          <a:xfrm>
            <a:off x="2471673" y="1453386"/>
            <a:ext cx="57975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>
                <a:latin typeface="Times New Roman"/>
                <a:cs typeface="Times New Roman"/>
              </a:rPr>
              <a:t>V</a:t>
            </a:r>
            <a:r>
              <a:rPr dirty="0" sz="1000">
                <a:latin typeface="Times New Roman"/>
                <a:cs typeface="Times New Roman"/>
              </a:rPr>
              <a:t>p</a:t>
            </a:r>
            <a:r>
              <a:rPr dirty="0" sz="1000" spc="145">
                <a:latin typeface="Times New Roman"/>
                <a:cs typeface="Times New Roman"/>
              </a:rPr>
              <a:t> </a:t>
            </a:r>
            <a:r>
              <a:rPr dirty="0" sz="1250" spc="-20">
                <a:latin typeface="Times New Roman"/>
                <a:cs typeface="Times New Roman"/>
              </a:rPr>
              <a:t>/V</a:t>
            </a:r>
            <a:r>
              <a:rPr dirty="0" sz="1000" spc="-20">
                <a:latin typeface="Times New Roman"/>
                <a:cs typeface="Times New Roman"/>
              </a:rPr>
              <a:t>PB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5272023" y="1453386"/>
            <a:ext cx="57975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>
                <a:latin typeface="Times New Roman"/>
                <a:cs typeface="Times New Roman"/>
              </a:rPr>
              <a:t>V</a:t>
            </a:r>
            <a:r>
              <a:rPr dirty="0" sz="1000">
                <a:latin typeface="Times New Roman"/>
                <a:cs typeface="Times New Roman"/>
              </a:rPr>
              <a:t>s</a:t>
            </a:r>
            <a:r>
              <a:rPr dirty="0" sz="1000" spc="254">
                <a:latin typeface="Times New Roman"/>
                <a:cs typeface="Times New Roman"/>
              </a:rPr>
              <a:t> </a:t>
            </a:r>
            <a:r>
              <a:rPr dirty="0" sz="1250" spc="-20">
                <a:latin typeface="Times New Roman"/>
                <a:cs typeface="Times New Roman"/>
              </a:rPr>
              <a:t>/V</a:t>
            </a:r>
            <a:r>
              <a:rPr dirty="0" sz="1000" spc="-20">
                <a:latin typeface="Times New Roman"/>
                <a:cs typeface="Times New Roman"/>
              </a:rPr>
              <a:t>SB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709420" y="2219196"/>
            <a:ext cx="4393565" cy="51815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26035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1</a:t>
            </a:r>
            <a:r>
              <a:rPr dirty="0" sz="1050" spc="28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:</a:t>
            </a:r>
            <a:r>
              <a:rPr dirty="0" sz="1050" spc="175">
                <a:latin typeface="Times New Roman"/>
                <a:cs typeface="Times New Roman"/>
              </a:rPr>
              <a:t>  </a:t>
            </a:r>
            <a:r>
              <a:rPr dirty="0" sz="1050" spc="-60">
                <a:latin typeface="Times New Roman"/>
                <a:cs typeface="Times New Roman"/>
              </a:rPr>
              <a:t>1</a:t>
            </a: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14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2.10: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vista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primario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5157723" y="881886"/>
            <a:ext cx="73850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>
                <a:latin typeface="Times New Roman"/>
                <a:cs typeface="Times New Roman"/>
              </a:rPr>
              <a:t>I</a:t>
            </a:r>
            <a:r>
              <a:rPr dirty="0" sz="1000">
                <a:latin typeface="Times New Roman"/>
                <a:cs typeface="Times New Roman"/>
              </a:rPr>
              <a:t>s</a:t>
            </a:r>
            <a:r>
              <a:rPr dirty="0" sz="800">
                <a:latin typeface="Times New Roman"/>
                <a:cs typeface="Times New Roman"/>
              </a:rPr>
              <a:t>x</a:t>
            </a:r>
            <a:r>
              <a:rPr dirty="0" sz="1250">
                <a:latin typeface="Times New Roman"/>
                <a:cs typeface="Times New Roman"/>
              </a:rPr>
              <a:t>V</a:t>
            </a:r>
            <a:r>
              <a:rPr dirty="0" sz="1000">
                <a:latin typeface="Times New Roman"/>
                <a:cs typeface="Times New Roman"/>
              </a:rPr>
              <a:t>SB</a:t>
            </a:r>
            <a:r>
              <a:rPr dirty="0" sz="1000" spc="-65">
                <a:latin typeface="Times New Roman"/>
                <a:cs typeface="Times New Roman"/>
              </a:rPr>
              <a:t> </a:t>
            </a:r>
            <a:r>
              <a:rPr dirty="0" sz="1250" spc="45">
                <a:latin typeface="Times New Roman"/>
                <a:cs typeface="Times New Roman"/>
              </a:rPr>
              <a:t>/S</a:t>
            </a:r>
            <a:r>
              <a:rPr dirty="0" sz="1250" spc="-3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B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786123" y="767586"/>
            <a:ext cx="76835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243073" y="824736"/>
            <a:ext cx="166560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869315" algn="l"/>
              </a:tabLst>
            </a:pPr>
            <a:r>
              <a:rPr dirty="0" sz="1250">
                <a:latin typeface="Times New Roman"/>
                <a:cs typeface="Times New Roman"/>
              </a:rPr>
              <a:t>I</a:t>
            </a:r>
            <a:r>
              <a:rPr dirty="0" sz="1000">
                <a:latin typeface="Times New Roman"/>
                <a:cs typeface="Times New Roman"/>
              </a:rPr>
              <a:t>p</a:t>
            </a:r>
            <a:r>
              <a:rPr dirty="0" sz="800">
                <a:latin typeface="Times New Roman"/>
                <a:cs typeface="Times New Roman"/>
              </a:rPr>
              <a:t>x</a:t>
            </a:r>
            <a:r>
              <a:rPr dirty="0" sz="1250">
                <a:latin typeface="Times New Roman"/>
                <a:cs typeface="Times New Roman"/>
              </a:rPr>
              <a:t>V</a:t>
            </a:r>
            <a:r>
              <a:rPr dirty="0" sz="1000">
                <a:latin typeface="Times New Roman"/>
                <a:cs typeface="Times New Roman"/>
              </a:rPr>
              <a:t>PB</a:t>
            </a:r>
            <a:r>
              <a:rPr dirty="0" sz="1000" spc="-105">
                <a:latin typeface="Times New Roman"/>
                <a:cs typeface="Times New Roman"/>
              </a:rPr>
              <a:t> </a:t>
            </a:r>
            <a:r>
              <a:rPr dirty="0" sz="1250" spc="45">
                <a:latin typeface="Times New Roman"/>
                <a:cs typeface="Times New Roman"/>
              </a:rPr>
              <a:t>/S</a:t>
            </a:r>
            <a:r>
              <a:rPr dirty="0" sz="1250" spc="-10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B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250">
                <a:latin typeface="Times New Roman"/>
                <a:cs typeface="Times New Roman"/>
              </a:rPr>
              <a:t>Z</a:t>
            </a:r>
            <a:r>
              <a:rPr dirty="0" sz="1000">
                <a:latin typeface="Times New Roman"/>
                <a:cs typeface="Times New Roman"/>
              </a:rPr>
              <a:t>p</a:t>
            </a:r>
            <a:r>
              <a:rPr dirty="0" sz="800">
                <a:latin typeface="Times New Roman"/>
                <a:cs typeface="Times New Roman"/>
              </a:rPr>
              <a:t>x</a:t>
            </a:r>
            <a:r>
              <a:rPr dirty="0" sz="1250">
                <a:latin typeface="Times New Roman"/>
                <a:cs typeface="Times New Roman"/>
              </a:rPr>
              <a:t>S</a:t>
            </a:r>
            <a:r>
              <a:rPr dirty="0" sz="1250" spc="-6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B</a:t>
            </a:r>
            <a:r>
              <a:rPr dirty="0" sz="1000" spc="50">
                <a:latin typeface="Times New Roman"/>
                <a:cs typeface="Times New Roman"/>
              </a:rPr>
              <a:t> </a:t>
            </a:r>
            <a:r>
              <a:rPr dirty="0" sz="1250" spc="-20">
                <a:latin typeface="Times New Roman"/>
                <a:cs typeface="Times New Roman"/>
              </a:rPr>
              <a:t>/V</a:t>
            </a:r>
            <a:r>
              <a:rPr dirty="0" sz="1000" spc="-20">
                <a:latin typeface="Times New Roman"/>
                <a:cs typeface="Times New Roman"/>
              </a:rPr>
              <a:t>PB</a:t>
            </a:r>
            <a:endParaRPr sz="1000">
              <a:latin typeface="Times New Roman"/>
              <a:cs typeface="Times New Roman"/>
            </a:endParaRPr>
          </a:p>
        </p:txBody>
      </p:sp>
      <p:grpSp>
        <p:nvGrpSpPr>
          <p:cNvPr id="52" name="object 52" descr=""/>
          <p:cNvGrpSpPr/>
          <p:nvPr/>
        </p:nvGrpSpPr>
        <p:grpSpPr>
          <a:xfrm>
            <a:off x="2567368" y="3331654"/>
            <a:ext cx="2863215" cy="403225"/>
            <a:chOff x="2567368" y="3331654"/>
            <a:chExt cx="2863215" cy="403225"/>
          </a:xfrm>
        </p:grpSpPr>
        <p:sp>
          <p:nvSpPr>
            <p:cNvPr id="53" name="object 53" descr=""/>
            <p:cNvSpPr/>
            <p:nvPr/>
          </p:nvSpPr>
          <p:spPr>
            <a:xfrm>
              <a:off x="2570225" y="3363467"/>
              <a:ext cx="2857500" cy="56515"/>
            </a:xfrm>
            <a:custGeom>
              <a:avLst/>
              <a:gdLst/>
              <a:ahLst/>
              <a:cxnLst/>
              <a:rect l="l" t="t" r="r" b="b"/>
              <a:pathLst>
                <a:path w="2857500" h="56514">
                  <a:moveTo>
                    <a:pt x="56387" y="28193"/>
                  </a:moveTo>
                  <a:lnTo>
                    <a:pt x="54170" y="39162"/>
                  </a:lnTo>
                  <a:lnTo>
                    <a:pt x="48125" y="48125"/>
                  </a:lnTo>
                  <a:lnTo>
                    <a:pt x="39162" y="54170"/>
                  </a:lnTo>
                  <a:lnTo>
                    <a:pt x="28193" y="56387"/>
                  </a:lnTo>
                  <a:lnTo>
                    <a:pt x="17225" y="54170"/>
                  </a:lnTo>
                  <a:lnTo>
                    <a:pt x="8262" y="48125"/>
                  </a:lnTo>
                  <a:lnTo>
                    <a:pt x="2217" y="39162"/>
                  </a:lnTo>
                  <a:lnTo>
                    <a:pt x="0" y="28193"/>
                  </a:lnTo>
                  <a:lnTo>
                    <a:pt x="2217" y="17225"/>
                  </a:lnTo>
                  <a:lnTo>
                    <a:pt x="8262" y="8262"/>
                  </a:lnTo>
                  <a:lnTo>
                    <a:pt x="17225" y="2217"/>
                  </a:lnTo>
                  <a:lnTo>
                    <a:pt x="28193" y="0"/>
                  </a:lnTo>
                  <a:lnTo>
                    <a:pt x="39162" y="2217"/>
                  </a:lnTo>
                  <a:lnTo>
                    <a:pt x="48125" y="8262"/>
                  </a:lnTo>
                  <a:lnTo>
                    <a:pt x="54170" y="17225"/>
                  </a:lnTo>
                  <a:lnTo>
                    <a:pt x="56387" y="28193"/>
                  </a:lnTo>
                  <a:close/>
                </a:path>
                <a:path w="2857500" h="56514">
                  <a:moveTo>
                    <a:pt x="2857500" y="28193"/>
                  </a:moveTo>
                  <a:lnTo>
                    <a:pt x="2855282" y="39162"/>
                  </a:lnTo>
                  <a:lnTo>
                    <a:pt x="2849237" y="48125"/>
                  </a:lnTo>
                  <a:lnTo>
                    <a:pt x="2840274" y="54170"/>
                  </a:lnTo>
                  <a:lnTo>
                    <a:pt x="2829306" y="56387"/>
                  </a:lnTo>
                  <a:lnTo>
                    <a:pt x="2818337" y="54170"/>
                  </a:lnTo>
                  <a:lnTo>
                    <a:pt x="2809374" y="48125"/>
                  </a:lnTo>
                  <a:lnTo>
                    <a:pt x="2803329" y="39162"/>
                  </a:lnTo>
                  <a:lnTo>
                    <a:pt x="2801112" y="28193"/>
                  </a:lnTo>
                  <a:lnTo>
                    <a:pt x="2803329" y="17225"/>
                  </a:lnTo>
                  <a:lnTo>
                    <a:pt x="2809374" y="8262"/>
                  </a:lnTo>
                  <a:lnTo>
                    <a:pt x="2818337" y="2217"/>
                  </a:lnTo>
                  <a:lnTo>
                    <a:pt x="2829306" y="0"/>
                  </a:lnTo>
                  <a:lnTo>
                    <a:pt x="2840274" y="2217"/>
                  </a:lnTo>
                  <a:lnTo>
                    <a:pt x="2849237" y="8262"/>
                  </a:lnTo>
                  <a:lnTo>
                    <a:pt x="2855282" y="17225"/>
                  </a:lnTo>
                  <a:lnTo>
                    <a:pt x="2857500" y="28193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2595816" y="3461003"/>
              <a:ext cx="5715" cy="273685"/>
            </a:xfrm>
            <a:custGeom>
              <a:avLst/>
              <a:gdLst/>
              <a:ahLst/>
              <a:cxnLst/>
              <a:rect l="l" t="t" r="r" b="b"/>
              <a:pathLst>
                <a:path w="5714" h="273685">
                  <a:moveTo>
                    <a:pt x="2857" y="0"/>
                  </a:moveTo>
                  <a:lnTo>
                    <a:pt x="0" y="11429"/>
                  </a:lnTo>
                  <a:lnTo>
                    <a:pt x="0" y="273558"/>
                  </a:lnTo>
                  <a:lnTo>
                    <a:pt x="5714" y="273558"/>
                  </a:lnTo>
                  <a:lnTo>
                    <a:pt x="5714" y="11429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2575813" y="3461003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22860" y="0"/>
                  </a:moveTo>
                  <a:lnTo>
                    <a:pt x="0" y="91440"/>
                  </a:lnTo>
                  <a:lnTo>
                    <a:pt x="45719" y="91440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2575813" y="3391661"/>
              <a:ext cx="2537460" cy="161290"/>
            </a:xfrm>
            <a:custGeom>
              <a:avLst/>
              <a:gdLst/>
              <a:ahLst/>
              <a:cxnLst/>
              <a:rect l="l" t="t" r="r" b="b"/>
              <a:pathLst>
                <a:path w="2537460" h="161289">
                  <a:moveTo>
                    <a:pt x="45719" y="160782"/>
                  </a:moveTo>
                  <a:lnTo>
                    <a:pt x="22860" y="69342"/>
                  </a:lnTo>
                  <a:lnTo>
                    <a:pt x="0" y="160782"/>
                  </a:lnTo>
                  <a:lnTo>
                    <a:pt x="45719" y="160782"/>
                  </a:lnTo>
                  <a:close/>
                </a:path>
                <a:path w="2537460" h="161289">
                  <a:moveTo>
                    <a:pt x="2251710" y="0"/>
                  </a:moveTo>
                  <a:lnTo>
                    <a:pt x="253746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5396166" y="3461003"/>
              <a:ext cx="5715" cy="273685"/>
            </a:xfrm>
            <a:custGeom>
              <a:avLst/>
              <a:gdLst/>
              <a:ahLst/>
              <a:cxnLst/>
              <a:rect l="l" t="t" r="r" b="b"/>
              <a:pathLst>
                <a:path w="5714" h="273685">
                  <a:moveTo>
                    <a:pt x="2857" y="0"/>
                  </a:moveTo>
                  <a:lnTo>
                    <a:pt x="0" y="11430"/>
                  </a:lnTo>
                  <a:lnTo>
                    <a:pt x="0" y="273558"/>
                  </a:lnTo>
                  <a:lnTo>
                    <a:pt x="5715" y="273558"/>
                  </a:lnTo>
                  <a:lnTo>
                    <a:pt x="5715" y="1143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5376163" y="3461003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22860" y="0"/>
                  </a:moveTo>
                  <a:lnTo>
                    <a:pt x="0" y="91440"/>
                  </a:lnTo>
                  <a:lnTo>
                    <a:pt x="45720" y="91440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5376163" y="3461003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45720" y="91440"/>
                  </a:moveTo>
                  <a:lnTo>
                    <a:pt x="22860" y="0"/>
                  </a:lnTo>
                  <a:lnTo>
                    <a:pt x="0" y="91440"/>
                  </a:lnTo>
                  <a:lnTo>
                    <a:pt x="45720" y="9144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2655823" y="3391661"/>
              <a:ext cx="330835" cy="0"/>
            </a:xfrm>
            <a:custGeom>
              <a:avLst/>
              <a:gdLst/>
              <a:ahLst/>
              <a:cxnLst/>
              <a:rect l="l" t="t" r="r" b="b"/>
              <a:pathLst>
                <a:path w="330835" h="0">
                  <a:moveTo>
                    <a:pt x="330707" y="0"/>
                  </a:moveTo>
                  <a:lnTo>
                    <a:pt x="0" y="0"/>
                  </a:lnTo>
                  <a:lnTo>
                    <a:pt x="3307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2655824" y="3388359"/>
              <a:ext cx="325120" cy="6350"/>
            </a:xfrm>
            <a:custGeom>
              <a:avLst/>
              <a:gdLst/>
              <a:ahLst/>
              <a:cxnLst/>
              <a:rect l="l" t="t" r="r" b="b"/>
              <a:pathLst>
                <a:path w="325119" h="6350">
                  <a:moveTo>
                    <a:pt x="32512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323583" y="6350"/>
                  </a:lnTo>
                  <a:lnTo>
                    <a:pt x="323583" y="3810"/>
                  </a:lnTo>
                  <a:lnTo>
                    <a:pt x="325120" y="3810"/>
                  </a:lnTo>
                  <a:lnTo>
                    <a:pt x="3251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2895091" y="336880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20"/>
                  </a:lnTo>
                  <a:lnTo>
                    <a:pt x="91439" y="228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2895091" y="3334511"/>
              <a:ext cx="1361440" cy="114300"/>
            </a:xfrm>
            <a:custGeom>
              <a:avLst/>
              <a:gdLst/>
              <a:ahLst/>
              <a:cxnLst/>
              <a:rect l="l" t="t" r="r" b="b"/>
              <a:pathLst>
                <a:path w="1361439" h="114300">
                  <a:moveTo>
                    <a:pt x="0" y="80010"/>
                  </a:moveTo>
                  <a:lnTo>
                    <a:pt x="91439" y="57150"/>
                  </a:lnTo>
                  <a:lnTo>
                    <a:pt x="0" y="34290"/>
                  </a:lnTo>
                  <a:lnTo>
                    <a:pt x="0" y="80010"/>
                  </a:lnTo>
                  <a:close/>
                </a:path>
                <a:path w="1361439" h="114300">
                  <a:moveTo>
                    <a:pt x="789432" y="0"/>
                  </a:moveTo>
                  <a:lnTo>
                    <a:pt x="1360932" y="0"/>
                  </a:lnTo>
                  <a:lnTo>
                    <a:pt x="1360932" y="114300"/>
                  </a:lnTo>
                  <a:lnTo>
                    <a:pt x="789432" y="114300"/>
                  </a:lnTo>
                  <a:lnTo>
                    <a:pt x="789432" y="0"/>
                  </a:lnTo>
                  <a:close/>
                </a:path>
                <a:path w="1361439" h="114300">
                  <a:moveTo>
                    <a:pt x="103631" y="57150"/>
                  </a:moveTo>
                  <a:lnTo>
                    <a:pt x="789432" y="5715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5016741" y="3388359"/>
              <a:ext cx="325755" cy="6350"/>
            </a:xfrm>
            <a:custGeom>
              <a:avLst/>
              <a:gdLst/>
              <a:ahLst/>
              <a:cxnLst/>
              <a:rect l="l" t="t" r="r" b="b"/>
              <a:pathLst>
                <a:path w="325754" h="6350">
                  <a:moveTo>
                    <a:pt x="325132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536" y="3810"/>
                  </a:lnTo>
                  <a:lnTo>
                    <a:pt x="1536" y="6350"/>
                  </a:lnTo>
                  <a:lnTo>
                    <a:pt x="325132" y="6350"/>
                  </a:lnTo>
                  <a:lnTo>
                    <a:pt x="325132" y="3810"/>
                  </a:lnTo>
                  <a:lnTo>
                    <a:pt x="3251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5011166" y="336880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39" y="0"/>
                  </a:moveTo>
                  <a:lnTo>
                    <a:pt x="0" y="22859"/>
                  </a:lnTo>
                  <a:lnTo>
                    <a:pt x="91439" y="45720"/>
                  </a:lnTo>
                  <a:lnTo>
                    <a:pt x="914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4256023" y="3368801"/>
              <a:ext cx="847090" cy="45720"/>
            </a:xfrm>
            <a:custGeom>
              <a:avLst/>
              <a:gdLst/>
              <a:ahLst/>
              <a:cxnLst/>
              <a:rect l="l" t="t" r="r" b="b"/>
              <a:pathLst>
                <a:path w="847089" h="45720">
                  <a:moveTo>
                    <a:pt x="846581" y="0"/>
                  </a:moveTo>
                  <a:lnTo>
                    <a:pt x="755141" y="22859"/>
                  </a:lnTo>
                  <a:lnTo>
                    <a:pt x="846581" y="45720"/>
                  </a:lnTo>
                  <a:lnTo>
                    <a:pt x="846581" y="0"/>
                  </a:lnTo>
                  <a:close/>
                </a:path>
                <a:path w="847089" h="45720">
                  <a:moveTo>
                    <a:pt x="0" y="22859"/>
                  </a:moveTo>
                  <a:lnTo>
                    <a:pt x="628650" y="22859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7" name="object 67" descr=""/>
          <p:cNvGrpSpPr/>
          <p:nvPr/>
        </p:nvGrpSpPr>
        <p:grpSpPr>
          <a:xfrm>
            <a:off x="2567368" y="3963161"/>
            <a:ext cx="2863215" cy="488315"/>
            <a:chOff x="2567368" y="3963161"/>
            <a:chExt cx="2863215" cy="488315"/>
          </a:xfrm>
        </p:grpSpPr>
        <p:sp>
          <p:nvSpPr>
            <p:cNvPr id="68" name="object 68" descr=""/>
            <p:cNvSpPr/>
            <p:nvPr/>
          </p:nvSpPr>
          <p:spPr>
            <a:xfrm>
              <a:off x="2570225" y="4392167"/>
              <a:ext cx="2857500" cy="56515"/>
            </a:xfrm>
            <a:custGeom>
              <a:avLst/>
              <a:gdLst/>
              <a:ahLst/>
              <a:cxnLst/>
              <a:rect l="l" t="t" r="r" b="b"/>
              <a:pathLst>
                <a:path w="2857500" h="56514">
                  <a:moveTo>
                    <a:pt x="56387" y="28194"/>
                  </a:moveTo>
                  <a:lnTo>
                    <a:pt x="54170" y="39162"/>
                  </a:lnTo>
                  <a:lnTo>
                    <a:pt x="48125" y="48125"/>
                  </a:lnTo>
                  <a:lnTo>
                    <a:pt x="39162" y="54170"/>
                  </a:lnTo>
                  <a:lnTo>
                    <a:pt x="28193" y="56387"/>
                  </a:lnTo>
                  <a:lnTo>
                    <a:pt x="17225" y="54170"/>
                  </a:lnTo>
                  <a:lnTo>
                    <a:pt x="8262" y="48125"/>
                  </a:lnTo>
                  <a:lnTo>
                    <a:pt x="2217" y="39162"/>
                  </a:lnTo>
                  <a:lnTo>
                    <a:pt x="0" y="28194"/>
                  </a:lnTo>
                  <a:lnTo>
                    <a:pt x="2217" y="17225"/>
                  </a:lnTo>
                  <a:lnTo>
                    <a:pt x="8262" y="8262"/>
                  </a:lnTo>
                  <a:lnTo>
                    <a:pt x="17225" y="2217"/>
                  </a:lnTo>
                  <a:lnTo>
                    <a:pt x="28193" y="0"/>
                  </a:lnTo>
                  <a:lnTo>
                    <a:pt x="39162" y="2217"/>
                  </a:lnTo>
                  <a:lnTo>
                    <a:pt x="48125" y="8262"/>
                  </a:lnTo>
                  <a:lnTo>
                    <a:pt x="54170" y="17225"/>
                  </a:lnTo>
                  <a:lnTo>
                    <a:pt x="56387" y="28194"/>
                  </a:lnTo>
                  <a:close/>
                </a:path>
                <a:path w="2857500" h="56514">
                  <a:moveTo>
                    <a:pt x="2857500" y="28194"/>
                  </a:moveTo>
                  <a:lnTo>
                    <a:pt x="2855282" y="39162"/>
                  </a:lnTo>
                  <a:lnTo>
                    <a:pt x="2849237" y="48125"/>
                  </a:lnTo>
                  <a:lnTo>
                    <a:pt x="2840274" y="54170"/>
                  </a:lnTo>
                  <a:lnTo>
                    <a:pt x="2829306" y="56387"/>
                  </a:lnTo>
                  <a:lnTo>
                    <a:pt x="2818337" y="54170"/>
                  </a:lnTo>
                  <a:lnTo>
                    <a:pt x="2809374" y="48125"/>
                  </a:lnTo>
                  <a:lnTo>
                    <a:pt x="2803329" y="39162"/>
                  </a:lnTo>
                  <a:lnTo>
                    <a:pt x="2801112" y="28194"/>
                  </a:lnTo>
                  <a:lnTo>
                    <a:pt x="2803329" y="17225"/>
                  </a:lnTo>
                  <a:lnTo>
                    <a:pt x="2809374" y="8262"/>
                  </a:lnTo>
                  <a:lnTo>
                    <a:pt x="2818337" y="2217"/>
                  </a:lnTo>
                  <a:lnTo>
                    <a:pt x="2829306" y="0"/>
                  </a:lnTo>
                  <a:lnTo>
                    <a:pt x="2840274" y="2217"/>
                  </a:lnTo>
                  <a:lnTo>
                    <a:pt x="2849237" y="8262"/>
                  </a:lnTo>
                  <a:lnTo>
                    <a:pt x="2855282" y="17225"/>
                  </a:lnTo>
                  <a:lnTo>
                    <a:pt x="2857500" y="28194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2598673" y="3963161"/>
              <a:ext cx="0" cy="400050"/>
            </a:xfrm>
            <a:custGeom>
              <a:avLst/>
              <a:gdLst/>
              <a:ahLst/>
              <a:cxnLst/>
              <a:rect l="l" t="t" r="r" b="b"/>
              <a:pathLst>
                <a:path w="0" h="400050">
                  <a:moveTo>
                    <a:pt x="0" y="400050"/>
                  </a:move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5399023" y="3963161"/>
              <a:ext cx="0" cy="400050"/>
            </a:xfrm>
            <a:custGeom>
              <a:avLst/>
              <a:gdLst/>
              <a:ahLst/>
              <a:cxnLst/>
              <a:rect l="l" t="t" r="r" b="b"/>
              <a:pathLst>
                <a:path w="0" h="400050">
                  <a:moveTo>
                    <a:pt x="0" y="0"/>
                  </a:moveTo>
                  <a:lnTo>
                    <a:pt x="0" y="40005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2655823" y="3963161"/>
              <a:ext cx="2743200" cy="457200"/>
            </a:xfrm>
            <a:custGeom>
              <a:avLst/>
              <a:gdLst/>
              <a:ahLst/>
              <a:cxnLst/>
              <a:rect l="l" t="t" r="r" b="b"/>
              <a:pathLst>
                <a:path w="2743200" h="457200">
                  <a:moveTo>
                    <a:pt x="2743200" y="400050"/>
                  </a:moveTo>
                  <a:lnTo>
                    <a:pt x="2743200" y="0"/>
                  </a:lnTo>
                </a:path>
                <a:path w="2743200" h="457200">
                  <a:moveTo>
                    <a:pt x="0" y="457200"/>
                  </a:moveTo>
                  <a:lnTo>
                    <a:pt x="2743200" y="45720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2" name="object 72" descr=""/>
          <p:cNvSpPr txBox="1"/>
          <p:nvPr/>
        </p:nvSpPr>
        <p:spPr>
          <a:xfrm>
            <a:off x="5157723" y="3161790"/>
            <a:ext cx="73850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>
                <a:latin typeface="Times New Roman"/>
                <a:cs typeface="Times New Roman"/>
              </a:rPr>
              <a:t>I</a:t>
            </a:r>
            <a:r>
              <a:rPr dirty="0" sz="1000">
                <a:latin typeface="Times New Roman"/>
                <a:cs typeface="Times New Roman"/>
              </a:rPr>
              <a:t>s</a:t>
            </a:r>
            <a:r>
              <a:rPr dirty="0" sz="800">
                <a:latin typeface="Times New Roman"/>
                <a:cs typeface="Times New Roman"/>
              </a:rPr>
              <a:t>x</a:t>
            </a:r>
            <a:r>
              <a:rPr dirty="0" sz="1250">
                <a:latin typeface="Times New Roman"/>
                <a:cs typeface="Times New Roman"/>
              </a:rPr>
              <a:t>V</a:t>
            </a:r>
            <a:r>
              <a:rPr dirty="0" sz="1000">
                <a:latin typeface="Times New Roman"/>
                <a:cs typeface="Times New Roman"/>
              </a:rPr>
              <a:t>SB</a:t>
            </a:r>
            <a:r>
              <a:rPr dirty="0" sz="1000" spc="-65">
                <a:latin typeface="Times New Roman"/>
                <a:cs typeface="Times New Roman"/>
              </a:rPr>
              <a:t> </a:t>
            </a:r>
            <a:r>
              <a:rPr dirty="0" sz="1250" spc="45">
                <a:latin typeface="Times New Roman"/>
                <a:cs typeface="Times New Roman"/>
              </a:rPr>
              <a:t>/S</a:t>
            </a:r>
            <a:r>
              <a:rPr dirty="0" sz="1250" spc="-3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B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471673" y="3733291"/>
            <a:ext cx="57975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>
                <a:latin typeface="Times New Roman"/>
                <a:cs typeface="Times New Roman"/>
              </a:rPr>
              <a:t>V</a:t>
            </a:r>
            <a:r>
              <a:rPr dirty="0" sz="1000">
                <a:latin typeface="Times New Roman"/>
                <a:cs typeface="Times New Roman"/>
              </a:rPr>
              <a:t>p</a:t>
            </a:r>
            <a:r>
              <a:rPr dirty="0" sz="1000" spc="145">
                <a:latin typeface="Times New Roman"/>
                <a:cs typeface="Times New Roman"/>
              </a:rPr>
              <a:t> </a:t>
            </a:r>
            <a:r>
              <a:rPr dirty="0" sz="1250" spc="-20">
                <a:latin typeface="Times New Roman"/>
                <a:cs typeface="Times New Roman"/>
              </a:rPr>
              <a:t>/V</a:t>
            </a:r>
            <a:r>
              <a:rPr dirty="0" sz="1000" spc="-20">
                <a:latin typeface="Times New Roman"/>
                <a:cs typeface="Times New Roman"/>
              </a:rPr>
              <a:t>PB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5272023" y="3733291"/>
            <a:ext cx="57975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>
                <a:latin typeface="Times New Roman"/>
                <a:cs typeface="Times New Roman"/>
              </a:rPr>
              <a:t>V</a:t>
            </a:r>
            <a:r>
              <a:rPr dirty="0" sz="1000">
                <a:latin typeface="Times New Roman"/>
                <a:cs typeface="Times New Roman"/>
              </a:rPr>
              <a:t>s</a:t>
            </a:r>
            <a:r>
              <a:rPr dirty="0" sz="1000" spc="254">
                <a:latin typeface="Times New Roman"/>
                <a:cs typeface="Times New Roman"/>
              </a:rPr>
              <a:t> </a:t>
            </a:r>
            <a:r>
              <a:rPr dirty="0" sz="1250" spc="-20">
                <a:latin typeface="Times New Roman"/>
                <a:cs typeface="Times New Roman"/>
              </a:rPr>
              <a:t>/V</a:t>
            </a:r>
            <a:r>
              <a:rPr dirty="0" sz="1000" spc="-20">
                <a:latin typeface="Times New Roman"/>
                <a:cs typeface="Times New Roman"/>
              </a:rPr>
              <a:t>SB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243073" y="3047490"/>
            <a:ext cx="2580005" cy="2749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555750">
              <a:lnSpc>
                <a:spcPts val="705"/>
              </a:lnSpc>
              <a:spcBef>
                <a:spcPts val="110"/>
              </a:spcBef>
              <a:tabLst>
                <a:tab pos="2469515" algn="l"/>
              </a:tabLst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1245"/>
              </a:lnSpc>
              <a:tabLst>
                <a:tab pos="869315" algn="l"/>
              </a:tabLst>
            </a:pPr>
            <a:r>
              <a:rPr dirty="0" sz="1250">
                <a:latin typeface="Times New Roman"/>
                <a:cs typeface="Times New Roman"/>
              </a:rPr>
              <a:t>I</a:t>
            </a:r>
            <a:r>
              <a:rPr dirty="0" sz="1000">
                <a:latin typeface="Times New Roman"/>
                <a:cs typeface="Times New Roman"/>
              </a:rPr>
              <a:t>p</a:t>
            </a:r>
            <a:r>
              <a:rPr dirty="0" sz="800">
                <a:latin typeface="Times New Roman"/>
                <a:cs typeface="Times New Roman"/>
              </a:rPr>
              <a:t>x</a:t>
            </a:r>
            <a:r>
              <a:rPr dirty="0" sz="1250">
                <a:latin typeface="Times New Roman"/>
                <a:cs typeface="Times New Roman"/>
              </a:rPr>
              <a:t>V</a:t>
            </a:r>
            <a:r>
              <a:rPr dirty="0" sz="1000">
                <a:latin typeface="Times New Roman"/>
                <a:cs typeface="Times New Roman"/>
              </a:rPr>
              <a:t>PB</a:t>
            </a:r>
            <a:r>
              <a:rPr dirty="0" sz="1000" spc="-105">
                <a:latin typeface="Times New Roman"/>
                <a:cs typeface="Times New Roman"/>
              </a:rPr>
              <a:t> </a:t>
            </a:r>
            <a:r>
              <a:rPr dirty="0" sz="1250" spc="45">
                <a:latin typeface="Times New Roman"/>
                <a:cs typeface="Times New Roman"/>
              </a:rPr>
              <a:t>/S</a:t>
            </a:r>
            <a:r>
              <a:rPr dirty="0" sz="1250" spc="-10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B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250">
                <a:latin typeface="Times New Roman"/>
                <a:cs typeface="Times New Roman"/>
              </a:rPr>
              <a:t>Z</a:t>
            </a:r>
            <a:r>
              <a:rPr dirty="0" sz="1000">
                <a:latin typeface="Times New Roman"/>
                <a:cs typeface="Times New Roman"/>
              </a:rPr>
              <a:t>p</a:t>
            </a:r>
            <a:r>
              <a:rPr dirty="0" sz="800">
                <a:latin typeface="Times New Roman"/>
                <a:cs typeface="Times New Roman"/>
              </a:rPr>
              <a:t>x</a:t>
            </a:r>
            <a:r>
              <a:rPr dirty="0" sz="1250">
                <a:latin typeface="Times New Roman"/>
                <a:cs typeface="Times New Roman"/>
              </a:rPr>
              <a:t>S</a:t>
            </a:r>
            <a:r>
              <a:rPr dirty="0" sz="1250" spc="-8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B</a:t>
            </a:r>
            <a:r>
              <a:rPr dirty="0" sz="1000" spc="30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/V</a:t>
            </a:r>
            <a:r>
              <a:rPr dirty="0" sz="1000">
                <a:latin typeface="Times New Roman"/>
                <a:cs typeface="Times New Roman"/>
              </a:rPr>
              <a:t>PB</a:t>
            </a:r>
            <a:r>
              <a:rPr dirty="0" sz="1000" spc="-90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=</a:t>
            </a:r>
            <a:r>
              <a:rPr dirty="0" sz="1250" spc="-90">
                <a:latin typeface="Times New Roman"/>
                <a:cs typeface="Times New Roman"/>
              </a:rPr>
              <a:t> </a:t>
            </a:r>
            <a:r>
              <a:rPr dirty="0" sz="1250" spc="55">
                <a:latin typeface="Times New Roman"/>
                <a:cs typeface="Times New Roman"/>
              </a:rPr>
              <a:t>Z</a:t>
            </a:r>
            <a:r>
              <a:rPr dirty="0" sz="1000" spc="55">
                <a:latin typeface="Times New Roman"/>
                <a:cs typeface="Times New Roman"/>
              </a:rPr>
              <a:t>s</a:t>
            </a:r>
            <a:r>
              <a:rPr dirty="0" sz="800" spc="55">
                <a:latin typeface="Times New Roman"/>
                <a:cs typeface="Times New Roman"/>
              </a:rPr>
              <a:t>x</a:t>
            </a:r>
            <a:r>
              <a:rPr dirty="0" sz="1250" spc="55">
                <a:latin typeface="Times New Roman"/>
                <a:cs typeface="Times New Roman"/>
              </a:rPr>
              <a:t>S</a:t>
            </a:r>
            <a:r>
              <a:rPr dirty="0" sz="1250" spc="-8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B</a:t>
            </a:r>
            <a:r>
              <a:rPr dirty="0" sz="1000" spc="30">
                <a:latin typeface="Times New Roman"/>
                <a:cs typeface="Times New Roman"/>
              </a:rPr>
              <a:t> </a:t>
            </a:r>
            <a:r>
              <a:rPr dirty="0" sz="1250" spc="-20">
                <a:latin typeface="Times New Roman"/>
                <a:cs typeface="Times New Roman"/>
              </a:rPr>
              <a:t>/V</a:t>
            </a:r>
            <a:r>
              <a:rPr dirty="0" sz="1000" spc="-20">
                <a:latin typeface="Times New Roman"/>
                <a:cs typeface="Times New Roman"/>
              </a:rPr>
              <a:t>SB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1099304" y="4620066"/>
            <a:ext cx="5471795" cy="17411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034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2.11: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tap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p</a:t>
            </a:r>
            <a:r>
              <a:rPr dirty="0" sz="1200" spc="40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s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35">
                <a:latin typeface="Calibri"/>
                <a:cs typeface="Calibri"/>
              </a:rPr>
              <a:t>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nominal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935"/>
              </a:spcBef>
            </a:pPr>
            <a:endParaRPr sz="1200">
              <a:latin typeface="Calibri"/>
              <a:cs typeface="Calibri"/>
            </a:endParaRPr>
          </a:p>
          <a:p>
            <a:pPr marL="63500" marR="3109595">
              <a:lnSpc>
                <a:spcPct val="149200"/>
              </a:lnSpc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Demostrar</a:t>
            </a:r>
            <a:r>
              <a:rPr dirty="0" u="sng" sz="1200" spc="14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que: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245" i="1">
                <a:latin typeface="Calibri"/>
                <a:cs typeface="Calibri"/>
              </a:rPr>
              <a:t>X</a:t>
            </a:r>
            <a:r>
              <a:rPr dirty="0" baseline="-13888" sz="1200" spc="367" i="1">
                <a:latin typeface="Calibri"/>
                <a:cs typeface="Calibri"/>
              </a:rPr>
              <a:t>S</a:t>
            </a:r>
            <a:r>
              <a:rPr dirty="0" baseline="-13888" sz="1200" spc="46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9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229" i="1">
                <a:latin typeface="Calibri"/>
                <a:cs typeface="Calibri"/>
              </a:rPr>
              <a:t>X</a:t>
            </a:r>
            <a:r>
              <a:rPr dirty="0" baseline="-13888" sz="1200" spc="345" i="1">
                <a:latin typeface="Calibri"/>
                <a:cs typeface="Calibri"/>
              </a:rPr>
              <a:t>P</a:t>
            </a:r>
            <a:r>
              <a:rPr dirty="0" baseline="-13888" sz="1200" spc="585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p.u.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que:</a:t>
            </a:r>
            <a:endParaRPr sz="12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spcBef>
                <a:spcPts val="720"/>
              </a:spcBef>
            </a:pPr>
            <a:r>
              <a:rPr dirty="0" sz="1200" spc="180" i="1">
                <a:latin typeface="Calibri"/>
                <a:cs typeface="Calibri"/>
              </a:rPr>
              <a:t>X</a:t>
            </a:r>
            <a:r>
              <a:rPr dirty="0" baseline="-13888" sz="1200" spc="270">
                <a:latin typeface="Calibri"/>
                <a:cs typeface="Calibri"/>
              </a:rPr>
              <a:t>1</a:t>
            </a:r>
            <a:r>
              <a:rPr dirty="0" baseline="-13888" sz="1200" spc="39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reactancia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X</a:t>
            </a:r>
            <a:r>
              <a:rPr dirty="0" baseline="-13888" sz="1200" spc="270">
                <a:latin typeface="Calibri"/>
                <a:cs typeface="Calibri"/>
              </a:rPr>
              <a:t>2</a:t>
            </a:r>
            <a:r>
              <a:rPr dirty="0" baseline="-13888" sz="1200" spc="40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reactancia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secundario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10"/>
              </a:spcBef>
            </a:pPr>
            <a:endParaRPr sz="1200">
              <a:latin typeface="Calibri"/>
              <a:cs typeface="Calibri"/>
            </a:endParaRPr>
          </a:p>
          <a:p>
            <a:pPr algn="ctr" marL="323215">
              <a:lnSpc>
                <a:spcPct val="100000"/>
              </a:lnSpc>
            </a:pPr>
            <a:r>
              <a:rPr dirty="0" sz="1200" spc="229" i="1">
                <a:latin typeface="Calibri"/>
                <a:cs typeface="Calibri"/>
              </a:rPr>
              <a:t>X</a:t>
            </a:r>
            <a:r>
              <a:rPr dirty="0" baseline="-13888" sz="1200" spc="345" i="1">
                <a:latin typeface="Calibri"/>
                <a:cs typeface="Calibri"/>
              </a:rPr>
              <a:t>P</a:t>
            </a:r>
            <a:r>
              <a:rPr dirty="0" baseline="-13888" sz="1200" spc="45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X</a:t>
            </a:r>
            <a:r>
              <a:rPr dirty="0" baseline="-13888" sz="1200" spc="270">
                <a:latin typeface="Calibri"/>
                <a:cs typeface="Calibri"/>
              </a:rPr>
              <a:t>1</a:t>
            </a:r>
            <a:r>
              <a:rPr dirty="0" baseline="-13888" sz="1200" spc="20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a</a:t>
            </a:r>
            <a:r>
              <a:rPr dirty="0" baseline="34722" sz="1200" spc="127">
                <a:latin typeface="Calibri"/>
                <a:cs typeface="Calibri"/>
              </a:rPr>
              <a:t>2</a:t>
            </a:r>
            <a:r>
              <a:rPr dirty="0" sz="1200" spc="85" i="1">
                <a:latin typeface="Calibri"/>
                <a:cs typeface="Calibri"/>
              </a:rPr>
              <a:t>X</a:t>
            </a:r>
            <a:r>
              <a:rPr dirty="0" baseline="-13888" sz="1200" spc="127">
                <a:latin typeface="Calibri"/>
                <a:cs typeface="Calibri"/>
              </a:rPr>
              <a:t>2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456688" y="6714042"/>
            <a:ext cx="7727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229" i="1">
                <a:latin typeface="Calibri"/>
                <a:cs typeface="Calibri"/>
              </a:rPr>
              <a:t>X</a:t>
            </a:r>
            <a:r>
              <a:rPr dirty="0" baseline="-13888" sz="1200" spc="345" i="1">
                <a:latin typeface="Calibri"/>
                <a:cs typeface="Calibri"/>
              </a:rPr>
              <a:t>P</a:t>
            </a:r>
            <a:r>
              <a:rPr dirty="0" baseline="-13888" sz="1200" spc="494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p.u.</a:t>
            </a:r>
            <a:r>
              <a:rPr dirty="0" sz="1200" spc="434" i="1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8" name="object 78" descr=""/>
          <p:cNvSpPr/>
          <p:nvPr/>
        </p:nvSpPr>
        <p:spPr>
          <a:xfrm>
            <a:off x="3249015" y="6840625"/>
            <a:ext cx="688975" cy="0"/>
          </a:xfrm>
          <a:custGeom>
            <a:avLst/>
            <a:gdLst/>
            <a:ahLst/>
            <a:cxnLst/>
            <a:rect l="l" t="t" r="r" b="b"/>
            <a:pathLst>
              <a:path w="688975" h="0">
                <a:moveTo>
                  <a:pt x="0" y="0"/>
                </a:moveTo>
                <a:lnTo>
                  <a:pt x="688848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" name="object 79" descr=""/>
          <p:cNvSpPr txBox="1"/>
          <p:nvPr/>
        </p:nvSpPr>
        <p:spPr>
          <a:xfrm>
            <a:off x="3381247" y="6819199"/>
            <a:ext cx="1276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3981703" y="6714042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3211069" y="6611936"/>
            <a:ext cx="16770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956944" algn="l"/>
              </a:tabLst>
            </a:pPr>
            <a:r>
              <a:rPr dirty="0" sz="1200" spc="180" i="1">
                <a:latin typeface="Calibri"/>
                <a:cs typeface="Calibri"/>
              </a:rPr>
              <a:t>X</a:t>
            </a:r>
            <a:r>
              <a:rPr dirty="0" baseline="-13888" sz="1200" spc="270">
                <a:latin typeface="Calibri"/>
                <a:cs typeface="Calibri"/>
              </a:rPr>
              <a:t>1</a:t>
            </a:r>
            <a:r>
              <a:rPr dirty="0" baseline="-13888" sz="1200" spc="179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a</a:t>
            </a:r>
            <a:r>
              <a:rPr dirty="0" baseline="31250" sz="1200" spc="127">
                <a:latin typeface="Calibri"/>
                <a:cs typeface="Calibri"/>
              </a:rPr>
              <a:t>2</a:t>
            </a:r>
            <a:r>
              <a:rPr dirty="0" sz="1200" spc="85" i="1">
                <a:latin typeface="Calibri"/>
                <a:cs typeface="Calibri"/>
              </a:rPr>
              <a:t>X</a:t>
            </a:r>
            <a:r>
              <a:rPr dirty="0" baseline="-13888" sz="1200" spc="127">
                <a:latin typeface="Calibri"/>
                <a:cs typeface="Calibri"/>
              </a:rPr>
              <a:t>2</a:t>
            </a:r>
            <a:r>
              <a:rPr dirty="0" baseline="-13888" sz="1200">
                <a:latin typeface="Calibri"/>
                <a:cs typeface="Calibri"/>
              </a:rPr>
              <a:t>	</a:t>
            </a:r>
            <a:r>
              <a:rPr dirty="0" sz="1200" spc="180" i="1">
                <a:latin typeface="Calibri"/>
                <a:cs typeface="Calibri"/>
              </a:rPr>
              <a:t>X</a:t>
            </a:r>
            <a:r>
              <a:rPr dirty="0" baseline="-13888" sz="1200" spc="270">
                <a:latin typeface="Calibri"/>
                <a:cs typeface="Calibri"/>
              </a:rPr>
              <a:t>1</a:t>
            </a:r>
            <a:r>
              <a:rPr dirty="0" baseline="-13888" sz="1200" spc="179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a</a:t>
            </a:r>
            <a:r>
              <a:rPr dirty="0" baseline="31250" sz="1200" spc="127">
                <a:latin typeface="Calibri"/>
                <a:cs typeface="Calibri"/>
              </a:rPr>
              <a:t>2</a:t>
            </a:r>
            <a:r>
              <a:rPr dirty="0" sz="1200" spc="85" i="1">
                <a:latin typeface="Calibri"/>
                <a:cs typeface="Calibri"/>
              </a:rPr>
              <a:t>X</a:t>
            </a:r>
            <a:r>
              <a:rPr dirty="0" baseline="-13888" sz="1200" spc="127">
                <a:latin typeface="Calibri"/>
                <a:cs typeface="Calibri"/>
              </a:rPr>
              <a:t>2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82" name="object 82" descr=""/>
          <p:cNvSpPr/>
          <p:nvPr/>
        </p:nvSpPr>
        <p:spPr>
          <a:xfrm>
            <a:off x="4167987" y="6840625"/>
            <a:ext cx="688975" cy="0"/>
          </a:xfrm>
          <a:custGeom>
            <a:avLst/>
            <a:gdLst/>
            <a:ahLst/>
            <a:cxnLst/>
            <a:rect l="l" t="t" r="r" b="b"/>
            <a:pathLst>
              <a:path w="688975" h="0">
                <a:moveTo>
                  <a:pt x="0" y="0"/>
                </a:moveTo>
                <a:lnTo>
                  <a:pt x="688848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" name="object 83" descr=""/>
          <p:cNvSpPr txBox="1"/>
          <p:nvPr/>
        </p:nvSpPr>
        <p:spPr>
          <a:xfrm>
            <a:off x="4219447" y="6819199"/>
            <a:ext cx="1701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>
                <a:latin typeface="Calibri"/>
                <a:cs typeface="Calibri"/>
              </a:rPr>
              <a:t>(</a:t>
            </a:r>
            <a:r>
              <a:rPr dirty="0" sz="1200" spc="-25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3445255" y="6909434"/>
            <a:ext cx="12655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931544" algn="l"/>
              </a:tabLst>
            </a:pPr>
            <a:r>
              <a:rPr dirty="0" baseline="10416" sz="1200" spc="172" i="1">
                <a:latin typeface="Calibri"/>
                <a:cs typeface="Calibri"/>
              </a:rPr>
              <a:t>P</a:t>
            </a:r>
            <a:r>
              <a:rPr dirty="0" sz="600" spc="114" i="1">
                <a:latin typeface="Calibri"/>
                <a:cs typeface="Calibri"/>
              </a:rPr>
              <a:t>Base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baseline="10416" sz="1200" spc="157" i="1">
                <a:latin typeface="Calibri"/>
                <a:cs typeface="Calibri"/>
              </a:rPr>
              <a:t>P</a:t>
            </a:r>
            <a:r>
              <a:rPr dirty="0" sz="600" spc="105" i="1">
                <a:latin typeface="Calibri"/>
                <a:cs typeface="Calibri"/>
              </a:rPr>
              <a:t>Base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4634484" y="6775002"/>
            <a:ext cx="1879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44">
                <a:latin typeface="Calibri"/>
                <a:cs typeface="Calibri"/>
              </a:rPr>
              <a:t>)</a:t>
            </a:r>
            <a:r>
              <a:rPr dirty="0" sz="800" spc="3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4875276" y="6736902"/>
            <a:ext cx="6610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12">
                <a:latin typeface="Calibri"/>
                <a:cs typeface="Calibri"/>
              </a:rPr>
              <a:t>MVA</a:t>
            </a:r>
            <a:r>
              <a:rPr dirty="0" sz="800" spc="75" i="1">
                <a:latin typeface="Calibri"/>
                <a:cs typeface="Calibri"/>
              </a:rPr>
              <a:t>Base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7" name="object 87" descr=""/>
          <p:cNvSpPr/>
          <p:nvPr/>
        </p:nvSpPr>
        <p:spPr>
          <a:xfrm>
            <a:off x="3834231" y="7523377"/>
            <a:ext cx="184785" cy="0"/>
          </a:xfrm>
          <a:custGeom>
            <a:avLst/>
            <a:gdLst/>
            <a:ahLst/>
            <a:cxnLst/>
            <a:rect l="l" t="t" r="r" b="b"/>
            <a:pathLst>
              <a:path w="184785" h="0">
                <a:moveTo>
                  <a:pt x="0" y="0"/>
                </a:moveTo>
                <a:lnTo>
                  <a:pt x="184403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" name="object 88" descr=""/>
          <p:cNvSpPr txBox="1"/>
          <p:nvPr/>
        </p:nvSpPr>
        <p:spPr>
          <a:xfrm>
            <a:off x="3014472" y="7396795"/>
            <a:ext cx="12147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245" i="1">
                <a:latin typeface="Calibri"/>
                <a:cs typeface="Calibri"/>
              </a:rPr>
              <a:t>X</a:t>
            </a:r>
            <a:r>
              <a:rPr dirty="0" baseline="-13888" sz="1200" spc="367" i="1">
                <a:latin typeface="Calibri"/>
                <a:cs typeface="Calibri"/>
              </a:rPr>
              <a:t>S</a:t>
            </a:r>
            <a:r>
              <a:rPr dirty="0" baseline="-13888" sz="1200" spc="35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X</a:t>
            </a:r>
            <a:r>
              <a:rPr dirty="0" baseline="-13888" sz="1200" spc="270">
                <a:latin typeface="Calibri"/>
                <a:cs typeface="Calibri"/>
              </a:rPr>
              <a:t>2</a:t>
            </a:r>
            <a:r>
              <a:rPr dirty="0" baseline="-13888" sz="1200" spc="20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baseline="-37037" sz="1800">
                <a:latin typeface="Calibri"/>
                <a:cs typeface="Calibri"/>
              </a:rPr>
              <a:t>a</a:t>
            </a:r>
            <a:r>
              <a:rPr dirty="0" baseline="-34722" sz="1200">
                <a:latin typeface="Calibri"/>
                <a:cs typeface="Calibri"/>
              </a:rPr>
              <a:t>2</a:t>
            </a:r>
            <a:r>
              <a:rPr dirty="0" baseline="-34722" sz="1200" spc="240">
                <a:latin typeface="Calibri"/>
                <a:cs typeface="Calibri"/>
              </a:rPr>
              <a:t>  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3796291" y="7294688"/>
            <a:ext cx="11684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52120" algn="l"/>
              </a:tabLst>
            </a:pPr>
            <a:r>
              <a:rPr dirty="0" sz="1200" spc="155" i="1">
                <a:latin typeface="Calibri"/>
                <a:cs typeface="Calibri"/>
              </a:rPr>
              <a:t>X</a:t>
            </a:r>
            <a:r>
              <a:rPr dirty="0" baseline="-13888" sz="1200" spc="232">
                <a:latin typeface="Calibri"/>
                <a:cs typeface="Calibri"/>
              </a:rPr>
              <a:t>1</a:t>
            </a:r>
            <a:r>
              <a:rPr dirty="0" baseline="-13888" sz="1200">
                <a:latin typeface="Calibri"/>
                <a:cs typeface="Calibri"/>
              </a:rPr>
              <a:t>	</a:t>
            </a:r>
            <a:r>
              <a:rPr dirty="0" sz="1200" spc="105">
                <a:latin typeface="Calibri"/>
                <a:cs typeface="Calibri"/>
              </a:rPr>
              <a:t>a</a:t>
            </a:r>
            <a:r>
              <a:rPr dirty="0" baseline="31250" sz="1200" spc="157">
                <a:latin typeface="Calibri"/>
                <a:cs typeface="Calibri"/>
              </a:rPr>
              <a:t>2</a:t>
            </a:r>
            <a:r>
              <a:rPr dirty="0" sz="1200" spc="105" i="1">
                <a:latin typeface="Calibri"/>
                <a:cs typeface="Calibri"/>
              </a:rPr>
              <a:t>X</a:t>
            </a:r>
            <a:r>
              <a:rPr dirty="0" baseline="-13888" sz="1200" spc="157">
                <a:latin typeface="Calibri"/>
                <a:cs typeface="Calibri"/>
              </a:rPr>
              <a:t>2</a:t>
            </a:r>
            <a:r>
              <a:rPr dirty="0" baseline="-13888" sz="1200" spc="18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X</a:t>
            </a:r>
            <a:r>
              <a:rPr dirty="0" baseline="-13888" sz="1200" spc="232">
                <a:latin typeface="Calibri"/>
                <a:cs typeface="Calibri"/>
              </a:rPr>
              <a:t>1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90" name="object 90" descr=""/>
          <p:cNvSpPr/>
          <p:nvPr/>
        </p:nvSpPr>
        <p:spPr>
          <a:xfrm>
            <a:off x="4248759" y="7523377"/>
            <a:ext cx="685800" cy="0"/>
          </a:xfrm>
          <a:custGeom>
            <a:avLst/>
            <a:gdLst/>
            <a:ahLst/>
            <a:cxnLst/>
            <a:rect l="l" t="t" r="r" b="b"/>
            <a:pathLst>
              <a:path w="685800" h="0">
                <a:moveTo>
                  <a:pt x="0" y="0"/>
                </a:moveTo>
                <a:lnTo>
                  <a:pt x="685800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" name="object 91" descr=""/>
          <p:cNvSpPr txBox="1"/>
          <p:nvPr/>
        </p:nvSpPr>
        <p:spPr>
          <a:xfrm>
            <a:off x="4485132" y="7457754"/>
            <a:ext cx="20510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37">
                <a:latin typeface="Calibri"/>
                <a:cs typeface="Calibri"/>
              </a:rPr>
              <a:t>a</a:t>
            </a:r>
            <a:r>
              <a:rPr dirty="0" sz="800" spc="-25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2017776" y="8039923"/>
            <a:ext cx="7194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245" i="1">
                <a:latin typeface="Calibri"/>
                <a:cs typeface="Calibri"/>
              </a:rPr>
              <a:t>X</a:t>
            </a:r>
            <a:r>
              <a:rPr dirty="0" baseline="-13888" sz="1200" spc="367" i="1">
                <a:latin typeface="Calibri"/>
                <a:cs typeface="Calibri"/>
              </a:rPr>
              <a:t>S</a:t>
            </a:r>
            <a:r>
              <a:rPr dirty="0" baseline="-13888" sz="1200" spc="427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p.u.</a:t>
            </a:r>
            <a:r>
              <a:rPr dirty="0" sz="1200" spc="80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2718809" y="7936283"/>
            <a:ext cx="7550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05">
                <a:latin typeface="Calibri"/>
                <a:cs typeface="Calibri"/>
              </a:rPr>
              <a:t>a</a:t>
            </a:r>
            <a:r>
              <a:rPr dirty="0" baseline="31250" sz="1200" spc="157">
                <a:latin typeface="Calibri"/>
                <a:cs typeface="Calibri"/>
              </a:rPr>
              <a:t>2</a:t>
            </a:r>
            <a:r>
              <a:rPr dirty="0" sz="1200" spc="105" i="1">
                <a:latin typeface="Calibri"/>
                <a:cs typeface="Calibri"/>
              </a:rPr>
              <a:t>X</a:t>
            </a:r>
            <a:r>
              <a:rPr dirty="0" baseline="-13888" sz="1200" spc="157">
                <a:latin typeface="Calibri"/>
                <a:cs typeface="Calibri"/>
              </a:rPr>
              <a:t>2</a:t>
            </a:r>
            <a:r>
              <a:rPr dirty="0" baseline="-13888" sz="1200" spc="18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X</a:t>
            </a:r>
            <a:r>
              <a:rPr dirty="0" baseline="-13888" sz="1200" spc="232">
                <a:latin typeface="Calibri"/>
                <a:cs typeface="Calibri"/>
              </a:rPr>
              <a:t>1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94" name="object 94" descr=""/>
          <p:cNvSpPr/>
          <p:nvPr/>
        </p:nvSpPr>
        <p:spPr>
          <a:xfrm>
            <a:off x="2756763" y="8164982"/>
            <a:ext cx="685800" cy="0"/>
          </a:xfrm>
          <a:custGeom>
            <a:avLst/>
            <a:gdLst/>
            <a:ahLst/>
            <a:cxnLst/>
            <a:rect l="l" t="t" r="r" b="b"/>
            <a:pathLst>
              <a:path w="685800" h="0">
                <a:moveTo>
                  <a:pt x="0" y="0"/>
                </a:moveTo>
                <a:lnTo>
                  <a:pt x="685800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" name="object 95" descr=""/>
          <p:cNvSpPr txBox="1"/>
          <p:nvPr/>
        </p:nvSpPr>
        <p:spPr>
          <a:xfrm>
            <a:off x="2796539" y="8143554"/>
            <a:ext cx="3124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75">
                <a:latin typeface="Calibri"/>
                <a:cs typeface="Calibri"/>
              </a:rPr>
              <a:t>a</a:t>
            </a:r>
            <a:r>
              <a:rPr dirty="0" baseline="24305" sz="1200" spc="112">
                <a:latin typeface="Calibri"/>
                <a:cs typeface="Calibri"/>
              </a:rPr>
              <a:t>2</a:t>
            </a:r>
            <a:r>
              <a:rPr dirty="0" sz="1200" spc="7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3032760" y="8233789"/>
            <a:ext cx="3562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0416" sz="1200" spc="179" i="1">
                <a:latin typeface="Calibri"/>
                <a:cs typeface="Calibri"/>
              </a:rPr>
              <a:t>S</a:t>
            </a:r>
            <a:r>
              <a:rPr dirty="0" sz="600" spc="120" i="1">
                <a:latin typeface="Calibri"/>
                <a:cs typeface="Calibri"/>
              </a:rPr>
              <a:t>Base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4098041" y="7936283"/>
            <a:ext cx="7550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10">
                <a:latin typeface="Calibri"/>
                <a:cs typeface="Calibri"/>
              </a:rPr>
              <a:t>a</a:t>
            </a:r>
            <a:r>
              <a:rPr dirty="0" baseline="31250" sz="1200" spc="165">
                <a:latin typeface="Calibri"/>
                <a:cs typeface="Calibri"/>
              </a:rPr>
              <a:t>2</a:t>
            </a:r>
            <a:r>
              <a:rPr dirty="0" sz="1200" spc="110" i="1">
                <a:latin typeface="Calibri"/>
                <a:cs typeface="Calibri"/>
              </a:rPr>
              <a:t>X</a:t>
            </a:r>
            <a:r>
              <a:rPr dirty="0" baseline="-13888" sz="1200" spc="165">
                <a:latin typeface="Calibri"/>
                <a:cs typeface="Calibri"/>
              </a:rPr>
              <a:t>2</a:t>
            </a:r>
            <a:r>
              <a:rPr dirty="0" baseline="-13888" sz="1200" spc="179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X</a:t>
            </a:r>
            <a:r>
              <a:rPr dirty="0" baseline="-13888" sz="1200" spc="232">
                <a:latin typeface="Calibri"/>
                <a:cs typeface="Calibri"/>
              </a:rPr>
              <a:t>1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98" name="object 98" descr=""/>
          <p:cNvSpPr/>
          <p:nvPr/>
        </p:nvSpPr>
        <p:spPr>
          <a:xfrm>
            <a:off x="3671163" y="8164982"/>
            <a:ext cx="1615440" cy="0"/>
          </a:xfrm>
          <a:custGeom>
            <a:avLst/>
            <a:gdLst/>
            <a:ahLst/>
            <a:cxnLst/>
            <a:rect l="l" t="t" r="r" b="b"/>
            <a:pathLst>
              <a:path w="1615439" h="0">
                <a:moveTo>
                  <a:pt x="0" y="0"/>
                </a:moveTo>
                <a:lnTo>
                  <a:pt x="1615440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" name="object 99" descr=""/>
          <p:cNvSpPr txBox="1"/>
          <p:nvPr/>
        </p:nvSpPr>
        <p:spPr>
          <a:xfrm>
            <a:off x="3461003" y="8039923"/>
            <a:ext cx="1466850" cy="3117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113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  <a:p>
            <a:pPr marL="210185">
              <a:lnSpc>
                <a:spcPts val="1130"/>
              </a:lnSpc>
              <a:tabLst>
                <a:tab pos="675005" algn="l"/>
                <a:tab pos="1151890" algn="l"/>
              </a:tabLst>
            </a:pPr>
            <a:r>
              <a:rPr dirty="0" sz="1200" spc="110">
                <a:latin typeface="Calibri"/>
                <a:cs typeface="Calibri"/>
              </a:rPr>
              <a:t>(V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30" i="1">
                <a:latin typeface="Calibri"/>
                <a:cs typeface="Calibri"/>
              </a:rPr>
              <a:t>/</a:t>
            </a:r>
            <a:r>
              <a:rPr dirty="0" sz="1200" spc="130">
                <a:latin typeface="Calibri"/>
                <a:cs typeface="Calibri"/>
              </a:rPr>
              <a:t>V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45">
                <a:latin typeface="Calibri"/>
                <a:cs typeface="Calibri"/>
              </a:rPr>
              <a:t>)</a:t>
            </a:r>
            <a:r>
              <a:rPr dirty="0" baseline="24305" sz="1200" spc="67">
                <a:latin typeface="Calibri"/>
                <a:cs typeface="Calibri"/>
              </a:rPr>
              <a:t>2</a:t>
            </a:r>
            <a:r>
              <a:rPr dirty="0" sz="1200" spc="45">
                <a:latin typeface="Calibri"/>
                <a:cs typeface="Calibri"/>
              </a:rPr>
              <a:t>(</a:t>
            </a:r>
            <a:r>
              <a:rPr dirty="0" sz="1200" spc="45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3802379" y="8233789"/>
            <a:ext cx="13925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19430" algn="l"/>
                <a:tab pos="1073785" algn="l"/>
              </a:tabLst>
            </a:pPr>
            <a:r>
              <a:rPr dirty="0" baseline="10416" sz="1200" spc="172" i="1">
                <a:latin typeface="Calibri"/>
                <a:cs typeface="Calibri"/>
              </a:rPr>
              <a:t>P</a:t>
            </a:r>
            <a:r>
              <a:rPr dirty="0" sz="600" spc="114" i="1">
                <a:latin typeface="Calibri"/>
                <a:cs typeface="Calibri"/>
              </a:rPr>
              <a:t>Base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baseline="10416" sz="1200" spc="165" i="1">
                <a:latin typeface="Calibri"/>
                <a:cs typeface="Calibri"/>
              </a:rPr>
              <a:t>S</a:t>
            </a:r>
            <a:r>
              <a:rPr dirty="0" sz="600" spc="110" i="1">
                <a:latin typeface="Calibri"/>
                <a:cs typeface="Calibri"/>
              </a:rPr>
              <a:t>Base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baseline="10416" sz="1200" spc="165" i="1">
                <a:latin typeface="Calibri"/>
                <a:cs typeface="Calibri"/>
              </a:rPr>
              <a:t>S</a:t>
            </a:r>
            <a:r>
              <a:rPr dirty="0" sz="600" spc="110" i="1">
                <a:latin typeface="Calibri"/>
                <a:cs typeface="Calibri"/>
              </a:rPr>
              <a:t>Base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5131308" y="8062783"/>
            <a:ext cx="84264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30092" sz="1800" spc="82">
                <a:latin typeface="Calibri"/>
                <a:cs typeface="Calibri"/>
              </a:rPr>
              <a:t>)</a:t>
            </a:r>
            <a:r>
              <a:rPr dirty="0" baseline="-20833" sz="1200" spc="82">
                <a:latin typeface="Calibri"/>
                <a:cs typeface="Calibri"/>
              </a:rPr>
              <a:t>2</a:t>
            </a:r>
            <a:r>
              <a:rPr dirty="0" baseline="-20833" sz="1200" spc="532">
                <a:latin typeface="Calibri"/>
                <a:cs typeface="Calibri"/>
              </a:rPr>
              <a:t> </a:t>
            </a:r>
            <a:r>
              <a:rPr dirty="0" baseline="9259" sz="1800" spc="112">
                <a:latin typeface="Calibri"/>
                <a:cs typeface="Calibri"/>
              </a:rPr>
              <a:t>MVA</a:t>
            </a:r>
            <a:r>
              <a:rPr dirty="0" sz="800" spc="75" i="1">
                <a:latin typeface="Calibri"/>
                <a:cs typeface="Calibri"/>
              </a:rPr>
              <a:t>Base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2921507" y="8721151"/>
            <a:ext cx="7620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245" i="1">
                <a:latin typeface="Calibri"/>
                <a:cs typeface="Calibri"/>
              </a:rPr>
              <a:t>X</a:t>
            </a:r>
            <a:r>
              <a:rPr dirty="0" baseline="-13888" sz="1200" spc="367" i="1">
                <a:latin typeface="Calibri"/>
                <a:cs typeface="Calibri"/>
              </a:rPr>
              <a:t>S</a:t>
            </a:r>
            <a:r>
              <a:rPr dirty="0" baseline="-13888" sz="1200" spc="412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p.u.</a:t>
            </a:r>
            <a:r>
              <a:rPr dirty="0" sz="1200" spc="430" i="1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3663703" y="8619044"/>
            <a:ext cx="7581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80" i="1">
                <a:latin typeface="Calibri"/>
                <a:cs typeface="Calibri"/>
              </a:rPr>
              <a:t>X</a:t>
            </a:r>
            <a:r>
              <a:rPr dirty="0" baseline="-13888" sz="1200" spc="270">
                <a:latin typeface="Calibri"/>
                <a:cs typeface="Calibri"/>
              </a:rPr>
              <a:t>1</a:t>
            </a:r>
            <a:r>
              <a:rPr dirty="0" baseline="-13888" sz="1200" spc="19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a</a:t>
            </a:r>
            <a:r>
              <a:rPr dirty="0" baseline="31250" sz="1200" spc="120">
                <a:latin typeface="Calibri"/>
                <a:cs typeface="Calibri"/>
              </a:rPr>
              <a:t>2</a:t>
            </a:r>
            <a:r>
              <a:rPr dirty="0" sz="1200" spc="80" i="1">
                <a:latin typeface="Calibri"/>
                <a:cs typeface="Calibri"/>
              </a:rPr>
              <a:t>X</a:t>
            </a:r>
            <a:r>
              <a:rPr dirty="0" baseline="-13888" sz="1200" spc="120">
                <a:latin typeface="Calibri"/>
                <a:cs typeface="Calibri"/>
              </a:rPr>
              <a:t>2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04" name="object 104" descr=""/>
          <p:cNvSpPr/>
          <p:nvPr/>
        </p:nvSpPr>
        <p:spPr>
          <a:xfrm>
            <a:off x="3701643" y="8847734"/>
            <a:ext cx="688975" cy="0"/>
          </a:xfrm>
          <a:custGeom>
            <a:avLst/>
            <a:gdLst/>
            <a:ahLst/>
            <a:cxnLst/>
            <a:rect l="l" t="t" r="r" b="b"/>
            <a:pathLst>
              <a:path w="688975" h="0">
                <a:moveTo>
                  <a:pt x="0" y="0"/>
                </a:moveTo>
                <a:lnTo>
                  <a:pt x="688848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" name="object 105" descr=""/>
          <p:cNvSpPr txBox="1"/>
          <p:nvPr/>
        </p:nvSpPr>
        <p:spPr>
          <a:xfrm>
            <a:off x="3754628" y="8826306"/>
            <a:ext cx="1701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>
                <a:latin typeface="Calibri"/>
                <a:cs typeface="Calibri"/>
              </a:rPr>
              <a:t>(</a:t>
            </a:r>
            <a:r>
              <a:rPr dirty="0" sz="1200" spc="-25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9" name="object 10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4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36</a:t>
            </a:fld>
          </a:p>
        </p:txBody>
      </p:sp>
      <p:sp>
        <p:nvSpPr>
          <p:cNvPr id="106" name="object 106" descr=""/>
          <p:cNvSpPr txBox="1"/>
          <p:nvPr/>
        </p:nvSpPr>
        <p:spPr>
          <a:xfrm>
            <a:off x="3874008" y="8916541"/>
            <a:ext cx="3587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0416" sz="1200" spc="172" i="1">
                <a:latin typeface="Calibri"/>
                <a:cs typeface="Calibri"/>
              </a:rPr>
              <a:t>P</a:t>
            </a:r>
            <a:r>
              <a:rPr dirty="0" sz="600" spc="114" i="1">
                <a:latin typeface="Calibri"/>
                <a:cs typeface="Calibri"/>
              </a:rPr>
              <a:t>Base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4169664" y="8782111"/>
            <a:ext cx="1879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44">
                <a:latin typeface="Calibri"/>
                <a:cs typeface="Calibri"/>
              </a:rPr>
              <a:t>)</a:t>
            </a:r>
            <a:r>
              <a:rPr dirty="0" sz="800" spc="3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4410455" y="8744011"/>
            <a:ext cx="6597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12">
                <a:latin typeface="Calibri"/>
                <a:cs typeface="Calibri"/>
              </a:rPr>
              <a:t>MVA</a:t>
            </a:r>
            <a:r>
              <a:rPr dirty="0" sz="800" spc="75" i="1">
                <a:latin typeface="Calibri"/>
                <a:cs typeface="Calibri"/>
              </a:rPr>
              <a:t>Base</a:t>
            </a:r>
            <a:endParaRPr sz="8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1361884" y="1397698"/>
            <a:ext cx="796290" cy="1605915"/>
            <a:chOff x="1361884" y="1397698"/>
            <a:chExt cx="796290" cy="1605915"/>
          </a:xfrm>
        </p:grpSpPr>
        <p:sp>
          <p:nvSpPr>
            <p:cNvPr id="3" name="object 3" descr=""/>
            <p:cNvSpPr/>
            <p:nvPr/>
          </p:nvSpPr>
          <p:spPr>
            <a:xfrm>
              <a:off x="1364742" y="1400556"/>
              <a:ext cx="714375" cy="1600200"/>
            </a:xfrm>
            <a:custGeom>
              <a:avLst/>
              <a:gdLst/>
              <a:ahLst/>
              <a:cxnLst/>
              <a:rect l="l" t="t" r="r" b="b"/>
              <a:pathLst>
                <a:path w="714375" h="1600200">
                  <a:moveTo>
                    <a:pt x="56388" y="28194"/>
                  </a:moveTo>
                  <a:lnTo>
                    <a:pt x="54170" y="39162"/>
                  </a:lnTo>
                  <a:lnTo>
                    <a:pt x="48125" y="48125"/>
                  </a:lnTo>
                  <a:lnTo>
                    <a:pt x="39162" y="54170"/>
                  </a:lnTo>
                  <a:lnTo>
                    <a:pt x="28194" y="56388"/>
                  </a:lnTo>
                  <a:lnTo>
                    <a:pt x="17225" y="54170"/>
                  </a:lnTo>
                  <a:lnTo>
                    <a:pt x="8262" y="48125"/>
                  </a:lnTo>
                  <a:lnTo>
                    <a:pt x="2217" y="39162"/>
                  </a:lnTo>
                  <a:lnTo>
                    <a:pt x="0" y="28194"/>
                  </a:lnTo>
                  <a:lnTo>
                    <a:pt x="2217" y="17225"/>
                  </a:lnTo>
                  <a:lnTo>
                    <a:pt x="8262" y="8262"/>
                  </a:lnTo>
                  <a:lnTo>
                    <a:pt x="17225" y="2217"/>
                  </a:lnTo>
                  <a:lnTo>
                    <a:pt x="28194" y="0"/>
                  </a:lnTo>
                  <a:lnTo>
                    <a:pt x="39162" y="2217"/>
                  </a:lnTo>
                  <a:lnTo>
                    <a:pt x="48125" y="8262"/>
                  </a:lnTo>
                  <a:lnTo>
                    <a:pt x="54170" y="17225"/>
                  </a:lnTo>
                  <a:lnTo>
                    <a:pt x="56388" y="28194"/>
                  </a:lnTo>
                  <a:close/>
                </a:path>
                <a:path w="714375" h="1600200">
                  <a:moveTo>
                    <a:pt x="56388" y="1572005"/>
                  </a:moveTo>
                  <a:lnTo>
                    <a:pt x="54170" y="1582974"/>
                  </a:lnTo>
                  <a:lnTo>
                    <a:pt x="48125" y="1591937"/>
                  </a:lnTo>
                  <a:lnTo>
                    <a:pt x="39162" y="1597982"/>
                  </a:lnTo>
                  <a:lnTo>
                    <a:pt x="28194" y="1600200"/>
                  </a:lnTo>
                  <a:lnTo>
                    <a:pt x="17225" y="1597982"/>
                  </a:lnTo>
                  <a:lnTo>
                    <a:pt x="8262" y="1591937"/>
                  </a:lnTo>
                  <a:lnTo>
                    <a:pt x="2217" y="1582974"/>
                  </a:lnTo>
                  <a:lnTo>
                    <a:pt x="0" y="1572005"/>
                  </a:lnTo>
                  <a:lnTo>
                    <a:pt x="2217" y="1561037"/>
                  </a:lnTo>
                  <a:lnTo>
                    <a:pt x="8262" y="1552074"/>
                  </a:lnTo>
                  <a:lnTo>
                    <a:pt x="17225" y="1546029"/>
                  </a:lnTo>
                  <a:lnTo>
                    <a:pt x="28194" y="1543812"/>
                  </a:lnTo>
                  <a:lnTo>
                    <a:pt x="39162" y="1546029"/>
                  </a:lnTo>
                  <a:lnTo>
                    <a:pt x="48125" y="1552074"/>
                  </a:lnTo>
                  <a:lnTo>
                    <a:pt x="54170" y="1561037"/>
                  </a:lnTo>
                  <a:lnTo>
                    <a:pt x="56388" y="1572005"/>
                  </a:lnTo>
                  <a:close/>
                </a:path>
                <a:path w="714375" h="1600200">
                  <a:moveTo>
                    <a:pt x="714247" y="1171702"/>
                  </a:moveTo>
                  <a:lnTo>
                    <a:pt x="714247" y="1343152"/>
                  </a:lnTo>
                  <a:lnTo>
                    <a:pt x="542797" y="1571752"/>
                  </a:lnTo>
                </a:path>
                <a:path w="714375" h="1600200">
                  <a:moveTo>
                    <a:pt x="542797" y="1571752"/>
                  </a:moveTo>
                  <a:lnTo>
                    <a:pt x="85598" y="1571752"/>
                  </a:lnTo>
                </a:path>
                <a:path w="714375" h="1600200">
                  <a:moveTo>
                    <a:pt x="714247" y="371601"/>
                  </a:moveTo>
                  <a:lnTo>
                    <a:pt x="714247" y="200151"/>
                  </a:lnTo>
                  <a:lnTo>
                    <a:pt x="542797" y="28701"/>
                  </a:lnTo>
                  <a:lnTo>
                    <a:pt x="85598" y="28701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002983" y="1772158"/>
              <a:ext cx="152400" cy="800100"/>
            </a:xfrm>
            <a:custGeom>
              <a:avLst/>
              <a:gdLst/>
              <a:ahLst/>
              <a:cxnLst/>
              <a:rect l="l" t="t" r="r" b="b"/>
              <a:pathLst>
                <a:path w="152400" h="800100">
                  <a:moveTo>
                    <a:pt x="76006" y="0"/>
                  </a:moveTo>
                  <a:lnTo>
                    <a:pt x="126451" y="57867"/>
                  </a:lnTo>
                  <a:lnTo>
                    <a:pt x="151388" y="124240"/>
                  </a:lnTo>
                  <a:lnTo>
                    <a:pt x="133918" y="159258"/>
                  </a:lnTo>
                  <a:lnTo>
                    <a:pt x="100119" y="185292"/>
                  </a:lnTo>
                  <a:lnTo>
                    <a:pt x="31319" y="173711"/>
                  </a:lnTo>
                  <a:lnTo>
                    <a:pt x="4378" y="141732"/>
                  </a:lnTo>
                  <a:lnTo>
                    <a:pt x="19604" y="93283"/>
                  </a:lnTo>
                  <a:lnTo>
                    <a:pt x="76006" y="86106"/>
                  </a:lnTo>
                  <a:lnTo>
                    <a:pt x="111891" y="103627"/>
                  </a:lnTo>
                  <a:lnTo>
                    <a:pt x="139985" y="134021"/>
                  </a:lnTo>
                  <a:lnTo>
                    <a:pt x="151901" y="171318"/>
                  </a:lnTo>
                  <a:lnTo>
                    <a:pt x="139252" y="209550"/>
                  </a:lnTo>
                  <a:lnTo>
                    <a:pt x="87070" y="246147"/>
                  </a:lnTo>
                  <a:lnTo>
                    <a:pt x="36553" y="234862"/>
                  </a:lnTo>
                  <a:lnTo>
                    <a:pt x="4506" y="198419"/>
                  </a:lnTo>
                  <a:lnTo>
                    <a:pt x="7737" y="159546"/>
                  </a:lnTo>
                  <a:lnTo>
                    <a:pt x="63052" y="140970"/>
                  </a:lnTo>
                  <a:lnTo>
                    <a:pt x="130818" y="178674"/>
                  </a:lnTo>
                  <a:lnTo>
                    <a:pt x="149911" y="213755"/>
                  </a:lnTo>
                  <a:lnTo>
                    <a:pt x="122253" y="285689"/>
                  </a:lnTo>
                  <a:lnTo>
                    <a:pt x="53719" y="300514"/>
                  </a:lnTo>
                  <a:lnTo>
                    <a:pt x="18094" y="275844"/>
                  </a:lnTo>
                  <a:lnTo>
                    <a:pt x="2906" y="225061"/>
                  </a:lnTo>
                  <a:lnTo>
                    <a:pt x="49336" y="198120"/>
                  </a:lnTo>
                  <a:lnTo>
                    <a:pt x="120764" y="225418"/>
                  </a:lnTo>
                  <a:lnTo>
                    <a:pt x="145027" y="257477"/>
                  </a:lnTo>
                  <a:lnTo>
                    <a:pt x="134981" y="329793"/>
                  </a:lnTo>
                  <a:lnTo>
                    <a:pt x="104786" y="354396"/>
                  </a:lnTo>
                  <a:lnTo>
                    <a:pt x="31048" y="344424"/>
                  </a:lnTo>
                  <a:lnTo>
                    <a:pt x="139" y="293360"/>
                  </a:lnTo>
                  <a:lnTo>
                    <a:pt x="42478" y="256032"/>
                  </a:lnTo>
                  <a:lnTo>
                    <a:pt x="115044" y="277548"/>
                  </a:lnTo>
                  <a:lnTo>
                    <a:pt x="141167" y="307527"/>
                  </a:lnTo>
                  <a:lnTo>
                    <a:pt x="152206" y="342900"/>
                  </a:lnTo>
                  <a:lnTo>
                    <a:pt x="139874" y="380042"/>
                  </a:lnTo>
                  <a:lnTo>
                    <a:pt x="112025" y="407579"/>
                  </a:lnTo>
                  <a:lnTo>
                    <a:pt x="37906" y="406908"/>
                  </a:lnTo>
                  <a:lnTo>
                    <a:pt x="611" y="357532"/>
                  </a:lnTo>
                  <a:lnTo>
                    <a:pt x="36796" y="314848"/>
                  </a:lnTo>
                  <a:lnTo>
                    <a:pt x="88855" y="318694"/>
                  </a:lnTo>
                  <a:lnTo>
                    <a:pt x="136474" y="357488"/>
                  </a:lnTo>
                  <a:lnTo>
                    <a:pt x="145252" y="427668"/>
                  </a:lnTo>
                  <a:lnTo>
                    <a:pt x="89006" y="474415"/>
                  </a:lnTo>
                  <a:lnTo>
                    <a:pt x="25581" y="454539"/>
                  </a:lnTo>
                  <a:lnTo>
                    <a:pt x="1341" y="400517"/>
                  </a:lnTo>
                  <a:lnTo>
                    <a:pt x="61302" y="369299"/>
                  </a:lnTo>
                  <a:lnTo>
                    <a:pt x="126710" y="402834"/>
                  </a:lnTo>
                  <a:lnTo>
                    <a:pt x="149904" y="472011"/>
                  </a:lnTo>
                  <a:lnTo>
                    <a:pt x="130732" y="506258"/>
                  </a:lnTo>
                  <a:lnTo>
                    <a:pt x="98294" y="528739"/>
                  </a:lnTo>
                  <a:lnTo>
                    <a:pt x="34298" y="518608"/>
                  </a:lnTo>
                  <a:lnTo>
                    <a:pt x="64" y="466779"/>
                  </a:lnTo>
                  <a:lnTo>
                    <a:pt x="47676" y="426724"/>
                  </a:lnTo>
                  <a:lnTo>
                    <a:pt x="114785" y="448735"/>
                  </a:lnTo>
                  <a:lnTo>
                    <a:pt x="151930" y="513626"/>
                  </a:lnTo>
                  <a:lnTo>
                    <a:pt x="140814" y="550116"/>
                  </a:lnTo>
                  <a:lnTo>
                    <a:pt x="113106" y="578248"/>
                  </a:lnTo>
                  <a:lnTo>
                    <a:pt x="76006" y="590550"/>
                  </a:lnTo>
                  <a:lnTo>
                    <a:pt x="16665" y="559993"/>
                  </a:lnTo>
                  <a:lnTo>
                    <a:pt x="9712" y="501396"/>
                  </a:lnTo>
                  <a:lnTo>
                    <a:pt x="69123" y="484551"/>
                  </a:lnTo>
                  <a:lnTo>
                    <a:pt x="123844" y="513580"/>
                  </a:lnTo>
                  <a:lnTo>
                    <a:pt x="151187" y="566930"/>
                  </a:lnTo>
                  <a:lnTo>
                    <a:pt x="128468" y="623050"/>
                  </a:lnTo>
                  <a:lnTo>
                    <a:pt x="91246" y="645414"/>
                  </a:lnTo>
                  <a:lnTo>
                    <a:pt x="38950" y="636059"/>
                  </a:lnTo>
                  <a:lnTo>
                    <a:pt x="4249" y="598408"/>
                  </a:lnTo>
                  <a:lnTo>
                    <a:pt x="0" y="582624"/>
                  </a:lnTo>
                  <a:lnTo>
                    <a:pt x="3616" y="566927"/>
                  </a:lnTo>
                  <a:lnTo>
                    <a:pt x="60952" y="540900"/>
                  </a:lnTo>
                  <a:lnTo>
                    <a:pt x="120964" y="568451"/>
                  </a:lnTo>
                  <a:lnTo>
                    <a:pt x="146913" y="604501"/>
                  </a:lnTo>
                  <a:lnTo>
                    <a:pt x="134060" y="673815"/>
                  </a:lnTo>
                  <a:lnTo>
                    <a:pt x="98866" y="700277"/>
                  </a:lnTo>
                  <a:lnTo>
                    <a:pt x="30296" y="687119"/>
                  </a:lnTo>
                  <a:lnTo>
                    <a:pt x="1330" y="629412"/>
                  </a:lnTo>
                  <a:lnTo>
                    <a:pt x="49698" y="602789"/>
                  </a:lnTo>
                  <a:lnTo>
                    <a:pt x="102676" y="629412"/>
                  </a:lnTo>
                  <a:lnTo>
                    <a:pt x="135804" y="672526"/>
                  </a:lnTo>
                  <a:lnTo>
                    <a:pt x="152206" y="723900"/>
                  </a:lnTo>
                  <a:lnTo>
                    <a:pt x="151444" y="733806"/>
                  </a:lnTo>
                  <a:lnTo>
                    <a:pt x="119440" y="771906"/>
                  </a:lnTo>
                  <a:lnTo>
                    <a:pt x="81340" y="797051"/>
                  </a:lnTo>
                  <a:lnTo>
                    <a:pt x="76768" y="799338"/>
                  </a:lnTo>
                  <a:lnTo>
                    <a:pt x="76006" y="800100"/>
                  </a:lnTo>
                </a:path>
              </a:pathLst>
            </a:custGeom>
            <a:ln w="57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 descr=""/>
          <p:cNvGrpSpPr/>
          <p:nvPr/>
        </p:nvGrpSpPr>
        <p:grpSpPr>
          <a:xfrm>
            <a:off x="2285682" y="1426400"/>
            <a:ext cx="2958465" cy="1548765"/>
            <a:chOff x="2285682" y="1426400"/>
            <a:chExt cx="2958465" cy="1548765"/>
          </a:xfrm>
        </p:grpSpPr>
        <p:sp>
          <p:nvSpPr>
            <p:cNvPr id="6" name="object 6" descr=""/>
            <p:cNvSpPr/>
            <p:nvPr/>
          </p:nvSpPr>
          <p:spPr>
            <a:xfrm>
              <a:off x="2364740" y="1429258"/>
              <a:ext cx="2800350" cy="1543050"/>
            </a:xfrm>
            <a:custGeom>
              <a:avLst/>
              <a:gdLst/>
              <a:ahLst/>
              <a:cxnLst/>
              <a:rect l="l" t="t" r="r" b="b"/>
              <a:pathLst>
                <a:path w="2800350" h="1543050">
                  <a:moveTo>
                    <a:pt x="2800350" y="342900"/>
                  </a:moveTo>
                  <a:lnTo>
                    <a:pt x="2800350" y="171450"/>
                  </a:lnTo>
                  <a:lnTo>
                    <a:pt x="2571750" y="0"/>
                  </a:lnTo>
                  <a:lnTo>
                    <a:pt x="228600" y="0"/>
                  </a:lnTo>
                </a:path>
                <a:path w="2800350" h="1543050">
                  <a:moveTo>
                    <a:pt x="2800350" y="1143000"/>
                  </a:moveTo>
                  <a:lnTo>
                    <a:pt x="2800350" y="1371600"/>
                  </a:lnTo>
                  <a:lnTo>
                    <a:pt x="2628900" y="1543050"/>
                  </a:lnTo>
                  <a:lnTo>
                    <a:pt x="228600" y="1543050"/>
                  </a:lnTo>
                </a:path>
                <a:path w="2800350" h="1543050">
                  <a:moveTo>
                    <a:pt x="0" y="1143000"/>
                  </a:moveTo>
                  <a:lnTo>
                    <a:pt x="0" y="1314450"/>
                  </a:lnTo>
                  <a:lnTo>
                    <a:pt x="228600" y="1543050"/>
                  </a:lnTo>
                </a:path>
                <a:path w="2800350" h="1543050">
                  <a:moveTo>
                    <a:pt x="0" y="342900"/>
                  </a:moveTo>
                  <a:lnTo>
                    <a:pt x="0" y="171450"/>
                  </a:lnTo>
                  <a:lnTo>
                    <a:pt x="22860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288540" y="1772158"/>
              <a:ext cx="2952750" cy="800100"/>
            </a:xfrm>
            <a:custGeom>
              <a:avLst/>
              <a:gdLst/>
              <a:ahLst/>
              <a:cxnLst/>
              <a:rect l="l" t="t" r="r" b="b"/>
              <a:pathLst>
                <a:path w="2952750" h="800100">
                  <a:moveTo>
                    <a:pt x="2876550" y="0"/>
                  </a:moveTo>
                  <a:lnTo>
                    <a:pt x="2926995" y="57867"/>
                  </a:lnTo>
                  <a:lnTo>
                    <a:pt x="2951931" y="124240"/>
                  </a:lnTo>
                  <a:lnTo>
                    <a:pt x="2934462" y="159258"/>
                  </a:lnTo>
                  <a:lnTo>
                    <a:pt x="2900662" y="185292"/>
                  </a:lnTo>
                  <a:lnTo>
                    <a:pt x="2831863" y="173711"/>
                  </a:lnTo>
                  <a:lnTo>
                    <a:pt x="2804922" y="141732"/>
                  </a:lnTo>
                  <a:lnTo>
                    <a:pt x="2820147" y="93283"/>
                  </a:lnTo>
                  <a:lnTo>
                    <a:pt x="2876550" y="86106"/>
                  </a:lnTo>
                  <a:lnTo>
                    <a:pt x="2912435" y="103627"/>
                  </a:lnTo>
                  <a:lnTo>
                    <a:pt x="2940529" y="134021"/>
                  </a:lnTo>
                  <a:lnTo>
                    <a:pt x="2952445" y="171318"/>
                  </a:lnTo>
                  <a:lnTo>
                    <a:pt x="2939796" y="209550"/>
                  </a:lnTo>
                  <a:lnTo>
                    <a:pt x="2887614" y="246147"/>
                  </a:lnTo>
                  <a:lnTo>
                    <a:pt x="2837096" y="234862"/>
                  </a:lnTo>
                  <a:lnTo>
                    <a:pt x="2805050" y="198419"/>
                  </a:lnTo>
                  <a:lnTo>
                    <a:pt x="2808280" y="159546"/>
                  </a:lnTo>
                  <a:lnTo>
                    <a:pt x="2863596" y="140970"/>
                  </a:lnTo>
                  <a:lnTo>
                    <a:pt x="2931361" y="178674"/>
                  </a:lnTo>
                  <a:lnTo>
                    <a:pt x="2950455" y="213755"/>
                  </a:lnTo>
                  <a:lnTo>
                    <a:pt x="2922797" y="285689"/>
                  </a:lnTo>
                  <a:lnTo>
                    <a:pt x="2854262" y="300514"/>
                  </a:lnTo>
                  <a:lnTo>
                    <a:pt x="2818638" y="275844"/>
                  </a:lnTo>
                  <a:lnTo>
                    <a:pt x="2803450" y="225061"/>
                  </a:lnTo>
                  <a:lnTo>
                    <a:pt x="2849880" y="198120"/>
                  </a:lnTo>
                  <a:lnTo>
                    <a:pt x="2921307" y="225418"/>
                  </a:lnTo>
                  <a:lnTo>
                    <a:pt x="2945570" y="257477"/>
                  </a:lnTo>
                  <a:lnTo>
                    <a:pt x="2935524" y="329793"/>
                  </a:lnTo>
                  <a:lnTo>
                    <a:pt x="2905329" y="354396"/>
                  </a:lnTo>
                  <a:lnTo>
                    <a:pt x="2831592" y="344424"/>
                  </a:lnTo>
                  <a:lnTo>
                    <a:pt x="2800683" y="293360"/>
                  </a:lnTo>
                  <a:lnTo>
                    <a:pt x="2843022" y="256032"/>
                  </a:lnTo>
                  <a:lnTo>
                    <a:pt x="2915588" y="277548"/>
                  </a:lnTo>
                  <a:lnTo>
                    <a:pt x="2941711" y="307527"/>
                  </a:lnTo>
                  <a:lnTo>
                    <a:pt x="2952750" y="342900"/>
                  </a:lnTo>
                  <a:lnTo>
                    <a:pt x="2940418" y="380042"/>
                  </a:lnTo>
                  <a:lnTo>
                    <a:pt x="2912568" y="407579"/>
                  </a:lnTo>
                  <a:lnTo>
                    <a:pt x="2838450" y="406908"/>
                  </a:lnTo>
                  <a:lnTo>
                    <a:pt x="2801154" y="357532"/>
                  </a:lnTo>
                  <a:lnTo>
                    <a:pt x="2837340" y="314848"/>
                  </a:lnTo>
                  <a:lnTo>
                    <a:pt x="2889399" y="318694"/>
                  </a:lnTo>
                  <a:lnTo>
                    <a:pt x="2937018" y="357488"/>
                  </a:lnTo>
                  <a:lnTo>
                    <a:pt x="2945796" y="427668"/>
                  </a:lnTo>
                  <a:lnTo>
                    <a:pt x="2889549" y="474415"/>
                  </a:lnTo>
                  <a:lnTo>
                    <a:pt x="2826125" y="454539"/>
                  </a:lnTo>
                  <a:lnTo>
                    <a:pt x="2801885" y="400517"/>
                  </a:lnTo>
                  <a:lnTo>
                    <a:pt x="2861845" y="369299"/>
                  </a:lnTo>
                  <a:lnTo>
                    <a:pt x="2927253" y="402834"/>
                  </a:lnTo>
                  <a:lnTo>
                    <a:pt x="2950447" y="472011"/>
                  </a:lnTo>
                  <a:lnTo>
                    <a:pt x="2931275" y="506258"/>
                  </a:lnTo>
                  <a:lnTo>
                    <a:pt x="2898837" y="528739"/>
                  </a:lnTo>
                  <a:lnTo>
                    <a:pt x="2834841" y="518608"/>
                  </a:lnTo>
                  <a:lnTo>
                    <a:pt x="2800607" y="466779"/>
                  </a:lnTo>
                  <a:lnTo>
                    <a:pt x="2848220" y="426724"/>
                  </a:lnTo>
                  <a:lnTo>
                    <a:pt x="2915328" y="448735"/>
                  </a:lnTo>
                  <a:lnTo>
                    <a:pt x="2952473" y="513626"/>
                  </a:lnTo>
                  <a:lnTo>
                    <a:pt x="2941358" y="550116"/>
                  </a:lnTo>
                  <a:lnTo>
                    <a:pt x="2913649" y="578248"/>
                  </a:lnTo>
                  <a:lnTo>
                    <a:pt x="2876550" y="590550"/>
                  </a:lnTo>
                  <a:lnTo>
                    <a:pt x="2817209" y="559993"/>
                  </a:lnTo>
                  <a:lnTo>
                    <a:pt x="2810256" y="501396"/>
                  </a:lnTo>
                  <a:lnTo>
                    <a:pt x="2869667" y="484551"/>
                  </a:lnTo>
                  <a:lnTo>
                    <a:pt x="2924387" y="513580"/>
                  </a:lnTo>
                  <a:lnTo>
                    <a:pt x="2951731" y="566930"/>
                  </a:lnTo>
                  <a:lnTo>
                    <a:pt x="2929012" y="623050"/>
                  </a:lnTo>
                  <a:lnTo>
                    <a:pt x="2891790" y="645414"/>
                  </a:lnTo>
                  <a:lnTo>
                    <a:pt x="2839494" y="636059"/>
                  </a:lnTo>
                  <a:lnTo>
                    <a:pt x="2804793" y="598408"/>
                  </a:lnTo>
                  <a:lnTo>
                    <a:pt x="2800543" y="582624"/>
                  </a:lnTo>
                  <a:lnTo>
                    <a:pt x="2804160" y="566927"/>
                  </a:lnTo>
                  <a:lnTo>
                    <a:pt x="2861495" y="540900"/>
                  </a:lnTo>
                  <a:lnTo>
                    <a:pt x="2921508" y="568451"/>
                  </a:lnTo>
                  <a:lnTo>
                    <a:pt x="2947457" y="604501"/>
                  </a:lnTo>
                  <a:lnTo>
                    <a:pt x="2934604" y="673815"/>
                  </a:lnTo>
                  <a:lnTo>
                    <a:pt x="2899410" y="700277"/>
                  </a:lnTo>
                  <a:lnTo>
                    <a:pt x="2830839" y="687119"/>
                  </a:lnTo>
                  <a:lnTo>
                    <a:pt x="2801874" y="629412"/>
                  </a:lnTo>
                  <a:lnTo>
                    <a:pt x="2850241" y="602789"/>
                  </a:lnTo>
                  <a:lnTo>
                    <a:pt x="2903220" y="629412"/>
                  </a:lnTo>
                  <a:lnTo>
                    <a:pt x="2936347" y="672526"/>
                  </a:lnTo>
                  <a:lnTo>
                    <a:pt x="2952750" y="723900"/>
                  </a:lnTo>
                  <a:lnTo>
                    <a:pt x="2951988" y="733806"/>
                  </a:lnTo>
                  <a:lnTo>
                    <a:pt x="2919984" y="771906"/>
                  </a:lnTo>
                  <a:lnTo>
                    <a:pt x="2881884" y="797051"/>
                  </a:lnTo>
                  <a:lnTo>
                    <a:pt x="2877312" y="799338"/>
                  </a:lnTo>
                  <a:lnTo>
                    <a:pt x="2876550" y="800100"/>
                  </a:lnTo>
                </a:path>
                <a:path w="2952750" h="800100">
                  <a:moveTo>
                    <a:pt x="76200" y="800100"/>
                  </a:moveTo>
                  <a:lnTo>
                    <a:pt x="25754" y="742232"/>
                  </a:lnTo>
                  <a:lnTo>
                    <a:pt x="818" y="675859"/>
                  </a:lnTo>
                  <a:lnTo>
                    <a:pt x="18287" y="640842"/>
                  </a:lnTo>
                  <a:lnTo>
                    <a:pt x="52087" y="614807"/>
                  </a:lnTo>
                  <a:lnTo>
                    <a:pt x="120886" y="626388"/>
                  </a:lnTo>
                  <a:lnTo>
                    <a:pt x="147828" y="658368"/>
                  </a:lnTo>
                  <a:lnTo>
                    <a:pt x="133092" y="706545"/>
                  </a:lnTo>
                  <a:lnTo>
                    <a:pt x="76200" y="714756"/>
                  </a:lnTo>
                  <a:lnTo>
                    <a:pt x="40309" y="696322"/>
                  </a:lnTo>
                  <a:lnTo>
                    <a:pt x="12215" y="666135"/>
                  </a:lnTo>
                  <a:lnTo>
                    <a:pt x="303" y="629207"/>
                  </a:lnTo>
                  <a:lnTo>
                    <a:pt x="12954" y="590550"/>
                  </a:lnTo>
                  <a:lnTo>
                    <a:pt x="65139" y="553953"/>
                  </a:lnTo>
                  <a:lnTo>
                    <a:pt x="115655" y="565241"/>
                  </a:lnTo>
                  <a:lnTo>
                    <a:pt x="147698" y="601685"/>
                  </a:lnTo>
                  <a:lnTo>
                    <a:pt x="144465" y="640557"/>
                  </a:lnTo>
                  <a:lnTo>
                    <a:pt x="89154" y="659130"/>
                  </a:lnTo>
                  <a:lnTo>
                    <a:pt x="21631" y="621653"/>
                  </a:lnTo>
                  <a:lnTo>
                    <a:pt x="2300" y="586379"/>
                  </a:lnTo>
                  <a:lnTo>
                    <a:pt x="29952" y="514410"/>
                  </a:lnTo>
                  <a:lnTo>
                    <a:pt x="98487" y="499585"/>
                  </a:lnTo>
                  <a:lnTo>
                    <a:pt x="134112" y="524256"/>
                  </a:lnTo>
                  <a:lnTo>
                    <a:pt x="149294" y="575043"/>
                  </a:lnTo>
                  <a:lnTo>
                    <a:pt x="102870" y="601980"/>
                  </a:lnTo>
                  <a:lnTo>
                    <a:pt x="31737" y="574957"/>
                  </a:lnTo>
                  <a:lnTo>
                    <a:pt x="7272" y="542779"/>
                  </a:lnTo>
                  <a:lnTo>
                    <a:pt x="17225" y="470306"/>
                  </a:lnTo>
                  <a:lnTo>
                    <a:pt x="47420" y="445703"/>
                  </a:lnTo>
                  <a:lnTo>
                    <a:pt x="121158" y="455675"/>
                  </a:lnTo>
                  <a:lnTo>
                    <a:pt x="152066" y="506744"/>
                  </a:lnTo>
                  <a:lnTo>
                    <a:pt x="109728" y="544068"/>
                  </a:lnTo>
                  <a:lnTo>
                    <a:pt x="37161" y="522560"/>
                  </a:lnTo>
                  <a:lnTo>
                    <a:pt x="10985" y="492443"/>
                  </a:lnTo>
                  <a:lnTo>
                    <a:pt x="0" y="457200"/>
                  </a:lnTo>
                  <a:lnTo>
                    <a:pt x="12331" y="420057"/>
                  </a:lnTo>
                  <a:lnTo>
                    <a:pt x="40181" y="392520"/>
                  </a:lnTo>
                  <a:lnTo>
                    <a:pt x="114300" y="393192"/>
                  </a:lnTo>
                  <a:lnTo>
                    <a:pt x="151575" y="442690"/>
                  </a:lnTo>
                  <a:lnTo>
                    <a:pt x="115262" y="485317"/>
                  </a:lnTo>
                  <a:lnTo>
                    <a:pt x="63161" y="481390"/>
                  </a:lnTo>
                  <a:lnTo>
                    <a:pt x="15622" y="442575"/>
                  </a:lnTo>
                  <a:lnTo>
                    <a:pt x="6953" y="372429"/>
                  </a:lnTo>
                  <a:lnTo>
                    <a:pt x="63200" y="325679"/>
                  </a:lnTo>
                  <a:lnTo>
                    <a:pt x="126622" y="345558"/>
                  </a:lnTo>
                  <a:lnTo>
                    <a:pt x="150859" y="399591"/>
                  </a:lnTo>
                  <a:lnTo>
                    <a:pt x="90745" y="430873"/>
                  </a:lnTo>
                  <a:lnTo>
                    <a:pt x="25547" y="397284"/>
                  </a:lnTo>
                  <a:lnTo>
                    <a:pt x="2302" y="328086"/>
                  </a:lnTo>
                  <a:lnTo>
                    <a:pt x="21474" y="293836"/>
                  </a:lnTo>
                  <a:lnTo>
                    <a:pt x="53912" y="271355"/>
                  </a:lnTo>
                  <a:lnTo>
                    <a:pt x="118074" y="281611"/>
                  </a:lnTo>
                  <a:lnTo>
                    <a:pt x="152140" y="333436"/>
                  </a:lnTo>
                  <a:lnTo>
                    <a:pt x="104331" y="373441"/>
                  </a:lnTo>
                  <a:lnTo>
                    <a:pt x="37555" y="351477"/>
                  </a:lnTo>
                  <a:lnTo>
                    <a:pt x="276" y="286473"/>
                  </a:lnTo>
                  <a:lnTo>
                    <a:pt x="11391" y="249983"/>
                  </a:lnTo>
                  <a:lnTo>
                    <a:pt x="39100" y="221851"/>
                  </a:lnTo>
                  <a:lnTo>
                    <a:pt x="76200" y="209550"/>
                  </a:lnTo>
                  <a:lnTo>
                    <a:pt x="135550" y="240091"/>
                  </a:lnTo>
                  <a:lnTo>
                    <a:pt x="142494" y="298703"/>
                  </a:lnTo>
                  <a:lnTo>
                    <a:pt x="83090" y="315624"/>
                  </a:lnTo>
                  <a:lnTo>
                    <a:pt x="28375" y="286578"/>
                  </a:lnTo>
                  <a:lnTo>
                    <a:pt x="1032" y="233177"/>
                  </a:lnTo>
                  <a:lnTo>
                    <a:pt x="23744" y="177033"/>
                  </a:lnTo>
                  <a:lnTo>
                    <a:pt x="60960" y="154686"/>
                  </a:lnTo>
                  <a:lnTo>
                    <a:pt x="113255" y="164040"/>
                  </a:lnTo>
                  <a:lnTo>
                    <a:pt x="147961" y="201691"/>
                  </a:lnTo>
                  <a:lnTo>
                    <a:pt x="152208" y="217475"/>
                  </a:lnTo>
                  <a:lnTo>
                    <a:pt x="148590" y="233172"/>
                  </a:lnTo>
                  <a:lnTo>
                    <a:pt x="91230" y="259280"/>
                  </a:lnTo>
                  <a:lnTo>
                    <a:pt x="31242" y="231648"/>
                  </a:lnTo>
                  <a:lnTo>
                    <a:pt x="5292" y="195598"/>
                  </a:lnTo>
                  <a:lnTo>
                    <a:pt x="18145" y="126284"/>
                  </a:lnTo>
                  <a:lnTo>
                    <a:pt x="53340" y="99822"/>
                  </a:lnTo>
                  <a:lnTo>
                    <a:pt x="121905" y="112976"/>
                  </a:lnTo>
                  <a:lnTo>
                    <a:pt x="150876" y="170688"/>
                  </a:lnTo>
                  <a:lnTo>
                    <a:pt x="102508" y="197310"/>
                  </a:lnTo>
                  <a:lnTo>
                    <a:pt x="49530" y="170688"/>
                  </a:lnTo>
                  <a:lnTo>
                    <a:pt x="16402" y="127573"/>
                  </a:lnTo>
                  <a:lnTo>
                    <a:pt x="0" y="76200"/>
                  </a:lnTo>
                  <a:lnTo>
                    <a:pt x="762" y="66294"/>
                  </a:lnTo>
                  <a:lnTo>
                    <a:pt x="32766" y="28194"/>
                  </a:lnTo>
                  <a:lnTo>
                    <a:pt x="70866" y="3048"/>
                  </a:lnTo>
                  <a:lnTo>
                    <a:pt x="75437" y="762"/>
                  </a:lnTo>
                  <a:lnTo>
                    <a:pt x="7620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5371782" y="1426400"/>
            <a:ext cx="1339215" cy="1548765"/>
            <a:chOff x="5371782" y="1426400"/>
            <a:chExt cx="1339215" cy="1548765"/>
          </a:xfrm>
        </p:grpSpPr>
        <p:sp>
          <p:nvSpPr>
            <p:cNvPr id="9" name="object 9" descr=""/>
            <p:cNvSpPr/>
            <p:nvPr/>
          </p:nvSpPr>
          <p:spPr>
            <a:xfrm>
              <a:off x="5450840" y="1429258"/>
              <a:ext cx="1257300" cy="1543050"/>
            </a:xfrm>
            <a:custGeom>
              <a:avLst/>
              <a:gdLst/>
              <a:ahLst/>
              <a:cxnLst/>
              <a:rect l="l" t="t" r="r" b="b"/>
              <a:pathLst>
                <a:path w="1257300" h="1543050">
                  <a:moveTo>
                    <a:pt x="0" y="1143000"/>
                  </a:moveTo>
                  <a:lnTo>
                    <a:pt x="0" y="1371600"/>
                  </a:lnTo>
                  <a:lnTo>
                    <a:pt x="228600" y="1543050"/>
                  </a:lnTo>
                  <a:lnTo>
                    <a:pt x="1143000" y="1543050"/>
                  </a:lnTo>
                </a:path>
                <a:path w="1257300" h="1543050">
                  <a:moveTo>
                    <a:pt x="0" y="342900"/>
                  </a:moveTo>
                  <a:lnTo>
                    <a:pt x="0" y="171450"/>
                  </a:lnTo>
                  <a:lnTo>
                    <a:pt x="228600" y="0"/>
                  </a:lnTo>
                  <a:lnTo>
                    <a:pt x="1143000" y="0"/>
                  </a:lnTo>
                </a:path>
                <a:path w="1257300" h="1543050">
                  <a:moveTo>
                    <a:pt x="1143000" y="228600"/>
                  </a:moveTo>
                  <a:lnTo>
                    <a:pt x="1143000" y="514350"/>
                  </a:lnTo>
                  <a:lnTo>
                    <a:pt x="1028700" y="628650"/>
                  </a:lnTo>
                  <a:lnTo>
                    <a:pt x="1257300" y="857250"/>
                  </a:lnTo>
                  <a:lnTo>
                    <a:pt x="1143000" y="1028700"/>
                  </a:lnTo>
                  <a:lnTo>
                    <a:pt x="1143000" y="1314450"/>
                  </a:lnTo>
                </a:path>
                <a:path w="1257300" h="1543050">
                  <a:moveTo>
                    <a:pt x="1143000" y="0"/>
                  </a:moveTo>
                  <a:lnTo>
                    <a:pt x="1143000" y="228600"/>
                  </a:lnTo>
                </a:path>
                <a:path w="1257300" h="1543050">
                  <a:moveTo>
                    <a:pt x="1143000" y="1314450"/>
                  </a:moveTo>
                  <a:lnTo>
                    <a:pt x="1143000" y="154305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5374640" y="1772158"/>
              <a:ext cx="152400" cy="800100"/>
            </a:xfrm>
            <a:custGeom>
              <a:avLst/>
              <a:gdLst/>
              <a:ahLst/>
              <a:cxnLst/>
              <a:rect l="l" t="t" r="r" b="b"/>
              <a:pathLst>
                <a:path w="152400" h="800100">
                  <a:moveTo>
                    <a:pt x="76200" y="800100"/>
                  </a:moveTo>
                  <a:lnTo>
                    <a:pt x="25754" y="742232"/>
                  </a:lnTo>
                  <a:lnTo>
                    <a:pt x="818" y="675859"/>
                  </a:lnTo>
                  <a:lnTo>
                    <a:pt x="18287" y="640842"/>
                  </a:lnTo>
                  <a:lnTo>
                    <a:pt x="52087" y="614807"/>
                  </a:lnTo>
                  <a:lnTo>
                    <a:pt x="120886" y="626388"/>
                  </a:lnTo>
                  <a:lnTo>
                    <a:pt x="147827" y="658368"/>
                  </a:lnTo>
                  <a:lnTo>
                    <a:pt x="133092" y="706545"/>
                  </a:lnTo>
                  <a:lnTo>
                    <a:pt x="76200" y="714756"/>
                  </a:lnTo>
                  <a:lnTo>
                    <a:pt x="40309" y="696322"/>
                  </a:lnTo>
                  <a:lnTo>
                    <a:pt x="12215" y="666135"/>
                  </a:lnTo>
                  <a:lnTo>
                    <a:pt x="303" y="629207"/>
                  </a:lnTo>
                  <a:lnTo>
                    <a:pt x="12954" y="590550"/>
                  </a:lnTo>
                  <a:lnTo>
                    <a:pt x="65139" y="553953"/>
                  </a:lnTo>
                  <a:lnTo>
                    <a:pt x="115655" y="565241"/>
                  </a:lnTo>
                  <a:lnTo>
                    <a:pt x="147698" y="601685"/>
                  </a:lnTo>
                  <a:lnTo>
                    <a:pt x="144465" y="640557"/>
                  </a:lnTo>
                  <a:lnTo>
                    <a:pt x="89154" y="659130"/>
                  </a:lnTo>
                  <a:lnTo>
                    <a:pt x="21631" y="621653"/>
                  </a:lnTo>
                  <a:lnTo>
                    <a:pt x="2300" y="586379"/>
                  </a:lnTo>
                  <a:lnTo>
                    <a:pt x="29952" y="514410"/>
                  </a:lnTo>
                  <a:lnTo>
                    <a:pt x="98487" y="499585"/>
                  </a:lnTo>
                  <a:lnTo>
                    <a:pt x="134112" y="524256"/>
                  </a:lnTo>
                  <a:lnTo>
                    <a:pt x="149294" y="575043"/>
                  </a:lnTo>
                  <a:lnTo>
                    <a:pt x="102870" y="601980"/>
                  </a:lnTo>
                  <a:lnTo>
                    <a:pt x="31737" y="574957"/>
                  </a:lnTo>
                  <a:lnTo>
                    <a:pt x="7272" y="542779"/>
                  </a:lnTo>
                  <a:lnTo>
                    <a:pt x="17225" y="470306"/>
                  </a:lnTo>
                  <a:lnTo>
                    <a:pt x="47420" y="445703"/>
                  </a:lnTo>
                  <a:lnTo>
                    <a:pt x="121158" y="455675"/>
                  </a:lnTo>
                  <a:lnTo>
                    <a:pt x="152066" y="506744"/>
                  </a:lnTo>
                  <a:lnTo>
                    <a:pt x="109727" y="544068"/>
                  </a:lnTo>
                  <a:lnTo>
                    <a:pt x="37161" y="522565"/>
                  </a:lnTo>
                  <a:lnTo>
                    <a:pt x="10985" y="492449"/>
                  </a:lnTo>
                  <a:lnTo>
                    <a:pt x="0" y="457200"/>
                  </a:lnTo>
                  <a:lnTo>
                    <a:pt x="12331" y="420057"/>
                  </a:lnTo>
                  <a:lnTo>
                    <a:pt x="40181" y="392520"/>
                  </a:lnTo>
                  <a:lnTo>
                    <a:pt x="114300" y="393192"/>
                  </a:lnTo>
                  <a:lnTo>
                    <a:pt x="151575" y="442690"/>
                  </a:lnTo>
                  <a:lnTo>
                    <a:pt x="115262" y="485317"/>
                  </a:lnTo>
                  <a:lnTo>
                    <a:pt x="63161" y="481390"/>
                  </a:lnTo>
                  <a:lnTo>
                    <a:pt x="15622" y="442575"/>
                  </a:lnTo>
                  <a:lnTo>
                    <a:pt x="6953" y="372429"/>
                  </a:lnTo>
                  <a:lnTo>
                    <a:pt x="63200" y="325679"/>
                  </a:lnTo>
                  <a:lnTo>
                    <a:pt x="126622" y="345558"/>
                  </a:lnTo>
                  <a:lnTo>
                    <a:pt x="150859" y="399591"/>
                  </a:lnTo>
                  <a:lnTo>
                    <a:pt x="90745" y="430873"/>
                  </a:lnTo>
                  <a:lnTo>
                    <a:pt x="25547" y="397284"/>
                  </a:lnTo>
                  <a:lnTo>
                    <a:pt x="2302" y="328086"/>
                  </a:lnTo>
                  <a:lnTo>
                    <a:pt x="21474" y="293836"/>
                  </a:lnTo>
                  <a:lnTo>
                    <a:pt x="53912" y="271355"/>
                  </a:lnTo>
                  <a:lnTo>
                    <a:pt x="118079" y="281611"/>
                  </a:lnTo>
                  <a:lnTo>
                    <a:pt x="152142" y="333436"/>
                  </a:lnTo>
                  <a:lnTo>
                    <a:pt x="104331" y="373441"/>
                  </a:lnTo>
                  <a:lnTo>
                    <a:pt x="37555" y="351477"/>
                  </a:lnTo>
                  <a:lnTo>
                    <a:pt x="276" y="286473"/>
                  </a:lnTo>
                  <a:lnTo>
                    <a:pt x="11391" y="249983"/>
                  </a:lnTo>
                  <a:lnTo>
                    <a:pt x="39100" y="221851"/>
                  </a:lnTo>
                  <a:lnTo>
                    <a:pt x="76200" y="209550"/>
                  </a:lnTo>
                  <a:lnTo>
                    <a:pt x="135550" y="240091"/>
                  </a:lnTo>
                  <a:lnTo>
                    <a:pt x="142494" y="298703"/>
                  </a:lnTo>
                  <a:lnTo>
                    <a:pt x="83090" y="315624"/>
                  </a:lnTo>
                  <a:lnTo>
                    <a:pt x="28375" y="286578"/>
                  </a:lnTo>
                  <a:lnTo>
                    <a:pt x="1032" y="233177"/>
                  </a:lnTo>
                  <a:lnTo>
                    <a:pt x="23744" y="177033"/>
                  </a:lnTo>
                  <a:lnTo>
                    <a:pt x="60960" y="154686"/>
                  </a:lnTo>
                  <a:lnTo>
                    <a:pt x="113254" y="164040"/>
                  </a:lnTo>
                  <a:lnTo>
                    <a:pt x="147956" y="201691"/>
                  </a:lnTo>
                  <a:lnTo>
                    <a:pt x="152206" y="217475"/>
                  </a:lnTo>
                  <a:lnTo>
                    <a:pt x="148589" y="233172"/>
                  </a:lnTo>
                  <a:lnTo>
                    <a:pt x="91230" y="259280"/>
                  </a:lnTo>
                  <a:lnTo>
                    <a:pt x="31242" y="231648"/>
                  </a:lnTo>
                  <a:lnTo>
                    <a:pt x="5287" y="195598"/>
                  </a:lnTo>
                  <a:lnTo>
                    <a:pt x="18143" y="126284"/>
                  </a:lnTo>
                  <a:lnTo>
                    <a:pt x="53339" y="99822"/>
                  </a:lnTo>
                  <a:lnTo>
                    <a:pt x="121905" y="112976"/>
                  </a:lnTo>
                  <a:lnTo>
                    <a:pt x="150875" y="170688"/>
                  </a:lnTo>
                  <a:lnTo>
                    <a:pt x="102508" y="197310"/>
                  </a:lnTo>
                  <a:lnTo>
                    <a:pt x="49530" y="170688"/>
                  </a:lnTo>
                  <a:lnTo>
                    <a:pt x="16402" y="127573"/>
                  </a:lnTo>
                  <a:lnTo>
                    <a:pt x="0" y="76200"/>
                  </a:lnTo>
                  <a:lnTo>
                    <a:pt x="762" y="66294"/>
                  </a:lnTo>
                  <a:lnTo>
                    <a:pt x="32765" y="28194"/>
                  </a:lnTo>
                  <a:lnTo>
                    <a:pt x="70865" y="3048"/>
                  </a:lnTo>
                  <a:lnTo>
                    <a:pt x="75437" y="762"/>
                  </a:lnTo>
                  <a:lnTo>
                    <a:pt x="7620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1380489" y="2056637"/>
            <a:ext cx="140970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50">
                <a:latin typeface="Times New Roman"/>
                <a:cs typeface="Times New Roman"/>
              </a:rPr>
              <a:t>A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723614" y="2056637"/>
            <a:ext cx="13271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50">
                <a:latin typeface="Times New Roman"/>
                <a:cs typeface="Times New Roman"/>
              </a:rPr>
              <a:t>B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6009612" y="2056637"/>
            <a:ext cx="13271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50">
                <a:latin typeface="Times New Roman"/>
                <a:cs typeface="Times New Roman"/>
              </a:rPr>
              <a:t>C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50111" y="843595"/>
            <a:ext cx="4565650" cy="6305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Ejercicio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Pasar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energ´ıa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el´ectrica.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60"/>
              </a:spcBef>
            </a:pPr>
            <a:endParaRPr sz="1200">
              <a:latin typeface="Calibri"/>
              <a:cs typeface="Calibri"/>
            </a:endParaRPr>
          </a:p>
          <a:p>
            <a:pPr marL="985519">
              <a:lnSpc>
                <a:spcPct val="100000"/>
              </a:lnSpc>
              <a:tabLst>
                <a:tab pos="4071620" algn="l"/>
              </a:tabLst>
            </a:pPr>
            <a:r>
              <a:rPr dirty="0" sz="1250">
                <a:latin typeface="Times New Roman"/>
                <a:cs typeface="Times New Roman"/>
              </a:rPr>
              <a:t>T</a:t>
            </a:r>
            <a:r>
              <a:rPr dirty="0" sz="1250" spc="-185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1</a:t>
            </a:r>
            <a:r>
              <a:rPr dirty="0" sz="900">
                <a:latin typeface="Times New Roman"/>
                <a:cs typeface="Times New Roman"/>
              </a:rPr>
              <a:t>	</a:t>
            </a:r>
            <a:r>
              <a:rPr dirty="0" sz="1250">
                <a:latin typeface="Times New Roman"/>
                <a:cs typeface="Times New Roman"/>
              </a:rPr>
              <a:t>T</a:t>
            </a:r>
            <a:r>
              <a:rPr dirty="0" sz="1250" spc="-185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6752590" y="2056637"/>
            <a:ext cx="190500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35">
                <a:latin typeface="Times New Roman"/>
                <a:cs typeface="Times New Roman"/>
              </a:rPr>
              <a:t>Z</a:t>
            </a:r>
            <a:r>
              <a:rPr dirty="0" sz="900" spc="35">
                <a:latin typeface="Times New Roman"/>
                <a:cs typeface="Times New Roman"/>
              </a:rPr>
              <a:t>c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055111" y="3323142"/>
            <a:ext cx="24218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2.12: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Ejercicio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17" name="object 17" descr=""/>
          <p:cNvGraphicFramePr>
            <a:graphicFrameLocks noGrp="1"/>
          </p:cNvGraphicFramePr>
          <p:nvPr/>
        </p:nvGraphicFramePr>
        <p:xfrm>
          <a:off x="1131044" y="3710607"/>
          <a:ext cx="6036945" cy="9817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89685"/>
                <a:gridCol w="1178560"/>
                <a:gridCol w="1669414"/>
                <a:gridCol w="1823085"/>
              </a:tblGrid>
              <a:tr h="212725">
                <a:tc>
                  <a:txBody>
                    <a:bodyPr/>
                    <a:lstStyle/>
                    <a:p>
                      <a:pPr marL="31750">
                        <a:lnSpc>
                          <a:spcPts val="1135"/>
                        </a:lnSpc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Datos</a:t>
                      </a:r>
                      <a:r>
                        <a:rPr dirty="0" sz="1200" spc="16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del</a:t>
                      </a:r>
                      <a:r>
                        <a:rPr dirty="0" sz="1200" spc="1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sistema: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78130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200" spc="50" i="1">
                          <a:latin typeface="Calibri"/>
                          <a:cs typeface="Calibri"/>
                        </a:rPr>
                        <a:t>T</a:t>
                      </a:r>
                      <a:r>
                        <a:rPr dirty="0" baseline="-13888" sz="1200" spc="75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baseline="-13888" sz="1200" spc="34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:</a:t>
                      </a:r>
                      <a:r>
                        <a:rPr dirty="0" sz="1200" spc="254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Rel.</a:t>
                      </a:r>
                      <a:r>
                        <a:rPr dirty="0" sz="1200" spc="27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200" spc="9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transf.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22225"/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200" spc="305">
                          <a:latin typeface="Calibri"/>
                          <a:cs typeface="Calibri"/>
                        </a:rPr>
                        <a:t>=</a:t>
                      </a:r>
                      <a:r>
                        <a:rPr dirty="0" sz="1200" spc="5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13.8/115</a:t>
                      </a:r>
                      <a:r>
                        <a:rPr dirty="0" sz="12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140">
                          <a:latin typeface="Calibri"/>
                          <a:cs typeface="Calibri"/>
                        </a:rPr>
                        <a:t>KV,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22225"/>
                </a:tc>
                <a:tc>
                  <a:txBody>
                    <a:bodyPr/>
                    <a:lstStyle/>
                    <a:p>
                      <a:pPr algn="ctr" marL="546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Capacidad</a:t>
                      </a:r>
                      <a:r>
                        <a:rPr dirty="0" sz="1200" spc="17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305">
                          <a:latin typeface="Calibri"/>
                          <a:cs typeface="Calibri"/>
                        </a:rPr>
                        <a:t>=</a:t>
                      </a:r>
                      <a:r>
                        <a:rPr dirty="0" sz="1200" spc="16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10</a:t>
                      </a:r>
                      <a:r>
                        <a:rPr dirty="0" sz="1200" spc="15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65">
                          <a:latin typeface="Calibri"/>
                          <a:cs typeface="Calibri"/>
                        </a:rPr>
                        <a:t>MVA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22225"/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Reactancia</a:t>
                      </a:r>
                      <a:r>
                        <a:rPr dirty="0" sz="1200" spc="10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180" i="1">
                          <a:latin typeface="Calibri"/>
                          <a:cs typeface="Calibri"/>
                        </a:rPr>
                        <a:t>X</a:t>
                      </a:r>
                      <a:r>
                        <a:rPr dirty="0" baseline="-13888" sz="1200" spc="270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baseline="-13888" sz="1200" spc="397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305">
                          <a:latin typeface="Calibri"/>
                          <a:cs typeface="Calibri"/>
                        </a:rPr>
                        <a:t>=</a:t>
                      </a:r>
                      <a:r>
                        <a:rPr dirty="0" sz="1200" spc="114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0.1</a:t>
                      </a:r>
                      <a:r>
                        <a:rPr dirty="0" sz="1200" spc="1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20">
                          <a:latin typeface="Calibri"/>
                          <a:cs typeface="Calibri"/>
                        </a:rPr>
                        <a:t>p.u.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22225"/>
                </a:tc>
              </a:tr>
              <a:tr h="273050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50" i="1">
                          <a:latin typeface="Calibri"/>
                          <a:cs typeface="Calibri"/>
                        </a:rPr>
                        <a:t>T</a:t>
                      </a:r>
                      <a:r>
                        <a:rPr dirty="0" baseline="-13888" sz="1200" spc="75">
                          <a:latin typeface="Calibri"/>
                          <a:cs typeface="Calibri"/>
                        </a:rPr>
                        <a:t>2</a:t>
                      </a:r>
                      <a:r>
                        <a:rPr dirty="0" baseline="-13888" sz="1200" spc="34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:</a:t>
                      </a:r>
                      <a:r>
                        <a:rPr dirty="0" sz="1200" spc="254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Rel.</a:t>
                      </a:r>
                      <a:r>
                        <a:rPr dirty="0" sz="1200" spc="27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200" spc="9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transf.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16510"/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 spc="305">
                          <a:latin typeface="Calibri"/>
                          <a:cs typeface="Calibri"/>
                        </a:rPr>
                        <a:t>=</a:t>
                      </a:r>
                      <a:r>
                        <a:rPr dirty="0" sz="1200" spc="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115/34.5</a:t>
                      </a:r>
                      <a:r>
                        <a:rPr dirty="0" sz="1200" spc="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140">
                          <a:latin typeface="Calibri"/>
                          <a:cs typeface="Calibri"/>
                        </a:rPr>
                        <a:t>KV,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16510"/>
                </a:tc>
                <a:tc>
                  <a:txBody>
                    <a:bodyPr/>
                    <a:lstStyle/>
                    <a:p>
                      <a:pPr algn="ctr" marR="1206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Capacidad</a:t>
                      </a:r>
                      <a:r>
                        <a:rPr dirty="0" sz="1200" spc="16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305">
                          <a:latin typeface="Calibri"/>
                          <a:cs typeface="Calibri"/>
                        </a:rPr>
                        <a:t>=</a:t>
                      </a:r>
                      <a:r>
                        <a:rPr dirty="0" sz="1200" spc="16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10</a:t>
                      </a:r>
                      <a:r>
                        <a:rPr dirty="0" sz="1200" spc="14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65">
                          <a:latin typeface="Calibri"/>
                          <a:cs typeface="Calibri"/>
                        </a:rPr>
                        <a:t>MVA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16510"/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Reactancia</a:t>
                      </a:r>
                      <a:r>
                        <a:rPr dirty="0" sz="1200" spc="114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180" i="1">
                          <a:latin typeface="Calibri"/>
                          <a:cs typeface="Calibri"/>
                        </a:rPr>
                        <a:t>X</a:t>
                      </a:r>
                      <a:r>
                        <a:rPr dirty="0" baseline="-13888" sz="1200" spc="270">
                          <a:latin typeface="Calibri"/>
                          <a:cs typeface="Calibri"/>
                        </a:rPr>
                        <a:t>2</a:t>
                      </a:r>
                      <a:r>
                        <a:rPr dirty="0" baseline="-13888" sz="1200" spc="359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305">
                          <a:latin typeface="Calibri"/>
                          <a:cs typeface="Calibri"/>
                        </a:rPr>
                        <a:t>=</a:t>
                      </a:r>
                      <a:r>
                        <a:rPr dirty="0" sz="1200" spc="1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0.08</a:t>
                      </a:r>
                      <a:r>
                        <a:rPr dirty="0" sz="1200" spc="1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20">
                          <a:latin typeface="Calibri"/>
                          <a:cs typeface="Calibri"/>
                        </a:rPr>
                        <a:t>p.u.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16510"/>
                </a:tc>
              </a:tr>
              <a:tr h="217804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1200" spc="130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baseline="-13888" sz="1200" spc="195" i="1">
                          <a:latin typeface="Calibri"/>
                          <a:cs typeface="Calibri"/>
                        </a:rPr>
                        <a:t>c</a:t>
                      </a:r>
                      <a:r>
                        <a:rPr dirty="0" baseline="-13888" sz="1200" spc="322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305">
                          <a:latin typeface="Calibri"/>
                          <a:cs typeface="Calibri"/>
                        </a:rPr>
                        <a:t>=</a:t>
                      </a:r>
                      <a:r>
                        <a:rPr dirty="0" sz="1200" spc="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300</a:t>
                      </a:r>
                      <a:r>
                        <a:rPr dirty="0" sz="1200" spc="8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0">
                          <a:latin typeface="Calibri"/>
                          <a:cs typeface="Calibri"/>
                        </a:rPr>
                        <a:t>Ω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1714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8" name="object 18" descr=""/>
          <p:cNvSpPr txBox="1"/>
          <p:nvPr/>
        </p:nvSpPr>
        <p:spPr>
          <a:xfrm>
            <a:off x="1124707" y="4662045"/>
            <a:ext cx="5299075" cy="574675"/>
          </a:xfrm>
          <a:prstGeom prst="rect">
            <a:avLst/>
          </a:prstGeom>
        </p:spPr>
        <p:txBody>
          <a:bodyPr wrap="square" lIns="0" tIns="104139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819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selecciona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65" i="1">
                <a:latin typeface="Calibri"/>
                <a:cs typeface="Calibri"/>
              </a:rPr>
              <a:t>V</a:t>
            </a:r>
            <a:r>
              <a:rPr dirty="0" baseline="-13888" sz="1200" spc="97" i="1">
                <a:latin typeface="Calibri"/>
                <a:cs typeface="Calibri"/>
              </a:rPr>
              <a:t>Base</a:t>
            </a:r>
            <a:r>
              <a:rPr dirty="0" baseline="-13888" sz="1200" spc="35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13.8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235">
                <a:latin typeface="Calibri"/>
                <a:cs typeface="Calibri"/>
              </a:rPr>
              <a:t>KV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175">
                <a:latin typeface="Calibri"/>
                <a:cs typeface="Calibri"/>
              </a:rPr>
              <a:t>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MVA</a:t>
            </a:r>
            <a:r>
              <a:rPr dirty="0" baseline="-13888" sz="1200" spc="127" i="1">
                <a:latin typeface="Calibri"/>
                <a:cs typeface="Calibri"/>
              </a:rPr>
              <a:t>Base</a:t>
            </a:r>
            <a:r>
              <a:rPr dirty="0" baseline="-13888" sz="1200" spc="35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10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MVA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720"/>
              </a:spcBef>
            </a:pPr>
            <a:r>
              <a:rPr dirty="0" sz="1200" spc="75" b="1">
                <a:latin typeface="Calibri"/>
                <a:cs typeface="Calibri"/>
              </a:rPr>
              <a:t>Modelo</a:t>
            </a:r>
            <a:r>
              <a:rPr dirty="0" sz="1200" spc="204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p.u.</a:t>
            </a:r>
            <a:r>
              <a:rPr dirty="0" sz="1200" spc="375" b="1">
                <a:latin typeface="Calibri"/>
                <a:cs typeface="Calibri"/>
              </a:rPr>
              <a:t> </a:t>
            </a:r>
            <a:r>
              <a:rPr dirty="0" sz="1200" spc="80" b="1">
                <a:latin typeface="Calibri"/>
                <a:cs typeface="Calibri"/>
              </a:rPr>
              <a:t>para</a:t>
            </a:r>
            <a:r>
              <a:rPr dirty="0" sz="1200" spc="204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el</a:t>
            </a:r>
            <a:r>
              <a:rPr dirty="0" sz="1200" spc="204" b="1">
                <a:latin typeface="Calibri"/>
                <a:cs typeface="Calibri"/>
              </a:rPr>
              <a:t> </a:t>
            </a:r>
            <a:r>
              <a:rPr dirty="0" sz="1200" spc="75" b="1">
                <a:latin typeface="Calibri"/>
                <a:cs typeface="Calibri"/>
              </a:rPr>
              <a:t>transformador</a:t>
            </a:r>
            <a:r>
              <a:rPr dirty="0" sz="1200" spc="225" b="1">
                <a:latin typeface="Calibri"/>
                <a:cs typeface="Calibri"/>
              </a:rPr>
              <a:t> </a:t>
            </a:r>
            <a:r>
              <a:rPr dirty="0" sz="1200" spc="65" b="1">
                <a:latin typeface="Calibri"/>
                <a:cs typeface="Calibri"/>
              </a:rPr>
              <a:t>con</a:t>
            </a:r>
            <a:r>
              <a:rPr dirty="0" sz="1200" spc="195" b="1">
                <a:latin typeface="Calibri"/>
                <a:cs typeface="Calibri"/>
              </a:rPr>
              <a:t> </a:t>
            </a:r>
            <a:r>
              <a:rPr dirty="0" sz="1200" spc="85" b="1">
                <a:latin typeface="Calibri"/>
                <a:cs typeface="Calibri"/>
              </a:rPr>
              <a:t>tap</a:t>
            </a:r>
            <a:r>
              <a:rPr dirty="0" sz="1200" spc="210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fuera</a:t>
            </a:r>
            <a:r>
              <a:rPr dirty="0" sz="1200" spc="204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04" b="1">
                <a:latin typeface="Calibri"/>
                <a:cs typeface="Calibri"/>
              </a:rPr>
              <a:t> </a:t>
            </a:r>
            <a:r>
              <a:rPr dirty="0" sz="1200" spc="70" b="1">
                <a:latin typeface="Calibri"/>
                <a:cs typeface="Calibri"/>
              </a:rPr>
              <a:t>su</a:t>
            </a:r>
            <a:r>
              <a:rPr dirty="0" sz="1200" spc="210" b="1">
                <a:latin typeface="Calibri"/>
                <a:cs typeface="Calibri"/>
              </a:rPr>
              <a:t> </a:t>
            </a:r>
            <a:r>
              <a:rPr dirty="0" sz="1200" spc="65" b="1">
                <a:latin typeface="Calibri"/>
                <a:cs typeface="Calibri"/>
              </a:rPr>
              <a:t>valor</a:t>
            </a:r>
            <a:r>
              <a:rPr dirty="0" sz="1200" spc="215" b="1">
                <a:latin typeface="Calibri"/>
                <a:cs typeface="Calibri"/>
              </a:rPr>
              <a:t> </a:t>
            </a:r>
            <a:r>
              <a:rPr dirty="0" sz="1200" spc="50" b="1">
                <a:latin typeface="Calibri"/>
                <a:cs typeface="Calibri"/>
              </a:rPr>
              <a:t>nominal</a:t>
            </a:r>
            <a:r>
              <a:rPr dirty="0" sz="1200" spc="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124707" y="5325686"/>
            <a:ext cx="59664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se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s</a:t>
            </a:r>
            <a:r>
              <a:rPr dirty="0" sz="1200" spc="50">
                <a:latin typeface="Calibri"/>
                <a:cs typeface="Calibri"/>
              </a:rPr>
              <a:t>um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a</a:t>
            </a:r>
            <a:r>
              <a:rPr dirty="0" baseline="-13888" sz="1200" spc="97" i="1">
                <a:latin typeface="Calibri"/>
                <a:cs typeface="Calibri"/>
              </a:rPr>
              <a:t>Base</a:t>
            </a:r>
            <a:r>
              <a:rPr dirty="0" baseline="-13888" sz="1200" spc="3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u="sng" baseline="23148" sz="1800" spc="232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baseline="32407" sz="900" spc="232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PBase</a:t>
            </a:r>
            <a:r>
              <a:rPr dirty="0" baseline="32407" sz="900" spc="52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,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donde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es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tap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45" i="1">
                <a:latin typeface="Calibri"/>
                <a:cs typeface="Calibri"/>
              </a:rPr>
              <a:t>a</a:t>
            </a:r>
            <a:r>
              <a:rPr dirty="0" baseline="-13888" sz="1200" spc="67" i="1">
                <a:latin typeface="Calibri"/>
                <a:cs typeface="Calibri"/>
              </a:rPr>
              <a:t>Base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902208" y="5417118"/>
            <a:ext cx="6193790" cy="3251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1266190">
              <a:lnSpc>
                <a:spcPts val="1180"/>
              </a:lnSpc>
              <a:spcBef>
                <a:spcPts val="95"/>
              </a:spcBef>
            </a:pPr>
            <a:r>
              <a:rPr dirty="0" baseline="6944" sz="1800" spc="209">
                <a:latin typeface="Calibri"/>
                <a:cs typeface="Calibri"/>
              </a:rPr>
              <a:t>V</a:t>
            </a:r>
            <a:r>
              <a:rPr dirty="0" sz="600" spc="140" i="1">
                <a:latin typeface="Calibri"/>
                <a:cs typeface="Calibri"/>
              </a:rPr>
              <a:t>SBase</a:t>
            </a:r>
            <a:endParaRPr sz="600">
              <a:latin typeface="Calibri"/>
              <a:cs typeface="Calibri"/>
            </a:endParaRPr>
          </a:p>
          <a:p>
            <a:pPr marL="38100">
              <a:lnSpc>
                <a:spcPts val="1180"/>
              </a:lnSpc>
            </a:pP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tap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nominal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dado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r</a:t>
            </a:r>
            <a:r>
              <a:rPr dirty="0" sz="1200" spc="35">
                <a:latin typeface="Calibri"/>
                <a:cs typeface="Calibri"/>
              </a:rPr>
              <a:t>el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c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tensiones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nominales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secundario.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2461107" y="5933845"/>
            <a:ext cx="295910" cy="0"/>
          </a:xfrm>
          <a:custGeom>
            <a:avLst/>
            <a:gdLst/>
            <a:ahLst/>
            <a:cxnLst/>
            <a:rect l="l" t="t" r="r" b="b"/>
            <a:pathLst>
              <a:path w="295910" h="0">
                <a:moveTo>
                  <a:pt x="0" y="0"/>
                </a:moveTo>
                <a:lnTo>
                  <a:pt x="29565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2523235" y="5953282"/>
            <a:ext cx="23939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05" i="1">
                <a:latin typeface="Calibri"/>
                <a:cs typeface="Calibri"/>
              </a:rPr>
              <a:t>Base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124701" y="5808779"/>
            <a:ext cx="36982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696085" algn="l"/>
              </a:tabLst>
            </a:pPr>
            <a:r>
              <a:rPr dirty="0" sz="1200">
                <a:latin typeface="Calibri"/>
                <a:cs typeface="Calibri"/>
              </a:rPr>
              <a:t>Casos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cuales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baseline="-18518" sz="1800">
                <a:latin typeface="Calibri"/>
                <a:cs typeface="Calibri"/>
              </a:rPr>
              <a:t>a</a:t>
            </a:r>
            <a:r>
              <a:rPr dirty="0" baseline="-18518" sz="1800" spc="22">
                <a:latin typeface="Calibri"/>
                <a:cs typeface="Calibri"/>
              </a:rPr>
              <a:t> </a:t>
            </a:r>
            <a:r>
              <a:rPr dirty="0" baseline="23148" sz="1800" spc="-75">
                <a:latin typeface="Calibri"/>
                <a:cs typeface="Calibri"/>
              </a:rPr>
              <a:t>a</a:t>
            </a:r>
            <a:r>
              <a:rPr dirty="0" baseline="23148" sz="180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necesariamente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unitario.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24" name="object 24" descr=""/>
          <p:cNvGrpSpPr/>
          <p:nvPr/>
        </p:nvGrpSpPr>
        <p:grpSpPr>
          <a:xfrm>
            <a:off x="2567368" y="6498526"/>
            <a:ext cx="1882139" cy="1120140"/>
            <a:chOff x="2567368" y="6498526"/>
            <a:chExt cx="1882139" cy="1120140"/>
          </a:xfrm>
        </p:grpSpPr>
        <p:sp>
          <p:nvSpPr>
            <p:cNvPr id="25" name="object 25" descr=""/>
            <p:cNvSpPr/>
            <p:nvPr/>
          </p:nvSpPr>
          <p:spPr>
            <a:xfrm>
              <a:off x="2570225" y="6530340"/>
              <a:ext cx="1800225" cy="1085215"/>
            </a:xfrm>
            <a:custGeom>
              <a:avLst/>
              <a:gdLst/>
              <a:ahLst/>
              <a:cxnLst/>
              <a:rect l="l" t="t" r="r" b="b"/>
              <a:pathLst>
                <a:path w="1800225" h="1085215">
                  <a:moveTo>
                    <a:pt x="56387" y="28193"/>
                  </a:moveTo>
                  <a:lnTo>
                    <a:pt x="54170" y="39162"/>
                  </a:lnTo>
                  <a:lnTo>
                    <a:pt x="48125" y="48125"/>
                  </a:lnTo>
                  <a:lnTo>
                    <a:pt x="39162" y="54170"/>
                  </a:lnTo>
                  <a:lnTo>
                    <a:pt x="28193" y="56387"/>
                  </a:lnTo>
                  <a:lnTo>
                    <a:pt x="17225" y="54170"/>
                  </a:lnTo>
                  <a:lnTo>
                    <a:pt x="8262" y="48125"/>
                  </a:lnTo>
                  <a:lnTo>
                    <a:pt x="2217" y="39162"/>
                  </a:lnTo>
                  <a:lnTo>
                    <a:pt x="0" y="28193"/>
                  </a:lnTo>
                  <a:lnTo>
                    <a:pt x="2217" y="17225"/>
                  </a:lnTo>
                  <a:lnTo>
                    <a:pt x="8262" y="8262"/>
                  </a:lnTo>
                  <a:lnTo>
                    <a:pt x="17225" y="2217"/>
                  </a:lnTo>
                  <a:lnTo>
                    <a:pt x="28193" y="0"/>
                  </a:lnTo>
                  <a:lnTo>
                    <a:pt x="39162" y="2217"/>
                  </a:lnTo>
                  <a:lnTo>
                    <a:pt x="48125" y="8262"/>
                  </a:lnTo>
                  <a:lnTo>
                    <a:pt x="54170" y="17225"/>
                  </a:lnTo>
                  <a:lnTo>
                    <a:pt x="56387" y="28193"/>
                  </a:lnTo>
                  <a:close/>
                </a:path>
                <a:path w="1800225" h="1085215">
                  <a:moveTo>
                    <a:pt x="56387" y="1056893"/>
                  </a:moveTo>
                  <a:lnTo>
                    <a:pt x="54170" y="1067862"/>
                  </a:lnTo>
                  <a:lnTo>
                    <a:pt x="48125" y="1076825"/>
                  </a:lnTo>
                  <a:lnTo>
                    <a:pt x="39162" y="1082870"/>
                  </a:lnTo>
                  <a:lnTo>
                    <a:pt x="28193" y="1085087"/>
                  </a:lnTo>
                  <a:lnTo>
                    <a:pt x="17225" y="1082870"/>
                  </a:lnTo>
                  <a:lnTo>
                    <a:pt x="8262" y="1076825"/>
                  </a:lnTo>
                  <a:lnTo>
                    <a:pt x="2217" y="1067862"/>
                  </a:lnTo>
                  <a:lnTo>
                    <a:pt x="0" y="1056893"/>
                  </a:lnTo>
                  <a:lnTo>
                    <a:pt x="2217" y="1045925"/>
                  </a:lnTo>
                  <a:lnTo>
                    <a:pt x="8262" y="1036962"/>
                  </a:lnTo>
                  <a:lnTo>
                    <a:pt x="17225" y="1030917"/>
                  </a:lnTo>
                  <a:lnTo>
                    <a:pt x="28193" y="1028699"/>
                  </a:lnTo>
                  <a:lnTo>
                    <a:pt x="39162" y="1030917"/>
                  </a:lnTo>
                  <a:lnTo>
                    <a:pt x="48125" y="1036962"/>
                  </a:lnTo>
                  <a:lnTo>
                    <a:pt x="54170" y="1045925"/>
                  </a:lnTo>
                  <a:lnTo>
                    <a:pt x="56387" y="1056893"/>
                  </a:lnTo>
                  <a:close/>
                </a:path>
                <a:path w="1800225" h="1085215">
                  <a:moveTo>
                    <a:pt x="1171448" y="28193"/>
                  </a:moveTo>
                  <a:lnTo>
                    <a:pt x="1685798" y="28193"/>
                  </a:lnTo>
                </a:path>
                <a:path w="1800225" h="1085215">
                  <a:moveTo>
                    <a:pt x="1685798" y="1056893"/>
                  </a:moveTo>
                  <a:lnTo>
                    <a:pt x="1800098" y="942593"/>
                  </a:lnTo>
                </a:path>
                <a:path w="1800225" h="1085215">
                  <a:moveTo>
                    <a:pt x="1685798" y="1056893"/>
                  </a:moveTo>
                  <a:lnTo>
                    <a:pt x="85598" y="1056893"/>
                  </a:lnTo>
                </a:path>
                <a:path w="1800225" h="1085215">
                  <a:moveTo>
                    <a:pt x="1685798" y="28193"/>
                  </a:moveTo>
                  <a:lnTo>
                    <a:pt x="1800098" y="142493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2998723" y="6558534"/>
              <a:ext cx="171450" cy="0"/>
            </a:xfrm>
            <a:custGeom>
              <a:avLst/>
              <a:gdLst/>
              <a:ahLst/>
              <a:cxnLst/>
              <a:rect l="l" t="t" r="r" b="b"/>
              <a:pathLst>
                <a:path w="171450" h="0">
                  <a:moveTo>
                    <a:pt x="17145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2998723" y="6558534"/>
              <a:ext cx="171450" cy="0"/>
            </a:xfrm>
            <a:custGeom>
              <a:avLst/>
              <a:gdLst/>
              <a:ahLst/>
              <a:cxnLst/>
              <a:rect l="l" t="t" r="r" b="b"/>
              <a:pathLst>
                <a:path w="171450" h="0">
                  <a:moveTo>
                    <a:pt x="0" y="0"/>
                  </a:moveTo>
                  <a:lnTo>
                    <a:pt x="17145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2595816" y="6627876"/>
              <a:ext cx="5715" cy="273685"/>
            </a:xfrm>
            <a:custGeom>
              <a:avLst/>
              <a:gdLst/>
              <a:ahLst/>
              <a:cxnLst/>
              <a:rect l="l" t="t" r="r" b="b"/>
              <a:pathLst>
                <a:path w="5714" h="273684">
                  <a:moveTo>
                    <a:pt x="2857" y="0"/>
                  </a:moveTo>
                  <a:lnTo>
                    <a:pt x="0" y="11429"/>
                  </a:lnTo>
                  <a:lnTo>
                    <a:pt x="0" y="273557"/>
                  </a:lnTo>
                  <a:lnTo>
                    <a:pt x="5714" y="273557"/>
                  </a:lnTo>
                  <a:lnTo>
                    <a:pt x="5714" y="11429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2575813" y="6627876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40">
                  <a:moveTo>
                    <a:pt x="22860" y="0"/>
                  </a:moveTo>
                  <a:lnTo>
                    <a:pt x="0" y="91439"/>
                  </a:lnTo>
                  <a:lnTo>
                    <a:pt x="45719" y="91439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575813" y="6501384"/>
              <a:ext cx="1165860" cy="1028700"/>
            </a:xfrm>
            <a:custGeom>
              <a:avLst/>
              <a:gdLst/>
              <a:ahLst/>
              <a:cxnLst/>
              <a:rect l="l" t="t" r="r" b="b"/>
              <a:pathLst>
                <a:path w="1165860" h="1028700">
                  <a:moveTo>
                    <a:pt x="45719" y="217931"/>
                  </a:moveTo>
                  <a:lnTo>
                    <a:pt x="22860" y="126491"/>
                  </a:lnTo>
                  <a:lnTo>
                    <a:pt x="0" y="217931"/>
                  </a:lnTo>
                  <a:lnTo>
                    <a:pt x="45719" y="217931"/>
                  </a:lnTo>
                  <a:close/>
                </a:path>
                <a:path w="1165860" h="1028700">
                  <a:moveTo>
                    <a:pt x="22860" y="1028699"/>
                  </a:moveTo>
                  <a:lnTo>
                    <a:pt x="22860" y="628649"/>
                  </a:lnTo>
                </a:path>
                <a:path w="1165860" h="1028700">
                  <a:moveTo>
                    <a:pt x="594360" y="0"/>
                  </a:moveTo>
                  <a:lnTo>
                    <a:pt x="1165860" y="0"/>
                  </a:lnTo>
                  <a:lnTo>
                    <a:pt x="1165860" y="114300"/>
                  </a:lnTo>
                  <a:lnTo>
                    <a:pt x="594360" y="114300"/>
                  </a:lnTo>
                  <a:lnTo>
                    <a:pt x="59436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2655823" y="6558534"/>
              <a:ext cx="330835" cy="0"/>
            </a:xfrm>
            <a:custGeom>
              <a:avLst/>
              <a:gdLst/>
              <a:ahLst/>
              <a:cxnLst/>
              <a:rect l="l" t="t" r="r" b="b"/>
              <a:pathLst>
                <a:path w="330835" h="0">
                  <a:moveTo>
                    <a:pt x="330707" y="0"/>
                  </a:moveTo>
                  <a:lnTo>
                    <a:pt x="0" y="0"/>
                  </a:lnTo>
                  <a:lnTo>
                    <a:pt x="3307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2655824" y="6555739"/>
              <a:ext cx="327025" cy="5080"/>
            </a:xfrm>
            <a:custGeom>
              <a:avLst/>
              <a:gdLst/>
              <a:ahLst/>
              <a:cxnLst/>
              <a:rect l="l" t="t" r="r" b="b"/>
              <a:pathLst>
                <a:path w="327025" h="5079">
                  <a:moveTo>
                    <a:pt x="326644" y="2540"/>
                  </a:moveTo>
                  <a:lnTo>
                    <a:pt x="324599" y="2540"/>
                  </a:lnTo>
                  <a:lnTo>
                    <a:pt x="324599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326644" y="5080"/>
                  </a:lnTo>
                  <a:lnTo>
                    <a:pt x="326644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895091" y="6535674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20"/>
                  </a:lnTo>
                  <a:lnTo>
                    <a:pt x="91439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2895091" y="6535674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45720"/>
                  </a:moveTo>
                  <a:lnTo>
                    <a:pt x="91439" y="22860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4294317" y="6672834"/>
              <a:ext cx="152400" cy="800100"/>
            </a:xfrm>
            <a:custGeom>
              <a:avLst/>
              <a:gdLst/>
              <a:ahLst/>
              <a:cxnLst/>
              <a:rect l="l" t="t" r="r" b="b"/>
              <a:pathLst>
                <a:path w="152400" h="800100">
                  <a:moveTo>
                    <a:pt x="76006" y="0"/>
                  </a:moveTo>
                  <a:lnTo>
                    <a:pt x="126451" y="57867"/>
                  </a:lnTo>
                  <a:lnTo>
                    <a:pt x="151388" y="124240"/>
                  </a:lnTo>
                  <a:lnTo>
                    <a:pt x="133918" y="159257"/>
                  </a:lnTo>
                  <a:lnTo>
                    <a:pt x="100119" y="185292"/>
                  </a:lnTo>
                  <a:lnTo>
                    <a:pt x="31319" y="173711"/>
                  </a:lnTo>
                  <a:lnTo>
                    <a:pt x="4378" y="141731"/>
                  </a:lnTo>
                  <a:lnTo>
                    <a:pt x="19604" y="93283"/>
                  </a:lnTo>
                  <a:lnTo>
                    <a:pt x="76006" y="86105"/>
                  </a:lnTo>
                  <a:lnTo>
                    <a:pt x="111891" y="103627"/>
                  </a:lnTo>
                  <a:lnTo>
                    <a:pt x="139985" y="134021"/>
                  </a:lnTo>
                  <a:lnTo>
                    <a:pt x="151901" y="171318"/>
                  </a:lnTo>
                  <a:lnTo>
                    <a:pt x="139252" y="209549"/>
                  </a:lnTo>
                  <a:lnTo>
                    <a:pt x="87070" y="246147"/>
                  </a:lnTo>
                  <a:lnTo>
                    <a:pt x="36553" y="234862"/>
                  </a:lnTo>
                  <a:lnTo>
                    <a:pt x="4506" y="198419"/>
                  </a:lnTo>
                  <a:lnTo>
                    <a:pt x="7737" y="159546"/>
                  </a:lnTo>
                  <a:lnTo>
                    <a:pt x="63052" y="140969"/>
                  </a:lnTo>
                  <a:lnTo>
                    <a:pt x="130818" y="178674"/>
                  </a:lnTo>
                  <a:lnTo>
                    <a:pt x="149911" y="213755"/>
                  </a:lnTo>
                  <a:lnTo>
                    <a:pt x="122253" y="285689"/>
                  </a:lnTo>
                  <a:lnTo>
                    <a:pt x="53719" y="300514"/>
                  </a:lnTo>
                  <a:lnTo>
                    <a:pt x="18094" y="275843"/>
                  </a:lnTo>
                  <a:lnTo>
                    <a:pt x="2906" y="225056"/>
                  </a:lnTo>
                  <a:lnTo>
                    <a:pt x="49336" y="198119"/>
                  </a:lnTo>
                  <a:lnTo>
                    <a:pt x="120764" y="225418"/>
                  </a:lnTo>
                  <a:lnTo>
                    <a:pt x="145027" y="257477"/>
                  </a:lnTo>
                  <a:lnTo>
                    <a:pt x="134981" y="329793"/>
                  </a:lnTo>
                  <a:lnTo>
                    <a:pt x="104786" y="354396"/>
                  </a:lnTo>
                  <a:lnTo>
                    <a:pt x="31048" y="344423"/>
                  </a:lnTo>
                  <a:lnTo>
                    <a:pt x="139" y="293360"/>
                  </a:lnTo>
                  <a:lnTo>
                    <a:pt x="42478" y="256031"/>
                  </a:lnTo>
                  <a:lnTo>
                    <a:pt x="115039" y="277548"/>
                  </a:lnTo>
                  <a:lnTo>
                    <a:pt x="141165" y="307527"/>
                  </a:lnTo>
                  <a:lnTo>
                    <a:pt x="152206" y="342899"/>
                  </a:lnTo>
                  <a:lnTo>
                    <a:pt x="139874" y="380042"/>
                  </a:lnTo>
                  <a:lnTo>
                    <a:pt x="112025" y="407579"/>
                  </a:lnTo>
                  <a:lnTo>
                    <a:pt x="37906" y="406907"/>
                  </a:lnTo>
                  <a:lnTo>
                    <a:pt x="611" y="357532"/>
                  </a:lnTo>
                  <a:lnTo>
                    <a:pt x="36796" y="314848"/>
                  </a:lnTo>
                  <a:lnTo>
                    <a:pt x="88855" y="318694"/>
                  </a:lnTo>
                  <a:lnTo>
                    <a:pt x="136474" y="357488"/>
                  </a:lnTo>
                  <a:lnTo>
                    <a:pt x="145252" y="427668"/>
                  </a:lnTo>
                  <a:lnTo>
                    <a:pt x="89006" y="474415"/>
                  </a:lnTo>
                  <a:lnTo>
                    <a:pt x="25581" y="454539"/>
                  </a:lnTo>
                  <a:lnTo>
                    <a:pt x="1341" y="400517"/>
                  </a:lnTo>
                  <a:lnTo>
                    <a:pt x="61302" y="369299"/>
                  </a:lnTo>
                  <a:lnTo>
                    <a:pt x="126710" y="402834"/>
                  </a:lnTo>
                  <a:lnTo>
                    <a:pt x="149904" y="472013"/>
                  </a:lnTo>
                  <a:lnTo>
                    <a:pt x="130732" y="506263"/>
                  </a:lnTo>
                  <a:lnTo>
                    <a:pt x="98294" y="528744"/>
                  </a:lnTo>
                  <a:lnTo>
                    <a:pt x="34298" y="518608"/>
                  </a:lnTo>
                  <a:lnTo>
                    <a:pt x="64" y="466779"/>
                  </a:lnTo>
                  <a:lnTo>
                    <a:pt x="47676" y="426724"/>
                  </a:lnTo>
                  <a:lnTo>
                    <a:pt x="114785" y="448735"/>
                  </a:lnTo>
                  <a:lnTo>
                    <a:pt x="151930" y="513626"/>
                  </a:lnTo>
                  <a:lnTo>
                    <a:pt x="140814" y="550116"/>
                  </a:lnTo>
                  <a:lnTo>
                    <a:pt x="113106" y="578248"/>
                  </a:lnTo>
                  <a:lnTo>
                    <a:pt x="76006" y="590549"/>
                  </a:lnTo>
                  <a:lnTo>
                    <a:pt x="16661" y="559993"/>
                  </a:lnTo>
                  <a:lnTo>
                    <a:pt x="9712" y="501395"/>
                  </a:lnTo>
                  <a:lnTo>
                    <a:pt x="69123" y="484551"/>
                  </a:lnTo>
                  <a:lnTo>
                    <a:pt x="123844" y="513580"/>
                  </a:lnTo>
                  <a:lnTo>
                    <a:pt x="151187" y="566930"/>
                  </a:lnTo>
                  <a:lnTo>
                    <a:pt x="128468" y="623050"/>
                  </a:lnTo>
                  <a:lnTo>
                    <a:pt x="91246" y="645413"/>
                  </a:lnTo>
                  <a:lnTo>
                    <a:pt x="38952" y="636059"/>
                  </a:lnTo>
                  <a:lnTo>
                    <a:pt x="4249" y="598408"/>
                  </a:lnTo>
                  <a:lnTo>
                    <a:pt x="0" y="582624"/>
                  </a:lnTo>
                  <a:lnTo>
                    <a:pt x="3616" y="566927"/>
                  </a:lnTo>
                  <a:lnTo>
                    <a:pt x="60952" y="540900"/>
                  </a:lnTo>
                  <a:lnTo>
                    <a:pt x="120964" y="568451"/>
                  </a:lnTo>
                  <a:lnTo>
                    <a:pt x="146913" y="604501"/>
                  </a:lnTo>
                  <a:lnTo>
                    <a:pt x="134060" y="673815"/>
                  </a:lnTo>
                  <a:lnTo>
                    <a:pt x="98866" y="700277"/>
                  </a:lnTo>
                  <a:lnTo>
                    <a:pt x="30296" y="687119"/>
                  </a:lnTo>
                  <a:lnTo>
                    <a:pt x="1330" y="629411"/>
                  </a:lnTo>
                  <a:lnTo>
                    <a:pt x="49698" y="602789"/>
                  </a:lnTo>
                  <a:lnTo>
                    <a:pt x="102676" y="629411"/>
                  </a:lnTo>
                  <a:lnTo>
                    <a:pt x="135804" y="672526"/>
                  </a:lnTo>
                  <a:lnTo>
                    <a:pt x="152206" y="723899"/>
                  </a:lnTo>
                  <a:lnTo>
                    <a:pt x="151444" y="733805"/>
                  </a:lnTo>
                  <a:lnTo>
                    <a:pt x="119440" y="771905"/>
                  </a:lnTo>
                  <a:lnTo>
                    <a:pt x="81340" y="797051"/>
                  </a:lnTo>
                  <a:lnTo>
                    <a:pt x="76768" y="799337"/>
                  </a:lnTo>
                  <a:lnTo>
                    <a:pt x="76006" y="800099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" name="object 36" descr=""/>
          <p:cNvGrpSpPr/>
          <p:nvPr/>
        </p:nvGrpSpPr>
        <p:grpSpPr>
          <a:xfrm>
            <a:off x="4853368" y="6413182"/>
            <a:ext cx="62230" cy="62230"/>
            <a:chOff x="4853368" y="6413182"/>
            <a:chExt cx="62230" cy="62230"/>
          </a:xfrm>
        </p:grpSpPr>
        <p:sp>
          <p:nvSpPr>
            <p:cNvPr id="37" name="object 37" descr=""/>
            <p:cNvSpPr/>
            <p:nvPr/>
          </p:nvSpPr>
          <p:spPr>
            <a:xfrm>
              <a:off x="4856225" y="6416040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4">
                  <a:moveTo>
                    <a:pt x="28194" y="0"/>
                  </a:moveTo>
                  <a:lnTo>
                    <a:pt x="17225" y="2217"/>
                  </a:lnTo>
                  <a:lnTo>
                    <a:pt x="8262" y="8262"/>
                  </a:lnTo>
                  <a:lnTo>
                    <a:pt x="2217" y="17225"/>
                  </a:lnTo>
                  <a:lnTo>
                    <a:pt x="0" y="28194"/>
                  </a:lnTo>
                  <a:lnTo>
                    <a:pt x="2217" y="39162"/>
                  </a:lnTo>
                  <a:lnTo>
                    <a:pt x="8262" y="48125"/>
                  </a:lnTo>
                  <a:lnTo>
                    <a:pt x="17225" y="54170"/>
                  </a:lnTo>
                  <a:lnTo>
                    <a:pt x="28194" y="56387"/>
                  </a:lnTo>
                  <a:lnTo>
                    <a:pt x="39162" y="54170"/>
                  </a:lnTo>
                  <a:lnTo>
                    <a:pt x="48125" y="48125"/>
                  </a:lnTo>
                  <a:lnTo>
                    <a:pt x="54170" y="39162"/>
                  </a:lnTo>
                  <a:lnTo>
                    <a:pt x="56387" y="28194"/>
                  </a:lnTo>
                  <a:lnTo>
                    <a:pt x="54170" y="17225"/>
                  </a:lnTo>
                  <a:lnTo>
                    <a:pt x="48125" y="8262"/>
                  </a:lnTo>
                  <a:lnTo>
                    <a:pt x="39162" y="2217"/>
                  </a:lnTo>
                  <a:lnTo>
                    <a:pt x="2819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4856225" y="6416040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4">
                  <a:moveTo>
                    <a:pt x="56387" y="28194"/>
                  </a:moveTo>
                  <a:lnTo>
                    <a:pt x="54170" y="39162"/>
                  </a:lnTo>
                  <a:lnTo>
                    <a:pt x="48125" y="48125"/>
                  </a:lnTo>
                  <a:lnTo>
                    <a:pt x="39162" y="54170"/>
                  </a:lnTo>
                  <a:lnTo>
                    <a:pt x="28194" y="56387"/>
                  </a:lnTo>
                  <a:lnTo>
                    <a:pt x="17225" y="54170"/>
                  </a:lnTo>
                  <a:lnTo>
                    <a:pt x="8262" y="48125"/>
                  </a:lnTo>
                  <a:lnTo>
                    <a:pt x="2217" y="39162"/>
                  </a:lnTo>
                  <a:lnTo>
                    <a:pt x="0" y="28194"/>
                  </a:lnTo>
                  <a:lnTo>
                    <a:pt x="2217" y="17225"/>
                  </a:lnTo>
                  <a:lnTo>
                    <a:pt x="8262" y="8262"/>
                  </a:lnTo>
                  <a:lnTo>
                    <a:pt x="17225" y="2217"/>
                  </a:lnTo>
                  <a:lnTo>
                    <a:pt x="28194" y="0"/>
                  </a:lnTo>
                  <a:lnTo>
                    <a:pt x="39162" y="2217"/>
                  </a:lnTo>
                  <a:lnTo>
                    <a:pt x="48125" y="8262"/>
                  </a:lnTo>
                  <a:lnTo>
                    <a:pt x="54170" y="17225"/>
                  </a:lnTo>
                  <a:lnTo>
                    <a:pt x="56387" y="28194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9" name="object 39" descr=""/>
          <p:cNvGrpSpPr/>
          <p:nvPr/>
        </p:nvGrpSpPr>
        <p:grpSpPr>
          <a:xfrm>
            <a:off x="4138612" y="6413182"/>
            <a:ext cx="62230" cy="62230"/>
            <a:chOff x="4138612" y="6413182"/>
            <a:chExt cx="62230" cy="62230"/>
          </a:xfrm>
        </p:grpSpPr>
        <p:sp>
          <p:nvSpPr>
            <p:cNvPr id="40" name="object 40" descr=""/>
            <p:cNvSpPr/>
            <p:nvPr/>
          </p:nvSpPr>
          <p:spPr>
            <a:xfrm>
              <a:off x="4141469" y="6416040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4">
                  <a:moveTo>
                    <a:pt x="28193" y="0"/>
                  </a:moveTo>
                  <a:lnTo>
                    <a:pt x="17225" y="2217"/>
                  </a:lnTo>
                  <a:lnTo>
                    <a:pt x="8262" y="8262"/>
                  </a:lnTo>
                  <a:lnTo>
                    <a:pt x="2217" y="17225"/>
                  </a:lnTo>
                  <a:lnTo>
                    <a:pt x="0" y="28194"/>
                  </a:lnTo>
                  <a:lnTo>
                    <a:pt x="2217" y="39162"/>
                  </a:lnTo>
                  <a:lnTo>
                    <a:pt x="8262" y="48125"/>
                  </a:lnTo>
                  <a:lnTo>
                    <a:pt x="17225" y="54170"/>
                  </a:lnTo>
                  <a:lnTo>
                    <a:pt x="28193" y="56387"/>
                  </a:lnTo>
                  <a:lnTo>
                    <a:pt x="39162" y="54170"/>
                  </a:lnTo>
                  <a:lnTo>
                    <a:pt x="48125" y="48125"/>
                  </a:lnTo>
                  <a:lnTo>
                    <a:pt x="54170" y="39162"/>
                  </a:lnTo>
                  <a:lnTo>
                    <a:pt x="56387" y="28194"/>
                  </a:lnTo>
                  <a:lnTo>
                    <a:pt x="54170" y="17225"/>
                  </a:lnTo>
                  <a:lnTo>
                    <a:pt x="48125" y="8262"/>
                  </a:lnTo>
                  <a:lnTo>
                    <a:pt x="39162" y="2217"/>
                  </a:lnTo>
                  <a:lnTo>
                    <a:pt x="281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4141469" y="6416040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4">
                  <a:moveTo>
                    <a:pt x="56387" y="28194"/>
                  </a:moveTo>
                  <a:lnTo>
                    <a:pt x="54170" y="39162"/>
                  </a:lnTo>
                  <a:lnTo>
                    <a:pt x="48125" y="48125"/>
                  </a:lnTo>
                  <a:lnTo>
                    <a:pt x="39162" y="54170"/>
                  </a:lnTo>
                  <a:lnTo>
                    <a:pt x="28193" y="56387"/>
                  </a:lnTo>
                  <a:lnTo>
                    <a:pt x="17225" y="54170"/>
                  </a:lnTo>
                  <a:lnTo>
                    <a:pt x="8262" y="48125"/>
                  </a:lnTo>
                  <a:lnTo>
                    <a:pt x="2217" y="39162"/>
                  </a:lnTo>
                  <a:lnTo>
                    <a:pt x="0" y="28194"/>
                  </a:lnTo>
                  <a:lnTo>
                    <a:pt x="2217" y="17225"/>
                  </a:lnTo>
                  <a:lnTo>
                    <a:pt x="8262" y="8262"/>
                  </a:lnTo>
                  <a:lnTo>
                    <a:pt x="17225" y="2217"/>
                  </a:lnTo>
                  <a:lnTo>
                    <a:pt x="28193" y="0"/>
                  </a:lnTo>
                  <a:lnTo>
                    <a:pt x="39162" y="2217"/>
                  </a:lnTo>
                  <a:lnTo>
                    <a:pt x="48125" y="8262"/>
                  </a:lnTo>
                  <a:lnTo>
                    <a:pt x="54170" y="17225"/>
                  </a:lnTo>
                  <a:lnTo>
                    <a:pt x="56387" y="28194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2" name="object 42" descr=""/>
          <p:cNvGrpSpPr/>
          <p:nvPr/>
        </p:nvGrpSpPr>
        <p:grpSpPr>
          <a:xfrm>
            <a:off x="4577016" y="6527482"/>
            <a:ext cx="881380" cy="1090930"/>
            <a:chOff x="4577016" y="6527482"/>
            <a:chExt cx="881380" cy="1090930"/>
          </a:xfrm>
        </p:grpSpPr>
        <p:sp>
          <p:nvSpPr>
            <p:cNvPr id="43" name="object 43" descr=""/>
            <p:cNvSpPr/>
            <p:nvPr/>
          </p:nvSpPr>
          <p:spPr>
            <a:xfrm>
              <a:off x="4656073" y="6530339"/>
              <a:ext cx="799465" cy="1085215"/>
            </a:xfrm>
            <a:custGeom>
              <a:avLst/>
              <a:gdLst/>
              <a:ahLst/>
              <a:cxnLst/>
              <a:rect l="l" t="t" r="r" b="b"/>
              <a:pathLst>
                <a:path w="799464" h="1085215">
                  <a:moveTo>
                    <a:pt x="771651" y="1056893"/>
                  </a:moveTo>
                  <a:lnTo>
                    <a:pt x="769434" y="1067862"/>
                  </a:lnTo>
                  <a:lnTo>
                    <a:pt x="763389" y="1076825"/>
                  </a:lnTo>
                  <a:lnTo>
                    <a:pt x="754426" y="1082870"/>
                  </a:lnTo>
                  <a:lnTo>
                    <a:pt x="743458" y="1085087"/>
                  </a:lnTo>
                  <a:lnTo>
                    <a:pt x="732489" y="1082870"/>
                  </a:lnTo>
                  <a:lnTo>
                    <a:pt x="723526" y="1076825"/>
                  </a:lnTo>
                  <a:lnTo>
                    <a:pt x="717481" y="1067862"/>
                  </a:lnTo>
                  <a:lnTo>
                    <a:pt x="715263" y="1056893"/>
                  </a:lnTo>
                  <a:lnTo>
                    <a:pt x="717481" y="1045925"/>
                  </a:lnTo>
                  <a:lnTo>
                    <a:pt x="723526" y="1036962"/>
                  </a:lnTo>
                  <a:lnTo>
                    <a:pt x="732489" y="1030917"/>
                  </a:lnTo>
                  <a:lnTo>
                    <a:pt x="743458" y="1028699"/>
                  </a:lnTo>
                  <a:lnTo>
                    <a:pt x="754426" y="1030917"/>
                  </a:lnTo>
                  <a:lnTo>
                    <a:pt x="763389" y="1036962"/>
                  </a:lnTo>
                  <a:lnTo>
                    <a:pt x="769434" y="1045925"/>
                  </a:lnTo>
                  <a:lnTo>
                    <a:pt x="771651" y="1056893"/>
                  </a:lnTo>
                  <a:close/>
                </a:path>
                <a:path w="799464" h="1085215">
                  <a:moveTo>
                    <a:pt x="799084" y="28193"/>
                  </a:moveTo>
                  <a:lnTo>
                    <a:pt x="796866" y="39162"/>
                  </a:lnTo>
                  <a:lnTo>
                    <a:pt x="790821" y="48125"/>
                  </a:lnTo>
                  <a:lnTo>
                    <a:pt x="781858" y="54170"/>
                  </a:lnTo>
                  <a:lnTo>
                    <a:pt x="770889" y="56387"/>
                  </a:lnTo>
                  <a:lnTo>
                    <a:pt x="759921" y="54170"/>
                  </a:lnTo>
                  <a:lnTo>
                    <a:pt x="750958" y="48125"/>
                  </a:lnTo>
                  <a:lnTo>
                    <a:pt x="744913" y="39162"/>
                  </a:lnTo>
                  <a:lnTo>
                    <a:pt x="742696" y="28193"/>
                  </a:lnTo>
                  <a:lnTo>
                    <a:pt x="744913" y="17225"/>
                  </a:lnTo>
                  <a:lnTo>
                    <a:pt x="750958" y="8262"/>
                  </a:lnTo>
                  <a:lnTo>
                    <a:pt x="759921" y="2217"/>
                  </a:lnTo>
                  <a:lnTo>
                    <a:pt x="770889" y="0"/>
                  </a:lnTo>
                  <a:lnTo>
                    <a:pt x="781858" y="2217"/>
                  </a:lnTo>
                  <a:lnTo>
                    <a:pt x="790821" y="8262"/>
                  </a:lnTo>
                  <a:lnTo>
                    <a:pt x="796866" y="17225"/>
                  </a:lnTo>
                  <a:lnTo>
                    <a:pt x="799084" y="28193"/>
                  </a:lnTo>
                  <a:close/>
                </a:path>
                <a:path w="799464" h="1085215">
                  <a:moveTo>
                    <a:pt x="0" y="142493"/>
                  </a:moveTo>
                  <a:lnTo>
                    <a:pt x="171450" y="28193"/>
                  </a:lnTo>
                </a:path>
                <a:path w="799464" h="1085215">
                  <a:moveTo>
                    <a:pt x="0" y="942593"/>
                  </a:moveTo>
                  <a:lnTo>
                    <a:pt x="171450" y="1056893"/>
                  </a:lnTo>
                </a:path>
                <a:path w="799464" h="1085215">
                  <a:moveTo>
                    <a:pt x="171450" y="28193"/>
                  </a:moveTo>
                  <a:lnTo>
                    <a:pt x="457200" y="28193"/>
                  </a:lnTo>
                </a:path>
                <a:path w="799464" h="1085215">
                  <a:moveTo>
                    <a:pt x="171450" y="1056893"/>
                  </a:moveTo>
                  <a:lnTo>
                    <a:pt x="742950" y="1056893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5396166" y="6627875"/>
              <a:ext cx="5715" cy="273685"/>
            </a:xfrm>
            <a:custGeom>
              <a:avLst/>
              <a:gdLst/>
              <a:ahLst/>
              <a:cxnLst/>
              <a:rect l="l" t="t" r="r" b="b"/>
              <a:pathLst>
                <a:path w="5714" h="273684">
                  <a:moveTo>
                    <a:pt x="2857" y="0"/>
                  </a:moveTo>
                  <a:lnTo>
                    <a:pt x="0" y="11430"/>
                  </a:lnTo>
                  <a:lnTo>
                    <a:pt x="0" y="273557"/>
                  </a:lnTo>
                  <a:lnTo>
                    <a:pt x="5715" y="273557"/>
                  </a:lnTo>
                  <a:lnTo>
                    <a:pt x="5715" y="1143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5376163" y="6627875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40">
                  <a:moveTo>
                    <a:pt x="22860" y="0"/>
                  </a:moveTo>
                  <a:lnTo>
                    <a:pt x="0" y="91439"/>
                  </a:lnTo>
                  <a:lnTo>
                    <a:pt x="45720" y="91439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5376163" y="6627875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40">
                  <a:moveTo>
                    <a:pt x="45720" y="91439"/>
                  </a:moveTo>
                  <a:lnTo>
                    <a:pt x="22860" y="0"/>
                  </a:lnTo>
                  <a:lnTo>
                    <a:pt x="0" y="91439"/>
                  </a:lnTo>
                  <a:lnTo>
                    <a:pt x="45720" y="91439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5399023" y="7130033"/>
              <a:ext cx="0" cy="400050"/>
            </a:xfrm>
            <a:custGeom>
              <a:avLst/>
              <a:gdLst/>
              <a:ahLst/>
              <a:cxnLst/>
              <a:rect l="l" t="t" r="r" b="b"/>
              <a:pathLst>
                <a:path w="0" h="400050">
                  <a:moveTo>
                    <a:pt x="0" y="0"/>
                  </a:moveTo>
                  <a:lnTo>
                    <a:pt x="0" y="40005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5399023" y="7130033"/>
              <a:ext cx="0" cy="400050"/>
            </a:xfrm>
            <a:custGeom>
              <a:avLst/>
              <a:gdLst/>
              <a:ahLst/>
              <a:cxnLst/>
              <a:rect l="l" t="t" r="r" b="b"/>
              <a:pathLst>
                <a:path w="0" h="400050">
                  <a:moveTo>
                    <a:pt x="0" y="400050"/>
                  </a:move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5072367" y="6555739"/>
              <a:ext cx="327025" cy="5080"/>
            </a:xfrm>
            <a:custGeom>
              <a:avLst/>
              <a:gdLst/>
              <a:ahLst/>
              <a:cxnLst/>
              <a:rect l="l" t="t" r="r" b="b"/>
              <a:pathLst>
                <a:path w="327025" h="5079">
                  <a:moveTo>
                    <a:pt x="326656" y="0"/>
                  </a:moveTo>
                  <a:lnTo>
                    <a:pt x="2044" y="0"/>
                  </a:lnTo>
                  <a:lnTo>
                    <a:pt x="2044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326656" y="5080"/>
                  </a:lnTo>
                  <a:lnTo>
                    <a:pt x="326656" y="2540"/>
                  </a:lnTo>
                  <a:lnTo>
                    <a:pt x="3266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5068315" y="6535673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39" y="0"/>
                  </a:moveTo>
                  <a:lnTo>
                    <a:pt x="0" y="22860"/>
                  </a:lnTo>
                  <a:lnTo>
                    <a:pt x="91439" y="45720"/>
                  </a:lnTo>
                  <a:lnTo>
                    <a:pt x="914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5068315" y="6535673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39" y="0"/>
                  </a:moveTo>
                  <a:lnTo>
                    <a:pt x="0" y="22860"/>
                  </a:lnTo>
                  <a:lnTo>
                    <a:pt x="91439" y="45720"/>
                  </a:lnTo>
                  <a:lnTo>
                    <a:pt x="91439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4579873" y="6672833"/>
              <a:ext cx="152400" cy="800100"/>
            </a:xfrm>
            <a:custGeom>
              <a:avLst/>
              <a:gdLst/>
              <a:ahLst/>
              <a:cxnLst/>
              <a:rect l="l" t="t" r="r" b="b"/>
              <a:pathLst>
                <a:path w="152400" h="800100">
                  <a:moveTo>
                    <a:pt x="76200" y="800099"/>
                  </a:moveTo>
                  <a:lnTo>
                    <a:pt x="25754" y="742232"/>
                  </a:lnTo>
                  <a:lnTo>
                    <a:pt x="818" y="675859"/>
                  </a:lnTo>
                  <a:lnTo>
                    <a:pt x="18287" y="640841"/>
                  </a:lnTo>
                  <a:lnTo>
                    <a:pt x="52087" y="614807"/>
                  </a:lnTo>
                  <a:lnTo>
                    <a:pt x="120886" y="626388"/>
                  </a:lnTo>
                  <a:lnTo>
                    <a:pt x="147827" y="658367"/>
                  </a:lnTo>
                  <a:lnTo>
                    <a:pt x="133092" y="706545"/>
                  </a:lnTo>
                  <a:lnTo>
                    <a:pt x="76200" y="714755"/>
                  </a:lnTo>
                  <a:lnTo>
                    <a:pt x="40307" y="696322"/>
                  </a:lnTo>
                  <a:lnTo>
                    <a:pt x="12211" y="666135"/>
                  </a:lnTo>
                  <a:lnTo>
                    <a:pt x="297" y="629207"/>
                  </a:lnTo>
                  <a:lnTo>
                    <a:pt x="12953" y="590549"/>
                  </a:lnTo>
                  <a:lnTo>
                    <a:pt x="65139" y="553948"/>
                  </a:lnTo>
                  <a:lnTo>
                    <a:pt x="115655" y="565235"/>
                  </a:lnTo>
                  <a:lnTo>
                    <a:pt x="147698" y="601681"/>
                  </a:lnTo>
                  <a:lnTo>
                    <a:pt x="144465" y="640556"/>
                  </a:lnTo>
                  <a:lnTo>
                    <a:pt x="89153" y="659129"/>
                  </a:lnTo>
                  <a:lnTo>
                    <a:pt x="21631" y="621653"/>
                  </a:lnTo>
                  <a:lnTo>
                    <a:pt x="2300" y="586379"/>
                  </a:lnTo>
                  <a:lnTo>
                    <a:pt x="29952" y="514410"/>
                  </a:lnTo>
                  <a:lnTo>
                    <a:pt x="98487" y="499585"/>
                  </a:lnTo>
                  <a:lnTo>
                    <a:pt x="134112" y="524255"/>
                  </a:lnTo>
                  <a:lnTo>
                    <a:pt x="149294" y="575043"/>
                  </a:lnTo>
                  <a:lnTo>
                    <a:pt x="102870" y="601979"/>
                  </a:lnTo>
                  <a:lnTo>
                    <a:pt x="31737" y="574957"/>
                  </a:lnTo>
                  <a:lnTo>
                    <a:pt x="7272" y="542779"/>
                  </a:lnTo>
                  <a:lnTo>
                    <a:pt x="17225" y="470306"/>
                  </a:lnTo>
                  <a:lnTo>
                    <a:pt x="47420" y="445703"/>
                  </a:lnTo>
                  <a:lnTo>
                    <a:pt x="121158" y="455675"/>
                  </a:lnTo>
                  <a:lnTo>
                    <a:pt x="152066" y="506744"/>
                  </a:lnTo>
                  <a:lnTo>
                    <a:pt x="109727" y="544067"/>
                  </a:lnTo>
                  <a:lnTo>
                    <a:pt x="37161" y="522560"/>
                  </a:lnTo>
                  <a:lnTo>
                    <a:pt x="10985" y="492443"/>
                  </a:lnTo>
                  <a:lnTo>
                    <a:pt x="0" y="457199"/>
                  </a:lnTo>
                  <a:lnTo>
                    <a:pt x="12331" y="420057"/>
                  </a:lnTo>
                  <a:lnTo>
                    <a:pt x="40181" y="392520"/>
                  </a:lnTo>
                  <a:lnTo>
                    <a:pt x="114300" y="393191"/>
                  </a:lnTo>
                  <a:lnTo>
                    <a:pt x="151575" y="442690"/>
                  </a:lnTo>
                  <a:lnTo>
                    <a:pt x="115262" y="485317"/>
                  </a:lnTo>
                  <a:lnTo>
                    <a:pt x="63161" y="481390"/>
                  </a:lnTo>
                  <a:lnTo>
                    <a:pt x="15622" y="442575"/>
                  </a:lnTo>
                  <a:lnTo>
                    <a:pt x="6953" y="372429"/>
                  </a:lnTo>
                  <a:lnTo>
                    <a:pt x="63200" y="325679"/>
                  </a:lnTo>
                  <a:lnTo>
                    <a:pt x="126622" y="345558"/>
                  </a:lnTo>
                  <a:lnTo>
                    <a:pt x="150859" y="399591"/>
                  </a:lnTo>
                  <a:lnTo>
                    <a:pt x="90745" y="430873"/>
                  </a:lnTo>
                  <a:lnTo>
                    <a:pt x="25547" y="397284"/>
                  </a:lnTo>
                  <a:lnTo>
                    <a:pt x="2302" y="328088"/>
                  </a:lnTo>
                  <a:lnTo>
                    <a:pt x="21474" y="293841"/>
                  </a:lnTo>
                  <a:lnTo>
                    <a:pt x="53912" y="271360"/>
                  </a:lnTo>
                  <a:lnTo>
                    <a:pt x="118074" y="281611"/>
                  </a:lnTo>
                  <a:lnTo>
                    <a:pt x="152140" y="333436"/>
                  </a:lnTo>
                  <a:lnTo>
                    <a:pt x="104331" y="373441"/>
                  </a:lnTo>
                  <a:lnTo>
                    <a:pt x="37555" y="351477"/>
                  </a:lnTo>
                  <a:lnTo>
                    <a:pt x="276" y="286473"/>
                  </a:lnTo>
                  <a:lnTo>
                    <a:pt x="11391" y="249983"/>
                  </a:lnTo>
                  <a:lnTo>
                    <a:pt x="39100" y="221851"/>
                  </a:lnTo>
                  <a:lnTo>
                    <a:pt x="76200" y="209549"/>
                  </a:lnTo>
                  <a:lnTo>
                    <a:pt x="135550" y="240091"/>
                  </a:lnTo>
                  <a:lnTo>
                    <a:pt x="142493" y="298703"/>
                  </a:lnTo>
                  <a:lnTo>
                    <a:pt x="83090" y="315624"/>
                  </a:lnTo>
                  <a:lnTo>
                    <a:pt x="28375" y="286578"/>
                  </a:lnTo>
                  <a:lnTo>
                    <a:pt x="1032" y="233177"/>
                  </a:lnTo>
                  <a:lnTo>
                    <a:pt x="23744" y="177033"/>
                  </a:lnTo>
                  <a:lnTo>
                    <a:pt x="60960" y="154685"/>
                  </a:lnTo>
                  <a:lnTo>
                    <a:pt x="113254" y="164040"/>
                  </a:lnTo>
                  <a:lnTo>
                    <a:pt x="147956" y="201691"/>
                  </a:lnTo>
                  <a:lnTo>
                    <a:pt x="152206" y="217475"/>
                  </a:lnTo>
                  <a:lnTo>
                    <a:pt x="148589" y="233171"/>
                  </a:lnTo>
                  <a:lnTo>
                    <a:pt x="91230" y="259280"/>
                  </a:lnTo>
                  <a:lnTo>
                    <a:pt x="31241" y="231647"/>
                  </a:lnTo>
                  <a:lnTo>
                    <a:pt x="5291" y="195598"/>
                  </a:lnTo>
                  <a:lnTo>
                    <a:pt x="18140" y="126284"/>
                  </a:lnTo>
                  <a:lnTo>
                    <a:pt x="53339" y="99821"/>
                  </a:lnTo>
                  <a:lnTo>
                    <a:pt x="121905" y="112976"/>
                  </a:lnTo>
                  <a:lnTo>
                    <a:pt x="150875" y="170687"/>
                  </a:lnTo>
                  <a:lnTo>
                    <a:pt x="102503" y="197310"/>
                  </a:lnTo>
                  <a:lnTo>
                    <a:pt x="49529" y="170687"/>
                  </a:lnTo>
                  <a:lnTo>
                    <a:pt x="16402" y="127573"/>
                  </a:lnTo>
                  <a:lnTo>
                    <a:pt x="0" y="76199"/>
                  </a:lnTo>
                  <a:lnTo>
                    <a:pt x="762" y="66293"/>
                  </a:lnTo>
                  <a:lnTo>
                    <a:pt x="32765" y="28193"/>
                  </a:lnTo>
                  <a:lnTo>
                    <a:pt x="70865" y="3047"/>
                  </a:lnTo>
                  <a:lnTo>
                    <a:pt x="75437" y="761"/>
                  </a:lnTo>
                  <a:lnTo>
                    <a:pt x="7620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3" name="object 53" descr=""/>
          <p:cNvSpPr txBox="1"/>
          <p:nvPr/>
        </p:nvSpPr>
        <p:spPr>
          <a:xfrm>
            <a:off x="2471673" y="6900164"/>
            <a:ext cx="57975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>
                <a:latin typeface="Times New Roman"/>
                <a:cs typeface="Times New Roman"/>
              </a:rPr>
              <a:t>V</a:t>
            </a:r>
            <a:r>
              <a:rPr dirty="0" sz="1000">
                <a:latin typeface="Times New Roman"/>
                <a:cs typeface="Times New Roman"/>
              </a:rPr>
              <a:t>p</a:t>
            </a:r>
            <a:r>
              <a:rPr dirty="0" sz="1000" spc="145">
                <a:latin typeface="Times New Roman"/>
                <a:cs typeface="Times New Roman"/>
              </a:rPr>
              <a:t> </a:t>
            </a:r>
            <a:r>
              <a:rPr dirty="0" sz="1250" spc="-20">
                <a:latin typeface="Times New Roman"/>
                <a:cs typeface="Times New Roman"/>
              </a:rPr>
              <a:t>/V</a:t>
            </a:r>
            <a:r>
              <a:rPr dirty="0" sz="1000" spc="-20">
                <a:latin typeface="Times New Roman"/>
                <a:cs typeface="Times New Roman"/>
              </a:rPr>
              <a:t>PB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4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36</a:t>
            </a:fld>
          </a:p>
        </p:txBody>
      </p:sp>
      <p:sp>
        <p:nvSpPr>
          <p:cNvPr id="54" name="object 54" descr=""/>
          <p:cNvSpPr txBox="1"/>
          <p:nvPr/>
        </p:nvSpPr>
        <p:spPr>
          <a:xfrm>
            <a:off x="1150104" y="7665973"/>
            <a:ext cx="4953000" cy="98742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162935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1</a:t>
            </a:r>
            <a:r>
              <a:rPr dirty="0" sz="1050" spc="28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:</a:t>
            </a:r>
            <a:r>
              <a:rPr dirty="0" sz="1050" spc="175">
                <a:latin typeface="Times New Roman"/>
                <a:cs typeface="Times New Roman"/>
              </a:rPr>
              <a:t>  </a:t>
            </a:r>
            <a:r>
              <a:rPr dirty="0" sz="1050" spc="-60">
                <a:latin typeface="Times New Roman"/>
                <a:cs typeface="Times New Roman"/>
              </a:rPr>
              <a:t>1</a:t>
            </a:r>
            <a:endParaRPr sz="1050">
              <a:latin typeface="Times New Roman"/>
              <a:cs typeface="Times New Roman"/>
            </a:endParaRPr>
          </a:p>
          <a:p>
            <a:pPr marL="12700" marR="5080" indent="558800">
              <a:lnSpc>
                <a:spcPct val="215800"/>
              </a:lnSpc>
              <a:spcBef>
                <a:spcPts val="6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2.13: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vista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primario </a:t>
            </a:r>
            <a:r>
              <a:rPr dirty="0" sz="1200" spc="60">
                <a:latin typeface="Calibri"/>
                <a:cs typeface="Calibri"/>
              </a:rPr>
              <a:t>R</a:t>
            </a:r>
            <a:r>
              <a:rPr dirty="0" sz="1200" spc="55">
                <a:latin typeface="Calibri"/>
                <a:cs typeface="Calibri"/>
              </a:rPr>
              <a:t>e</a:t>
            </a:r>
            <a:r>
              <a:rPr dirty="0" sz="1200" spc="60">
                <a:latin typeface="Calibri"/>
                <a:cs typeface="Calibri"/>
              </a:rPr>
              <a:t>la</a:t>
            </a:r>
            <a:r>
              <a:rPr dirty="0" sz="1200" spc="55">
                <a:latin typeface="Calibri"/>
                <a:cs typeface="Calibri"/>
              </a:rPr>
              <a:t>ci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secundario: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5157723" y="6328664"/>
            <a:ext cx="73850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>
                <a:latin typeface="Times New Roman"/>
                <a:cs typeface="Times New Roman"/>
              </a:rPr>
              <a:t>I</a:t>
            </a:r>
            <a:r>
              <a:rPr dirty="0" sz="1000">
                <a:latin typeface="Times New Roman"/>
                <a:cs typeface="Times New Roman"/>
              </a:rPr>
              <a:t>s</a:t>
            </a:r>
            <a:r>
              <a:rPr dirty="0" sz="800">
                <a:latin typeface="Times New Roman"/>
                <a:cs typeface="Times New Roman"/>
              </a:rPr>
              <a:t>x</a:t>
            </a:r>
            <a:r>
              <a:rPr dirty="0" sz="1250">
                <a:latin typeface="Times New Roman"/>
                <a:cs typeface="Times New Roman"/>
              </a:rPr>
              <a:t>V</a:t>
            </a:r>
            <a:r>
              <a:rPr dirty="0" sz="1000">
                <a:latin typeface="Times New Roman"/>
                <a:cs typeface="Times New Roman"/>
              </a:rPr>
              <a:t>SB</a:t>
            </a:r>
            <a:r>
              <a:rPr dirty="0" sz="1000" spc="-65">
                <a:latin typeface="Times New Roman"/>
                <a:cs typeface="Times New Roman"/>
              </a:rPr>
              <a:t> </a:t>
            </a:r>
            <a:r>
              <a:rPr dirty="0" sz="1250" spc="45">
                <a:latin typeface="Times New Roman"/>
                <a:cs typeface="Times New Roman"/>
              </a:rPr>
              <a:t>/S</a:t>
            </a:r>
            <a:r>
              <a:rPr dirty="0" sz="1250" spc="-3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B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5272023" y="6900164"/>
            <a:ext cx="57975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>
                <a:latin typeface="Times New Roman"/>
                <a:cs typeface="Times New Roman"/>
              </a:rPr>
              <a:t>V</a:t>
            </a:r>
            <a:r>
              <a:rPr dirty="0" sz="1000">
                <a:latin typeface="Times New Roman"/>
                <a:cs typeface="Times New Roman"/>
              </a:rPr>
              <a:t>s</a:t>
            </a:r>
            <a:r>
              <a:rPr dirty="0" sz="1000" spc="254">
                <a:latin typeface="Times New Roman"/>
                <a:cs typeface="Times New Roman"/>
              </a:rPr>
              <a:t> </a:t>
            </a:r>
            <a:r>
              <a:rPr dirty="0" sz="1250" spc="-20">
                <a:latin typeface="Times New Roman"/>
                <a:cs typeface="Times New Roman"/>
              </a:rPr>
              <a:t>/V</a:t>
            </a:r>
            <a:r>
              <a:rPr dirty="0" sz="1000" spc="-20">
                <a:latin typeface="Times New Roman"/>
                <a:cs typeface="Times New Roman"/>
              </a:rPr>
              <a:t>SB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786123" y="6214364"/>
            <a:ext cx="76835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243073" y="6271514"/>
            <a:ext cx="166560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869315" algn="l"/>
              </a:tabLst>
            </a:pPr>
            <a:r>
              <a:rPr dirty="0" sz="1250">
                <a:latin typeface="Times New Roman"/>
                <a:cs typeface="Times New Roman"/>
              </a:rPr>
              <a:t>I</a:t>
            </a:r>
            <a:r>
              <a:rPr dirty="0" sz="1000">
                <a:latin typeface="Times New Roman"/>
                <a:cs typeface="Times New Roman"/>
              </a:rPr>
              <a:t>p</a:t>
            </a:r>
            <a:r>
              <a:rPr dirty="0" sz="800">
                <a:latin typeface="Times New Roman"/>
                <a:cs typeface="Times New Roman"/>
              </a:rPr>
              <a:t>x</a:t>
            </a:r>
            <a:r>
              <a:rPr dirty="0" sz="1250">
                <a:latin typeface="Times New Roman"/>
                <a:cs typeface="Times New Roman"/>
              </a:rPr>
              <a:t>V</a:t>
            </a:r>
            <a:r>
              <a:rPr dirty="0" sz="1000">
                <a:latin typeface="Times New Roman"/>
                <a:cs typeface="Times New Roman"/>
              </a:rPr>
              <a:t>PB</a:t>
            </a:r>
            <a:r>
              <a:rPr dirty="0" sz="1000" spc="-105">
                <a:latin typeface="Times New Roman"/>
                <a:cs typeface="Times New Roman"/>
              </a:rPr>
              <a:t> </a:t>
            </a:r>
            <a:r>
              <a:rPr dirty="0" sz="1250" spc="45">
                <a:latin typeface="Times New Roman"/>
                <a:cs typeface="Times New Roman"/>
              </a:rPr>
              <a:t>/S</a:t>
            </a:r>
            <a:r>
              <a:rPr dirty="0" sz="1250" spc="-10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B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250">
                <a:latin typeface="Times New Roman"/>
                <a:cs typeface="Times New Roman"/>
              </a:rPr>
              <a:t>Z</a:t>
            </a:r>
            <a:r>
              <a:rPr dirty="0" sz="1000">
                <a:latin typeface="Times New Roman"/>
                <a:cs typeface="Times New Roman"/>
              </a:rPr>
              <a:t>p</a:t>
            </a:r>
            <a:r>
              <a:rPr dirty="0" sz="800">
                <a:latin typeface="Times New Roman"/>
                <a:cs typeface="Times New Roman"/>
              </a:rPr>
              <a:t>x</a:t>
            </a:r>
            <a:r>
              <a:rPr dirty="0" sz="1250">
                <a:latin typeface="Times New Roman"/>
                <a:cs typeface="Times New Roman"/>
              </a:rPr>
              <a:t>S</a:t>
            </a:r>
            <a:r>
              <a:rPr dirty="0" sz="1250" spc="-6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B</a:t>
            </a:r>
            <a:r>
              <a:rPr dirty="0" sz="1000" spc="50">
                <a:latin typeface="Times New Roman"/>
                <a:cs typeface="Times New Roman"/>
              </a:rPr>
              <a:t> </a:t>
            </a:r>
            <a:r>
              <a:rPr dirty="0" sz="1250" spc="-20">
                <a:latin typeface="Times New Roman"/>
                <a:cs typeface="Times New Roman"/>
              </a:rPr>
              <a:t>/V</a:t>
            </a:r>
            <a:r>
              <a:rPr dirty="0" sz="1000" spc="-20">
                <a:latin typeface="Times New Roman"/>
                <a:cs typeface="Times New Roman"/>
              </a:rPr>
              <a:t>PB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677663" y="8945178"/>
            <a:ext cx="15798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270" i="1">
                <a:latin typeface="Calibri"/>
                <a:cs typeface="Calibri"/>
              </a:rPr>
              <a:t>Z</a:t>
            </a:r>
            <a:r>
              <a:rPr dirty="0" sz="800" spc="180" i="1">
                <a:latin typeface="Calibri"/>
                <a:cs typeface="Calibri"/>
              </a:rPr>
              <a:t>P</a:t>
            </a:r>
            <a:r>
              <a:rPr dirty="0" sz="800" spc="-60" i="1">
                <a:latin typeface="Calibri"/>
                <a:cs typeface="Calibri"/>
              </a:rPr>
              <a:t> </a:t>
            </a:r>
            <a:r>
              <a:rPr dirty="0" sz="800" spc="60">
                <a:latin typeface="Calibri"/>
                <a:cs typeface="Calibri"/>
              </a:rPr>
              <a:t>(</a:t>
            </a:r>
            <a:r>
              <a:rPr dirty="0" sz="800" spc="60" i="1">
                <a:latin typeface="Calibri"/>
                <a:cs typeface="Calibri"/>
              </a:rPr>
              <a:t>a</a:t>
            </a:r>
            <a:r>
              <a:rPr dirty="0" sz="800" spc="60">
                <a:latin typeface="Calibri"/>
                <a:cs typeface="Calibri"/>
              </a:rPr>
              <a:t>)</a:t>
            </a:r>
            <a:r>
              <a:rPr dirty="0" sz="800" spc="215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89">
                <a:latin typeface="Calibri"/>
                <a:cs typeface="Calibri"/>
              </a:rPr>
              <a:t> </a:t>
            </a:r>
            <a:r>
              <a:rPr dirty="0" baseline="9259" sz="1800" spc="142" i="1">
                <a:latin typeface="Calibri"/>
                <a:cs typeface="Calibri"/>
              </a:rPr>
              <a:t>a</a:t>
            </a:r>
            <a:r>
              <a:rPr dirty="0" baseline="48611" sz="1200" spc="142">
                <a:latin typeface="Calibri"/>
                <a:cs typeface="Calibri"/>
              </a:rPr>
              <a:t>2</a:t>
            </a:r>
            <a:r>
              <a:rPr dirty="0" baseline="9259" sz="1800" spc="142" i="1">
                <a:latin typeface="Calibri"/>
                <a:cs typeface="Calibri"/>
              </a:rPr>
              <a:t>Z</a:t>
            </a:r>
            <a:r>
              <a:rPr dirty="0" sz="800" spc="95" i="1">
                <a:latin typeface="Calibri"/>
                <a:cs typeface="Calibri"/>
              </a:rPr>
              <a:t>S</a:t>
            </a:r>
            <a:r>
              <a:rPr dirty="0" sz="800" spc="95">
                <a:latin typeface="Calibri"/>
                <a:cs typeface="Calibri"/>
              </a:rPr>
              <a:t>(</a:t>
            </a:r>
            <a:r>
              <a:rPr dirty="0" sz="800" spc="95" i="1">
                <a:latin typeface="Calibri"/>
                <a:cs typeface="Calibri"/>
              </a:rPr>
              <a:t>a</a:t>
            </a:r>
            <a:r>
              <a:rPr dirty="0" sz="800" spc="95">
                <a:latin typeface="Calibri"/>
                <a:cs typeface="Calibri"/>
              </a:rPr>
              <a:t>)</a:t>
            </a:r>
            <a:r>
              <a:rPr dirty="0" sz="800" spc="210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89">
                <a:latin typeface="Calibri"/>
                <a:cs typeface="Calibri"/>
              </a:rPr>
              <a:t> </a:t>
            </a:r>
            <a:r>
              <a:rPr dirty="0" baseline="9259" sz="1800" spc="157" i="1">
                <a:latin typeface="Calibri"/>
                <a:cs typeface="Calibri"/>
              </a:rPr>
              <a:t>Z</a:t>
            </a:r>
            <a:r>
              <a:rPr dirty="0" sz="800" spc="105" i="1">
                <a:latin typeface="Calibri"/>
                <a:cs typeface="Calibri"/>
              </a:rPr>
              <a:t>S</a:t>
            </a:r>
            <a:r>
              <a:rPr dirty="0" sz="800" spc="105">
                <a:latin typeface="Calibri"/>
                <a:cs typeface="Calibri"/>
              </a:rPr>
              <a:t>(</a:t>
            </a:r>
            <a:r>
              <a:rPr dirty="0" sz="800" spc="105" i="1">
                <a:latin typeface="Calibri"/>
                <a:cs typeface="Calibri"/>
              </a:rPr>
              <a:t>a</a:t>
            </a:r>
            <a:r>
              <a:rPr dirty="0" sz="800" spc="105"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4239259" y="8761696"/>
            <a:ext cx="1187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4347311" y="8818687"/>
            <a:ext cx="3314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204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 </a:t>
            </a:r>
            <a:r>
              <a:rPr dirty="0" u="sng" sz="1200" spc="7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aV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4650740" y="8892158"/>
            <a:ext cx="4781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10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PBase</a:t>
            </a:r>
            <a:r>
              <a:rPr dirty="0" u="sng" sz="80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4322064" y="9047287"/>
            <a:ext cx="8242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35">
                <a:latin typeface="Calibri"/>
                <a:cs typeface="Calibri"/>
              </a:rPr>
              <a:t>a</a:t>
            </a:r>
            <a:r>
              <a:rPr dirty="0" sz="800" spc="90" i="1">
                <a:latin typeface="Calibri"/>
                <a:cs typeface="Calibri"/>
              </a:rPr>
              <a:t>Base</a:t>
            </a:r>
            <a:r>
              <a:rPr dirty="0" baseline="9259" sz="1800" spc="135">
                <a:latin typeface="Calibri"/>
                <a:cs typeface="Calibri"/>
              </a:rPr>
              <a:t>V</a:t>
            </a:r>
            <a:r>
              <a:rPr dirty="0" sz="800" spc="90" i="1">
                <a:latin typeface="Calibri"/>
                <a:cs typeface="Calibri"/>
              </a:rPr>
              <a:t>SBase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5117084" y="8761696"/>
            <a:ext cx="1187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5210047" y="880528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795968" y="1568386"/>
            <a:ext cx="2006600" cy="1036319"/>
            <a:chOff x="2795968" y="1568386"/>
            <a:chExt cx="2006600" cy="1036319"/>
          </a:xfrm>
        </p:grpSpPr>
        <p:sp>
          <p:nvSpPr>
            <p:cNvPr id="3" name="object 3" descr=""/>
            <p:cNvSpPr/>
            <p:nvPr/>
          </p:nvSpPr>
          <p:spPr>
            <a:xfrm>
              <a:off x="2798825" y="1571244"/>
              <a:ext cx="1819910" cy="871219"/>
            </a:xfrm>
            <a:custGeom>
              <a:avLst/>
              <a:gdLst/>
              <a:ahLst/>
              <a:cxnLst/>
              <a:rect l="l" t="t" r="r" b="b"/>
              <a:pathLst>
                <a:path w="1819910" h="871219">
                  <a:moveTo>
                    <a:pt x="411480" y="585215"/>
                  </a:moveTo>
                  <a:lnTo>
                    <a:pt x="406042" y="632370"/>
                  </a:lnTo>
                  <a:lnTo>
                    <a:pt x="390557" y="675667"/>
                  </a:lnTo>
                  <a:lnTo>
                    <a:pt x="366261" y="713869"/>
                  </a:lnTo>
                  <a:lnTo>
                    <a:pt x="334393" y="745737"/>
                  </a:lnTo>
                  <a:lnTo>
                    <a:pt x="296191" y="770033"/>
                  </a:lnTo>
                  <a:lnTo>
                    <a:pt x="252894" y="785518"/>
                  </a:lnTo>
                  <a:lnTo>
                    <a:pt x="205740" y="790955"/>
                  </a:lnTo>
                  <a:lnTo>
                    <a:pt x="158585" y="785518"/>
                  </a:lnTo>
                  <a:lnTo>
                    <a:pt x="115288" y="770033"/>
                  </a:lnTo>
                  <a:lnTo>
                    <a:pt x="77086" y="745737"/>
                  </a:lnTo>
                  <a:lnTo>
                    <a:pt x="45218" y="713869"/>
                  </a:lnTo>
                  <a:lnTo>
                    <a:pt x="20922" y="675667"/>
                  </a:lnTo>
                  <a:lnTo>
                    <a:pt x="5437" y="632370"/>
                  </a:lnTo>
                  <a:lnTo>
                    <a:pt x="0" y="585215"/>
                  </a:lnTo>
                  <a:lnTo>
                    <a:pt x="5437" y="538061"/>
                  </a:lnTo>
                  <a:lnTo>
                    <a:pt x="20922" y="494764"/>
                  </a:lnTo>
                  <a:lnTo>
                    <a:pt x="45218" y="456562"/>
                  </a:lnTo>
                  <a:lnTo>
                    <a:pt x="77086" y="424694"/>
                  </a:lnTo>
                  <a:lnTo>
                    <a:pt x="115288" y="400398"/>
                  </a:lnTo>
                  <a:lnTo>
                    <a:pt x="158585" y="384913"/>
                  </a:lnTo>
                  <a:lnTo>
                    <a:pt x="205740" y="379475"/>
                  </a:lnTo>
                  <a:lnTo>
                    <a:pt x="252894" y="384913"/>
                  </a:lnTo>
                  <a:lnTo>
                    <a:pt x="296191" y="400398"/>
                  </a:lnTo>
                  <a:lnTo>
                    <a:pt x="334393" y="424694"/>
                  </a:lnTo>
                  <a:lnTo>
                    <a:pt x="366261" y="456562"/>
                  </a:lnTo>
                  <a:lnTo>
                    <a:pt x="390557" y="494764"/>
                  </a:lnTo>
                  <a:lnTo>
                    <a:pt x="406042" y="538061"/>
                  </a:lnTo>
                  <a:lnTo>
                    <a:pt x="411480" y="585215"/>
                  </a:lnTo>
                  <a:close/>
                </a:path>
                <a:path w="1819910" h="871219">
                  <a:moveTo>
                    <a:pt x="1292352" y="585215"/>
                  </a:moveTo>
                  <a:lnTo>
                    <a:pt x="1286224" y="630777"/>
                  </a:lnTo>
                  <a:lnTo>
                    <a:pt x="1268933" y="671728"/>
                  </a:lnTo>
                  <a:lnTo>
                    <a:pt x="1242117" y="706431"/>
                  </a:lnTo>
                  <a:lnTo>
                    <a:pt x="1207414" y="733247"/>
                  </a:lnTo>
                  <a:lnTo>
                    <a:pt x="1166463" y="750538"/>
                  </a:lnTo>
                  <a:lnTo>
                    <a:pt x="1120902" y="756665"/>
                  </a:lnTo>
                  <a:lnTo>
                    <a:pt x="1075340" y="750538"/>
                  </a:lnTo>
                  <a:lnTo>
                    <a:pt x="1034389" y="733247"/>
                  </a:lnTo>
                  <a:lnTo>
                    <a:pt x="999686" y="706431"/>
                  </a:lnTo>
                  <a:lnTo>
                    <a:pt x="972870" y="671728"/>
                  </a:lnTo>
                  <a:lnTo>
                    <a:pt x="955579" y="630777"/>
                  </a:lnTo>
                  <a:lnTo>
                    <a:pt x="949451" y="585215"/>
                  </a:lnTo>
                  <a:lnTo>
                    <a:pt x="955579" y="539654"/>
                  </a:lnTo>
                  <a:lnTo>
                    <a:pt x="972870" y="498703"/>
                  </a:lnTo>
                  <a:lnTo>
                    <a:pt x="999686" y="464000"/>
                  </a:lnTo>
                  <a:lnTo>
                    <a:pt x="1034389" y="437184"/>
                  </a:lnTo>
                  <a:lnTo>
                    <a:pt x="1075340" y="419893"/>
                  </a:lnTo>
                  <a:lnTo>
                    <a:pt x="1120902" y="413765"/>
                  </a:lnTo>
                  <a:lnTo>
                    <a:pt x="1166463" y="419893"/>
                  </a:lnTo>
                  <a:lnTo>
                    <a:pt x="1207414" y="437184"/>
                  </a:lnTo>
                  <a:lnTo>
                    <a:pt x="1242117" y="464000"/>
                  </a:lnTo>
                  <a:lnTo>
                    <a:pt x="1268933" y="498703"/>
                  </a:lnTo>
                  <a:lnTo>
                    <a:pt x="1286224" y="539654"/>
                  </a:lnTo>
                  <a:lnTo>
                    <a:pt x="1292352" y="585215"/>
                  </a:lnTo>
                  <a:close/>
                </a:path>
                <a:path w="1819910" h="871219">
                  <a:moveTo>
                    <a:pt x="1520952" y="585215"/>
                  </a:moveTo>
                  <a:lnTo>
                    <a:pt x="1514824" y="630777"/>
                  </a:lnTo>
                  <a:lnTo>
                    <a:pt x="1497533" y="671728"/>
                  </a:lnTo>
                  <a:lnTo>
                    <a:pt x="1470717" y="706431"/>
                  </a:lnTo>
                  <a:lnTo>
                    <a:pt x="1436014" y="733247"/>
                  </a:lnTo>
                  <a:lnTo>
                    <a:pt x="1395063" y="750538"/>
                  </a:lnTo>
                  <a:lnTo>
                    <a:pt x="1349502" y="756665"/>
                  </a:lnTo>
                  <a:lnTo>
                    <a:pt x="1303940" y="750538"/>
                  </a:lnTo>
                  <a:lnTo>
                    <a:pt x="1262989" y="733247"/>
                  </a:lnTo>
                  <a:lnTo>
                    <a:pt x="1228286" y="706431"/>
                  </a:lnTo>
                  <a:lnTo>
                    <a:pt x="1201470" y="671728"/>
                  </a:lnTo>
                  <a:lnTo>
                    <a:pt x="1184179" y="630777"/>
                  </a:lnTo>
                  <a:lnTo>
                    <a:pt x="1178052" y="585215"/>
                  </a:lnTo>
                  <a:lnTo>
                    <a:pt x="1184179" y="539654"/>
                  </a:lnTo>
                  <a:lnTo>
                    <a:pt x="1201470" y="498703"/>
                  </a:lnTo>
                  <a:lnTo>
                    <a:pt x="1228286" y="464000"/>
                  </a:lnTo>
                  <a:lnTo>
                    <a:pt x="1262989" y="437184"/>
                  </a:lnTo>
                  <a:lnTo>
                    <a:pt x="1303940" y="419893"/>
                  </a:lnTo>
                  <a:lnTo>
                    <a:pt x="1349502" y="413765"/>
                  </a:lnTo>
                  <a:lnTo>
                    <a:pt x="1395063" y="419893"/>
                  </a:lnTo>
                  <a:lnTo>
                    <a:pt x="1436014" y="437184"/>
                  </a:lnTo>
                  <a:lnTo>
                    <a:pt x="1470717" y="464000"/>
                  </a:lnTo>
                  <a:lnTo>
                    <a:pt x="1497533" y="498703"/>
                  </a:lnTo>
                  <a:lnTo>
                    <a:pt x="1514824" y="539654"/>
                  </a:lnTo>
                  <a:lnTo>
                    <a:pt x="1520952" y="585215"/>
                  </a:lnTo>
                  <a:close/>
                </a:path>
                <a:path w="1819910" h="871219">
                  <a:moveTo>
                    <a:pt x="905256" y="128015"/>
                  </a:moveTo>
                  <a:lnTo>
                    <a:pt x="895190" y="177829"/>
                  </a:lnTo>
                  <a:lnTo>
                    <a:pt x="867746" y="218522"/>
                  </a:lnTo>
                  <a:lnTo>
                    <a:pt x="827053" y="245966"/>
                  </a:lnTo>
                  <a:lnTo>
                    <a:pt x="777239" y="256031"/>
                  </a:lnTo>
                  <a:lnTo>
                    <a:pt x="727426" y="245966"/>
                  </a:lnTo>
                  <a:lnTo>
                    <a:pt x="686733" y="218522"/>
                  </a:lnTo>
                  <a:lnTo>
                    <a:pt x="659289" y="177829"/>
                  </a:lnTo>
                  <a:lnTo>
                    <a:pt x="649224" y="128015"/>
                  </a:lnTo>
                  <a:lnTo>
                    <a:pt x="659289" y="78202"/>
                  </a:lnTo>
                  <a:lnTo>
                    <a:pt x="686733" y="37509"/>
                  </a:lnTo>
                  <a:lnTo>
                    <a:pt x="727426" y="10065"/>
                  </a:lnTo>
                  <a:lnTo>
                    <a:pt x="777239" y="0"/>
                  </a:lnTo>
                  <a:lnTo>
                    <a:pt x="827053" y="10065"/>
                  </a:lnTo>
                  <a:lnTo>
                    <a:pt x="867746" y="37509"/>
                  </a:lnTo>
                  <a:lnTo>
                    <a:pt x="895190" y="78202"/>
                  </a:lnTo>
                  <a:lnTo>
                    <a:pt x="905256" y="128015"/>
                  </a:lnTo>
                  <a:close/>
                </a:path>
                <a:path w="1819910" h="871219">
                  <a:moveTo>
                    <a:pt x="1819656" y="128015"/>
                  </a:moveTo>
                  <a:lnTo>
                    <a:pt x="1809590" y="177829"/>
                  </a:lnTo>
                  <a:lnTo>
                    <a:pt x="1782146" y="218522"/>
                  </a:lnTo>
                  <a:lnTo>
                    <a:pt x="1741453" y="245966"/>
                  </a:lnTo>
                  <a:lnTo>
                    <a:pt x="1691639" y="256031"/>
                  </a:lnTo>
                  <a:lnTo>
                    <a:pt x="1641826" y="245966"/>
                  </a:lnTo>
                  <a:lnTo>
                    <a:pt x="1601133" y="218522"/>
                  </a:lnTo>
                  <a:lnTo>
                    <a:pt x="1573689" y="177829"/>
                  </a:lnTo>
                  <a:lnTo>
                    <a:pt x="1563624" y="128015"/>
                  </a:lnTo>
                  <a:lnTo>
                    <a:pt x="1573689" y="78202"/>
                  </a:lnTo>
                  <a:lnTo>
                    <a:pt x="1601133" y="37509"/>
                  </a:lnTo>
                  <a:lnTo>
                    <a:pt x="1641826" y="10065"/>
                  </a:lnTo>
                  <a:lnTo>
                    <a:pt x="1691639" y="0"/>
                  </a:lnTo>
                  <a:lnTo>
                    <a:pt x="1741453" y="10065"/>
                  </a:lnTo>
                  <a:lnTo>
                    <a:pt x="1782146" y="37509"/>
                  </a:lnTo>
                  <a:lnTo>
                    <a:pt x="1809590" y="78202"/>
                  </a:lnTo>
                  <a:lnTo>
                    <a:pt x="1819656" y="128015"/>
                  </a:lnTo>
                  <a:close/>
                </a:path>
                <a:path w="1819910" h="871219">
                  <a:moveTo>
                    <a:pt x="434594" y="585215"/>
                  </a:moveTo>
                  <a:lnTo>
                    <a:pt x="777494" y="585215"/>
                  </a:lnTo>
                  <a:lnTo>
                    <a:pt x="948944" y="585215"/>
                  </a:lnTo>
                </a:path>
                <a:path w="1819910" h="871219">
                  <a:moveTo>
                    <a:pt x="1520444" y="585215"/>
                  </a:moveTo>
                  <a:lnTo>
                    <a:pt x="1691894" y="585215"/>
                  </a:lnTo>
                </a:path>
                <a:path w="1819910" h="871219">
                  <a:moveTo>
                    <a:pt x="777494" y="299465"/>
                  </a:moveTo>
                  <a:lnTo>
                    <a:pt x="777494" y="870965"/>
                  </a:lnTo>
                </a:path>
                <a:path w="1819910" h="871219">
                  <a:moveTo>
                    <a:pt x="1691894" y="299465"/>
                  </a:moveTo>
                  <a:lnTo>
                    <a:pt x="1691894" y="870965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4490720" y="2156460"/>
              <a:ext cx="285750" cy="445134"/>
            </a:xfrm>
            <a:custGeom>
              <a:avLst/>
              <a:gdLst/>
              <a:ahLst/>
              <a:cxnLst/>
              <a:rect l="l" t="t" r="r" b="b"/>
              <a:pathLst>
                <a:path w="285750" h="445135">
                  <a:moveTo>
                    <a:pt x="0" y="0"/>
                  </a:moveTo>
                  <a:lnTo>
                    <a:pt x="285750" y="0"/>
                  </a:lnTo>
                  <a:lnTo>
                    <a:pt x="285750" y="353568"/>
                  </a:lnTo>
                </a:path>
                <a:path w="285750" h="445135">
                  <a:moveTo>
                    <a:pt x="285750" y="353568"/>
                  </a:moveTo>
                  <a:lnTo>
                    <a:pt x="285750" y="445008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4753610" y="251002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45719" y="0"/>
                  </a:moveTo>
                  <a:lnTo>
                    <a:pt x="0" y="0"/>
                  </a:lnTo>
                  <a:lnTo>
                    <a:pt x="22860" y="91440"/>
                  </a:lnTo>
                  <a:lnTo>
                    <a:pt x="457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4753610" y="251002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0" y="0"/>
                  </a:moveTo>
                  <a:lnTo>
                    <a:pt x="22860" y="91440"/>
                  </a:lnTo>
                  <a:lnTo>
                    <a:pt x="45719" y="0"/>
                  </a:lnTo>
                  <a:lnTo>
                    <a:pt x="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833369" y="2097508"/>
              <a:ext cx="342900" cy="120014"/>
            </a:xfrm>
            <a:custGeom>
              <a:avLst/>
              <a:gdLst/>
              <a:ahLst/>
              <a:cxnLst/>
              <a:rect l="l" t="t" r="r" b="b"/>
              <a:pathLst>
                <a:path w="342900" h="120014">
                  <a:moveTo>
                    <a:pt x="0" y="58951"/>
                  </a:moveTo>
                  <a:lnTo>
                    <a:pt x="48613" y="20991"/>
                  </a:lnTo>
                  <a:lnTo>
                    <a:pt x="85379" y="1005"/>
                  </a:lnTo>
                  <a:lnTo>
                    <a:pt x="117727" y="0"/>
                  </a:lnTo>
                  <a:lnTo>
                    <a:pt x="153085" y="18979"/>
                  </a:lnTo>
                  <a:lnTo>
                    <a:pt x="198881" y="58951"/>
                  </a:lnTo>
                  <a:lnTo>
                    <a:pt x="210312" y="69619"/>
                  </a:lnTo>
                  <a:lnTo>
                    <a:pt x="220980" y="80287"/>
                  </a:lnTo>
                  <a:lnTo>
                    <a:pt x="231648" y="89431"/>
                  </a:lnTo>
                  <a:lnTo>
                    <a:pt x="271220" y="118011"/>
                  </a:lnTo>
                  <a:lnTo>
                    <a:pt x="282702" y="119911"/>
                  </a:lnTo>
                  <a:lnTo>
                    <a:pt x="295061" y="116294"/>
                  </a:lnTo>
                  <a:lnTo>
                    <a:pt x="323088" y="88669"/>
                  </a:lnTo>
                  <a:lnTo>
                    <a:pt x="336804" y="68095"/>
                  </a:lnTo>
                  <a:lnTo>
                    <a:pt x="340613" y="61999"/>
                  </a:lnTo>
                  <a:lnTo>
                    <a:pt x="342900" y="59713"/>
                  </a:lnTo>
                  <a:lnTo>
                    <a:pt x="342900" y="58951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927599" y="843595"/>
            <a:ext cx="6144895" cy="95313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12700" marR="5080" indent="222250">
              <a:lnSpc>
                <a:spcPct val="100400"/>
              </a:lnSpc>
              <a:spcBef>
                <a:spcPts val="90"/>
              </a:spcBef>
            </a:pPr>
            <a:r>
              <a:rPr dirty="0" u="sng" sz="1200" spc="85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Ejercicio</a:t>
            </a:r>
            <a:r>
              <a:rPr dirty="0" sz="1200" spc="85">
                <a:latin typeface="Calibri"/>
                <a:cs typeface="Calibri"/>
              </a:rPr>
              <a:t>: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Dado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compuesto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generador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l´ınea,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pide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que </a:t>
            </a:r>
            <a:r>
              <a:rPr dirty="0" sz="1200" spc="-10">
                <a:latin typeface="Calibri"/>
                <a:cs typeface="Calibri"/>
              </a:rPr>
              <a:t>sea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expresado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Nota: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20">
                <a:latin typeface="Calibri"/>
                <a:cs typeface="Calibri"/>
              </a:rPr>
              <a:t>par</a:t>
            </a:r>
            <a:r>
              <a:rPr dirty="0" sz="1200" spc="-555">
                <a:latin typeface="Calibri"/>
                <a:cs typeface="Calibri"/>
              </a:rPr>
              <a:t>a</a:t>
            </a:r>
            <a:r>
              <a:rPr dirty="0" sz="1200" spc="20">
                <a:latin typeface="Calibri"/>
                <a:cs typeface="Calibri"/>
              </a:rPr>
              <a:t>´m</a:t>
            </a:r>
            <a:r>
              <a:rPr dirty="0" sz="1200" spc="15">
                <a:latin typeface="Calibri"/>
                <a:cs typeface="Calibri"/>
              </a:rPr>
              <a:t>etr</a:t>
            </a:r>
            <a:r>
              <a:rPr dirty="0" sz="1200" spc="25">
                <a:latin typeface="Calibri"/>
                <a:cs typeface="Calibri"/>
              </a:rPr>
              <a:t>os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elementos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dicho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fueron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calculados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nominales.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endParaRPr sz="1200">
              <a:latin typeface="Calibri"/>
              <a:cs typeface="Calibri"/>
            </a:endParaRPr>
          </a:p>
          <a:p>
            <a:pPr algn="ctr" marL="29209">
              <a:lnSpc>
                <a:spcPct val="100000"/>
              </a:lnSpc>
              <a:spcBef>
                <a:spcPts val="5"/>
              </a:spcBef>
              <a:tabLst>
                <a:tab pos="943610" algn="l"/>
              </a:tabLst>
            </a:pPr>
            <a:r>
              <a:rPr dirty="0" sz="1050" spc="-50">
                <a:latin typeface="Times New Roman"/>
                <a:cs typeface="Times New Roman"/>
              </a:rPr>
              <a:t>P</a:t>
            </a:r>
            <a:r>
              <a:rPr dirty="0" sz="1050">
                <a:latin typeface="Times New Roman"/>
                <a:cs typeface="Times New Roman"/>
              </a:rPr>
              <a:t>	</a:t>
            </a:r>
            <a:r>
              <a:rPr dirty="0" sz="1050" spc="-50">
                <a:latin typeface="Times New Roman"/>
                <a:cs typeface="Times New Roman"/>
              </a:rPr>
              <a:t>S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700020" y="2829366"/>
            <a:ext cx="24104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2.14: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el´ectrico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b´asico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2426455" y="3152819"/>
          <a:ext cx="3223895" cy="7727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87780"/>
                <a:gridCol w="805180"/>
                <a:gridCol w="1053464"/>
              </a:tblGrid>
              <a:tr h="2038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Generador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1115">
                        <a:lnSpc>
                          <a:spcPts val="1135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Transformador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</a:tr>
              <a:tr h="219075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Capacidad</a:t>
                      </a:r>
                      <a:r>
                        <a:rPr dirty="0" sz="1200" spc="47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80">
                          <a:latin typeface="Calibri"/>
                          <a:cs typeface="Calibri"/>
                        </a:rPr>
                        <a:t>(MVA)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13335"/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200" spc="-25">
                          <a:latin typeface="Calibri"/>
                          <a:cs typeface="Calibri"/>
                        </a:rPr>
                        <a:t>75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13335"/>
                </a:tc>
                <a:tc>
                  <a:txBody>
                    <a:bodyPr/>
                    <a:lstStyle/>
                    <a:p>
                      <a:pPr algn="ctr" marL="3302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200" spc="-25">
                          <a:latin typeface="Calibri"/>
                          <a:cs typeface="Calibri"/>
                        </a:rPr>
                        <a:t>40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13335"/>
                </a:tc>
              </a:tr>
              <a:tr h="182880">
                <a:tc>
                  <a:txBody>
                    <a:bodyPr/>
                    <a:lstStyle/>
                    <a:p>
                      <a:pPr marL="31750">
                        <a:lnSpc>
                          <a:spcPts val="1260"/>
                        </a:lnSpc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Voltaje</a:t>
                      </a:r>
                      <a:r>
                        <a:rPr dirty="0" sz="1200" spc="3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55">
                          <a:latin typeface="Calibri"/>
                          <a:cs typeface="Calibri"/>
                        </a:rPr>
                        <a:t>(kv)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260"/>
                        </a:lnSpc>
                      </a:pPr>
                      <a:r>
                        <a:rPr dirty="0" sz="1200" spc="-25">
                          <a:latin typeface="Calibri"/>
                          <a:cs typeface="Calibri"/>
                        </a:rPr>
                        <a:t>20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83820">
                        <a:lnSpc>
                          <a:spcPts val="1260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20/34.5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</a:tr>
              <a:tr h="167005">
                <a:tc>
                  <a:txBody>
                    <a:bodyPr/>
                    <a:lstStyle/>
                    <a:p>
                      <a:pPr marL="31750">
                        <a:lnSpc>
                          <a:spcPts val="1220"/>
                        </a:lnSpc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Reactancia</a:t>
                      </a:r>
                      <a:r>
                        <a:rPr dirty="0" sz="1200" spc="3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(p.u.)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ts val="122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0.09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3655">
                        <a:lnSpc>
                          <a:spcPts val="122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0.20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1" name="object 11" descr=""/>
          <p:cNvSpPr txBox="1"/>
          <p:nvPr/>
        </p:nvSpPr>
        <p:spPr>
          <a:xfrm>
            <a:off x="1123180" y="4152195"/>
            <a:ext cx="3439795" cy="6375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7325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187325" algn="l"/>
              </a:tabLst>
            </a:pPr>
            <a:r>
              <a:rPr dirty="0" sz="1200" spc="-30">
                <a:latin typeface="Calibri"/>
                <a:cs typeface="Calibri"/>
              </a:rPr>
              <a:t>Selecci´on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nuevos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base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75"/>
              </a:spcBef>
            </a:pPr>
            <a:endParaRPr sz="1200">
              <a:latin typeface="Calibri"/>
              <a:cs typeface="Calibri"/>
            </a:endParaRPr>
          </a:p>
          <a:p>
            <a:pPr marL="188595">
              <a:lnSpc>
                <a:spcPct val="100000"/>
              </a:lnSpc>
              <a:spcBef>
                <a:spcPts val="5"/>
              </a:spcBef>
            </a:pPr>
            <a:r>
              <a:rPr dirty="0" sz="1200" spc="150">
                <a:latin typeface="Calibri"/>
                <a:cs typeface="Calibri"/>
              </a:rPr>
              <a:t>V</a:t>
            </a:r>
            <a:r>
              <a:rPr dirty="0" baseline="-13888" sz="1200" spc="225" i="1">
                <a:latin typeface="Calibri"/>
                <a:cs typeface="Calibri"/>
              </a:rPr>
              <a:t>B</a:t>
            </a:r>
            <a:r>
              <a:rPr dirty="0" baseline="-27777" sz="900" spc="225" i="1">
                <a:latin typeface="Calibri"/>
                <a:cs typeface="Calibri"/>
              </a:rPr>
              <a:t>p</a:t>
            </a:r>
            <a:r>
              <a:rPr dirty="0" baseline="-27777" sz="900" spc="54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20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235">
                <a:latin typeface="Calibri"/>
                <a:cs typeface="Calibri"/>
              </a:rPr>
              <a:t>KV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(En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transformador)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491488" y="4982494"/>
            <a:ext cx="8318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25" i="1">
                <a:latin typeface="Calibri"/>
                <a:cs typeface="Calibri"/>
              </a:rPr>
              <a:t>S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781048" y="4918771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037079" y="4982494"/>
            <a:ext cx="850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00" i="1">
                <a:latin typeface="Calibri"/>
                <a:cs typeface="Calibri"/>
              </a:rPr>
              <a:t>P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395220" y="4934010"/>
            <a:ext cx="1752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>
                <a:latin typeface="Calibri"/>
                <a:cs typeface="Calibri"/>
              </a:rPr>
              <a:t>20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274057" y="4866953"/>
            <a:ext cx="50768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90">
                <a:latin typeface="Calibri"/>
                <a:cs typeface="Calibri"/>
              </a:rPr>
              <a:t>V</a:t>
            </a:r>
            <a:r>
              <a:rPr dirty="0" baseline="-13888" sz="1200" spc="284" i="1">
                <a:latin typeface="Calibri"/>
                <a:cs typeface="Calibri"/>
              </a:rPr>
              <a:t>B</a:t>
            </a:r>
            <a:r>
              <a:rPr dirty="0" baseline="-13888" sz="1200" spc="37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u="sng" baseline="23148" sz="1800" spc="-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baseline="23148" sz="1800" spc="-240">
                <a:latin typeface="Calibri"/>
                <a:cs typeface="Calibri"/>
              </a:rPr>
              <a:t> </a:t>
            </a:r>
            <a:r>
              <a:rPr dirty="0" sz="1200" spc="100" i="1">
                <a:latin typeface="Calibri"/>
                <a:cs typeface="Calibri"/>
              </a:rPr>
              <a:t>V</a:t>
            </a:r>
            <a:r>
              <a:rPr dirty="0" baseline="-13888" sz="1200" spc="150" i="1">
                <a:latin typeface="Calibri"/>
                <a:cs typeface="Calibri"/>
              </a:rPr>
              <a:t>B</a:t>
            </a:r>
            <a:r>
              <a:rPr dirty="0" baseline="-13888" sz="1200" spc="434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u="sng" baseline="23148" sz="18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34.5</a:t>
            </a:r>
            <a:r>
              <a:rPr dirty="0" baseline="23148" sz="1800" spc="3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20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240">
                <a:latin typeface="Calibri"/>
                <a:cs typeface="Calibri"/>
              </a:rPr>
              <a:t>KV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34.5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235">
                <a:latin typeface="Calibri"/>
                <a:cs typeface="Calibri"/>
              </a:rPr>
              <a:t>KV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(En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secundario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transformador)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35881" y="5112321"/>
            <a:ext cx="4190365" cy="9366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75895">
              <a:lnSpc>
                <a:spcPct val="100000"/>
              </a:lnSpc>
              <a:spcBef>
                <a:spcPts val="95"/>
              </a:spcBef>
            </a:pPr>
            <a:r>
              <a:rPr dirty="0" sz="1200" spc="185" i="1">
                <a:latin typeface="Calibri"/>
                <a:cs typeface="Calibri"/>
              </a:rPr>
              <a:t>S</a:t>
            </a:r>
            <a:r>
              <a:rPr dirty="0" baseline="-13888" sz="1200" spc="277" i="1">
                <a:latin typeface="Calibri"/>
                <a:cs typeface="Calibri"/>
              </a:rPr>
              <a:t>B</a:t>
            </a:r>
            <a:r>
              <a:rPr dirty="0" baseline="-13888" sz="1200" spc="29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100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MVA</a:t>
            </a:r>
            <a:endParaRPr sz="1200">
              <a:latin typeface="Calibri"/>
              <a:cs typeface="Calibri"/>
            </a:endParaRPr>
          </a:p>
          <a:p>
            <a:pPr marL="174625" indent="-149225">
              <a:lnSpc>
                <a:spcPct val="100000"/>
              </a:lnSpc>
              <a:spcBef>
                <a:spcPts val="1005"/>
              </a:spcBef>
              <a:buFont typeface="Lucida Sans Unicode"/>
              <a:buChar char="•"/>
              <a:tabLst>
                <a:tab pos="174625" algn="l"/>
              </a:tabLst>
            </a:pPr>
            <a:r>
              <a:rPr dirty="0" sz="1200">
                <a:latin typeface="Calibri"/>
                <a:cs typeface="Calibri"/>
              </a:rPr>
              <a:t>Transformar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Ω.</a:t>
            </a:r>
            <a:endParaRPr sz="1200">
              <a:latin typeface="Calibri"/>
              <a:cs typeface="Calibri"/>
            </a:endParaRPr>
          </a:p>
          <a:p>
            <a:pPr marL="342265">
              <a:lnSpc>
                <a:spcPct val="100000"/>
              </a:lnSpc>
              <a:spcBef>
                <a:spcPts val="1000"/>
              </a:spcBef>
            </a:pPr>
            <a:r>
              <a:rPr dirty="0" sz="1200" spc="65" b="1">
                <a:latin typeface="Calibri"/>
                <a:cs typeface="Calibri"/>
              </a:rPr>
              <a:t>–</a:t>
            </a:r>
            <a:r>
              <a:rPr dirty="0" sz="1200" spc="310" b="1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T</a:t>
            </a:r>
            <a:r>
              <a:rPr dirty="0" sz="1200" spc="45">
                <a:latin typeface="Calibri"/>
                <a:cs typeface="Calibri"/>
              </a:rPr>
              <a:t>ran</a:t>
            </a:r>
            <a:r>
              <a:rPr dirty="0" sz="1200" spc="40">
                <a:latin typeface="Calibri"/>
                <a:cs typeface="Calibri"/>
              </a:rPr>
              <a:t>s</a:t>
            </a:r>
            <a:r>
              <a:rPr dirty="0" sz="1200" spc="45">
                <a:latin typeface="Calibri"/>
                <a:cs typeface="Calibri"/>
              </a:rPr>
              <a:t>for</a:t>
            </a:r>
            <a:r>
              <a:rPr dirty="0" sz="1200" spc="40">
                <a:latin typeface="Calibri"/>
                <a:cs typeface="Calibri"/>
              </a:rPr>
              <a:t>m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Ω</a:t>
            </a:r>
            <a:endParaRPr sz="1200">
              <a:latin typeface="Calibri"/>
              <a:cs typeface="Calibri"/>
            </a:endParaRPr>
          </a:p>
          <a:p>
            <a:pPr algn="ctr" marL="676910">
              <a:lnSpc>
                <a:spcPct val="100000"/>
              </a:lnSpc>
              <a:spcBef>
                <a:spcPts val="130"/>
              </a:spcBef>
            </a:pP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352291" y="6089203"/>
            <a:ext cx="1752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>
                <a:latin typeface="Calibri"/>
                <a:cs typeface="Calibri"/>
              </a:rPr>
              <a:t>75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600188" y="6022151"/>
            <a:ext cx="26803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Generador: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 spc="235" i="1">
                <a:latin typeface="Calibri"/>
                <a:cs typeface="Calibri"/>
              </a:rPr>
              <a:t>Z</a:t>
            </a:r>
            <a:r>
              <a:rPr dirty="0" sz="1200" spc="160" i="1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(Ω)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0</a:t>
            </a:r>
            <a:r>
              <a:rPr dirty="0" sz="1200" spc="-25" i="1">
                <a:latin typeface="Calibri"/>
                <a:cs typeface="Calibri"/>
              </a:rPr>
              <a:t>.</a:t>
            </a:r>
            <a:r>
              <a:rPr dirty="0" sz="1200" spc="-25">
                <a:latin typeface="Calibri"/>
                <a:cs typeface="Calibri"/>
              </a:rPr>
              <a:t>09</a:t>
            </a:r>
            <a:r>
              <a:rPr dirty="0" sz="1200" spc="-140">
                <a:latin typeface="Calibri"/>
                <a:cs typeface="Calibri"/>
              </a:rPr>
              <a:t> </a:t>
            </a:r>
            <a:r>
              <a:rPr dirty="0" u="sng" baseline="30092" sz="18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(20)</a:t>
            </a:r>
            <a:r>
              <a:rPr dirty="0" u="sng" baseline="30092" sz="1800" spc="22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baseline="30092" sz="1800" spc="39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0,48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Ω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756152" y="6258082"/>
            <a:ext cx="723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576320" y="6415339"/>
            <a:ext cx="1752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>
                <a:latin typeface="Calibri"/>
                <a:cs typeface="Calibri"/>
              </a:rPr>
              <a:t>40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600208" y="6348272"/>
            <a:ext cx="51339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235" i="1">
                <a:latin typeface="Calibri"/>
                <a:cs typeface="Calibri"/>
              </a:rPr>
              <a:t>Z</a:t>
            </a:r>
            <a:r>
              <a:rPr dirty="0" sz="1200" spc="180" i="1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(Ω)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0.20</a:t>
            </a:r>
            <a:r>
              <a:rPr dirty="0" u="sng" baseline="30092" sz="18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(20)</a:t>
            </a:r>
            <a:r>
              <a:rPr dirty="0" u="sng" baseline="30092" sz="1800" spc="292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baseline="30092" sz="1800" spc="32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2.0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Ω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(En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transformador)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769867" y="6585742"/>
            <a:ext cx="723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609081" y="6675942"/>
            <a:ext cx="43453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30" i="1">
                <a:latin typeface="Calibri"/>
                <a:cs typeface="Calibri"/>
              </a:rPr>
              <a:t>Z</a:t>
            </a:r>
            <a:r>
              <a:rPr dirty="0" sz="1200" spc="130">
                <a:latin typeface="Calibri"/>
                <a:cs typeface="Calibri"/>
              </a:rPr>
              <a:t>(Ω)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0.2</a:t>
            </a:r>
            <a:r>
              <a:rPr dirty="0" sz="1200" spc="-165">
                <a:latin typeface="Calibri"/>
                <a:cs typeface="Calibri"/>
              </a:rPr>
              <a:t> </a:t>
            </a:r>
            <a:r>
              <a:rPr dirty="0" u="sng" baseline="30092" sz="18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(34.5)</a:t>
            </a:r>
            <a:r>
              <a:rPr dirty="0" u="sng" baseline="30092" sz="1800" spc="202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baseline="30092" sz="1800" spc="36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5.95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Ω</a:t>
            </a:r>
            <a:r>
              <a:rPr dirty="0" sz="1200" spc="470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(En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secundario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tranformador)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123174" y="6682888"/>
            <a:ext cx="5655945" cy="779780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algn="ctr" marR="655320">
              <a:lnSpc>
                <a:spcPct val="100000"/>
              </a:lnSpc>
              <a:spcBef>
                <a:spcPts val="565"/>
              </a:spcBef>
            </a:pPr>
            <a:r>
              <a:rPr dirty="0" sz="1200" spc="-25">
                <a:latin typeface="Calibri"/>
                <a:cs typeface="Calibri"/>
              </a:rPr>
              <a:t>40</a:t>
            </a:r>
            <a:endParaRPr sz="1200">
              <a:latin typeface="Calibri"/>
              <a:cs typeface="Calibri"/>
            </a:endParaRPr>
          </a:p>
          <a:p>
            <a:pPr marL="187325" indent="-149225">
              <a:lnSpc>
                <a:spcPct val="100000"/>
              </a:lnSpc>
              <a:spcBef>
                <a:spcPts val="470"/>
              </a:spcBef>
              <a:buFont typeface="Lucida Sans Unicode"/>
              <a:buChar char="•"/>
              <a:tabLst>
                <a:tab pos="187325" algn="l"/>
              </a:tabLst>
            </a:pPr>
            <a:r>
              <a:rPr dirty="0" sz="1200">
                <a:latin typeface="Calibri"/>
                <a:cs typeface="Calibri"/>
              </a:rPr>
              <a:t>Mostramos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vista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secundario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iguales:</a:t>
            </a:r>
            <a:endParaRPr sz="1200">
              <a:latin typeface="Calibri"/>
              <a:cs typeface="Calibri"/>
            </a:endParaRPr>
          </a:p>
          <a:p>
            <a:pPr marL="188595">
              <a:lnSpc>
                <a:spcPct val="100000"/>
              </a:lnSpc>
              <a:spcBef>
                <a:spcPts val="685"/>
              </a:spcBef>
            </a:pPr>
            <a:r>
              <a:rPr dirty="0" baseline="9259" sz="1800" spc="254" i="1">
                <a:latin typeface="Calibri"/>
                <a:cs typeface="Calibri"/>
              </a:rPr>
              <a:t>Z</a:t>
            </a:r>
            <a:r>
              <a:rPr dirty="0" sz="800" spc="170" i="1">
                <a:latin typeface="Calibri"/>
                <a:cs typeface="Calibri"/>
              </a:rPr>
              <a:t>P</a:t>
            </a:r>
            <a:r>
              <a:rPr dirty="0" baseline="-13888" sz="900" spc="254" i="1">
                <a:latin typeface="Calibri"/>
                <a:cs typeface="Calibri"/>
              </a:rPr>
              <a:t>P</a:t>
            </a:r>
            <a:r>
              <a:rPr dirty="0" baseline="-13888" sz="900" spc="22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.u.</a:t>
            </a:r>
            <a:r>
              <a:rPr dirty="0" sz="800" spc="245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179">
                <a:latin typeface="Calibri"/>
                <a:cs typeface="Calibri"/>
              </a:rPr>
              <a:t> </a:t>
            </a:r>
            <a:r>
              <a:rPr dirty="0" baseline="9259" sz="1800" spc="270" i="1">
                <a:latin typeface="Calibri"/>
                <a:cs typeface="Calibri"/>
              </a:rPr>
              <a:t>Z</a:t>
            </a:r>
            <a:r>
              <a:rPr dirty="0" sz="800" spc="180" i="1">
                <a:latin typeface="Calibri"/>
                <a:cs typeface="Calibri"/>
              </a:rPr>
              <a:t>S</a:t>
            </a:r>
            <a:r>
              <a:rPr dirty="0" baseline="-13888" sz="900" spc="270" i="1">
                <a:latin typeface="Calibri"/>
                <a:cs typeface="Calibri"/>
              </a:rPr>
              <a:t>P</a:t>
            </a:r>
            <a:r>
              <a:rPr dirty="0" baseline="-13888" sz="900" spc="22" i="1">
                <a:latin typeface="Calibri"/>
                <a:cs typeface="Calibri"/>
              </a:rPr>
              <a:t> </a:t>
            </a:r>
            <a:r>
              <a:rPr dirty="0" sz="800" spc="-25" i="1">
                <a:latin typeface="Calibri"/>
                <a:cs typeface="Calibri"/>
              </a:rPr>
              <a:t>.u.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299463" y="7514142"/>
            <a:ext cx="1276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376172" y="7587295"/>
            <a:ext cx="5727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27777" sz="1200" spc="179" i="1">
                <a:latin typeface="Calibri"/>
                <a:cs typeface="Calibri"/>
              </a:rPr>
              <a:t>P</a:t>
            </a:r>
            <a:r>
              <a:rPr dirty="0" baseline="27777" sz="1200" spc="142" i="1">
                <a:latin typeface="Calibri"/>
                <a:cs typeface="Calibri"/>
              </a:rPr>
              <a:t> </a:t>
            </a:r>
            <a:r>
              <a:rPr dirty="0" sz="800" spc="190">
                <a:latin typeface="Calibri"/>
                <a:cs typeface="Calibri"/>
              </a:rPr>
              <a:t>(</a:t>
            </a:r>
            <a:r>
              <a:rPr dirty="0" sz="1200" spc="190">
                <a:latin typeface="Calibri"/>
                <a:cs typeface="Calibri"/>
              </a:rPr>
              <a:t>V</a:t>
            </a:r>
            <a:r>
              <a:rPr dirty="0" baseline="-13888" sz="900" spc="284" i="1">
                <a:latin typeface="Calibri"/>
                <a:cs typeface="Calibri"/>
              </a:rPr>
              <a:t>PB</a:t>
            </a:r>
            <a:r>
              <a:rPr dirty="0" baseline="-13888" sz="900" spc="-104" i="1">
                <a:latin typeface="Calibri"/>
                <a:cs typeface="Calibri"/>
              </a:rPr>
              <a:t> </a:t>
            </a:r>
            <a:r>
              <a:rPr dirty="0" sz="800" spc="45">
                <a:latin typeface="Calibri"/>
                <a:cs typeface="Calibri"/>
              </a:rPr>
              <a:t>)</a:t>
            </a:r>
            <a:r>
              <a:rPr dirty="0" baseline="23148" sz="900" spc="67">
                <a:latin typeface="Calibri"/>
                <a:cs typeface="Calibri"/>
              </a:rPr>
              <a:t>2</a:t>
            </a:r>
            <a:endParaRPr baseline="23148" sz="9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479651" y="7454701"/>
            <a:ext cx="12109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38784" algn="l"/>
              </a:tabLst>
            </a:pPr>
            <a:r>
              <a:rPr dirty="0" u="sng" sz="1200" spc="204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 </a:t>
            </a:r>
            <a:r>
              <a:rPr dirty="0" u="sng" sz="1200" spc="13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</a:t>
            </a:r>
            <a:r>
              <a:rPr dirty="0" u="sng" baseline="-9259" sz="900" spc="202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B</a:t>
            </a:r>
            <a:r>
              <a:rPr dirty="0" u="sng" baseline="-9259" sz="9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baseline="-9259" sz="900" spc="457" i="1">
                <a:latin typeface="Calibri"/>
                <a:cs typeface="Calibri"/>
              </a:rPr>
              <a:t> </a:t>
            </a:r>
            <a:r>
              <a:rPr dirty="0" baseline="-20833" sz="1800" spc="457">
                <a:latin typeface="Calibri"/>
                <a:cs typeface="Calibri"/>
              </a:rPr>
              <a:t>=</a:t>
            </a:r>
            <a:r>
              <a:rPr dirty="0" baseline="-20833" sz="1800" spc="89">
                <a:latin typeface="Calibri"/>
                <a:cs typeface="Calibri"/>
              </a:rPr>
              <a:t> </a:t>
            </a:r>
            <a:r>
              <a:rPr dirty="0" baseline="-20833" sz="1800">
                <a:latin typeface="Calibri"/>
                <a:cs typeface="Calibri"/>
              </a:rPr>
              <a:t>2</a:t>
            </a:r>
            <a:r>
              <a:rPr dirty="0" baseline="-20833" sz="1800" i="1">
                <a:latin typeface="Calibri"/>
                <a:cs typeface="Calibri"/>
              </a:rPr>
              <a:t>.</a:t>
            </a:r>
            <a:r>
              <a:rPr dirty="0" baseline="-20833" sz="1800">
                <a:latin typeface="Calibri"/>
                <a:cs typeface="Calibri"/>
              </a:rPr>
              <a:t>0</a:t>
            </a:r>
            <a:r>
              <a:rPr dirty="0" baseline="-20833" sz="1800" spc="300">
                <a:latin typeface="Calibri"/>
                <a:cs typeface="Calibri"/>
              </a:rPr>
              <a:t> </a:t>
            </a:r>
            <a:r>
              <a:rPr dirty="0" u="sng" sz="1200" spc="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100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367788" y="7608346"/>
            <a:ext cx="335915" cy="2139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ts val="385"/>
              </a:lnSpc>
              <a:spcBef>
                <a:spcPts val="95"/>
              </a:spcBef>
            </a:pP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ts val="1105"/>
              </a:lnSpc>
            </a:pPr>
            <a:r>
              <a:rPr dirty="0" sz="1200" spc="-20">
                <a:latin typeface="Calibri"/>
                <a:cs typeface="Calibri"/>
              </a:rPr>
              <a:t>(20)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748788" y="7514142"/>
            <a:ext cx="6781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0.5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467611" y="7968295"/>
            <a:ext cx="4597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180">
                <a:latin typeface="Calibri"/>
                <a:cs typeface="Calibri"/>
              </a:rPr>
              <a:t>(</a:t>
            </a:r>
            <a:r>
              <a:rPr dirty="0" sz="1200" spc="180">
                <a:latin typeface="Calibri"/>
                <a:cs typeface="Calibri"/>
              </a:rPr>
              <a:t>V</a:t>
            </a:r>
            <a:r>
              <a:rPr dirty="0" baseline="-13888" sz="900" spc="270" i="1">
                <a:latin typeface="Calibri"/>
                <a:cs typeface="Calibri"/>
              </a:rPr>
              <a:t>SB</a:t>
            </a:r>
            <a:r>
              <a:rPr dirty="0" baseline="-13888" sz="900" spc="-104" i="1">
                <a:latin typeface="Calibri"/>
                <a:cs typeface="Calibri"/>
              </a:rPr>
              <a:t> </a:t>
            </a:r>
            <a:r>
              <a:rPr dirty="0" sz="800" spc="45">
                <a:latin typeface="Calibri"/>
                <a:cs typeface="Calibri"/>
              </a:rPr>
              <a:t>)</a:t>
            </a:r>
            <a:r>
              <a:rPr dirty="0" baseline="23148" sz="900" spc="67">
                <a:latin typeface="Calibri"/>
                <a:cs typeface="Calibri"/>
              </a:rPr>
              <a:t>2</a:t>
            </a:r>
            <a:endParaRPr baseline="23148" sz="900">
              <a:latin typeface="Calibri"/>
              <a:cs typeface="Calibri"/>
            </a:endParaRPr>
          </a:p>
        </p:txBody>
      </p:sp>
      <p:sp>
        <p:nvSpPr>
          <p:cNvPr id="32" name="object 32" descr=""/>
          <p:cNvSpPr/>
          <p:nvPr/>
        </p:nvSpPr>
        <p:spPr>
          <a:xfrm>
            <a:off x="2391003" y="8021725"/>
            <a:ext cx="433070" cy="0"/>
          </a:xfrm>
          <a:custGeom>
            <a:avLst/>
            <a:gdLst/>
            <a:ahLst/>
            <a:cxnLst/>
            <a:rect l="l" t="t" r="r" b="b"/>
            <a:pathLst>
              <a:path w="433069" h="0">
                <a:moveTo>
                  <a:pt x="0" y="0"/>
                </a:moveTo>
                <a:lnTo>
                  <a:pt x="432816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 txBox="1"/>
          <p:nvPr/>
        </p:nvSpPr>
        <p:spPr>
          <a:xfrm>
            <a:off x="2378455" y="7997251"/>
            <a:ext cx="40703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(34.5)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4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36</a:t>
            </a:fld>
          </a:p>
        </p:txBody>
      </p:sp>
      <p:sp>
        <p:nvSpPr>
          <p:cNvPr id="34" name="object 34" descr=""/>
          <p:cNvSpPr txBox="1"/>
          <p:nvPr/>
        </p:nvSpPr>
        <p:spPr>
          <a:xfrm>
            <a:off x="1274054" y="7895147"/>
            <a:ext cx="23031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90" i="1">
                <a:latin typeface="Calibri"/>
                <a:cs typeface="Calibri"/>
              </a:rPr>
              <a:t>Z</a:t>
            </a:r>
            <a:r>
              <a:rPr dirty="0" baseline="-13888" sz="1200" spc="284" i="1">
                <a:latin typeface="Calibri"/>
                <a:cs typeface="Calibri"/>
              </a:rPr>
              <a:t>S</a:t>
            </a:r>
            <a:r>
              <a:rPr dirty="0" baseline="-13888" sz="1200" spc="15" i="1">
                <a:latin typeface="Calibri"/>
                <a:cs typeface="Calibri"/>
              </a:rPr>
              <a:t> </a:t>
            </a:r>
            <a:r>
              <a:rPr dirty="0" u="sng" baseline="23148" sz="1800" spc="247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 S</a:t>
            </a:r>
            <a:r>
              <a:rPr dirty="0" u="sng" baseline="32407" sz="900" spc="24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B</a:t>
            </a:r>
            <a:r>
              <a:rPr dirty="0" u="sng" baseline="32407" sz="900" spc="1214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baseline="32407" sz="900" spc="44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95</a:t>
            </a:r>
            <a:r>
              <a:rPr dirty="0" sz="1200" spc="185">
                <a:latin typeface="Calibri"/>
                <a:cs typeface="Calibri"/>
              </a:rPr>
              <a:t>  </a:t>
            </a:r>
            <a:r>
              <a:rPr dirty="0" baseline="20833" sz="1800">
                <a:latin typeface="Calibri"/>
                <a:cs typeface="Calibri"/>
              </a:rPr>
              <a:t>100</a:t>
            </a:r>
            <a:r>
              <a:rPr dirty="0" baseline="20833" sz="1800" spc="187">
                <a:latin typeface="Calibri"/>
                <a:cs typeface="Calibri"/>
              </a:rPr>
              <a:t> </a:t>
            </a:r>
            <a:r>
              <a:rPr dirty="0" baseline="-13888" sz="900" spc="89">
                <a:latin typeface="Calibri"/>
                <a:cs typeface="Calibri"/>
              </a:rPr>
              <a:t>2</a:t>
            </a:r>
            <a:r>
              <a:rPr dirty="0" baseline="-13888" sz="900" spc="60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0.5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299455" y="8215187"/>
            <a:ext cx="5774055" cy="94234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12700" marR="5080">
              <a:lnSpc>
                <a:spcPct val="100400"/>
              </a:lnSpc>
              <a:spcBef>
                <a:spcPts val="90"/>
              </a:spcBef>
            </a:pPr>
            <a:r>
              <a:rPr dirty="0" sz="1200">
                <a:latin typeface="Calibri"/>
                <a:cs typeface="Calibri"/>
              </a:rPr>
              <a:t>Nota:</a:t>
            </a:r>
            <a:r>
              <a:rPr dirty="0" sz="1200" spc="4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observa,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impedancias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125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vistas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desde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secundario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iguales.</a:t>
            </a:r>
            <a:r>
              <a:rPr dirty="0" sz="1200" spc="465">
                <a:latin typeface="Calibri"/>
                <a:cs typeface="Calibri"/>
              </a:rPr>
              <a:t> </a:t>
            </a:r>
            <a:r>
              <a:rPr dirty="0" sz="1200" spc="175">
                <a:latin typeface="Calibri"/>
                <a:cs typeface="Calibri"/>
              </a:rPr>
              <a:t>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pesar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esto,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importante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recordar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valores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cuales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calcularon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dichas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diferentes,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ya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cuenta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con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secundario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tal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razon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reales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impedancias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Ω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vistas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cada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lado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diferentes.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50111" y="843595"/>
            <a:ext cx="30575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Generador: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150111" y="1142307"/>
            <a:ext cx="1276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226819" y="1215450"/>
            <a:ext cx="5740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27777" sz="1200" spc="232" i="1">
                <a:latin typeface="Calibri"/>
                <a:cs typeface="Calibri"/>
              </a:rPr>
              <a:t>G</a:t>
            </a:r>
            <a:r>
              <a:rPr dirty="0" baseline="27777" sz="1200" spc="-15" i="1">
                <a:latin typeface="Calibri"/>
                <a:cs typeface="Calibri"/>
              </a:rPr>
              <a:t> </a:t>
            </a:r>
            <a:r>
              <a:rPr dirty="0" sz="800" spc="185">
                <a:latin typeface="Calibri"/>
                <a:cs typeface="Calibri"/>
              </a:rPr>
              <a:t>(</a:t>
            </a:r>
            <a:r>
              <a:rPr dirty="0" sz="1200" spc="185">
                <a:latin typeface="Calibri"/>
                <a:cs typeface="Calibri"/>
              </a:rPr>
              <a:t>V</a:t>
            </a:r>
            <a:r>
              <a:rPr dirty="0" baseline="-13888" sz="900" spc="277" i="1">
                <a:latin typeface="Calibri"/>
                <a:cs typeface="Calibri"/>
              </a:rPr>
              <a:t>PB</a:t>
            </a:r>
            <a:r>
              <a:rPr dirty="0" baseline="-13888" sz="900" spc="-82" i="1">
                <a:latin typeface="Calibri"/>
                <a:cs typeface="Calibri"/>
              </a:rPr>
              <a:t> </a:t>
            </a:r>
            <a:r>
              <a:rPr dirty="0" sz="800" spc="45">
                <a:latin typeface="Calibri"/>
                <a:cs typeface="Calibri"/>
              </a:rPr>
              <a:t>)</a:t>
            </a:r>
            <a:r>
              <a:rPr dirty="0" baseline="23148" sz="900" spc="67">
                <a:latin typeface="Calibri"/>
                <a:cs typeface="Calibri"/>
              </a:rPr>
              <a:t>2</a:t>
            </a:r>
            <a:endParaRPr baseline="23148" sz="9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331823" y="1082857"/>
            <a:ext cx="1242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38784" algn="l"/>
              </a:tabLst>
            </a:pPr>
            <a:r>
              <a:rPr dirty="0" u="sng" sz="1200" spc="204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 </a:t>
            </a:r>
            <a:r>
              <a:rPr dirty="0" u="sng" sz="1200" spc="13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</a:t>
            </a:r>
            <a:r>
              <a:rPr dirty="0" u="sng" baseline="-9259" sz="900" spc="202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B</a:t>
            </a:r>
            <a:r>
              <a:rPr dirty="0" u="sng" baseline="-9259" sz="9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baseline="-9259" sz="900" spc="457" i="1">
                <a:latin typeface="Calibri"/>
                <a:cs typeface="Calibri"/>
              </a:rPr>
              <a:t> </a:t>
            </a:r>
            <a:r>
              <a:rPr dirty="0" baseline="-20833" sz="1800" spc="457">
                <a:latin typeface="Calibri"/>
                <a:cs typeface="Calibri"/>
              </a:rPr>
              <a:t>=</a:t>
            </a:r>
            <a:r>
              <a:rPr dirty="0" baseline="-20833" sz="1800" spc="127">
                <a:latin typeface="Calibri"/>
                <a:cs typeface="Calibri"/>
              </a:rPr>
              <a:t> </a:t>
            </a:r>
            <a:r>
              <a:rPr dirty="0" baseline="-20833" sz="1800" spc="-37">
                <a:latin typeface="Calibri"/>
                <a:cs typeface="Calibri"/>
              </a:rPr>
              <a:t>0</a:t>
            </a:r>
            <a:r>
              <a:rPr dirty="0" baseline="-20833" sz="1800" spc="-37" i="1">
                <a:latin typeface="Calibri"/>
                <a:cs typeface="Calibri"/>
              </a:rPr>
              <a:t>.</a:t>
            </a:r>
            <a:r>
              <a:rPr dirty="0" baseline="-20833" sz="1800" spc="-37">
                <a:latin typeface="Calibri"/>
                <a:cs typeface="Calibri"/>
              </a:rPr>
              <a:t>48</a:t>
            </a:r>
            <a:r>
              <a:rPr dirty="0" baseline="-20833" sz="1800" spc="-209">
                <a:latin typeface="Calibri"/>
                <a:cs typeface="Calibri"/>
              </a:rPr>
              <a:t> </a:t>
            </a:r>
            <a:r>
              <a:rPr dirty="0" u="sng" sz="1200" spc="8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100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251964" y="1236502"/>
            <a:ext cx="335915" cy="2139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ts val="385"/>
              </a:lnSpc>
              <a:spcBef>
                <a:spcPts val="95"/>
              </a:spcBef>
            </a:pP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ts val="1105"/>
              </a:lnSpc>
            </a:pPr>
            <a:r>
              <a:rPr dirty="0" sz="1200" spc="-20">
                <a:latin typeface="Calibri"/>
                <a:cs typeface="Calibri"/>
              </a:rPr>
              <a:t>(20)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632964" y="1142299"/>
            <a:ext cx="7531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0.12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5259578" y="2702814"/>
            <a:ext cx="342900" cy="400050"/>
          </a:xfrm>
          <a:custGeom>
            <a:avLst/>
            <a:gdLst/>
            <a:ahLst/>
            <a:cxnLst/>
            <a:rect l="l" t="t" r="r" b="b"/>
            <a:pathLst>
              <a:path w="342900" h="400050">
                <a:moveTo>
                  <a:pt x="0" y="400050"/>
                </a:moveTo>
                <a:lnTo>
                  <a:pt x="342900" y="400050"/>
                </a:lnTo>
                <a:lnTo>
                  <a:pt x="342900" y="0"/>
                </a:lnTo>
                <a:lnTo>
                  <a:pt x="0" y="0"/>
                </a:lnTo>
                <a:lnTo>
                  <a:pt x="0" y="400050"/>
                </a:lnTo>
                <a:close/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2285428" y="1995106"/>
            <a:ext cx="3320415" cy="1653539"/>
            <a:chOff x="2285428" y="1995106"/>
            <a:chExt cx="3320415" cy="1653539"/>
          </a:xfrm>
        </p:grpSpPr>
        <p:sp>
          <p:nvSpPr>
            <p:cNvPr id="10" name="object 10" descr=""/>
            <p:cNvSpPr/>
            <p:nvPr/>
          </p:nvSpPr>
          <p:spPr>
            <a:xfrm>
              <a:off x="2288286" y="2045970"/>
              <a:ext cx="3314700" cy="1599565"/>
            </a:xfrm>
            <a:custGeom>
              <a:avLst/>
              <a:gdLst/>
              <a:ahLst/>
              <a:cxnLst/>
              <a:rect l="l" t="t" r="r" b="b"/>
              <a:pathLst>
                <a:path w="3314700" h="1599564">
                  <a:moveTo>
                    <a:pt x="361188" y="942594"/>
                  </a:moveTo>
                  <a:lnTo>
                    <a:pt x="354733" y="990583"/>
                  </a:lnTo>
                  <a:lnTo>
                    <a:pt x="336518" y="1033717"/>
                  </a:lnTo>
                  <a:lnTo>
                    <a:pt x="308271" y="1070271"/>
                  </a:lnTo>
                  <a:lnTo>
                    <a:pt x="271717" y="1098518"/>
                  </a:lnTo>
                  <a:lnTo>
                    <a:pt x="228583" y="1116733"/>
                  </a:lnTo>
                  <a:lnTo>
                    <a:pt x="180594" y="1123187"/>
                  </a:lnTo>
                  <a:lnTo>
                    <a:pt x="132604" y="1116733"/>
                  </a:lnTo>
                  <a:lnTo>
                    <a:pt x="89470" y="1098518"/>
                  </a:lnTo>
                  <a:lnTo>
                    <a:pt x="52916" y="1070271"/>
                  </a:lnTo>
                  <a:lnTo>
                    <a:pt x="24669" y="1033717"/>
                  </a:lnTo>
                  <a:lnTo>
                    <a:pt x="6454" y="990583"/>
                  </a:lnTo>
                  <a:lnTo>
                    <a:pt x="0" y="942594"/>
                  </a:lnTo>
                  <a:lnTo>
                    <a:pt x="6454" y="894604"/>
                  </a:lnTo>
                  <a:lnTo>
                    <a:pt x="24669" y="851470"/>
                  </a:lnTo>
                  <a:lnTo>
                    <a:pt x="52916" y="814916"/>
                  </a:lnTo>
                  <a:lnTo>
                    <a:pt x="89470" y="786669"/>
                  </a:lnTo>
                  <a:lnTo>
                    <a:pt x="132604" y="768454"/>
                  </a:lnTo>
                  <a:lnTo>
                    <a:pt x="180594" y="762000"/>
                  </a:lnTo>
                  <a:lnTo>
                    <a:pt x="228583" y="768454"/>
                  </a:lnTo>
                  <a:lnTo>
                    <a:pt x="271717" y="786669"/>
                  </a:lnTo>
                  <a:lnTo>
                    <a:pt x="308271" y="814916"/>
                  </a:lnTo>
                  <a:lnTo>
                    <a:pt x="336518" y="851470"/>
                  </a:lnTo>
                  <a:lnTo>
                    <a:pt x="354733" y="894604"/>
                  </a:lnTo>
                  <a:lnTo>
                    <a:pt x="361188" y="942594"/>
                  </a:lnTo>
                  <a:close/>
                </a:path>
                <a:path w="3314700" h="1599564">
                  <a:moveTo>
                    <a:pt x="2741676" y="1571243"/>
                  </a:moveTo>
                  <a:lnTo>
                    <a:pt x="2739458" y="1582212"/>
                  </a:lnTo>
                  <a:lnTo>
                    <a:pt x="2733413" y="1591175"/>
                  </a:lnTo>
                  <a:lnTo>
                    <a:pt x="2724450" y="1597220"/>
                  </a:lnTo>
                  <a:lnTo>
                    <a:pt x="2713481" y="1599438"/>
                  </a:lnTo>
                  <a:lnTo>
                    <a:pt x="2702513" y="1597220"/>
                  </a:lnTo>
                  <a:lnTo>
                    <a:pt x="2693550" y="1591175"/>
                  </a:lnTo>
                  <a:lnTo>
                    <a:pt x="2687505" y="1582212"/>
                  </a:lnTo>
                  <a:lnTo>
                    <a:pt x="2685288" y="1571243"/>
                  </a:lnTo>
                  <a:lnTo>
                    <a:pt x="2687505" y="1560275"/>
                  </a:lnTo>
                  <a:lnTo>
                    <a:pt x="2693550" y="1551312"/>
                  </a:lnTo>
                  <a:lnTo>
                    <a:pt x="2702513" y="1545267"/>
                  </a:lnTo>
                  <a:lnTo>
                    <a:pt x="2713481" y="1543050"/>
                  </a:lnTo>
                  <a:lnTo>
                    <a:pt x="2724450" y="1545267"/>
                  </a:lnTo>
                  <a:lnTo>
                    <a:pt x="2733413" y="1551312"/>
                  </a:lnTo>
                  <a:lnTo>
                    <a:pt x="2739458" y="1560275"/>
                  </a:lnTo>
                  <a:lnTo>
                    <a:pt x="2741676" y="1571243"/>
                  </a:lnTo>
                  <a:close/>
                </a:path>
                <a:path w="3314700" h="1599564">
                  <a:moveTo>
                    <a:pt x="2714243" y="28194"/>
                  </a:moveTo>
                  <a:lnTo>
                    <a:pt x="2712026" y="39162"/>
                  </a:lnTo>
                  <a:lnTo>
                    <a:pt x="2705981" y="48125"/>
                  </a:lnTo>
                  <a:lnTo>
                    <a:pt x="2697018" y="54170"/>
                  </a:lnTo>
                  <a:lnTo>
                    <a:pt x="2686050" y="56387"/>
                  </a:lnTo>
                  <a:lnTo>
                    <a:pt x="2675081" y="54170"/>
                  </a:lnTo>
                  <a:lnTo>
                    <a:pt x="2666118" y="48125"/>
                  </a:lnTo>
                  <a:lnTo>
                    <a:pt x="2660073" y="39162"/>
                  </a:lnTo>
                  <a:lnTo>
                    <a:pt x="2657855" y="28194"/>
                  </a:lnTo>
                  <a:lnTo>
                    <a:pt x="2660073" y="17220"/>
                  </a:lnTo>
                  <a:lnTo>
                    <a:pt x="2666118" y="8258"/>
                  </a:lnTo>
                  <a:lnTo>
                    <a:pt x="2675081" y="2215"/>
                  </a:lnTo>
                  <a:lnTo>
                    <a:pt x="2686050" y="0"/>
                  </a:lnTo>
                  <a:lnTo>
                    <a:pt x="2697018" y="2215"/>
                  </a:lnTo>
                  <a:lnTo>
                    <a:pt x="2705981" y="8258"/>
                  </a:lnTo>
                  <a:lnTo>
                    <a:pt x="2712026" y="17220"/>
                  </a:lnTo>
                  <a:lnTo>
                    <a:pt x="2714243" y="28194"/>
                  </a:lnTo>
                  <a:close/>
                </a:path>
                <a:path w="3314700" h="1599564">
                  <a:moveTo>
                    <a:pt x="170941" y="1571243"/>
                  </a:moveTo>
                  <a:lnTo>
                    <a:pt x="2685541" y="1571243"/>
                  </a:lnTo>
                </a:path>
                <a:path w="3314700" h="1599564">
                  <a:moveTo>
                    <a:pt x="170941" y="1114044"/>
                  </a:moveTo>
                  <a:lnTo>
                    <a:pt x="170941" y="1571243"/>
                  </a:lnTo>
                </a:path>
                <a:path w="3314700" h="1599564">
                  <a:moveTo>
                    <a:pt x="170941" y="771144"/>
                  </a:moveTo>
                  <a:lnTo>
                    <a:pt x="170941" y="599694"/>
                  </a:lnTo>
                </a:path>
                <a:path w="3314700" h="1599564">
                  <a:moveTo>
                    <a:pt x="170941" y="28194"/>
                  </a:moveTo>
                  <a:lnTo>
                    <a:pt x="170941" y="142494"/>
                  </a:lnTo>
                </a:path>
                <a:path w="3314700" h="1599564">
                  <a:moveTo>
                    <a:pt x="170941" y="28194"/>
                  </a:moveTo>
                  <a:lnTo>
                    <a:pt x="1142491" y="28194"/>
                  </a:lnTo>
                </a:path>
                <a:path w="3314700" h="1599564">
                  <a:moveTo>
                    <a:pt x="1942591" y="28194"/>
                  </a:moveTo>
                  <a:lnTo>
                    <a:pt x="2685541" y="28194"/>
                  </a:lnTo>
                </a:path>
                <a:path w="3314700" h="1599564">
                  <a:moveTo>
                    <a:pt x="2742691" y="28194"/>
                  </a:moveTo>
                  <a:lnTo>
                    <a:pt x="3142741" y="28194"/>
                  </a:lnTo>
                  <a:lnTo>
                    <a:pt x="3142741" y="428244"/>
                  </a:lnTo>
                </a:path>
                <a:path w="3314700" h="1599564">
                  <a:moveTo>
                    <a:pt x="3142741" y="1056894"/>
                  </a:moveTo>
                  <a:lnTo>
                    <a:pt x="3142741" y="1571243"/>
                  </a:lnTo>
                  <a:lnTo>
                    <a:pt x="2742691" y="1571243"/>
                  </a:lnTo>
                </a:path>
                <a:path w="3314700" h="1599564">
                  <a:moveTo>
                    <a:pt x="3142741" y="656844"/>
                  </a:moveTo>
                  <a:lnTo>
                    <a:pt x="3142741" y="542544"/>
                  </a:lnTo>
                  <a:lnTo>
                    <a:pt x="3314191" y="371094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" name="object 11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99220" y="2956593"/>
              <a:ext cx="234314" cy="64020"/>
            </a:xfrm>
            <a:prstGeom prst="rect">
              <a:avLst/>
            </a:prstGeom>
          </p:spPr>
        </p:pic>
        <p:sp>
          <p:nvSpPr>
            <p:cNvPr id="12" name="object 12" descr=""/>
            <p:cNvSpPr/>
            <p:nvPr/>
          </p:nvSpPr>
          <p:spPr>
            <a:xfrm>
              <a:off x="2383028" y="1997964"/>
              <a:ext cx="1847850" cy="647700"/>
            </a:xfrm>
            <a:custGeom>
              <a:avLst/>
              <a:gdLst/>
              <a:ahLst/>
              <a:cxnLst/>
              <a:rect l="l" t="t" r="r" b="b"/>
              <a:pathLst>
                <a:path w="1847850" h="647700">
                  <a:moveTo>
                    <a:pt x="76200" y="647700"/>
                  </a:moveTo>
                  <a:lnTo>
                    <a:pt x="54737" y="623564"/>
                  </a:lnTo>
                  <a:lnTo>
                    <a:pt x="29360" y="593940"/>
                  </a:lnTo>
                  <a:lnTo>
                    <a:pt x="8354" y="562621"/>
                  </a:lnTo>
                  <a:lnTo>
                    <a:pt x="0" y="533400"/>
                  </a:lnTo>
                  <a:lnTo>
                    <a:pt x="6032" y="507669"/>
                  </a:lnTo>
                  <a:lnTo>
                    <a:pt x="43830" y="466582"/>
                  </a:lnTo>
                  <a:lnTo>
                    <a:pt x="102234" y="463269"/>
                  </a:lnTo>
                  <a:lnTo>
                    <a:pt x="150074" y="512257"/>
                  </a:lnTo>
                  <a:lnTo>
                    <a:pt x="115824" y="561593"/>
                  </a:lnTo>
                  <a:lnTo>
                    <a:pt x="77079" y="562043"/>
                  </a:lnTo>
                  <a:lnTo>
                    <a:pt x="39905" y="543841"/>
                  </a:lnTo>
                  <a:lnTo>
                    <a:pt x="11816" y="513070"/>
                  </a:lnTo>
                  <a:lnTo>
                    <a:pt x="327" y="475812"/>
                  </a:lnTo>
                  <a:lnTo>
                    <a:pt x="12954" y="438150"/>
                  </a:lnTo>
                  <a:lnTo>
                    <a:pt x="50606" y="405955"/>
                  </a:lnTo>
                  <a:lnTo>
                    <a:pt x="99060" y="404621"/>
                  </a:lnTo>
                  <a:lnTo>
                    <a:pt x="137336" y="432801"/>
                  </a:lnTo>
                  <a:lnTo>
                    <a:pt x="150876" y="476250"/>
                  </a:lnTo>
                  <a:lnTo>
                    <a:pt x="89872" y="507010"/>
                  </a:lnTo>
                  <a:lnTo>
                    <a:pt x="24080" y="472568"/>
                  </a:lnTo>
                  <a:lnTo>
                    <a:pt x="1475" y="409388"/>
                  </a:lnTo>
                  <a:lnTo>
                    <a:pt x="37323" y="356120"/>
                  </a:lnTo>
                  <a:lnTo>
                    <a:pt x="101632" y="347997"/>
                  </a:lnTo>
                  <a:lnTo>
                    <a:pt x="134112" y="371855"/>
                  </a:lnTo>
                  <a:lnTo>
                    <a:pt x="152227" y="408930"/>
                  </a:lnTo>
                  <a:lnTo>
                    <a:pt x="138469" y="435173"/>
                  </a:lnTo>
                  <a:lnTo>
                    <a:pt x="68580" y="433577"/>
                  </a:lnTo>
                  <a:lnTo>
                    <a:pt x="23745" y="385448"/>
                  </a:lnTo>
                  <a:lnTo>
                    <a:pt x="762" y="323850"/>
                  </a:lnTo>
                  <a:lnTo>
                    <a:pt x="25031" y="252193"/>
                  </a:lnTo>
                  <a:lnTo>
                    <a:pt x="51829" y="218836"/>
                  </a:lnTo>
                  <a:lnTo>
                    <a:pt x="76200" y="190500"/>
                  </a:lnTo>
                </a:path>
                <a:path w="1847850" h="647700">
                  <a:moveTo>
                    <a:pt x="1047750" y="76200"/>
                  </a:moveTo>
                  <a:lnTo>
                    <a:pt x="1105617" y="25751"/>
                  </a:lnTo>
                  <a:lnTo>
                    <a:pt x="1171990" y="813"/>
                  </a:lnTo>
                  <a:lnTo>
                    <a:pt x="1207008" y="18287"/>
                  </a:lnTo>
                  <a:lnTo>
                    <a:pt x="1233042" y="52087"/>
                  </a:lnTo>
                  <a:lnTo>
                    <a:pt x="1221461" y="120886"/>
                  </a:lnTo>
                  <a:lnTo>
                    <a:pt x="1189482" y="147827"/>
                  </a:lnTo>
                  <a:lnTo>
                    <a:pt x="1141033" y="132602"/>
                  </a:lnTo>
                  <a:lnTo>
                    <a:pt x="1133856" y="76200"/>
                  </a:lnTo>
                  <a:lnTo>
                    <a:pt x="1151377" y="40314"/>
                  </a:lnTo>
                  <a:lnTo>
                    <a:pt x="1181771" y="12220"/>
                  </a:lnTo>
                  <a:lnTo>
                    <a:pt x="1219068" y="304"/>
                  </a:lnTo>
                  <a:lnTo>
                    <a:pt x="1257300" y="12953"/>
                  </a:lnTo>
                  <a:lnTo>
                    <a:pt x="1293897" y="65135"/>
                  </a:lnTo>
                  <a:lnTo>
                    <a:pt x="1282612" y="115653"/>
                  </a:lnTo>
                  <a:lnTo>
                    <a:pt x="1246169" y="147699"/>
                  </a:lnTo>
                  <a:lnTo>
                    <a:pt x="1207296" y="144469"/>
                  </a:lnTo>
                  <a:lnTo>
                    <a:pt x="1188720" y="89153"/>
                  </a:lnTo>
                  <a:lnTo>
                    <a:pt x="1226429" y="21388"/>
                  </a:lnTo>
                  <a:lnTo>
                    <a:pt x="1261507" y="2294"/>
                  </a:lnTo>
                  <a:lnTo>
                    <a:pt x="1333439" y="29952"/>
                  </a:lnTo>
                  <a:lnTo>
                    <a:pt x="1348264" y="98487"/>
                  </a:lnTo>
                  <a:lnTo>
                    <a:pt x="1323594" y="134111"/>
                  </a:lnTo>
                  <a:lnTo>
                    <a:pt x="1272806" y="149299"/>
                  </a:lnTo>
                  <a:lnTo>
                    <a:pt x="1245870" y="102869"/>
                  </a:lnTo>
                  <a:lnTo>
                    <a:pt x="1273168" y="31442"/>
                  </a:lnTo>
                  <a:lnTo>
                    <a:pt x="1305227" y="7179"/>
                  </a:lnTo>
                  <a:lnTo>
                    <a:pt x="1377543" y="17225"/>
                  </a:lnTo>
                  <a:lnTo>
                    <a:pt x="1402146" y="47420"/>
                  </a:lnTo>
                  <a:lnTo>
                    <a:pt x="1392174" y="121157"/>
                  </a:lnTo>
                  <a:lnTo>
                    <a:pt x="1341110" y="152066"/>
                  </a:lnTo>
                  <a:lnTo>
                    <a:pt x="1303782" y="109727"/>
                  </a:lnTo>
                  <a:lnTo>
                    <a:pt x="1325303" y="37161"/>
                  </a:lnTo>
                  <a:lnTo>
                    <a:pt x="1355283" y="11038"/>
                  </a:lnTo>
                  <a:lnTo>
                    <a:pt x="1390650" y="0"/>
                  </a:lnTo>
                  <a:lnTo>
                    <a:pt x="1427792" y="12331"/>
                  </a:lnTo>
                  <a:lnTo>
                    <a:pt x="1455329" y="40181"/>
                  </a:lnTo>
                  <a:lnTo>
                    <a:pt x="1454658" y="114300"/>
                  </a:lnTo>
                  <a:lnTo>
                    <a:pt x="1405282" y="151595"/>
                  </a:lnTo>
                  <a:lnTo>
                    <a:pt x="1362598" y="115409"/>
                  </a:lnTo>
                  <a:lnTo>
                    <a:pt x="1366444" y="63350"/>
                  </a:lnTo>
                  <a:lnTo>
                    <a:pt x="1405238" y="15731"/>
                  </a:lnTo>
                  <a:lnTo>
                    <a:pt x="1475420" y="6953"/>
                  </a:lnTo>
                  <a:lnTo>
                    <a:pt x="1522170" y="63200"/>
                  </a:lnTo>
                  <a:lnTo>
                    <a:pt x="1502289" y="126624"/>
                  </a:lnTo>
                  <a:lnTo>
                    <a:pt x="1448267" y="150864"/>
                  </a:lnTo>
                  <a:lnTo>
                    <a:pt x="1417055" y="90904"/>
                  </a:lnTo>
                  <a:lnTo>
                    <a:pt x="1450586" y="25496"/>
                  </a:lnTo>
                  <a:lnTo>
                    <a:pt x="1519761" y="2302"/>
                  </a:lnTo>
                  <a:lnTo>
                    <a:pt x="1554008" y="21474"/>
                  </a:lnTo>
                  <a:lnTo>
                    <a:pt x="1576489" y="53912"/>
                  </a:lnTo>
                  <a:lnTo>
                    <a:pt x="1566358" y="117908"/>
                  </a:lnTo>
                  <a:lnTo>
                    <a:pt x="1514529" y="152142"/>
                  </a:lnTo>
                  <a:lnTo>
                    <a:pt x="1474474" y="104529"/>
                  </a:lnTo>
                  <a:lnTo>
                    <a:pt x="1496485" y="37421"/>
                  </a:lnTo>
                  <a:lnTo>
                    <a:pt x="1561376" y="276"/>
                  </a:lnTo>
                  <a:lnTo>
                    <a:pt x="1597866" y="11391"/>
                  </a:lnTo>
                  <a:lnTo>
                    <a:pt x="1625998" y="39100"/>
                  </a:lnTo>
                  <a:lnTo>
                    <a:pt x="1638300" y="76200"/>
                  </a:lnTo>
                  <a:lnTo>
                    <a:pt x="1607743" y="135540"/>
                  </a:lnTo>
                  <a:lnTo>
                    <a:pt x="1549146" y="142493"/>
                  </a:lnTo>
                  <a:lnTo>
                    <a:pt x="1532301" y="83082"/>
                  </a:lnTo>
                  <a:lnTo>
                    <a:pt x="1561330" y="28362"/>
                  </a:lnTo>
                  <a:lnTo>
                    <a:pt x="1614680" y="1018"/>
                  </a:lnTo>
                  <a:lnTo>
                    <a:pt x="1670800" y="23737"/>
                  </a:lnTo>
                  <a:lnTo>
                    <a:pt x="1693164" y="60959"/>
                  </a:lnTo>
                  <a:lnTo>
                    <a:pt x="1683809" y="113254"/>
                  </a:lnTo>
                  <a:lnTo>
                    <a:pt x="1646158" y="147956"/>
                  </a:lnTo>
                  <a:lnTo>
                    <a:pt x="1630374" y="152206"/>
                  </a:lnTo>
                  <a:lnTo>
                    <a:pt x="1614677" y="148589"/>
                  </a:lnTo>
                  <a:lnTo>
                    <a:pt x="1588650" y="91254"/>
                  </a:lnTo>
                  <a:lnTo>
                    <a:pt x="1616202" y="31241"/>
                  </a:lnTo>
                  <a:lnTo>
                    <a:pt x="1652251" y="5291"/>
                  </a:lnTo>
                  <a:lnTo>
                    <a:pt x="1721565" y="18140"/>
                  </a:lnTo>
                  <a:lnTo>
                    <a:pt x="1748027" y="53339"/>
                  </a:lnTo>
                  <a:lnTo>
                    <a:pt x="1734873" y="121910"/>
                  </a:lnTo>
                  <a:lnTo>
                    <a:pt x="1677162" y="150875"/>
                  </a:lnTo>
                  <a:lnTo>
                    <a:pt x="1650539" y="102508"/>
                  </a:lnTo>
                  <a:lnTo>
                    <a:pt x="1677162" y="49529"/>
                  </a:lnTo>
                  <a:lnTo>
                    <a:pt x="1720276" y="16402"/>
                  </a:lnTo>
                  <a:lnTo>
                    <a:pt x="1771650" y="0"/>
                  </a:lnTo>
                  <a:lnTo>
                    <a:pt x="1781556" y="761"/>
                  </a:lnTo>
                  <a:lnTo>
                    <a:pt x="1819656" y="32765"/>
                  </a:lnTo>
                  <a:lnTo>
                    <a:pt x="1844802" y="70865"/>
                  </a:lnTo>
                  <a:lnTo>
                    <a:pt x="1847088" y="75437"/>
                  </a:lnTo>
                  <a:lnTo>
                    <a:pt x="1847850" y="7620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1150106" y="1400220"/>
            <a:ext cx="3003550" cy="1057275"/>
          </a:xfrm>
          <a:prstGeom prst="rect">
            <a:avLst/>
          </a:prstGeom>
        </p:spPr>
        <p:txBody>
          <a:bodyPr wrap="square" lIns="0" tIns="1016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00"/>
              </a:spcBef>
            </a:pPr>
            <a:r>
              <a:rPr dirty="0" sz="1200">
                <a:latin typeface="Calibri"/>
                <a:cs typeface="Calibri"/>
              </a:rPr>
              <a:t>Circuito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equivalente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expresado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  <a:p>
            <a:pPr algn="r" marR="43815">
              <a:lnSpc>
                <a:spcPct val="100000"/>
              </a:lnSpc>
              <a:spcBef>
                <a:spcPts val="665"/>
              </a:spcBef>
            </a:pPr>
            <a:r>
              <a:rPr dirty="0" sz="1050">
                <a:latin typeface="Times New Roman"/>
                <a:cs typeface="Times New Roman"/>
              </a:rPr>
              <a:t>J</a:t>
            </a:r>
            <a:r>
              <a:rPr dirty="0" sz="1050" spc="2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0.5</a:t>
            </a:r>
            <a:r>
              <a:rPr dirty="0" sz="1050" spc="20">
                <a:latin typeface="Times New Roman"/>
                <a:cs typeface="Times New Roman"/>
              </a:rPr>
              <a:t> </a:t>
            </a:r>
            <a:r>
              <a:rPr dirty="0" sz="1050" spc="-20">
                <a:latin typeface="Times New Roman"/>
                <a:cs typeface="Times New Roman"/>
              </a:rPr>
              <a:t>p.u.</a:t>
            </a: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75"/>
              </a:spcBef>
            </a:pPr>
            <a:endParaRPr sz="1050">
              <a:latin typeface="Times New Roman"/>
              <a:cs typeface="Times New Roman"/>
            </a:endParaRPr>
          </a:p>
          <a:p>
            <a:pPr marL="565785">
              <a:lnSpc>
                <a:spcPct val="100000"/>
              </a:lnSpc>
            </a:pPr>
            <a:r>
              <a:rPr dirty="0" sz="1050">
                <a:latin typeface="Times New Roman"/>
                <a:cs typeface="Times New Roman"/>
              </a:rPr>
              <a:t>J</a:t>
            </a:r>
            <a:r>
              <a:rPr dirty="0" sz="1050" spc="25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0.12</a:t>
            </a:r>
            <a:r>
              <a:rPr dirty="0" sz="1050" spc="25">
                <a:latin typeface="Times New Roman"/>
                <a:cs typeface="Times New Roman"/>
              </a:rPr>
              <a:t> </a:t>
            </a:r>
            <a:r>
              <a:rPr dirty="0" sz="1050" spc="-20">
                <a:latin typeface="Times New Roman"/>
                <a:cs typeface="Times New Roman"/>
              </a:rPr>
              <a:t>p.u.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704078" y="2770122"/>
            <a:ext cx="380365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 spc="-10">
                <a:latin typeface="Times New Roman"/>
                <a:cs typeface="Times New Roman"/>
              </a:rPr>
              <a:t>Carga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817873" y="2895847"/>
            <a:ext cx="4368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1.0</a:t>
            </a:r>
            <a:r>
              <a:rPr dirty="0" sz="1050" spc="30">
                <a:latin typeface="Times New Roman"/>
                <a:cs typeface="Times New Roman"/>
              </a:rPr>
              <a:t> </a:t>
            </a:r>
            <a:r>
              <a:rPr dirty="0" sz="1050" spc="-20">
                <a:latin typeface="Times New Roman"/>
                <a:cs typeface="Times New Roman"/>
              </a:rPr>
              <a:t>p.u.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48588" y="3743766"/>
            <a:ext cx="5004435" cy="15614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16025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2.15: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generador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95"/>
              </a:spcBef>
            </a:pPr>
            <a:endParaRPr sz="1200">
              <a:latin typeface="Calibri"/>
              <a:cs typeface="Calibri"/>
            </a:endParaRPr>
          </a:p>
          <a:p>
            <a:pPr marL="13970">
              <a:lnSpc>
                <a:spcPct val="100000"/>
              </a:lnSpc>
            </a:pPr>
            <a:r>
              <a:rPr dirty="0" sz="1200" spc="95" b="1">
                <a:latin typeface="Calibri"/>
                <a:cs typeface="Calibri"/>
              </a:rPr>
              <a:t>Ejercicio</a:t>
            </a:r>
            <a:r>
              <a:rPr dirty="0" sz="1200" spc="204" b="1">
                <a:latin typeface="Calibri"/>
                <a:cs typeface="Calibri"/>
              </a:rPr>
              <a:t> </a:t>
            </a:r>
            <a:r>
              <a:rPr dirty="0" sz="1200" spc="80" b="1">
                <a:latin typeface="Calibri"/>
                <a:cs typeface="Calibri"/>
              </a:rPr>
              <a:t>para</a:t>
            </a:r>
            <a:r>
              <a:rPr dirty="0" sz="1200" spc="210" b="1">
                <a:latin typeface="Calibri"/>
                <a:cs typeface="Calibri"/>
              </a:rPr>
              <a:t> </a:t>
            </a:r>
            <a:r>
              <a:rPr dirty="0" sz="1200" spc="90" b="1">
                <a:latin typeface="Calibri"/>
                <a:cs typeface="Calibri"/>
              </a:rPr>
              <a:t>trabajo</a:t>
            </a:r>
            <a:r>
              <a:rPr dirty="0" sz="1200" spc="23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20" b="1">
                <a:latin typeface="Calibri"/>
                <a:cs typeface="Calibri"/>
              </a:rPr>
              <a:t> </a:t>
            </a:r>
            <a:r>
              <a:rPr dirty="0" sz="1200" spc="-20" b="1">
                <a:latin typeface="Calibri"/>
                <a:cs typeface="Calibri"/>
              </a:rPr>
              <a:t>casa</a:t>
            </a:r>
            <a:r>
              <a:rPr dirty="0" sz="1200" spc="-2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  <a:p>
            <a:pPr marL="13970">
              <a:lnSpc>
                <a:spcPct val="100000"/>
              </a:lnSpc>
              <a:spcBef>
                <a:spcPts val="705"/>
              </a:spcBef>
            </a:pPr>
            <a:r>
              <a:rPr dirty="0" sz="1200">
                <a:latin typeface="Calibri"/>
                <a:cs typeface="Calibri"/>
              </a:rPr>
              <a:t>Dado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energ´ıa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el´ectrica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pide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determinar: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80"/>
              </a:spcBef>
            </a:pPr>
            <a:endParaRPr sz="1200">
              <a:latin typeface="Calibri"/>
              <a:cs typeface="Calibri"/>
            </a:endParaRPr>
          </a:p>
          <a:p>
            <a:pPr marL="161925" indent="-149225">
              <a:lnSpc>
                <a:spcPct val="100000"/>
              </a:lnSpc>
              <a:buFont typeface="Lucida Sans Unicode"/>
              <a:buChar char="•"/>
              <a:tabLst>
                <a:tab pos="161925" algn="l"/>
              </a:tabLst>
            </a:pP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(Voltajes,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Potencia)</a:t>
            </a:r>
            <a:endParaRPr sz="1200">
              <a:latin typeface="Calibri"/>
              <a:cs typeface="Calibri"/>
            </a:endParaRPr>
          </a:p>
          <a:p>
            <a:pPr marL="161925" indent="-149225">
              <a:lnSpc>
                <a:spcPct val="100000"/>
              </a:lnSpc>
              <a:spcBef>
                <a:spcPts val="985"/>
              </a:spcBef>
              <a:buFont typeface="Lucida Sans Unicode"/>
              <a:buChar char="•"/>
              <a:tabLst>
                <a:tab pos="161925" algn="l"/>
              </a:tabLst>
            </a:pP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pa</a:t>
            </a:r>
            <a:r>
              <a:rPr dirty="0" sz="1200" spc="25">
                <a:latin typeface="Calibri"/>
                <a:cs typeface="Calibri"/>
              </a:rPr>
              <a:t>r</a:t>
            </a:r>
            <a:r>
              <a:rPr dirty="0" sz="1200" spc="-550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´m</a:t>
            </a:r>
            <a:r>
              <a:rPr dirty="0" sz="1200" spc="20">
                <a:latin typeface="Calibri"/>
                <a:cs typeface="Calibri"/>
              </a:rPr>
              <a:t>etr</a:t>
            </a:r>
            <a:r>
              <a:rPr dirty="0" sz="1200" spc="30">
                <a:latin typeface="Calibri"/>
                <a:cs typeface="Calibri"/>
              </a:rPr>
              <a:t>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nuevas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base.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1358836" y="5555170"/>
            <a:ext cx="5400675" cy="815975"/>
            <a:chOff x="1358836" y="5555170"/>
            <a:chExt cx="5400675" cy="815975"/>
          </a:xfrm>
        </p:grpSpPr>
        <p:sp>
          <p:nvSpPr>
            <p:cNvPr id="18" name="object 18" descr=""/>
            <p:cNvSpPr/>
            <p:nvPr/>
          </p:nvSpPr>
          <p:spPr>
            <a:xfrm>
              <a:off x="1361694" y="5809488"/>
              <a:ext cx="4686300" cy="342900"/>
            </a:xfrm>
            <a:custGeom>
              <a:avLst/>
              <a:gdLst/>
              <a:ahLst/>
              <a:cxnLst/>
              <a:rect l="l" t="t" r="r" b="b"/>
              <a:pathLst>
                <a:path w="4686300" h="342900">
                  <a:moveTo>
                    <a:pt x="1371600" y="171450"/>
                  </a:moveTo>
                  <a:lnTo>
                    <a:pt x="1365472" y="217011"/>
                  </a:lnTo>
                  <a:lnTo>
                    <a:pt x="1348181" y="257962"/>
                  </a:lnTo>
                  <a:lnTo>
                    <a:pt x="1321365" y="292665"/>
                  </a:lnTo>
                  <a:lnTo>
                    <a:pt x="1286662" y="319481"/>
                  </a:lnTo>
                  <a:lnTo>
                    <a:pt x="1245711" y="336772"/>
                  </a:lnTo>
                  <a:lnTo>
                    <a:pt x="1200150" y="342900"/>
                  </a:lnTo>
                  <a:lnTo>
                    <a:pt x="1154588" y="336772"/>
                  </a:lnTo>
                  <a:lnTo>
                    <a:pt x="1113637" y="319481"/>
                  </a:lnTo>
                  <a:lnTo>
                    <a:pt x="1078934" y="292665"/>
                  </a:lnTo>
                  <a:lnTo>
                    <a:pt x="1052118" y="257962"/>
                  </a:lnTo>
                  <a:lnTo>
                    <a:pt x="1034827" y="217011"/>
                  </a:lnTo>
                  <a:lnTo>
                    <a:pt x="1028700" y="171450"/>
                  </a:lnTo>
                  <a:lnTo>
                    <a:pt x="1034827" y="125888"/>
                  </a:lnTo>
                  <a:lnTo>
                    <a:pt x="1052118" y="84937"/>
                  </a:lnTo>
                  <a:lnTo>
                    <a:pt x="1078934" y="50234"/>
                  </a:lnTo>
                  <a:lnTo>
                    <a:pt x="1113637" y="23418"/>
                  </a:lnTo>
                  <a:lnTo>
                    <a:pt x="1154588" y="6127"/>
                  </a:lnTo>
                  <a:lnTo>
                    <a:pt x="1200150" y="0"/>
                  </a:lnTo>
                  <a:lnTo>
                    <a:pt x="1245711" y="6127"/>
                  </a:lnTo>
                  <a:lnTo>
                    <a:pt x="1286662" y="23418"/>
                  </a:lnTo>
                  <a:lnTo>
                    <a:pt x="1321365" y="50234"/>
                  </a:lnTo>
                  <a:lnTo>
                    <a:pt x="1348181" y="84937"/>
                  </a:lnTo>
                  <a:lnTo>
                    <a:pt x="1365472" y="125888"/>
                  </a:lnTo>
                  <a:lnTo>
                    <a:pt x="1371600" y="171450"/>
                  </a:lnTo>
                  <a:close/>
                </a:path>
                <a:path w="4686300" h="342900">
                  <a:moveTo>
                    <a:pt x="1143000" y="171450"/>
                  </a:moveTo>
                  <a:lnTo>
                    <a:pt x="1136872" y="217011"/>
                  </a:lnTo>
                  <a:lnTo>
                    <a:pt x="1119581" y="257962"/>
                  </a:lnTo>
                  <a:lnTo>
                    <a:pt x="1092765" y="292665"/>
                  </a:lnTo>
                  <a:lnTo>
                    <a:pt x="1058062" y="319481"/>
                  </a:lnTo>
                  <a:lnTo>
                    <a:pt x="1017111" y="336772"/>
                  </a:lnTo>
                  <a:lnTo>
                    <a:pt x="971550" y="342900"/>
                  </a:lnTo>
                  <a:lnTo>
                    <a:pt x="925988" y="336772"/>
                  </a:lnTo>
                  <a:lnTo>
                    <a:pt x="885037" y="319481"/>
                  </a:lnTo>
                  <a:lnTo>
                    <a:pt x="850334" y="292665"/>
                  </a:lnTo>
                  <a:lnTo>
                    <a:pt x="823518" y="257962"/>
                  </a:lnTo>
                  <a:lnTo>
                    <a:pt x="806227" y="217011"/>
                  </a:lnTo>
                  <a:lnTo>
                    <a:pt x="800100" y="171450"/>
                  </a:lnTo>
                  <a:lnTo>
                    <a:pt x="806227" y="125888"/>
                  </a:lnTo>
                  <a:lnTo>
                    <a:pt x="823518" y="84937"/>
                  </a:lnTo>
                  <a:lnTo>
                    <a:pt x="850334" y="50234"/>
                  </a:lnTo>
                  <a:lnTo>
                    <a:pt x="885037" y="23418"/>
                  </a:lnTo>
                  <a:lnTo>
                    <a:pt x="925988" y="6127"/>
                  </a:lnTo>
                  <a:lnTo>
                    <a:pt x="971550" y="0"/>
                  </a:lnTo>
                  <a:lnTo>
                    <a:pt x="1017111" y="6127"/>
                  </a:lnTo>
                  <a:lnTo>
                    <a:pt x="1058062" y="23418"/>
                  </a:lnTo>
                  <a:lnTo>
                    <a:pt x="1092765" y="50234"/>
                  </a:lnTo>
                  <a:lnTo>
                    <a:pt x="1119581" y="84937"/>
                  </a:lnTo>
                  <a:lnTo>
                    <a:pt x="1136872" y="125888"/>
                  </a:lnTo>
                  <a:lnTo>
                    <a:pt x="1143000" y="171450"/>
                  </a:lnTo>
                  <a:close/>
                </a:path>
                <a:path w="4686300" h="342900">
                  <a:moveTo>
                    <a:pt x="4457700" y="171450"/>
                  </a:moveTo>
                  <a:lnTo>
                    <a:pt x="4451572" y="217011"/>
                  </a:lnTo>
                  <a:lnTo>
                    <a:pt x="4434281" y="257962"/>
                  </a:lnTo>
                  <a:lnTo>
                    <a:pt x="4407465" y="292665"/>
                  </a:lnTo>
                  <a:lnTo>
                    <a:pt x="4372762" y="319481"/>
                  </a:lnTo>
                  <a:lnTo>
                    <a:pt x="4331811" y="336772"/>
                  </a:lnTo>
                  <a:lnTo>
                    <a:pt x="4286250" y="342900"/>
                  </a:lnTo>
                  <a:lnTo>
                    <a:pt x="4240688" y="336772"/>
                  </a:lnTo>
                  <a:lnTo>
                    <a:pt x="4199737" y="319481"/>
                  </a:lnTo>
                  <a:lnTo>
                    <a:pt x="4165034" y="292665"/>
                  </a:lnTo>
                  <a:lnTo>
                    <a:pt x="4138218" y="257962"/>
                  </a:lnTo>
                  <a:lnTo>
                    <a:pt x="4120927" y="217011"/>
                  </a:lnTo>
                  <a:lnTo>
                    <a:pt x="4114800" y="171450"/>
                  </a:lnTo>
                  <a:lnTo>
                    <a:pt x="4120927" y="125888"/>
                  </a:lnTo>
                  <a:lnTo>
                    <a:pt x="4138218" y="84937"/>
                  </a:lnTo>
                  <a:lnTo>
                    <a:pt x="4165034" y="50234"/>
                  </a:lnTo>
                  <a:lnTo>
                    <a:pt x="4199737" y="23418"/>
                  </a:lnTo>
                  <a:lnTo>
                    <a:pt x="4240688" y="6127"/>
                  </a:lnTo>
                  <a:lnTo>
                    <a:pt x="4286250" y="0"/>
                  </a:lnTo>
                  <a:lnTo>
                    <a:pt x="4331811" y="6127"/>
                  </a:lnTo>
                  <a:lnTo>
                    <a:pt x="4372762" y="23418"/>
                  </a:lnTo>
                  <a:lnTo>
                    <a:pt x="4407465" y="50234"/>
                  </a:lnTo>
                  <a:lnTo>
                    <a:pt x="4434281" y="84937"/>
                  </a:lnTo>
                  <a:lnTo>
                    <a:pt x="4451572" y="125888"/>
                  </a:lnTo>
                  <a:lnTo>
                    <a:pt x="4457700" y="171450"/>
                  </a:lnTo>
                  <a:close/>
                </a:path>
                <a:path w="4686300" h="342900">
                  <a:moveTo>
                    <a:pt x="4686300" y="171450"/>
                  </a:moveTo>
                  <a:lnTo>
                    <a:pt x="4680172" y="217011"/>
                  </a:lnTo>
                  <a:lnTo>
                    <a:pt x="4662881" y="257962"/>
                  </a:lnTo>
                  <a:lnTo>
                    <a:pt x="4636065" y="292665"/>
                  </a:lnTo>
                  <a:lnTo>
                    <a:pt x="4601362" y="319481"/>
                  </a:lnTo>
                  <a:lnTo>
                    <a:pt x="4560411" y="336772"/>
                  </a:lnTo>
                  <a:lnTo>
                    <a:pt x="4514850" y="342900"/>
                  </a:lnTo>
                  <a:lnTo>
                    <a:pt x="4469288" y="336772"/>
                  </a:lnTo>
                  <a:lnTo>
                    <a:pt x="4428337" y="319481"/>
                  </a:lnTo>
                  <a:lnTo>
                    <a:pt x="4393634" y="292665"/>
                  </a:lnTo>
                  <a:lnTo>
                    <a:pt x="4366818" y="257962"/>
                  </a:lnTo>
                  <a:lnTo>
                    <a:pt x="4349527" y="217011"/>
                  </a:lnTo>
                  <a:lnTo>
                    <a:pt x="4343400" y="171450"/>
                  </a:lnTo>
                  <a:lnTo>
                    <a:pt x="4349527" y="125888"/>
                  </a:lnTo>
                  <a:lnTo>
                    <a:pt x="4366818" y="84937"/>
                  </a:lnTo>
                  <a:lnTo>
                    <a:pt x="4393634" y="50234"/>
                  </a:lnTo>
                  <a:lnTo>
                    <a:pt x="4428337" y="23418"/>
                  </a:lnTo>
                  <a:lnTo>
                    <a:pt x="4469288" y="6127"/>
                  </a:lnTo>
                  <a:lnTo>
                    <a:pt x="4514850" y="0"/>
                  </a:lnTo>
                  <a:lnTo>
                    <a:pt x="4560411" y="6127"/>
                  </a:lnTo>
                  <a:lnTo>
                    <a:pt x="4601362" y="23418"/>
                  </a:lnTo>
                  <a:lnTo>
                    <a:pt x="4636065" y="50234"/>
                  </a:lnTo>
                  <a:lnTo>
                    <a:pt x="4662881" y="84937"/>
                  </a:lnTo>
                  <a:lnTo>
                    <a:pt x="4680172" y="125888"/>
                  </a:lnTo>
                  <a:lnTo>
                    <a:pt x="4686300" y="171450"/>
                  </a:lnTo>
                  <a:close/>
                </a:path>
                <a:path w="4686300" h="342900">
                  <a:moveTo>
                    <a:pt x="342900" y="171450"/>
                  </a:moveTo>
                  <a:lnTo>
                    <a:pt x="336772" y="217011"/>
                  </a:lnTo>
                  <a:lnTo>
                    <a:pt x="319481" y="257962"/>
                  </a:lnTo>
                  <a:lnTo>
                    <a:pt x="292665" y="292665"/>
                  </a:lnTo>
                  <a:lnTo>
                    <a:pt x="257962" y="319481"/>
                  </a:lnTo>
                  <a:lnTo>
                    <a:pt x="217011" y="336772"/>
                  </a:lnTo>
                  <a:lnTo>
                    <a:pt x="171450" y="342900"/>
                  </a:lnTo>
                  <a:lnTo>
                    <a:pt x="125888" y="336772"/>
                  </a:lnTo>
                  <a:lnTo>
                    <a:pt x="84937" y="319481"/>
                  </a:lnTo>
                  <a:lnTo>
                    <a:pt x="50234" y="292665"/>
                  </a:lnTo>
                  <a:lnTo>
                    <a:pt x="23418" y="257962"/>
                  </a:lnTo>
                  <a:lnTo>
                    <a:pt x="6127" y="217011"/>
                  </a:lnTo>
                  <a:lnTo>
                    <a:pt x="0" y="171450"/>
                  </a:lnTo>
                  <a:lnTo>
                    <a:pt x="6127" y="125888"/>
                  </a:lnTo>
                  <a:lnTo>
                    <a:pt x="23418" y="84937"/>
                  </a:lnTo>
                  <a:lnTo>
                    <a:pt x="50234" y="50234"/>
                  </a:lnTo>
                  <a:lnTo>
                    <a:pt x="84937" y="23418"/>
                  </a:lnTo>
                  <a:lnTo>
                    <a:pt x="125888" y="6127"/>
                  </a:lnTo>
                  <a:lnTo>
                    <a:pt x="171450" y="0"/>
                  </a:lnTo>
                  <a:lnTo>
                    <a:pt x="217011" y="6127"/>
                  </a:lnTo>
                  <a:lnTo>
                    <a:pt x="257962" y="23418"/>
                  </a:lnTo>
                  <a:lnTo>
                    <a:pt x="292665" y="50234"/>
                  </a:lnTo>
                  <a:lnTo>
                    <a:pt x="319481" y="84937"/>
                  </a:lnTo>
                  <a:lnTo>
                    <a:pt x="336772" y="125888"/>
                  </a:lnTo>
                  <a:lnTo>
                    <a:pt x="342900" y="17145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" name="object 1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49564" y="5555170"/>
              <a:ext cx="167258" cy="167259"/>
            </a:xfrm>
            <a:prstGeom prst="rect">
              <a:avLst/>
            </a:prstGeom>
          </p:spPr>
        </p:pic>
        <p:pic>
          <p:nvPicPr>
            <p:cNvPr id="20" name="object 2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878264" y="5555170"/>
              <a:ext cx="167258" cy="167259"/>
            </a:xfrm>
            <a:prstGeom prst="rect">
              <a:avLst/>
            </a:prstGeom>
          </p:spPr>
        </p:pic>
        <p:pic>
          <p:nvPicPr>
            <p:cNvPr id="21" name="object 21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64264" y="5555170"/>
              <a:ext cx="167259" cy="167259"/>
            </a:xfrm>
            <a:prstGeom prst="rect">
              <a:avLst/>
            </a:prstGeom>
          </p:spPr>
        </p:pic>
        <p:pic>
          <p:nvPicPr>
            <p:cNvPr id="22" name="object 22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192964" y="5555170"/>
              <a:ext cx="167259" cy="167259"/>
            </a:xfrm>
            <a:prstGeom prst="rect">
              <a:avLst/>
            </a:prstGeom>
          </p:spPr>
        </p:pic>
        <p:sp>
          <p:nvSpPr>
            <p:cNvPr id="23" name="object 23" descr=""/>
            <p:cNvSpPr/>
            <p:nvPr/>
          </p:nvSpPr>
          <p:spPr>
            <a:xfrm>
              <a:off x="1704340" y="5752338"/>
              <a:ext cx="4572000" cy="457200"/>
            </a:xfrm>
            <a:custGeom>
              <a:avLst/>
              <a:gdLst/>
              <a:ahLst/>
              <a:cxnLst/>
              <a:rect l="l" t="t" r="r" b="b"/>
              <a:pathLst>
                <a:path w="4572000" h="457200">
                  <a:moveTo>
                    <a:pt x="1257300" y="0"/>
                  </a:moveTo>
                  <a:lnTo>
                    <a:pt x="1257300" y="457200"/>
                  </a:lnTo>
                </a:path>
                <a:path w="4572000" h="457200">
                  <a:moveTo>
                    <a:pt x="3543300" y="0"/>
                  </a:moveTo>
                  <a:lnTo>
                    <a:pt x="3543300" y="457200"/>
                  </a:lnTo>
                </a:path>
                <a:path w="4572000" h="457200">
                  <a:moveTo>
                    <a:pt x="1028700" y="228600"/>
                  </a:moveTo>
                  <a:lnTo>
                    <a:pt x="1257300" y="228600"/>
                  </a:lnTo>
                </a:path>
                <a:path w="4572000" h="457200">
                  <a:moveTo>
                    <a:pt x="3543300" y="228600"/>
                  </a:moveTo>
                  <a:lnTo>
                    <a:pt x="3771900" y="228600"/>
                  </a:lnTo>
                </a:path>
                <a:path w="4572000" h="457200">
                  <a:moveTo>
                    <a:pt x="228600" y="228600"/>
                  </a:moveTo>
                  <a:lnTo>
                    <a:pt x="457200" y="228600"/>
                  </a:lnTo>
                </a:path>
                <a:path w="4572000" h="457200">
                  <a:moveTo>
                    <a:pt x="4343400" y="228600"/>
                  </a:moveTo>
                  <a:lnTo>
                    <a:pt x="4572000" y="228600"/>
                  </a:lnTo>
                </a:path>
                <a:path w="4572000" h="457200">
                  <a:moveTo>
                    <a:pt x="228600" y="0"/>
                  </a:moveTo>
                  <a:lnTo>
                    <a:pt x="228600" y="457200"/>
                  </a:lnTo>
                </a:path>
                <a:path w="4572000" h="457200">
                  <a:moveTo>
                    <a:pt x="4572000" y="0"/>
                  </a:moveTo>
                  <a:lnTo>
                    <a:pt x="4572000" y="457200"/>
                  </a:lnTo>
                </a:path>
                <a:path w="4572000" h="457200">
                  <a:moveTo>
                    <a:pt x="228600" y="228600"/>
                  </a:moveTo>
                  <a:lnTo>
                    <a:pt x="0" y="22860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6276339" y="5980938"/>
              <a:ext cx="457200" cy="387350"/>
            </a:xfrm>
            <a:custGeom>
              <a:avLst/>
              <a:gdLst/>
              <a:ahLst/>
              <a:cxnLst/>
              <a:rect l="l" t="t" r="r" b="b"/>
              <a:pathLst>
                <a:path w="457200" h="387350">
                  <a:moveTo>
                    <a:pt x="0" y="0"/>
                  </a:moveTo>
                  <a:lnTo>
                    <a:pt x="457200" y="0"/>
                  </a:lnTo>
                  <a:lnTo>
                    <a:pt x="457200" y="295656"/>
                  </a:lnTo>
                </a:path>
                <a:path w="457200" h="387350">
                  <a:moveTo>
                    <a:pt x="457200" y="295656"/>
                  </a:moveTo>
                  <a:lnTo>
                    <a:pt x="457200" y="387096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961640" y="5980938"/>
              <a:ext cx="3794760" cy="387350"/>
            </a:xfrm>
            <a:custGeom>
              <a:avLst/>
              <a:gdLst/>
              <a:ahLst/>
              <a:cxnLst/>
              <a:rect l="l" t="t" r="r" b="b"/>
              <a:pathLst>
                <a:path w="3794759" h="387350">
                  <a:moveTo>
                    <a:pt x="3749040" y="295656"/>
                  </a:moveTo>
                  <a:lnTo>
                    <a:pt x="3771900" y="387096"/>
                  </a:lnTo>
                  <a:lnTo>
                    <a:pt x="3794760" y="295656"/>
                  </a:lnTo>
                </a:path>
                <a:path w="3794759" h="387350">
                  <a:moveTo>
                    <a:pt x="0" y="0"/>
                  </a:moveTo>
                  <a:lnTo>
                    <a:pt x="228600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6" name="object 2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15732" y="5948967"/>
              <a:ext cx="234314" cy="64020"/>
            </a:xfrm>
            <a:prstGeom prst="rect">
              <a:avLst/>
            </a:prstGeom>
          </p:spPr>
        </p:pic>
      </p:grpSp>
      <p:sp>
        <p:nvSpPr>
          <p:cNvPr id="27" name="object 27" descr=""/>
          <p:cNvSpPr txBox="1"/>
          <p:nvPr/>
        </p:nvSpPr>
        <p:spPr>
          <a:xfrm>
            <a:off x="2948939" y="5545328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2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0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41</a:t>
            </a:fld>
          </a:p>
        </p:txBody>
      </p:sp>
      <p:sp>
        <p:nvSpPr>
          <p:cNvPr id="28" name="object 28" descr=""/>
          <p:cNvSpPr txBox="1"/>
          <p:nvPr/>
        </p:nvSpPr>
        <p:spPr>
          <a:xfrm>
            <a:off x="5234944" y="5545328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3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6263644" y="5545328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4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977641" y="5591045"/>
            <a:ext cx="19685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>
                <a:latin typeface="Times New Roman"/>
                <a:cs typeface="Times New Roman"/>
              </a:rPr>
              <a:t>L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634984" y="5533897"/>
            <a:ext cx="19685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>
                <a:latin typeface="Times New Roman"/>
                <a:cs typeface="Times New Roman"/>
              </a:rPr>
              <a:t>T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405889" y="5533897"/>
            <a:ext cx="111125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26415" algn="l"/>
                <a:tab pos="926465" algn="l"/>
              </a:tabLst>
            </a:pPr>
            <a:r>
              <a:rPr dirty="0" sz="1150" spc="-25">
                <a:latin typeface="Times New Roman"/>
                <a:cs typeface="Times New Roman"/>
              </a:rPr>
              <a:t>G</a:t>
            </a:r>
            <a:r>
              <a:rPr dirty="0" sz="900" spc="-25">
                <a:latin typeface="Times New Roman"/>
                <a:cs typeface="Times New Roman"/>
              </a:rPr>
              <a:t>1</a:t>
            </a:r>
            <a:r>
              <a:rPr dirty="0" sz="900">
                <a:latin typeface="Times New Roman"/>
                <a:cs typeface="Times New Roman"/>
              </a:rPr>
              <a:t>	</a:t>
            </a:r>
            <a:r>
              <a:rPr dirty="0" sz="1050" spc="-50">
                <a:latin typeface="Times New Roman"/>
                <a:cs typeface="Times New Roman"/>
              </a:rPr>
              <a:t>1</a:t>
            </a:r>
            <a:r>
              <a:rPr dirty="0" sz="1050">
                <a:latin typeface="Times New Roman"/>
                <a:cs typeface="Times New Roman"/>
              </a:rPr>
              <a:t>	</a:t>
            </a:r>
            <a:r>
              <a:rPr dirty="0" sz="1150">
                <a:latin typeface="Times New Roman"/>
                <a:cs typeface="Times New Roman"/>
              </a:rPr>
              <a:t>T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6606540" y="6391147"/>
            <a:ext cx="19685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>
                <a:latin typeface="Times New Roman"/>
                <a:cs typeface="Times New Roman"/>
              </a:rPr>
              <a:t>C</a:t>
            </a:r>
            <a:r>
              <a:rPr dirty="0" sz="1150" spc="-155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086606" y="6642415"/>
            <a:ext cx="4147185" cy="25380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185035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2.16: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el´ectrico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endParaRPr sz="12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5"/>
              </a:spcBef>
            </a:pPr>
            <a:r>
              <a:rPr dirty="0" sz="1200" spc="40">
                <a:latin typeface="Calibri"/>
                <a:cs typeface="Calibri"/>
              </a:rPr>
              <a:t>Informaci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sistema:</a:t>
            </a:r>
            <a:endParaRPr sz="12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720"/>
              </a:spcBef>
            </a:pPr>
            <a:r>
              <a:rPr dirty="0" sz="1200" spc="90" i="1">
                <a:latin typeface="Calibri"/>
                <a:cs typeface="Calibri"/>
              </a:rPr>
              <a:t>G</a:t>
            </a:r>
            <a:r>
              <a:rPr dirty="0" baseline="-13888" sz="1200" spc="135">
                <a:latin typeface="Calibri"/>
                <a:cs typeface="Calibri"/>
              </a:rPr>
              <a:t>1</a:t>
            </a:r>
            <a:r>
              <a:rPr dirty="0" baseline="-13888" sz="1200" spc="254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15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MVA</a:t>
            </a:r>
            <a:r>
              <a:rPr dirty="0" sz="1200" spc="75" i="1">
                <a:latin typeface="Calibri"/>
                <a:cs typeface="Calibri"/>
              </a:rPr>
              <a:t>,</a:t>
            </a:r>
            <a:r>
              <a:rPr dirty="0" sz="1200" spc="23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13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175" i="1">
                <a:latin typeface="Calibri"/>
                <a:cs typeface="Calibri"/>
              </a:rPr>
              <a:t>KV,</a:t>
            </a:r>
            <a:r>
              <a:rPr dirty="0" sz="1200" spc="145" i="1">
                <a:latin typeface="Calibri"/>
                <a:cs typeface="Calibri"/>
              </a:rPr>
              <a:t>  </a:t>
            </a:r>
            <a:r>
              <a:rPr dirty="0" sz="1200" spc="340" i="1">
                <a:latin typeface="Calibri"/>
                <a:cs typeface="Calibri"/>
              </a:rPr>
              <a:t>X</a:t>
            </a:r>
            <a:r>
              <a:rPr dirty="0" sz="1200" spc="13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15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705"/>
              </a:spcBef>
            </a:pPr>
            <a:r>
              <a:rPr dirty="0" sz="1200" spc="125" i="1">
                <a:latin typeface="Calibri"/>
                <a:cs typeface="Calibri"/>
              </a:rPr>
              <a:t>T</a:t>
            </a:r>
            <a:r>
              <a:rPr dirty="0" baseline="-13888" sz="1200" spc="187" i="1">
                <a:latin typeface="Calibri"/>
                <a:cs typeface="Calibri"/>
              </a:rPr>
              <a:t>I</a:t>
            </a:r>
            <a:r>
              <a:rPr dirty="0" baseline="-13888" sz="1200" spc="36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20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MVA</a:t>
            </a:r>
            <a:r>
              <a:rPr dirty="0" sz="1200" spc="70" i="1">
                <a:latin typeface="Calibri"/>
                <a:cs typeface="Calibri"/>
              </a:rPr>
              <a:t>,</a:t>
            </a:r>
            <a:r>
              <a:rPr dirty="0" sz="1200" spc="254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13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8</a:t>
            </a:r>
            <a:r>
              <a:rPr dirty="0" sz="1200" i="1">
                <a:latin typeface="Calibri"/>
                <a:cs typeface="Calibri"/>
              </a:rPr>
              <a:t>/</a:t>
            </a:r>
            <a:r>
              <a:rPr dirty="0" sz="1200">
                <a:latin typeface="Calibri"/>
                <a:cs typeface="Calibri"/>
              </a:rPr>
              <a:t>115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175" i="1">
                <a:latin typeface="Calibri"/>
                <a:cs typeface="Calibri"/>
              </a:rPr>
              <a:t>KV,</a:t>
            </a:r>
            <a:r>
              <a:rPr dirty="0" sz="1200" spc="150" i="1">
                <a:latin typeface="Calibri"/>
                <a:cs typeface="Calibri"/>
              </a:rPr>
              <a:t>  </a:t>
            </a:r>
            <a:r>
              <a:rPr dirty="0" sz="1200" spc="340" i="1">
                <a:latin typeface="Calibri"/>
                <a:cs typeface="Calibri"/>
              </a:rPr>
              <a:t>X</a:t>
            </a:r>
            <a:r>
              <a:rPr dirty="0" sz="1200" spc="15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  <a:p>
            <a:pPr marL="76200" marR="1201420" indent="-635">
              <a:lnSpc>
                <a:spcPct val="149200"/>
              </a:lnSpc>
              <a:spcBef>
                <a:spcPts val="15"/>
              </a:spcBef>
            </a:pPr>
            <a:r>
              <a:rPr dirty="0" sz="1200" spc="50" i="1">
                <a:latin typeface="Calibri"/>
                <a:cs typeface="Calibri"/>
              </a:rPr>
              <a:t>T</a:t>
            </a:r>
            <a:r>
              <a:rPr dirty="0" baseline="-13888" sz="1200" spc="75">
                <a:latin typeface="Calibri"/>
                <a:cs typeface="Calibri"/>
              </a:rPr>
              <a:t>2</a:t>
            </a:r>
            <a:r>
              <a:rPr dirty="0" baseline="-13888" sz="1200" spc="26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20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MVA</a:t>
            </a:r>
            <a:r>
              <a:rPr dirty="0" sz="1200" spc="75" i="1">
                <a:latin typeface="Calibri"/>
                <a:cs typeface="Calibri"/>
              </a:rPr>
              <a:t>,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115</a:t>
            </a:r>
            <a:r>
              <a:rPr dirty="0" sz="1200" i="1">
                <a:latin typeface="Calibri"/>
                <a:cs typeface="Calibri"/>
              </a:rPr>
              <a:t>/</a:t>
            </a:r>
            <a:r>
              <a:rPr dirty="0" sz="1200">
                <a:latin typeface="Calibri"/>
                <a:cs typeface="Calibri"/>
              </a:rPr>
              <a:t>13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8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175" i="1">
                <a:latin typeface="Calibri"/>
                <a:cs typeface="Calibri"/>
              </a:rPr>
              <a:t>KV,</a:t>
            </a:r>
            <a:r>
              <a:rPr dirty="0" sz="1200" spc="150" i="1">
                <a:latin typeface="Calibri"/>
                <a:cs typeface="Calibri"/>
              </a:rPr>
              <a:t>  </a:t>
            </a:r>
            <a:r>
              <a:rPr dirty="0" sz="1200" spc="340" i="1">
                <a:latin typeface="Calibri"/>
                <a:cs typeface="Calibri"/>
              </a:rPr>
              <a:t>X</a:t>
            </a:r>
            <a:r>
              <a:rPr dirty="0" sz="1200" spc="14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08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p.u. </a:t>
            </a:r>
            <a:r>
              <a:rPr dirty="0" sz="1200" spc="155" i="1">
                <a:latin typeface="Calibri"/>
                <a:cs typeface="Calibri"/>
              </a:rPr>
              <a:t>L</a:t>
            </a:r>
            <a:r>
              <a:rPr dirty="0" baseline="-13888" sz="1200" spc="232">
                <a:latin typeface="Calibri"/>
                <a:cs typeface="Calibri"/>
              </a:rPr>
              <a:t>1</a:t>
            </a:r>
            <a:r>
              <a:rPr dirty="0" baseline="-13888" sz="1200" spc="284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20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65" i="1">
                <a:latin typeface="Calibri"/>
                <a:cs typeface="Calibri"/>
              </a:rPr>
              <a:t>J</a:t>
            </a:r>
            <a:r>
              <a:rPr dirty="0" sz="1200" spc="65">
                <a:latin typeface="Calibri"/>
                <a:cs typeface="Calibri"/>
              </a:rPr>
              <a:t>100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Ω</a:t>
            </a:r>
            <a:endParaRPr sz="12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720"/>
              </a:spcBef>
            </a:pPr>
            <a:r>
              <a:rPr dirty="0" sz="1200" spc="210" i="1">
                <a:latin typeface="Calibri"/>
                <a:cs typeface="Calibri"/>
              </a:rPr>
              <a:t>C</a:t>
            </a:r>
            <a:r>
              <a:rPr dirty="0" sz="1200" spc="11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300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Ω</a:t>
            </a:r>
            <a:endParaRPr sz="12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705"/>
              </a:spcBef>
            </a:pP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base: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 spc="100" i="1">
                <a:latin typeface="Calibri"/>
                <a:cs typeface="Calibri"/>
              </a:rPr>
              <a:t>V</a:t>
            </a:r>
            <a:r>
              <a:rPr dirty="0" baseline="-13888" sz="1200" spc="150" i="1">
                <a:latin typeface="Calibri"/>
                <a:cs typeface="Calibri"/>
              </a:rPr>
              <a:t>B</a:t>
            </a:r>
            <a:r>
              <a:rPr dirty="0" baseline="-13888" sz="1200" spc="30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120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225" i="1">
                <a:latin typeface="Calibri"/>
                <a:cs typeface="Calibri"/>
              </a:rPr>
              <a:t>KV</a:t>
            </a:r>
            <a:r>
              <a:rPr dirty="0" sz="1200" spc="195" i="1">
                <a:latin typeface="Calibri"/>
                <a:cs typeface="Calibri"/>
              </a:rPr>
              <a:t>  </a:t>
            </a:r>
            <a:r>
              <a:rPr dirty="0" sz="1200" spc="100">
                <a:latin typeface="Calibri"/>
                <a:cs typeface="Calibri"/>
              </a:rPr>
              <a:t>(En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2)</a:t>
            </a:r>
            <a:endParaRPr sz="12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720"/>
              </a:spcBef>
            </a:pPr>
            <a:r>
              <a:rPr dirty="0" sz="1200" spc="185" i="1">
                <a:latin typeface="Calibri"/>
                <a:cs typeface="Calibri"/>
              </a:rPr>
              <a:t>S</a:t>
            </a:r>
            <a:r>
              <a:rPr dirty="0" baseline="-13888" sz="1200" spc="277" i="1">
                <a:latin typeface="Calibri"/>
                <a:cs typeface="Calibri"/>
              </a:rPr>
              <a:t>B</a:t>
            </a:r>
            <a:r>
              <a:rPr dirty="0" baseline="-13888" sz="1200" spc="30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100</a:t>
            </a:r>
            <a:r>
              <a:rPr dirty="0" sz="1200" spc="40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MVA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27608" y="820849"/>
            <a:ext cx="6147435" cy="28047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639445" algn="l"/>
              </a:tabLst>
            </a:pPr>
            <a:r>
              <a:rPr dirty="0" sz="1400" spc="65" b="1">
                <a:latin typeface="Calibri"/>
                <a:cs typeface="Calibri"/>
              </a:rPr>
              <a:t>2.3.5</a:t>
            </a:r>
            <a:r>
              <a:rPr dirty="0" sz="1400" b="1">
                <a:latin typeface="Calibri"/>
                <a:cs typeface="Calibri"/>
              </a:rPr>
              <a:t>	</a:t>
            </a:r>
            <a:r>
              <a:rPr dirty="0" sz="1400" spc="114" b="1">
                <a:latin typeface="Calibri"/>
                <a:cs typeface="Calibri"/>
              </a:rPr>
              <a:t>Sistemas</a:t>
            </a:r>
            <a:r>
              <a:rPr dirty="0" sz="1400" spc="220" b="1">
                <a:latin typeface="Calibri"/>
                <a:cs typeface="Calibri"/>
              </a:rPr>
              <a:t> </a:t>
            </a:r>
            <a:r>
              <a:rPr dirty="0" sz="1400" spc="45" b="1">
                <a:latin typeface="Calibri"/>
                <a:cs typeface="Calibri"/>
              </a:rPr>
              <a:t>T</a:t>
            </a:r>
            <a:r>
              <a:rPr dirty="0" sz="1400" spc="120" b="1">
                <a:latin typeface="Calibri"/>
                <a:cs typeface="Calibri"/>
              </a:rPr>
              <a:t>ri</a:t>
            </a:r>
            <a:r>
              <a:rPr dirty="0" sz="1400" spc="114" b="1">
                <a:latin typeface="Calibri"/>
                <a:cs typeface="Calibri"/>
              </a:rPr>
              <a:t>f</a:t>
            </a:r>
            <a:r>
              <a:rPr dirty="0" sz="1400" spc="-575" b="1">
                <a:latin typeface="Calibri"/>
                <a:cs typeface="Calibri"/>
              </a:rPr>
              <a:t>a</a:t>
            </a:r>
            <a:r>
              <a:rPr dirty="0" sz="1400" spc="110" b="1">
                <a:latin typeface="Calibri"/>
                <a:cs typeface="Calibri"/>
              </a:rPr>
              <a:t>´</a:t>
            </a:r>
            <a:r>
              <a:rPr dirty="0" sz="1400" spc="120" b="1">
                <a:latin typeface="Calibri"/>
                <a:cs typeface="Calibri"/>
              </a:rPr>
              <a:t>si</a:t>
            </a:r>
            <a:r>
              <a:rPr dirty="0" sz="1400" spc="125" b="1">
                <a:latin typeface="Calibri"/>
                <a:cs typeface="Calibri"/>
              </a:rPr>
              <a:t>c</a:t>
            </a:r>
            <a:r>
              <a:rPr dirty="0" sz="1400" spc="120" b="1">
                <a:latin typeface="Calibri"/>
                <a:cs typeface="Calibri"/>
              </a:rPr>
              <a:t>os</a:t>
            </a:r>
            <a:endParaRPr sz="1400">
              <a:latin typeface="Calibri"/>
              <a:cs typeface="Calibri"/>
            </a:endParaRPr>
          </a:p>
          <a:p>
            <a:pPr marL="12700" marR="5080">
              <a:lnSpc>
                <a:spcPct val="100000"/>
              </a:lnSpc>
              <a:spcBef>
                <a:spcPts val="1445"/>
              </a:spcBef>
            </a:pPr>
            <a:r>
              <a:rPr dirty="0" sz="1200">
                <a:latin typeface="Calibri"/>
                <a:cs typeface="Calibri"/>
              </a:rPr>
              <a:t>Generalmente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trif´asicos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</a:t>
            </a:r>
            <a:r>
              <a:rPr dirty="0" sz="1200" spc="5">
                <a:latin typeface="Calibri"/>
                <a:cs typeface="Calibri"/>
              </a:rPr>
              <a:t>i</a:t>
            </a:r>
            <a:r>
              <a:rPr dirty="0" sz="1200">
                <a:latin typeface="Calibri"/>
                <a:cs typeface="Calibri"/>
              </a:rPr>
              <a:t>s</a:t>
            </a:r>
            <a:r>
              <a:rPr dirty="0" sz="1200" spc="10">
                <a:latin typeface="Calibri"/>
                <a:cs typeface="Calibri"/>
              </a:rPr>
              <a:t>e</a:t>
            </a:r>
            <a:r>
              <a:rPr dirty="0" sz="1200" spc="-605">
                <a:latin typeface="Calibri"/>
                <a:cs typeface="Calibri"/>
              </a:rPr>
              <a:t>n</a:t>
            </a:r>
            <a:r>
              <a:rPr dirty="0" sz="1200" spc="45">
                <a:latin typeface="Calibri"/>
                <a:cs typeface="Calibri"/>
              </a:rPr>
              <a:t>˜</a:t>
            </a:r>
            <a:r>
              <a:rPr dirty="0" sz="1200" spc="5">
                <a:latin typeface="Calibri"/>
                <a:cs typeface="Calibri"/>
              </a:rPr>
              <a:t>ados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operados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manera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balanceada,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lo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resueltos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monof´asicos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(por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fase).</a:t>
            </a:r>
            <a:endParaRPr sz="1200">
              <a:latin typeface="Calibri"/>
              <a:cs typeface="Calibri"/>
            </a:endParaRPr>
          </a:p>
          <a:p>
            <a:pPr algn="just" marL="12700" marR="9525" indent="22225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llevar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cabo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an</a:t>
            </a:r>
            <a:r>
              <a:rPr dirty="0" sz="1200" spc="-525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lisis,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redes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tri</a:t>
            </a:r>
            <a:r>
              <a:rPr dirty="0" sz="1200" spc="35">
                <a:latin typeface="Calibri"/>
                <a:cs typeface="Calibri"/>
              </a:rPr>
              <a:t>f</a:t>
            </a:r>
            <a:r>
              <a:rPr dirty="0" sz="1200" spc="-530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s</a:t>
            </a:r>
            <a:r>
              <a:rPr dirty="0" sz="1200" spc="40">
                <a:latin typeface="Calibri"/>
                <a:cs typeface="Calibri"/>
              </a:rPr>
              <a:t>ic</a:t>
            </a:r>
            <a:r>
              <a:rPr dirty="0" sz="1200" spc="45">
                <a:latin typeface="Calibri"/>
                <a:cs typeface="Calibri"/>
              </a:rPr>
              <a:t>as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descompuestas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tres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redes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indepen- </a:t>
            </a:r>
            <a:r>
              <a:rPr dirty="0" sz="1200">
                <a:latin typeface="Calibri"/>
                <a:cs typeface="Calibri"/>
              </a:rPr>
              <a:t>dientes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denominadas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secuencia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positiva,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negativa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cero.</a:t>
            </a:r>
            <a:endParaRPr sz="1200">
              <a:latin typeface="Calibri"/>
              <a:cs typeface="Calibri"/>
            </a:endParaRPr>
          </a:p>
          <a:p>
            <a:pPr algn="just" marL="12700" marR="5715" indent="222250">
              <a:lnSpc>
                <a:spcPct val="100400"/>
              </a:lnSpc>
              <a:spcBef>
                <a:spcPts val="705"/>
              </a:spcBef>
            </a:pP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o</a:t>
            </a:r>
            <a:r>
              <a:rPr dirty="0" sz="1200" spc="70">
                <a:latin typeface="Calibri"/>
                <a:cs typeface="Calibri"/>
              </a:rPr>
              <a:t>p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40">
                <a:latin typeface="Calibri"/>
                <a:cs typeface="Calibri"/>
              </a:rPr>
              <a:t>ra</a:t>
            </a:r>
            <a:r>
              <a:rPr dirty="0" sz="1200" spc="35">
                <a:latin typeface="Calibri"/>
                <a:cs typeface="Calibri"/>
              </a:rPr>
              <a:t>c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balanceada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s</a:t>
            </a:r>
            <a:r>
              <a:rPr dirty="0" sz="1200" spc="-555">
                <a:latin typeface="Calibri"/>
                <a:cs typeface="Calibri"/>
              </a:rPr>
              <a:t>o</a:t>
            </a:r>
            <a:r>
              <a:rPr dirty="0" sz="1200" spc="90">
                <a:latin typeface="Calibri"/>
                <a:cs typeface="Calibri"/>
              </a:rPr>
              <a:t>´lo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secuencia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positiva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fuente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excit</a:t>
            </a:r>
            <a:r>
              <a:rPr dirty="0" sz="1200" spc="55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c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n,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por </a:t>
            </a:r>
            <a:r>
              <a:rPr dirty="0" sz="1200">
                <a:latin typeface="Calibri"/>
                <a:cs typeface="Calibri"/>
              </a:rPr>
              <a:t>tanto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secuencia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negativa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cero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fuentes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e</a:t>
            </a:r>
            <a:r>
              <a:rPr dirty="0" sz="1200" spc="50">
                <a:latin typeface="Calibri"/>
                <a:cs typeface="Calibri"/>
              </a:rPr>
              <a:t>xcit</a:t>
            </a:r>
            <a:r>
              <a:rPr dirty="0" sz="1200" spc="55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c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´n</a:t>
            </a:r>
            <a:r>
              <a:rPr dirty="0" sz="1200" spc="55">
                <a:latin typeface="Calibri"/>
                <a:cs typeface="Calibri"/>
              </a:rPr>
              <a:t>,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siendo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efecto nulo.</a:t>
            </a:r>
            <a:endParaRPr sz="1200">
              <a:latin typeface="Calibri"/>
              <a:cs typeface="Calibri"/>
            </a:endParaRPr>
          </a:p>
          <a:p>
            <a:pPr algn="just" marL="12700" marR="8255" indent="222250">
              <a:lnSpc>
                <a:spcPct val="100000"/>
              </a:lnSpc>
              <a:spcBef>
                <a:spcPts val="720"/>
              </a:spcBef>
            </a:pPr>
            <a:r>
              <a:rPr dirty="0" sz="1200" spc="55">
                <a:latin typeface="Calibri"/>
                <a:cs typeface="Calibri"/>
              </a:rPr>
              <a:t>Asi,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tri</a:t>
            </a:r>
            <a:r>
              <a:rPr dirty="0" sz="1200" spc="40">
                <a:latin typeface="Calibri"/>
                <a:cs typeface="Calibri"/>
              </a:rPr>
              <a:t>f</a:t>
            </a:r>
            <a:r>
              <a:rPr dirty="0" sz="1200" spc="-53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s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40">
                <a:latin typeface="Calibri"/>
                <a:cs typeface="Calibri"/>
              </a:rPr>
              <a:t>c</a:t>
            </a:r>
            <a:r>
              <a:rPr dirty="0" sz="1200" spc="45">
                <a:latin typeface="Calibri"/>
                <a:cs typeface="Calibri"/>
              </a:rPr>
              <a:t>os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balanceados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analizados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r</a:t>
            </a:r>
            <a:r>
              <a:rPr dirty="0" sz="1200" spc="15">
                <a:latin typeface="Calibri"/>
                <a:cs typeface="Calibri"/>
              </a:rPr>
              <a:t>e</a:t>
            </a:r>
            <a:r>
              <a:rPr dirty="0" sz="1200" spc="25">
                <a:latin typeface="Calibri"/>
                <a:cs typeface="Calibri"/>
              </a:rPr>
              <a:t>pr</a:t>
            </a:r>
            <a:r>
              <a:rPr dirty="0" sz="1200" spc="15">
                <a:latin typeface="Calibri"/>
                <a:cs typeface="Calibri"/>
              </a:rPr>
              <a:t>ese</a:t>
            </a:r>
            <a:r>
              <a:rPr dirty="0" sz="1200" spc="-15">
                <a:latin typeface="Calibri"/>
                <a:cs typeface="Calibri"/>
              </a:rPr>
              <a:t>n</a:t>
            </a:r>
            <a:r>
              <a:rPr dirty="0" sz="1200" spc="25">
                <a:latin typeface="Calibri"/>
                <a:cs typeface="Calibri"/>
              </a:rPr>
              <a:t>ta</a:t>
            </a:r>
            <a:r>
              <a:rPr dirty="0" sz="1200" spc="20">
                <a:latin typeface="Calibri"/>
                <a:cs typeface="Calibri"/>
              </a:rPr>
              <a:t>c</a:t>
            </a:r>
            <a:r>
              <a:rPr dirty="0" sz="1200" spc="15">
                <a:latin typeface="Calibri"/>
                <a:cs typeface="Calibri"/>
              </a:rPr>
              <a:t>i</a:t>
            </a:r>
            <a:r>
              <a:rPr dirty="0" sz="1200" spc="-615">
                <a:latin typeface="Calibri"/>
                <a:cs typeface="Calibri"/>
              </a:rPr>
              <a:t>o</a:t>
            </a:r>
            <a:r>
              <a:rPr dirty="0" sz="1200" spc="15">
                <a:latin typeface="Calibri"/>
                <a:cs typeface="Calibri"/>
              </a:rPr>
              <a:t>´</a:t>
            </a:r>
            <a:r>
              <a:rPr dirty="0" sz="1200" spc="25">
                <a:latin typeface="Calibri"/>
                <a:cs typeface="Calibri"/>
              </a:rPr>
              <a:t>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m</a:t>
            </a:r>
            <a:r>
              <a:rPr dirty="0" sz="1200" spc="35">
                <a:latin typeface="Calibri"/>
                <a:cs typeface="Calibri"/>
              </a:rPr>
              <a:t>ono</a:t>
            </a:r>
            <a:r>
              <a:rPr dirty="0" sz="1200" spc="25">
                <a:latin typeface="Calibri"/>
                <a:cs typeface="Calibri"/>
              </a:rPr>
              <a:t>f</a:t>
            </a:r>
            <a:r>
              <a:rPr dirty="0" sz="1200" spc="-545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25">
                <a:latin typeface="Calibri"/>
                <a:cs typeface="Calibri"/>
              </a:rPr>
              <a:t>s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35">
                <a:latin typeface="Calibri"/>
                <a:cs typeface="Calibri"/>
              </a:rPr>
              <a:t>a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(red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secuencia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positiva).</a:t>
            </a:r>
            <a:endParaRPr sz="1200">
              <a:latin typeface="Calibri"/>
              <a:cs typeface="Calibri"/>
            </a:endParaRPr>
          </a:p>
          <a:p>
            <a:pPr algn="just" marL="12700" marR="6985" indent="222250">
              <a:lnSpc>
                <a:spcPct val="100800"/>
              </a:lnSpc>
              <a:spcBef>
                <a:spcPts val="695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trif´asico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balanceado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entonces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representado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20">
                <a:latin typeface="Calibri"/>
                <a:cs typeface="Calibri"/>
              </a:rPr>
              <a:t>m</a:t>
            </a:r>
            <a:r>
              <a:rPr dirty="0" sz="1200" spc="30">
                <a:latin typeface="Calibri"/>
                <a:cs typeface="Calibri"/>
              </a:rPr>
              <a:t>o</a:t>
            </a:r>
            <a:r>
              <a:rPr dirty="0" sz="1200" spc="20">
                <a:latin typeface="Calibri"/>
                <a:cs typeface="Calibri"/>
              </a:rPr>
              <a:t>n</a:t>
            </a:r>
            <a:r>
              <a:rPr dirty="0" sz="1200" spc="30">
                <a:latin typeface="Calibri"/>
                <a:cs typeface="Calibri"/>
              </a:rPr>
              <a:t>of</a:t>
            </a:r>
            <a:r>
              <a:rPr dirty="0" sz="1200" spc="-550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sico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los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obtenidos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referencia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extendidos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otras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fases.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128264" y="3954397"/>
            <a:ext cx="41655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45" i="1">
                <a:latin typeface="Calibri"/>
                <a:cs typeface="Calibri"/>
              </a:rPr>
              <a:t>B</a:t>
            </a:r>
            <a:r>
              <a:rPr dirty="0" sz="800" spc="145">
                <a:latin typeface="Calibri"/>
                <a:cs typeface="Calibri"/>
              </a:rPr>
              <a:t>(</a:t>
            </a:r>
            <a:r>
              <a:rPr dirty="0" sz="800" spc="145" i="1">
                <a:latin typeface="Calibri"/>
                <a:cs typeface="Calibri"/>
              </a:rPr>
              <a:t>L</a:t>
            </a:r>
            <a:r>
              <a:rPr dirty="0" sz="800" spc="145">
                <a:latin typeface="Cambria"/>
                <a:cs typeface="Cambria"/>
              </a:rPr>
              <a:t>−</a:t>
            </a:r>
            <a:r>
              <a:rPr dirty="0" sz="800" spc="145" i="1">
                <a:latin typeface="Calibri"/>
                <a:cs typeface="Calibri"/>
              </a:rPr>
              <a:t>n</a:t>
            </a:r>
            <a:r>
              <a:rPr dirty="0" sz="800" spc="145"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041430" y="3880917"/>
            <a:ext cx="6667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37845" algn="l"/>
              </a:tabLst>
            </a:pPr>
            <a:r>
              <a:rPr dirty="0" sz="1200" spc="-5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740916" y="3775768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827779" y="3849241"/>
            <a:ext cx="2127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14" i="1">
                <a:latin typeface="Calibri"/>
                <a:cs typeface="Calibri"/>
              </a:rPr>
              <a:t>B</a:t>
            </a:r>
            <a:r>
              <a:rPr dirty="0" sz="800" spc="114">
                <a:latin typeface="Calibri"/>
                <a:cs typeface="Calibri"/>
              </a:rPr>
              <a:t>(</a:t>
            </a:r>
            <a:r>
              <a:rPr dirty="0" sz="800" spc="114" i="1">
                <a:latin typeface="Calibri"/>
                <a:cs typeface="Calibri"/>
              </a:rPr>
              <a:t>L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013555" y="3849241"/>
            <a:ext cx="2381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-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800" spc="15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sz="800" spc="155" i="1">
                <a:latin typeface="Calibri"/>
                <a:cs typeface="Calibri"/>
              </a:rPr>
              <a:t>L</a:t>
            </a:r>
            <a:r>
              <a:rPr dirty="0" sz="800" spc="155"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3753459" y="4005985"/>
            <a:ext cx="494030" cy="0"/>
          </a:xfrm>
          <a:custGeom>
            <a:avLst/>
            <a:gdLst/>
            <a:ahLst/>
            <a:cxnLst/>
            <a:rect l="l" t="t" r="r" b="b"/>
            <a:pathLst>
              <a:path w="494029" h="0">
                <a:moveTo>
                  <a:pt x="0" y="0"/>
                </a:moveTo>
                <a:lnTo>
                  <a:pt x="49377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3887215" y="3871783"/>
            <a:ext cx="1397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830">
                <a:latin typeface="Lucida Sans Unicode"/>
                <a:cs typeface="Lucida Sans Unicode"/>
              </a:rPr>
              <a:t>√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013705" y="3996751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3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333750" y="3880934"/>
            <a:ext cx="6242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75" i="1">
                <a:latin typeface="Calibri"/>
                <a:cs typeface="Calibri"/>
              </a:rPr>
              <a:t> </a:t>
            </a:r>
            <a:r>
              <a:rPr dirty="0" sz="1200" spc="-10" i="1">
                <a:latin typeface="Calibri"/>
                <a:cs typeface="Calibri"/>
              </a:rPr>
              <a:t>oltios</a:t>
            </a:r>
            <a:r>
              <a:rPr dirty="0" sz="1200" spc="-1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861550" y="4641410"/>
            <a:ext cx="11683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5" i="1">
                <a:latin typeface="Calibri"/>
                <a:cs typeface="Calibri"/>
              </a:rPr>
              <a:t>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953004" y="4714873"/>
            <a:ext cx="3175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B</a:t>
            </a:r>
            <a:r>
              <a:rPr dirty="0" sz="800" spc="75">
                <a:latin typeface="Calibri"/>
                <a:cs typeface="Calibri"/>
              </a:rPr>
              <a:t>(1</a:t>
            </a:r>
            <a:r>
              <a:rPr dirty="0" sz="800" spc="75" i="1">
                <a:latin typeface="Calibri"/>
                <a:cs typeface="Calibri"/>
              </a:rPr>
              <a:t>ϕ</a:t>
            </a:r>
            <a:r>
              <a:rPr dirty="0" sz="800" spc="75"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666235" y="4745034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3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257803" y="4537762"/>
            <a:ext cx="1904364" cy="3117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22885">
              <a:lnSpc>
                <a:spcPts val="1130"/>
              </a:lnSpc>
              <a:spcBef>
                <a:spcPts val="95"/>
              </a:spcBef>
            </a:pPr>
            <a:r>
              <a:rPr dirty="0" u="sng" sz="1200" spc="18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</a:t>
            </a:r>
            <a:r>
              <a:rPr dirty="0" u="sng" baseline="-13888" sz="1200" spc="27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B</a:t>
            </a:r>
            <a:r>
              <a:rPr dirty="0" u="sng" baseline="-13888" sz="1200" spc="-13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(3</a:t>
            </a:r>
            <a:r>
              <a:rPr dirty="0" u="sng" sz="1200" spc="-2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ϕ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marL="50800">
              <a:lnSpc>
                <a:spcPts val="1130"/>
              </a:lnSpc>
              <a:tabLst>
                <a:tab pos="794385" algn="l"/>
              </a:tabLst>
            </a:pP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75" i="1">
                <a:latin typeface="Calibri"/>
                <a:cs typeface="Calibri"/>
              </a:rPr>
              <a:t> </a:t>
            </a:r>
            <a:r>
              <a:rPr dirty="0" sz="1200" spc="-10" i="1">
                <a:latin typeface="Calibri"/>
                <a:cs typeface="Calibri"/>
              </a:rPr>
              <a:t>oltiamperios</a:t>
            </a:r>
            <a:r>
              <a:rPr dirty="0" sz="1200" spc="-1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927614" y="5104707"/>
            <a:ext cx="6143625" cy="392430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12700" marR="5080" indent="222250">
              <a:lnSpc>
                <a:spcPct val="100800"/>
              </a:lnSpc>
              <a:spcBef>
                <a:spcPts val="80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trif´asico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emplean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como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45">
                <a:latin typeface="Calibri"/>
                <a:cs typeface="Calibri"/>
              </a:rPr>
              <a:t>l´ınea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45">
                <a:latin typeface="Calibri"/>
                <a:cs typeface="Calibri"/>
              </a:rPr>
              <a:t>l´ınea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potencia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tri</a:t>
            </a:r>
            <a:r>
              <a:rPr dirty="0" sz="1200" spc="40">
                <a:latin typeface="Calibri"/>
                <a:cs typeface="Calibri"/>
              </a:rPr>
              <a:t>f</a:t>
            </a:r>
            <a:r>
              <a:rPr dirty="0" sz="1200" spc="-535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s</a:t>
            </a:r>
            <a:r>
              <a:rPr dirty="0" sz="1200" spc="40">
                <a:latin typeface="Calibri"/>
                <a:cs typeface="Calibri"/>
              </a:rPr>
              <a:t>ic</a:t>
            </a:r>
            <a:r>
              <a:rPr dirty="0" sz="1200" spc="45">
                <a:latin typeface="Calibri"/>
                <a:cs typeface="Calibri"/>
              </a:rPr>
              <a:t>a,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describe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40">
                <a:latin typeface="Calibri"/>
                <a:cs typeface="Calibri"/>
              </a:rPr>
              <a:t>o</a:t>
            </a:r>
            <a:r>
              <a:rPr dirty="0" sz="1200">
                <a:latin typeface="Calibri"/>
                <a:cs typeface="Calibri"/>
              </a:rPr>
              <a:t>n</a:t>
            </a:r>
            <a:r>
              <a:rPr dirty="0" sz="1200" spc="40">
                <a:latin typeface="Calibri"/>
                <a:cs typeface="Calibri"/>
              </a:rPr>
              <a:t>t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u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c</a:t>
            </a:r>
            <a:r>
              <a:rPr dirty="0" sz="1200" spc="3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23188" y="5726501"/>
            <a:ext cx="16490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7325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187325" algn="l"/>
              </a:tabLst>
            </a:pP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base: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 spc="75" i="1">
                <a:latin typeface="Calibri"/>
                <a:cs typeface="Calibri"/>
              </a:rPr>
              <a:t>S</a:t>
            </a:r>
            <a:r>
              <a:rPr dirty="0" baseline="-13888" sz="1200" spc="112" i="1">
                <a:latin typeface="Calibri"/>
                <a:cs typeface="Calibri"/>
              </a:rPr>
              <a:t>B</a:t>
            </a:r>
            <a:r>
              <a:rPr dirty="0" sz="1200" spc="75">
                <a:latin typeface="Calibri"/>
                <a:cs typeface="Calibri"/>
              </a:rPr>
              <a:t>(3</a:t>
            </a:r>
            <a:r>
              <a:rPr dirty="0" sz="1200" spc="75" i="1">
                <a:latin typeface="Calibri"/>
                <a:cs typeface="Calibri"/>
              </a:rPr>
              <a:t>ϕ</a:t>
            </a:r>
            <a:r>
              <a:rPr dirty="0" sz="1200" spc="75">
                <a:latin typeface="Calibri"/>
                <a:cs typeface="Calibri"/>
              </a:rPr>
              <a:t>)</a:t>
            </a:r>
            <a:r>
              <a:rPr dirty="0" sz="1200" spc="75" i="1">
                <a:latin typeface="Calibri"/>
                <a:cs typeface="Calibri"/>
              </a:rPr>
              <a:t>,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805670" y="5770686"/>
            <a:ext cx="51815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6203" sz="1800" spc="195" i="1">
                <a:latin typeface="Calibri"/>
                <a:cs typeface="Calibri"/>
              </a:rPr>
              <a:t>V</a:t>
            </a:r>
            <a:r>
              <a:rPr dirty="0" baseline="10416" sz="1200" spc="195" i="1">
                <a:latin typeface="Calibri"/>
                <a:cs typeface="Calibri"/>
              </a:rPr>
              <a:t>B</a:t>
            </a:r>
            <a:r>
              <a:rPr dirty="0" sz="600" spc="130">
                <a:latin typeface="Calibri"/>
                <a:cs typeface="Calibri"/>
              </a:rPr>
              <a:t>(</a:t>
            </a:r>
            <a:r>
              <a:rPr dirty="0" sz="600" spc="130" i="1">
                <a:latin typeface="Calibri"/>
                <a:cs typeface="Calibri"/>
              </a:rPr>
              <a:t>L</a:t>
            </a:r>
            <a:r>
              <a:rPr dirty="0" sz="600" spc="130" i="1">
                <a:latin typeface="Verdana"/>
                <a:cs typeface="Verdana"/>
              </a:rPr>
              <a:t>−</a:t>
            </a:r>
            <a:r>
              <a:rPr dirty="0" sz="600" spc="130" i="1">
                <a:latin typeface="Calibri"/>
                <a:cs typeface="Calibri"/>
              </a:rPr>
              <a:t>L</a:t>
            </a:r>
            <a:r>
              <a:rPr dirty="0" sz="600" spc="130">
                <a:latin typeface="Calibri"/>
                <a:cs typeface="Calibri"/>
              </a:rPr>
              <a:t>)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148588" y="6035862"/>
            <a:ext cx="19723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1925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161925" algn="l"/>
              </a:tabLst>
            </a:pPr>
            <a:r>
              <a:rPr dirty="0" sz="1200">
                <a:latin typeface="Calibri"/>
                <a:cs typeface="Calibri"/>
              </a:rPr>
              <a:t>C´alculo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base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893824" y="6390954"/>
            <a:ext cx="4597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35" i="1">
                <a:latin typeface="Calibri"/>
                <a:cs typeface="Calibri"/>
              </a:rPr>
              <a:t>S</a:t>
            </a:r>
            <a:r>
              <a:rPr dirty="0" sz="800" spc="90" i="1">
                <a:latin typeface="Calibri"/>
                <a:cs typeface="Calibri"/>
              </a:rPr>
              <a:t>B</a:t>
            </a:r>
            <a:r>
              <a:rPr dirty="0" sz="800" spc="90">
                <a:latin typeface="Calibri"/>
                <a:cs typeface="Calibri"/>
              </a:rPr>
              <a:t>(3</a:t>
            </a:r>
            <a:r>
              <a:rPr dirty="0" sz="800" spc="90" i="1">
                <a:latin typeface="Calibri"/>
                <a:cs typeface="Calibri"/>
              </a:rPr>
              <a:t>ϕ</a:t>
            </a:r>
            <a:r>
              <a:rPr dirty="0" sz="800" spc="90"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3759555" y="6598309"/>
            <a:ext cx="736600" cy="27940"/>
          </a:xfrm>
          <a:custGeom>
            <a:avLst/>
            <a:gdLst/>
            <a:ahLst/>
            <a:cxnLst/>
            <a:rect l="l" t="t" r="r" b="b"/>
            <a:pathLst>
              <a:path w="736600" h="27940">
                <a:moveTo>
                  <a:pt x="0" y="0"/>
                </a:moveTo>
                <a:lnTo>
                  <a:pt x="736092" y="0"/>
                </a:lnTo>
              </a:path>
              <a:path w="736600" h="27940">
                <a:moveTo>
                  <a:pt x="126492" y="27432"/>
                </a:moveTo>
                <a:lnTo>
                  <a:pt x="201168" y="27432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3349759" y="6471724"/>
            <a:ext cx="7791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200" i="1">
                <a:latin typeface="Calibri"/>
                <a:cs typeface="Calibri"/>
              </a:rPr>
              <a:t>I</a:t>
            </a:r>
            <a:r>
              <a:rPr dirty="0" baseline="-13888" sz="1200" spc="300" i="1">
                <a:latin typeface="Calibri"/>
                <a:cs typeface="Calibri"/>
              </a:rPr>
              <a:t>B</a:t>
            </a:r>
            <a:r>
              <a:rPr dirty="0" baseline="-13888" sz="1200" spc="34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baseline="2314" sz="1800">
                <a:latin typeface="Lucida Sans Unicode"/>
                <a:cs typeface="Lucida Sans Unicode"/>
              </a:rPr>
              <a:t>√</a:t>
            </a:r>
            <a:r>
              <a:rPr dirty="0" baseline="-41666" sz="1800">
                <a:latin typeface="Calibri"/>
                <a:cs typeface="Calibri"/>
              </a:rPr>
              <a:t>3</a:t>
            </a:r>
            <a:r>
              <a:rPr dirty="0" baseline="-41666" sz="1800" spc="97">
                <a:latin typeface="Calibri"/>
                <a:cs typeface="Calibri"/>
              </a:rPr>
              <a:t> </a:t>
            </a:r>
            <a:r>
              <a:rPr dirty="0" baseline="-41666" sz="1800" spc="-75" i="1">
                <a:latin typeface="Calibri"/>
                <a:cs typeface="Calibri"/>
              </a:rPr>
              <a:t>V</a:t>
            </a:r>
            <a:endParaRPr baseline="-41666" sz="18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077715" y="6664069"/>
            <a:ext cx="4241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70" i="1">
                <a:latin typeface="Calibri"/>
                <a:cs typeface="Calibri"/>
              </a:rPr>
              <a:t>B</a:t>
            </a:r>
            <a:r>
              <a:rPr dirty="0" sz="800" spc="170">
                <a:latin typeface="Calibri"/>
                <a:cs typeface="Calibri"/>
              </a:rPr>
              <a:t>(</a:t>
            </a:r>
            <a:r>
              <a:rPr dirty="0" sz="800" spc="170" i="1">
                <a:latin typeface="Calibri"/>
                <a:cs typeface="Calibri"/>
              </a:rPr>
              <a:t>L</a:t>
            </a:r>
            <a:r>
              <a:rPr dirty="0" sz="800" spc="170">
                <a:latin typeface="Cambria"/>
                <a:cs typeface="Cambria"/>
              </a:rPr>
              <a:t>−</a:t>
            </a:r>
            <a:r>
              <a:rPr dirty="0" sz="800" spc="170" i="1">
                <a:latin typeface="Calibri"/>
                <a:cs typeface="Calibri"/>
              </a:rPr>
              <a:t>L</a:t>
            </a:r>
            <a:r>
              <a:rPr dirty="0" sz="800" spc="170"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498340" y="6471727"/>
            <a:ext cx="4978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(</a:t>
            </a:r>
            <a:r>
              <a:rPr dirty="0" sz="1200" spc="55" i="1">
                <a:latin typeface="Calibri"/>
                <a:cs typeface="Calibri"/>
              </a:rPr>
              <a:t>Amp.</a:t>
            </a:r>
            <a:r>
              <a:rPr dirty="0" sz="1200" spc="5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299442" y="6971600"/>
            <a:ext cx="577215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65">
                <a:latin typeface="Calibri"/>
                <a:cs typeface="Calibri"/>
              </a:rPr>
              <a:t>Si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expresado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spc="235">
                <a:latin typeface="Calibri"/>
                <a:cs typeface="Calibri"/>
              </a:rPr>
              <a:t>KV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MVA,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calculada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en </a:t>
            </a:r>
            <a:r>
              <a:rPr dirty="0" sz="1200" spc="-10">
                <a:latin typeface="Calibri"/>
                <a:cs typeface="Calibri"/>
              </a:rPr>
              <a:t>KAmperios.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665226" y="7526336"/>
            <a:ext cx="7893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65">
                <a:latin typeface="Calibri"/>
                <a:cs typeface="Calibri"/>
              </a:rPr>
              <a:t>MVA</a:t>
            </a:r>
            <a:r>
              <a:rPr dirty="0" baseline="-13888" sz="1200" spc="97" i="1">
                <a:latin typeface="Calibri"/>
                <a:cs typeface="Calibri"/>
              </a:rPr>
              <a:t>B</a:t>
            </a:r>
            <a:r>
              <a:rPr dirty="0" sz="1200" spc="65">
                <a:latin typeface="Calibri"/>
                <a:cs typeface="Calibri"/>
              </a:rPr>
              <a:t>(3</a:t>
            </a:r>
            <a:r>
              <a:rPr dirty="0" sz="1200" spc="65" i="1">
                <a:latin typeface="Calibri"/>
                <a:cs typeface="Calibri"/>
              </a:rPr>
              <a:t>φ</a:t>
            </a:r>
            <a:r>
              <a:rPr dirty="0" sz="1200" spc="6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7" name="object 27" descr=""/>
          <p:cNvSpPr/>
          <p:nvPr/>
        </p:nvSpPr>
        <p:spPr>
          <a:xfrm>
            <a:off x="3620871" y="7755025"/>
            <a:ext cx="876300" cy="27940"/>
          </a:xfrm>
          <a:custGeom>
            <a:avLst/>
            <a:gdLst/>
            <a:ahLst/>
            <a:cxnLst/>
            <a:rect l="l" t="t" r="r" b="b"/>
            <a:pathLst>
              <a:path w="876300" h="27940">
                <a:moveTo>
                  <a:pt x="0" y="0"/>
                </a:moveTo>
                <a:lnTo>
                  <a:pt x="876300" y="0"/>
                </a:lnTo>
              </a:path>
              <a:path w="876300" h="27940">
                <a:moveTo>
                  <a:pt x="126491" y="27432"/>
                </a:moveTo>
                <a:lnTo>
                  <a:pt x="201167" y="27432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 txBox="1"/>
          <p:nvPr/>
        </p:nvSpPr>
        <p:spPr>
          <a:xfrm>
            <a:off x="3209523" y="7745790"/>
            <a:ext cx="9207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41666" sz="1800" spc="300" i="1">
                <a:latin typeface="Calibri"/>
                <a:cs typeface="Calibri"/>
              </a:rPr>
              <a:t>I</a:t>
            </a:r>
            <a:r>
              <a:rPr dirty="0" baseline="52083" sz="1200" spc="300" i="1">
                <a:latin typeface="Calibri"/>
                <a:cs typeface="Calibri"/>
              </a:rPr>
              <a:t>B</a:t>
            </a:r>
            <a:r>
              <a:rPr dirty="0" baseline="52083" sz="1200" spc="359" i="1">
                <a:latin typeface="Calibri"/>
                <a:cs typeface="Calibri"/>
              </a:rPr>
              <a:t> </a:t>
            </a:r>
            <a:r>
              <a:rPr dirty="0" baseline="41666" sz="1800" spc="457">
                <a:latin typeface="Calibri"/>
                <a:cs typeface="Calibri"/>
              </a:rPr>
              <a:t>=</a:t>
            </a:r>
            <a:r>
              <a:rPr dirty="0" baseline="41666" sz="1800" spc="270">
                <a:latin typeface="Calibri"/>
                <a:cs typeface="Calibri"/>
              </a:rPr>
              <a:t> </a:t>
            </a:r>
            <a:r>
              <a:rPr dirty="0" baseline="46296" sz="1800">
                <a:latin typeface="Lucida Sans Unicode"/>
                <a:cs typeface="Lucida Sans Unicode"/>
              </a:rPr>
              <a:t>√</a:t>
            </a:r>
            <a:r>
              <a:rPr dirty="0" sz="1200">
                <a:latin typeface="Calibri"/>
                <a:cs typeface="Calibri"/>
              </a:rPr>
              <a:t>3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KV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079240" y="7819261"/>
            <a:ext cx="4241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70" i="1">
                <a:latin typeface="Calibri"/>
                <a:cs typeface="Calibri"/>
              </a:rPr>
              <a:t>B</a:t>
            </a:r>
            <a:r>
              <a:rPr dirty="0" sz="800" spc="170">
                <a:latin typeface="Calibri"/>
                <a:cs typeface="Calibri"/>
              </a:rPr>
              <a:t>(</a:t>
            </a:r>
            <a:r>
              <a:rPr dirty="0" sz="800" spc="170" i="1">
                <a:latin typeface="Calibri"/>
                <a:cs typeface="Calibri"/>
              </a:rPr>
              <a:t>L</a:t>
            </a:r>
            <a:r>
              <a:rPr dirty="0" sz="800" spc="170">
                <a:latin typeface="Cambria"/>
                <a:cs typeface="Cambria"/>
              </a:rPr>
              <a:t>−</a:t>
            </a:r>
            <a:r>
              <a:rPr dirty="0" sz="800" spc="170" i="1">
                <a:latin typeface="Calibri"/>
                <a:cs typeface="Calibri"/>
              </a:rPr>
              <a:t>L</a:t>
            </a:r>
            <a:r>
              <a:rPr dirty="0" sz="800" spc="170"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499864" y="7628442"/>
            <a:ext cx="6350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10">
                <a:latin typeface="Calibri"/>
                <a:cs typeface="Calibri"/>
              </a:rPr>
              <a:t>(</a:t>
            </a:r>
            <a:r>
              <a:rPr dirty="0" sz="1200" spc="110" i="1">
                <a:latin typeface="Calibri"/>
                <a:cs typeface="Calibri"/>
              </a:rPr>
              <a:t>KAmp.</a:t>
            </a:r>
            <a:r>
              <a:rPr dirty="0" sz="1200" spc="11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299447" y="8128316"/>
            <a:ext cx="24028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calculada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as´ı: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020545" y="8609909"/>
            <a:ext cx="4279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215" i="1">
                <a:latin typeface="Calibri"/>
                <a:cs typeface="Calibri"/>
              </a:rPr>
              <a:t>Z</a:t>
            </a:r>
            <a:r>
              <a:rPr dirty="0" baseline="-13888" sz="1200" spc="322" i="1">
                <a:latin typeface="Calibri"/>
                <a:cs typeface="Calibri"/>
              </a:rPr>
              <a:t>B</a:t>
            </a:r>
            <a:r>
              <a:rPr dirty="0" baseline="-13888" sz="1200" spc="345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428994" y="8529126"/>
            <a:ext cx="8464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95">
                <a:latin typeface="Calibri"/>
                <a:cs typeface="Calibri"/>
              </a:rPr>
              <a:t>[KV</a:t>
            </a:r>
            <a:r>
              <a:rPr dirty="0" sz="800" spc="130" i="1">
                <a:latin typeface="Calibri"/>
                <a:cs typeface="Calibri"/>
              </a:rPr>
              <a:t>B</a:t>
            </a:r>
            <a:r>
              <a:rPr dirty="0" sz="800" spc="130">
                <a:latin typeface="Calibri"/>
                <a:cs typeface="Calibri"/>
              </a:rPr>
              <a:t>(</a:t>
            </a:r>
            <a:r>
              <a:rPr dirty="0" sz="800" spc="130" i="1">
                <a:latin typeface="Calibri"/>
                <a:cs typeface="Calibri"/>
              </a:rPr>
              <a:t>L</a:t>
            </a:r>
            <a:r>
              <a:rPr dirty="0" sz="800" spc="130">
                <a:latin typeface="Cambria"/>
                <a:cs typeface="Cambria"/>
              </a:rPr>
              <a:t>−</a:t>
            </a:r>
            <a:r>
              <a:rPr dirty="0" sz="800" spc="130" i="1">
                <a:latin typeface="Calibri"/>
                <a:cs typeface="Calibri"/>
              </a:rPr>
              <a:t>L</a:t>
            </a:r>
            <a:r>
              <a:rPr dirty="0" sz="800" spc="130">
                <a:latin typeface="Calibri"/>
                <a:cs typeface="Calibri"/>
              </a:rPr>
              <a:t>)</a:t>
            </a:r>
            <a:r>
              <a:rPr dirty="0" baseline="9259" sz="1800" spc="195">
                <a:latin typeface="Calibri"/>
                <a:cs typeface="Calibri"/>
              </a:rPr>
              <a:t>]</a:t>
            </a:r>
            <a:r>
              <a:rPr dirty="0" baseline="41666" sz="1200" spc="195">
                <a:latin typeface="Calibri"/>
                <a:cs typeface="Calibri"/>
              </a:rPr>
              <a:t>2</a:t>
            </a:r>
            <a:endParaRPr baseline="41666" sz="1200">
              <a:latin typeface="Calibri"/>
              <a:cs typeface="Calibri"/>
            </a:endParaRPr>
          </a:p>
        </p:txBody>
      </p:sp>
      <p:sp>
        <p:nvSpPr>
          <p:cNvPr id="34" name="object 34" descr=""/>
          <p:cNvSpPr/>
          <p:nvPr/>
        </p:nvSpPr>
        <p:spPr>
          <a:xfrm>
            <a:off x="3466947" y="8736482"/>
            <a:ext cx="777240" cy="0"/>
          </a:xfrm>
          <a:custGeom>
            <a:avLst/>
            <a:gdLst/>
            <a:ahLst/>
            <a:cxnLst/>
            <a:rect l="l" t="t" r="r" b="b"/>
            <a:pathLst>
              <a:path w="777239" h="0">
                <a:moveTo>
                  <a:pt x="0" y="0"/>
                </a:moveTo>
                <a:lnTo>
                  <a:pt x="77724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 txBox="1"/>
          <p:nvPr/>
        </p:nvSpPr>
        <p:spPr>
          <a:xfrm>
            <a:off x="3521455" y="8713530"/>
            <a:ext cx="3670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5">
                <a:latin typeface="Calibri"/>
                <a:cs typeface="Calibri"/>
              </a:rPr>
              <a:t>MVA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0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41</a:t>
            </a:fld>
          </a:p>
        </p:txBody>
      </p:sp>
      <p:sp>
        <p:nvSpPr>
          <p:cNvPr id="36" name="object 36" descr=""/>
          <p:cNvSpPr txBox="1"/>
          <p:nvPr/>
        </p:nvSpPr>
        <p:spPr>
          <a:xfrm>
            <a:off x="3864355" y="8788525"/>
            <a:ext cx="3175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B</a:t>
            </a:r>
            <a:r>
              <a:rPr dirty="0" sz="800" spc="75">
                <a:latin typeface="Calibri"/>
                <a:cs typeface="Calibri"/>
              </a:rPr>
              <a:t>(3</a:t>
            </a:r>
            <a:r>
              <a:rPr dirty="0" sz="800" spc="75" i="1">
                <a:latin typeface="Calibri"/>
                <a:cs typeface="Calibri"/>
              </a:rPr>
              <a:t>ϕ</a:t>
            </a:r>
            <a:r>
              <a:rPr dirty="0" sz="800" spc="75"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303776" y="8609899"/>
            <a:ext cx="10369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Ω</a:t>
            </a:r>
            <a:r>
              <a:rPr dirty="0" sz="1200" spc="41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215" i="1">
                <a:latin typeface="Calibri"/>
                <a:cs typeface="Calibri"/>
              </a:rPr>
              <a:t>R</a:t>
            </a:r>
            <a:r>
              <a:rPr dirty="0" baseline="-13888" sz="1200" spc="322" i="1">
                <a:latin typeface="Calibri"/>
                <a:cs typeface="Calibri"/>
              </a:rPr>
              <a:t>B</a:t>
            </a:r>
            <a:r>
              <a:rPr dirty="0" baseline="-13888" sz="1200" spc="35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245" i="1">
                <a:latin typeface="Calibri"/>
                <a:cs typeface="Calibri"/>
              </a:rPr>
              <a:t>X</a:t>
            </a:r>
            <a:r>
              <a:rPr dirty="0" baseline="-13888" sz="1200" spc="367" i="1">
                <a:latin typeface="Calibri"/>
                <a:cs typeface="Calibri"/>
              </a:rPr>
              <a:t>B</a:t>
            </a:r>
            <a:endParaRPr baseline="-13888"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50111" y="843595"/>
            <a:ext cx="22561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admitancia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expresada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como: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765551" y="1409316"/>
            <a:ext cx="1066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45" i="1">
                <a:latin typeface="Calibri"/>
                <a:cs typeface="Calibri"/>
              </a:rPr>
              <a:t>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131306" y="1233740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3084423" y="1462430"/>
            <a:ext cx="195580" cy="0"/>
          </a:xfrm>
          <a:custGeom>
            <a:avLst/>
            <a:gdLst/>
            <a:ahLst/>
            <a:cxnLst/>
            <a:rect l="l" t="t" r="r" b="b"/>
            <a:pathLst>
              <a:path w="195579" h="0">
                <a:moveTo>
                  <a:pt x="0" y="0"/>
                </a:moveTo>
                <a:lnTo>
                  <a:pt x="195072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3173983" y="1512949"/>
            <a:ext cx="1066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45" i="1">
                <a:latin typeface="Calibri"/>
                <a:cs typeface="Calibri"/>
              </a:rPr>
              <a:t>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678686" y="1335846"/>
            <a:ext cx="7861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1775" algn="l"/>
                <a:tab pos="657225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537206" y="1255075"/>
            <a:ext cx="711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20">
                <a:latin typeface="Calibri"/>
                <a:cs typeface="Calibri"/>
              </a:rPr>
              <a:t>MVA</a:t>
            </a:r>
            <a:r>
              <a:rPr dirty="0" sz="800" spc="80" i="1">
                <a:latin typeface="Calibri"/>
                <a:cs typeface="Calibri"/>
              </a:rPr>
              <a:t>B</a:t>
            </a:r>
            <a:r>
              <a:rPr dirty="0" sz="800" spc="80">
                <a:latin typeface="Calibri"/>
                <a:cs typeface="Calibri"/>
              </a:rPr>
              <a:t>(3</a:t>
            </a:r>
            <a:r>
              <a:rPr dirty="0" sz="800" spc="80" i="1">
                <a:latin typeface="Calibri"/>
                <a:cs typeface="Calibri"/>
              </a:rPr>
              <a:t>ϕ</a:t>
            </a:r>
            <a:r>
              <a:rPr dirty="0" sz="800" spc="80"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509619" y="1462430"/>
            <a:ext cx="777240" cy="0"/>
          </a:xfrm>
          <a:custGeom>
            <a:avLst/>
            <a:gdLst/>
            <a:ahLst/>
            <a:cxnLst/>
            <a:rect l="l" t="t" r="r" b="b"/>
            <a:pathLst>
              <a:path w="777239" h="0">
                <a:moveTo>
                  <a:pt x="0" y="0"/>
                </a:moveTo>
                <a:lnTo>
                  <a:pt x="77724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3071876" y="1439478"/>
            <a:ext cx="7194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7515" algn="l"/>
              </a:tabLst>
            </a:pPr>
            <a:r>
              <a:rPr dirty="0" sz="1200" spc="185" i="1">
                <a:latin typeface="Calibri"/>
                <a:cs typeface="Calibri"/>
              </a:rPr>
              <a:t>Z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114">
                <a:latin typeface="Calibri"/>
                <a:cs typeface="Calibri"/>
              </a:rPr>
              <a:t>[KV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765296" y="1514473"/>
            <a:ext cx="4241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70" i="1">
                <a:latin typeface="Calibri"/>
                <a:cs typeface="Calibri"/>
              </a:rPr>
              <a:t>B</a:t>
            </a:r>
            <a:r>
              <a:rPr dirty="0" sz="800" spc="170">
                <a:latin typeface="Calibri"/>
                <a:cs typeface="Calibri"/>
              </a:rPr>
              <a:t>(</a:t>
            </a:r>
            <a:r>
              <a:rPr dirty="0" sz="800" spc="170" i="1">
                <a:latin typeface="Calibri"/>
                <a:cs typeface="Calibri"/>
              </a:rPr>
              <a:t>L</a:t>
            </a:r>
            <a:r>
              <a:rPr dirty="0" sz="800" spc="170">
                <a:latin typeface="Cambria"/>
                <a:cs typeface="Cambria"/>
              </a:rPr>
              <a:t>−</a:t>
            </a:r>
            <a:r>
              <a:rPr dirty="0" sz="800" spc="170" i="1">
                <a:latin typeface="Calibri"/>
                <a:cs typeface="Calibri"/>
              </a:rPr>
              <a:t>L</a:t>
            </a:r>
            <a:r>
              <a:rPr dirty="0" sz="800" spc="170"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145279" y="1396805"/>
            <a:ext cx="1714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37">
                <a:latin typeface="Calibri"/>
                <a:cs typeface="Calibri"/>
              </a:rPr>
              <a:t>]</a:t>
            </a:r>
            <a:r>
              <a:rPr dirty="0" sz="800" spc="-25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346447" y="1335847"/>
            <a:ext cx="9899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Verdana"/>
                <a:cs typeface="Verdana"/>
              </a:rPr>
              <a:t>V</a:t>
            </a:r>
            <a:r>
              <a:rPr dirty="0" sz="1200" spc="-95" i="1">
                <a:latin typeface="Verdana"/>
                <a:cs typeface="Verdana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175" i="1">
                <a:latin typeface="Calibri"/>
                <a:cs typeface="Calibri"/>
              </a:rPr>
              <a:t>G</a:t>
            </a:r>
            <a:r>
              <a:rPr dirty="0" baseline="-13888" sz="1200" spc="262" i="1">
                <a:latin typeface="Calibri"/>
                <a:cs typeface="Calibri"/>
              </a:rPr>
              <a:t>B</a:t>
            </a:r>
            <a:r>
              <a:rPr dirty="0" baseline="-13888" sz="1200" spc="36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185" i="1">
                <a:latin typeface="Calibri"/>
                <a:cs typeface="Calibri"/>
              </a:rPr>
              <a:t>B</a:t>
            </a:r>
            <a:r>
              <a:rPr dirty="0" baseline="-13888" sz="1200" spc="277" i="1">
                <a:latin typeface="Calibri"/>
                <a:cs typeface="Calibri"/>
              </a:rPr>
              <a:t>B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889503" y="1849435"/>
            <a:ext cx="6221730" cy="121221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50800" marR="43180" indent="222250">
              <a:lnSpc>
                <a:spcPct val="100299"/>
              </a:lnSpc>
              <a:spcBef>
                <a:spcPts val="90"/>
              </a:spcBef>
            </a:pP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datos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usuales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serie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transmisi´on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estan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dados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en </a:t>
            </a:r>
            <a:r>
              <a:rPr dirty="0" sz="1200">
                <a:latin typeface="Calibri"/>
                <a:cs typeface="Calibri"/>
              </a:rPr>
              <a:t>Ohms/milla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susceptancia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shunt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siemens/milla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60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95">
                <a:latin typeface="Calibri"/>
                <a:cs typeface="Calibri"/>
              </a:rPr>
              <a:t>HZ,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orden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capacidad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>
                <a:latin typeface="Calibri"/>
                <a:cs typeface="Calibri"/>
              </a:rPr>
              <a:t>(10</a:t>
            </a:r>
            <a:r>
              <a:rPr dirty="0" baseline="31250" sz="1200">
                <a:latin typeface="Cambria"/>
                <a:cs typeface="Cambria"/>
              </a:rPr>
              <a:t>−</a:t>
            </a:r>
            <a:r>
              <a:rPr dirty="0" baseline="31250" sz="1200">
                <a:latin typeface="Calibri"/>
                <a:cs typeface="Calibri"/>
              </a:rPr>
              <a:t>12</a:t>
            </a:r>
            <a:r>
              <a:rPr dirty="0" baseline="31250" sz="1200" spc="419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F/m).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tanto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susceptancia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shunt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milla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l´ınea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es </a:t>
            </a:r>
            <a:r>
              <a:rPr dirty="0" sz="1200">
                <a:latin typeface="Calibri"/>
                <a:cs typeface="Calibri"/>
              </a:rPr>
              <a:t>expresada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40">
                <a:latin typeface="Calibri"/>
                <a:cs typeface="Calibri"/>
              </a:rPr>
              <a:t>o</a:t>
            </a:r>
            <a:r>
              <a:rPr dirty="0" sz="1200">
                <a:latin typeface="Calibri"/>
                <a:cs typeface="Calibri"/>
              </a:rPr>
              <a:t>n</a:t>
            </a:r>
            <a:r>
              <a:rPr dirty="0" sz="1200" spc="40">
                <a:latin typeface="Calibri"/>
                <a:cs typeface="Calibri"/>
              </a:rPr>
              <a:t>t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u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c</a:t>
            </a:r>
            <a:r>
              <a:rPr dirty="0" sz="1200" spc="3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70"/>
              </a:spcBef>
            </a:pP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1200" spc="75" i="1">
                <a:latin typeface="Calibri"/>
                <a:cs typeface="Calibri"/>
              </a:rPr>
              <a:t>Z</a:t>
            </a:r>
            <a:r>
              <a:rPr dirty="0" baseline="-13888" sz="1200" spc="112" i="1">
                <a:latin typeface="Calibri"/>
                <a:cs typeface="Calibri"/>
              </a:rPr>
              <a:t>p.u.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235" i="1">
                <a:latin typeface="Calibri"/>
                <a:cs typeface="Calibri"/>
              </a:rPr>
              <a:t>Z</a:t>
            </a:r>
            <a:r>
              <a:rPr dirty="0" sz="1200" spc="155" i="1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(Ω</a:t>
            </a:r>
            <a:r>
              <a:rPr dirty="0" sz="1200" spc="85" i="1">
                <a:latin typeface="Calibri"/>
                <a:cs typeface="Calibri"/>
              </a:rPr>
              <a:t>/milla</a:t>
            </a:r>
            <a:r>
              <a:rPr dirty="0" sz="1200" spc="85">
                <a:latin typeface="Calibri"/>
                <a:cs typeface="Calibri"/>
              </a:rPr>
              <a:t>)</a:t>
            </a:r>
            <a:r>
              <a:rPr dirty="0" sz="1200" spc="85" i="1">
                <a:latin typeface="Calibri"/>
                <a:cs typeface="Calibri"/>
              </a:rPr>
              <a:t>/Z</a:t>
            </a:r>
            <a:r>
              <a:rPr dirty="0" baseline="-13888" sz="1200" spc="127" i="1">
                <a:latin typeface="Calibri"/>
                <a:cs typeface="Calibri"/>
              </a:rPr>
              <a:t>Base</a:t>
            </a:r>
            <a:r>
              <a:rPr dirty="0" baseline="-13888" sz="1200" spc="254" i="1">
                <a:latin typeface="Calibri"/>
                <a:cs typeface="Calibri"/>
              </a:rPr>
              <a:t>  </a:t>
            </a: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494279" y="3585589"/>
            <a:ext cx="2032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0" i="1">
                <a:latin typeface="Calibri"/>
                <a:cs typeface="Calibri"/>
              </a:rPr>
              <a:t>p.u.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654044" y="3615751"/>
            <a:ext cx="2940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14">
                <a:latin typeface="Calibri"/>
                <a:cs typeface="Calibri"/>
              </a:rPr>
              <a:t>[KV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923791" y="3689221"/>
            <a:ext cx="4241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70" i="1">
                <a:latin typeface="Calibri"/>
                <a:cs typeface="Calibri"/>
              </a:rPr>
              <a:t>B</a:t>
            </a:r>
            <a:r>
              <a:rPr dirty="0" sz="800" spc="170">
                <a:latin typeface="Calibri"/>
                <a:cs typeface="Calibri"/>
              </a:rPr>
              <a:t>(</a:t>
            </a:r>
            <a:r>
              <a:rPr dirty="0" sz="800" spc="170" i="1">
                <a:latin typeface="Calibri"/>
                <a:cs typeface="Calibri"/>
              </a:rPr>
              <a:t>L</a:t>
            </a:r>
            <a:r>
              <a:rPr dirty="0" sz="800" spc="170">
                <a:latin typeface="Cambria"/>
                <a:cs typeface="Cambria"/>
              </a:rPr>
              <a:t>−</a:t>
            </a:r>
            <a:r>
              <a:rPr dirty="0" sz="800" spc="170" i="1">
                <a:latin typeface="Calibri"/>
                <a:cs typeface="Calibri"/>
              </a:rPr>
              <a:t>L</a:t>
            </a:r>
            <a:r>
              <a:rPr dirty="0" sz="800" spc="170"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305300" y="3571554"/>
            <a:ext cx="1714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-37">
                <a:latin typeface="Calibri"/>
                <a:cs typeface="Calibri"/>
              </a:rPr>
              <a:t>]</a:t>
            </a:r>
            <a:r>
              <a:rPr dirty="0" sz="800" spc="-25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366759" y="3429822"/>
            <a:ext cx="3277235" cy="2901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99695">
              <a:lnSpc>
                <a:spcPts val="1045"/>
              </a:lnSpc>
              <a:spcBef>
                <a:spcPts val="95"/>
              </a:spcBef>
            </a:pPr>
            <a:r>
              <a:rPr dirty="0" u="sng" baseline="9259" sz="1800" spc="419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baseline="9259" sz="1800" spc="104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MVA</a:t>
            </a:r>
            <a:r>
              <a:rPr dirty="0" u="sng" sz="800" spc="7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B</a:t>
            </a:r>
            <a:r>
              <a:rPr dirty="0" u="sng" sz="800" spc="7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(3</a:t>
            </a:r>
            <a:r>
              <a:rPr dirty="0" u="sng" sz="800" spc="7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φ</a:t>
            </a:r>
            <a:r>
              <a:rPr dirty="0" u="sng" sz="800" spc="7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)</a:t>
            </a:r>
            <a:r>
              <a:rPr dirty="0" u="sng" sz="8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  <a:p>
            <a:pPr marL="38100">
              <a:lnSpc>
                <a:spcPts val="1045"/>
              </a:lnSpc>
              <a:tabLst>
                <a:tab pos="365125" algn="l"/>
                <a:tab pos="2171065" algn="l"/>
              </a:tabLst>
            </a:pPr>
            <a:r>
              <a:rPr dirty="0" sz="1200" spc="185" i="1">
                <a:latin typeface="Calibri"/>
                <a:cs typeface="Calibri"/>
              </a:rPr>
              <a:t>Z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90" i="1">
                <a:latin typeface="Calibri"/>
                <a:cs typeface="Calibri"/>
              </a:rPr>
              <a:t>Z</a:t>
            </a:r>
            <a:r>
              <a:rPr dirty="0" sz="1200" spc="90">
                <a:latin typeface="Calibri"/>
                <a:cs typeface="Calibri"/>
              </a:rPr>
              <a:t>(Ω</a:t>
            </a:r>
            <a:r>
              <a:rPr dirty="0" sz="1200" spc="90" i="1">
                <a:latin typeface="Calibri"/>
                <a:cs typeface="Calibri"/>
              </a:rPr>
              <a:t>/milla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70" i="1">
                <a:latin typeface="Calibri"/>
                <a:cs typeface="Calibri"/>
              </a:rPr>
              <a:t>Z</a:t>
            </a:r>
            <a:r>
              <a:rPr dirty="0" sz="1200" spc="70">
                <a:latin typeface="Calibri"/>
                <a:cs typeface="Calibri"/>
              </a:rPr>
              <a:t>(</a:t>
            </a:r>
            <a:r>
              <a:rPr dirty="0" sz="1200" spc="70" i="1">
                <a:latin typeface="Calibri"/>
                <a:cs typeface="Calibri"/>
              </a:rPr>
              <a:t>p.u./milla</a:t>
            </a:r>
            <a:r>
              <a:rPr dirty="0" sz="1200" spc="7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4097883" y="4195724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902203" y="3942725"/>
            <a:ext cx="6192520" cy="754380"/>
          </a:xfrm>
          <a:prstGeom prst="rect">
            <a:avLst/>
          </a:prstGeom>
        </p:spPr>
        <p:txBody>
          <a:bodyPr wrap="square" lIns="0" tIns="102235" rIns="0" bIns="0" rtlCol="0" vert="horz">
            <a:spAutoFit/>
          </a:bodyPr>
          <a:lstStyle/>
          <a:p>
            <a:pPr marL="260350">
              <a:lnSpc>
                <a:spcPct val="100000"/>
              </a:lnSpc>
              <a:spcBef>
                <a:spcPts val="805"/>
              </a:spcBef>
              <a:tabLst>
                <a:tab pos="1959610" algn="l"/>
                <a:tab pos="3465195" algn="l"/>
              </a:tabLst>
            </a:pPr>
            <a:r>
              <a:rPr dirty="0" sz="1200">
                <a:latin typeface="Calibri"/>
                <a:cs typeface="Calibri"/>
              </a:rPr>
              <a:t>Siendo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Z: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35" i="1">
                <a:latin typeface="Calibri"/>
                <a:cs typeface="Calibri"/>
              </a:rPr>
              <a:t>Z</a:t>
            </a:r>
            <a:r>
              <a:rPr dirty="0" sz="1200" spc="13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240" i="1">
                <a:latin typeface="Calibri"/>
                <a:cs typeface="Calibri"/>
              </a:rPr>
              <a:t>R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310" i="1">
                <a:latin typeface="Calibri"/>
                <a:cs typeface="Calibri"/>
              </a:rPr>
              <a:t>JX</a:t>
            </a:r>
            <a:r>
              <a:rPr dirty="0" baseline="-13888" sz="1200" spc="465" i="1">
                <a:latin typeface="Calibri"/>
                <a:cs typeface="Calibri"/>
              </a:rPr>
              <a:t>L</a:t>
            </a:r>
            <a:r>
              <a:rPr dirty="0" baseline="-13888" sz="1200" spc="27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Z</a:t>
            </a:r>
            <a:r>
              <a:rPr dirty="0" baseline="13888" sz="1200">
                <a:latin typeface="Cambria"/>
                <a:cs typeface="Cambria"/>
              </a:rPr>
              <a:t>∗</a:t>
            </a:r>
            <a:r>
              <a:rPr dirty="0" baseline="13888" sz="1200" spc="697">
                <a:latin typeface="Cambria"/>
                <a:cs typeface="Cambria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θ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65">
                <a:latin typeface="Calibri"/>
                <a:cs typeface="Calibri"/>
              </a:rPr>
              <a:t>(Ω</a:t>
            </a:r>
            <a:r>
              <a:rPr dirty="0" sz="1200" spc="65" i="1">
                <a:latin typeface="Calibri"/>
                <a:cs typeface="Calibri"/>
              </a:rPr>
              <a:t>/milla</a:t>
            </a:r>
            <a:r>
              <a:rPr dirty="0" sz="1200" spc="6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marL="38100" marR="30480" indent="222250">
              <a:lnSpc>
                <a:spcPct val="100000"/>
              </a:lnSpc>
              <a:spcBef>
                <a:spcPts val="710"/>
              </a:spcBef>
            </a:pPr>
            <a:r>
              <a:rPr dirty="0" sz="1200" spc="65">
                <a:latin typeface="Calibri"/>
                <a:cs typeface="Calibri"/>
              </a:rPr>
              <a:t>Si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expresado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235">
                <a:latin typeface="Calibri"/>
                <a:cs typeface="Calibri"/>
              </a:rPr>
              <a:t>KV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MVA,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reactancia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suscep- </a:t>
            </a:r>
            <a:r>
              <a:rPr dirty="0" sz="1200">
                <a:latin typeface="Calibri"/>
                <a:cs typeface="Calibri"/>
              </a:rPr>
              <a:t>tancia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calculadas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manera: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204464" y="5065393"/>
            <a:ext cx="2032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0" i="1">
                <a:latin typeface="Calibri"/>
                <a:cs typeface="Calibri"/>
              </a:rPr>
              <a:t>p.u.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055622" y="4888298"/>
            <a:ext cx="1536700" cy="3117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737235">
              <a:lnSpc>
                <a:spcPts val="1130"/>
              </a:lnSpc>
              <a:spcBef>
                <a:spcPts val="95"/>
              </a:spcBef>
            </a:pPr>
            <a:r>
              <a:rPr dirty="0" u="sng" sz="1200" spc="-12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[MVA</a:t>
            </a:r>
            <a:r>
              <a:rPr dirty="0" u="sng" baseline="-13888" sz="1200" spc="89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B</a:t>
            </a:r>
            <a:r>
              <a:rPr dirty="0" u="sng" baseline="-13888" sz="1200" spc="89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(3</a:t>
            </a:r>
            <a:r>
              <a:rPr dirty="0" u="sng" baseline="-13888" sz="1200" spc="89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ϕ</a:t>
            </a:r>
            <a:r>
              <a:rPr dirty="0" u="sng" baseline="-13888" sz="1200" spc="89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)</a:t>
            </a:r>
            <a:r>
              <a:rPr dirty="0" u="sng" sz="1200" spc="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]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ts val="1130"/>
              </a:lnSpc>
              <a:tabLst>
                <a:tab pos="386715" algn="l"/>
              </a:tabLst>
            </a:pPr>
            <a:r>
              <a:rPr dirty="0" sz="1200" spc="290" i="1">
                <a:latin typeface="Calibri"/>
                <a:cs typeface="Calibri"/>
              </a:rPr>
              <a:t>X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290" i="1">
                <a:latin typeface="Calibri"/>
                <a:cs typeface="Calibri"/>
              </a:rPr>
              <a:t>X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780535" y="5097078"/>
            <a:ext cx="3111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60">
                <a:latin typeface="Calibri"/>
                <a:cs typeface="Calibri"/>
              </a:rPr>
              <a:t>(KV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040123" y="5191885"/>
            <a:ext cx="4318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0416" sz="1200" spc="225" i="1">
                <a:latin typeface="Calibri"/>
                <a:cs typeface="Calibri"/>
              </a:rPr>
              <a:t>B</a:t>
            </a:r>
            <a:r>
              <a:rPr dirty="0" sz="600" spc="150">
                <a:latin typeface="Calibri"/>
                <a:cs typeface="Calibri"/>
              </a:rPr>
              <a:t>(</a:t>
            </a:r>
            <a:r>
              <a:rPr dirty="0" sz="600" spc="150" i="1">
                <a:latin typeface="Calibri"/>
                <a:cs typeface="Calibri"/>
              </a:rPr>
              <a:t>L</a:t>
            </a:r>
            <a:r>
              <a:rPr dirty="0" sz="600" spc="150" i="1">
                <a:latin typeface="Verdana"/>
                <a:cs typeface="Verdana"/>
              </a:rPr>
              <a:t>−</a:t>
            </a:r>
            <a:r>
              <a:rPr dirty="0" sz="600" spc="150" i="1">
                <a:latin typeface="Calibri"/>
                <a:cs typeface="Calibri"/>
              </a:rPr>
              <a:t>L</a:t>
            </a:r>
            <a:r>
              <a:rPr dirty="0" sz="600" spc="150">
                <a:latin typeface="Calibri"/>
                <a:cs typeface="Calibri"/>
              </a:rPr>
              <a:t>)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407408" y="5052883"/>
            <a:ext cx="1879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44">
                <a:latin typeface="Calibri"/>
                <a:cs typeface="Calibri"/>
              </a:rPr>
              <a:t>)</a:t>
            </a:r>
            <a:r>
              <a:rPr dirty="0" sz="800" spc="3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650740" y="4991922"/>
            <a:ext cx="2692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207511" y="5879209"/>
            <a:ext cx="2032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0" i="1">
                <a:latin typeface="Calibri"/>
                <a:cs typeface="Calibri"/>
              </a:rPr>
              <a:t>p.u.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094729" y="5805737"/>
            <a:ext cx="6337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9250" algn="l"/>
              </a:tabLst>
            </a:pPr>
            <a:r>
              <a:rPr dirty="0" sz="1200" spc="18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70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741428" y="5686870"/>
            <a:ext cx="4425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65">
                <a:latin typeface="Calibri"/>
                <a:cs typeface="Calibri"/>
              </a:rPr>
              <a:t>(KV</a:t>
            </a:r>
            <a:r>
              <a:rPr dirty="0" baseline="-13888" sz="1200" spc="247" i="1">
                <a:latin typeface="Calibri"/>
                <a:cs typeface="Calibri"/>
              </a:rPr>
              <a:t>B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132579" y="5806978"/>
            <a:ext cx="29972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45">
                <a:latin typeface="Calibri"/>
                <a:cs typeface="Calibri"/>
              </a:rPr>
              <a:t>(</a:t>
            </a:r>
            <a:r>
              <a:rPr dirty="0" sz="600" spc="145" i="1">
                <a:latin typeface="Calibri"/>
                <a:cs typeface="Calibri"/>
              </a:rPr>
              <a:t>L</a:t>
            </a:r>
            <a:r>
              <a:rPr dirty="0" sz="600" spc="145" i="1">
                <a:latin typeface="Verdana"/>
                <a:cs typeface="Verdana"/>
              </a:rPr>
              <a:t>−</a:t>
            </a:r>
            <a:r>
              <a:rPr dirty="0" sz="600" spc="145" i="1">
                <a:latin typeface="Calibri"/>
                <a:cs typeface="Calibri"/>
              </a:rPr>
              <a:t>L</a:t>
            </a:r>
            <a:r>
              <a:rPr dirty="0" sz="600" spc="145">
                <a:latin typeface="Calibri"/>
                <a:cs typeface="Calibri"/>
              </a:rPr>
              <a:t>)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395215" y="5632003"/>
            <a:ext cx="1879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0833" sz="1800" spc="44">
                <a:latin typeface="Calibri"/>
                <a:cs typeface="Calibri"/>
              </a:rPr>
              <a:t>)</a:t>
            </a:r>
            <a:r>
              <a:rPr dirty="0" sz="800" spc="3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3" name="object 33" descr=""/>
          <p:cNvSpPr/>
          <p:nvPr/>
        </p:nvSpPr>
        <p:spPr>
          <a:xfrm>
            <a:off x="3779367" y="5932321"/>
            <a:ext cx="772795" cy="0"/>
          </a:xfrm>
          <a:custGeom>
            <a:avLst/>
            <a:gdLst/>
            <a:ahLst/>
            <a:cxnLst/>
            <a:rect l="l" t="t" r="r" b="b"/>
            <a:pathLst>
              <a:path w="772795" h="0">
                <a:moveTo>
                  <a:pt x="0" y="0"/>
                </a:moveTo>
                <a:lnTo>
                  <a:pt x="772668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 descr=""/>
          <p:cNvSpPr txBox="1"/>
          <p:nvPr/>
        </p:nvSpPr>
        <p:spPr>
          <a:xfrm>
            <a:off x="3791203" y="5910895"/>
            <a:ext cx="4083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5">
                <a:latin typeface="Calibri"/>
                <a:cs typeface="Calibri"/>
              </a:rPr>
              <a:t>[MVA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173728" y="5984365"/>
            <a:ext cx="3175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B</a:t>
            </a:r>
            <a:r>
              <a:rPr dirty="0" sz="800" spc="75">
                <a:latin typeface="Calibri"/>
                <a:cs typeface="Calibri"/>
              </a:rPr>
              <a:t>(3</a:t>
            </a:r>
            <a:r>
              <a:rPr dirty="0" sz="800" spc="75" i="1">
                <a:latin typeface="Calibri"/>
                <a:cs typeface="Calibri"/>
              </a:rPr>
              <a:t>ϕ</a:t>
            </a:r>
            <a:r>
              <a:rPr dirty="0" sz="800" spc="75"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473955" y="5910895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]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638556" y="5805736"/>
            <a:ext cx="2692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927608" y="6403261"/>
            <a:ext cx="4959985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638810" algn="l"/>
                <a:tab pos="1374775" algn="l"/>
              </a:tabLst>
            </a:pPr>
            <a:r>
              <a:rPr dirty="0" sz="1400" spc="65" b="1">
                <a:latin typeface="Calibri"/>
                <a:cs typeface="Calibri"/>
              </a:rPr>
              <a:t>2.3.6</a:t>
            </a:r>
            <a:r>
              <a:rPr dirty="0" sz="1400" b="1">
                <a:latin typeface="Calibri"/>
                <a:cs typeface="Calibri"/>
              </a:rPr>
              <a:t>	</a:t>
            </a:r>
            <a:r>
              <a:rPr dirty="0" sz="1400" spc="215" b="1">
                <a:latin typeface="Calibri"/>
                <a:cs typeface="Calibri"/>
              </a:rPr>
              <a:t>Cal</a:t>
            </a:r>
            <a:r>
              <a:rPr dirty="0" sz="1400" spc="220" b="1">
                <a:latin typeface="Calibri"/>
                <a:cs typeface="Calibri"/>
              </a:rPr>
              <a:t>cu</a:t>
            </a:r>
            <a:r>
              <a:rPr dirty="0" sz="1400" spc="215" b="1">
                <a:latin typeface="Calibri"/>
                <a:cs typeface="Calibri"/>
              </a:rPr>
              <a:t>l</a:t>
            </a:r>
            <a:r>
              <a:rPr dirty="0" sz="1400" spc="-3620" b="1">
                <a:latin typeface="Calibri"/>
                <a:cs typeface="Calibri"/>
              </a:rPr>
              <a:t>o</a:t>
            </a:r>
            <a:r>
              <a:rPr dirty="0" sz="1400" spc="220" b="1">
                <a:latin typeface="Calibri"/>
                <a:cs typeface="Calibri"/>
              </a:rPr>
              <a:t>´</a:t>
            </a:r>
            <a:r>
              <a:rPr dirty="0" sz="1400" b="1">
                <a:latin typeface="Calibri"/>
                <a:cs typeface="Calibri"/>
              </a:rPr>
              <a:t>	</a:t>
            </a:r>
            <a:r>
              <a:rPr dirty="0" sz="1400" spc="85" b="1">
                <a:latin typeface="Calibri"/>
                <a:cs typeface="Calibri"/>
              </a:rPr>
              <a:t>del</a:t>
            </a:r>
            <a:r>
              <a:rPr dirty="0" sz="1400" spc="220" b="1">
                <a:latin typeface="Calibri"/>
                <a:cs typeface="Calibri"/>
              </a:rPr>
              <a:t> </a:t>
            </a:r>
            <a:r>
              <a:rPr dirty="0" sz="1400" spc="310" b="1">
                <a:latin typeface="Calibri"/>
                <a:cs typeface="Calibri"/>
              </a:rPr>
              <a:t>Z</a:t>
            </a:r>
            <a:r>
              <a:rPr dirty="0" sz="1400" spc="215" b="1">
                <a:latin typeface="Calibri"/>
                <a:cs typeface="Calibri"/>
              </a:rPr>
              <a:t> </a:t>
            </a:r>
            <a:r>
              <a:rPr dirty="0" sz="1400" spc="105" b="1">
                <a:latin typeface="Calibri"/>
                <a:cs typeface="Calibri"/>
              </a:rPr>
              <a:t>p.u.</a:t>
            </a:r>
            <a:r>
              <a:rPr dirty="0" sz="1400" spc="390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en</a:t>
            </a:r>
            <a:r>
              <a:rPr dirty="0" sz="1400" spc="220" b="1">
                <a:latin typeface="Calibri"/>
                <a:cs typeface="Calibri"/>
              </a:rPr>
              <a:t> </a:t>
            </a:r>
            <a:r>
              <a:rPr dirty="0" sz="1400" spc="60" b="1">
                <a:latin typeface="Calibri"/>
                <a:cs typeface="Calibri"/>
              </a:rPr>
              <a:t>el</a:t>
            </a:r>
            <a:r>
              <a:rPr dirty="0" sz="1400" spc="204" b="1">
                <a:latin typeface="Calibri"/>
                <a:cs typeface="Calibri"/>
              </a:rPr>
              <a:t> </a:t>
            </a:r>
            <a:r>
              <a:rPr dirty="0" sz="1400" spc="110" b="1">
                <a:latin typeface="Calibri"/>
                <a:cs typeface="Calibri"/>
              </a:rPr>
              <a:t>transformador</a:t>
            </a:r>
            <a:r>
              <a:rPr dirty="0" sz="1400" spc="210" b="1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3</a:t>
            </a:r>
            <a:r>
              <a:rPr dirty="0" sz="1400" i="1">
                <a:latin typeface="Calibri"/>
                <a:cs typeface="Calibri"/>
              </a:rPr>
              <a:t>φ</a:t>
            </a:r>
            <a:r>
              <a:rPr dirty="0" sz="1400" spc="210" i="1">
                <a:latin typeface="Calibri"/>
                <a:cs typeface="Calibri"/>
              </a:rPr>
              <a:t> </a:t>
            </a:r>
            <a:r>
              <a:rPr dirty="0" sz="1400" spc="375">
                <a:latin typeface="Calibri"/>
                <a:cs typeface="Calibri"/>
              </a:rPr>
              <a:t>Δ</a:t>
            </a:r>
            <a:r>
              <a:rPr dirty="0" sz="1400" spc="210">
                <a:latin typeface="Calibri"/>
                <a:cs typeface="Calibri"/>
              </a:rPr>
              <a:t> </a:t>
            </a:r>
            <a:r>
              <a:rPr dirty="0" sz="1400" spc="110" b="1">
                <a:latin typeface="Calibri"/>
                <a:cs typeface="Calibri"/>
              </a:rPr>
              <a:t>-</a:t>
            </a:r>
            <a:r>
              <a:rPr dirty="0" sz="1400" spc="210" b="1">
                <a:latin typeface="Calibri"/>
                <a:cs typeface="Calibri"/>
              </a:rPr>
              <a:t> </a:t>
            </a:r>
            <a:r>
              <a:rPr dirty="0" sz="1400" spc="434" b="1">
                <a:latin typeface="Calibri"/>
                <a:cs typeface="Calibri"/>
              </a:rPr>
              <a:t>Y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39" name="object 39" descr=""/>
          <p:cNvSpPr/>
          <p:nvPr/>
        </p:nvSpPr>
        <p:spPr>
          <a:xfrm>
            <a:off x="4188967" y="6992493"/>
            <a:ext cx="1851660" cy="1697355"/>
          </a:xfrm>
          <a:custGeom>
            <a:avLst/>
            <a:gdLst/>
            <a:ahLst/>
            <a:cxnLst/>
            <a:rect l="l" t="t" r="r" b="b"/>
            <a:pathLst>
              <a:path w="1851660" h="1697354">
                <a:moveTo>
                  <a:pt x="822960" y="0"/>
                </a:moveTo>
                <a:lnTo>
                  <a:pt x="1851660" y="0"/>
                </a:lnTo>
              </a:path>
              <a:path w="1851660" h="1697354">
                <a:moveTo>
                  <a:pt x="1594485" y="1388744"/>
                </a:moveTo>
                <a:lnTo>
                  <a:pt x="1851660" y="1388744"/>
                </a:lnTo>
              </a:path>
              <a:path w="1851660" h="1697354">
                <a:moveTo>
                  <a:pt x="0" y="1388744"/>
                </a:moveTo>
                <a:lnTo>
                  <a:pt x="0" y="1697354"/>
                </a:lnTo>
                <a:lnTo>
                  <a:pt x="1851660" y="1697354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 descr=""/>
          <p:cNvSpPr/>
          <p:nvPr/>
        </p:nvSpPr>
        <p:spPr>
          <a:xfrm>
            <a:off x="1720088" y="6941057"/>
            <a:ext cx="2005964" cy="1800225"/>
          </a:xfrm>
          <a:custGeom>
            <a:avLst/>
            <a:gdLst/>
            <a:ahLst/>
            <a:cxnLst/>
            <a:rect l="l" t="t" r="r" b="b"/>
            <a:pathLst>
              <a:path w="2005964" h="1800225">
                <a:moveTo>
                  <a:pt x="1183005" y="0"/>
                </a:moveTo>
                <a:lnTo>
                  <a:pt x="0" y="0"/>
                </a:lnTo>
              </a:path>
              <a:path w="2005964" h="1800225">
                <a:moveTo>
                  <a:pt x="360044" y="1440180"/>
                </a:moveTo>
                <a:lnTo>
                  <a:pt x="0" y="1440180"/>
                </a:lnTo>
              </a:path>
              <a:path w="2005964" h="1800225">
                <a:moveTo>
                  <a:pt x="2005964" y="1440180"/>
                </a:moveTo>
                <a:lnTo>
                  <a:pt x="2005964" y="1800225"/>
                </a:lnTo>
                <a:lnTo>
                  <a:pt x="0" y="1800225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 descr=""/>
          <p:cNvSpPr txBox="1"/>
          <p:nvPr/>
        </p:nvSpPr>
        <p:spPr>
          <a:xfrm>
            <a:off x="5102099" y="7391272"/>
            <a:ext cx="179705" cy="1492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100"/>
              </a:lnSpc>
            </a:pPr>
            <a:r>
              <a:rPr dirty="0" sz="950">
                <a:latin typeface="Times New Roman"/>
                <a:cs typeface="Times New Roman"/>
              </a:rPr>
              <a:t>X</a:t>
            </a:r>
            <a:r>
              <a:rPr dirty="0" sz="950" spc="-12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5410708" y="7905622"/>
            <a:ext cx="179705" cy="1492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100"/>
              </a:lnSpc>
            </a:pPr>
            <a:r>
              <a:rPr dirty="0" sz="950">
                <a:latin typeface="Times New Roman"/>
                <a:cs typeface="Times New Roman"/>
              </a:rPr>
              <a:t>X</a:t>
            </a:r>
            <a:r>
              <a:rPr dirty="0" sz="950" spc="-12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4382008" y="7905622"/>
            <a:ext cx="179705" cy="1492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100"/>
              </a:lnSpc>
            </a:pPr>
            <a:r>
              <a:rPr dirty="0" sz="950">
                <a:latin typeface="Times New Roman"/>
                <a:cs typeface="Times New Roman"/>
              </a:rPr>
              <a:t>X</a:t>
            </a:r>
            <a:r>
              <a:rPr dirty="0" sz="950" spc="-12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607817" y="7545578"/>
            <a:ext cx="179070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-135">
                <a:latin typeface="Times New Roman"/>
                <a:cs typeface="Times New Roman"/>
              </a:rPr>
              <a:t>-</a:t>
            </a:r>
            <a:r>
              <a:rPr dirty="0" baseline="-27777" sz="1200" spc="-37">
                <a:latin typeface="Times New Roman"/>
                <a:cs typeface="Times New Roman"/>
              </a:rPr>
              <a:t>3</a:t>
            </a:r>
            <a:r>
              <a:rPr dirty="0" sz="800" spc="-25">
                <a:latin typeface="Times New Roman"/>
                <a:cs typeface="Times New Roman"/>
              </a:rPr>
              <a:t>-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684652" y="8419972"/>
            <a:ext cx="179705" cy="1492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100"/>
              </a:lnSpc>
            </a:pPr>
            <a:r>
              <a:rPr dirty="0" sz="950">
                <a:latin typeface="Times New Roman"/>
                <a:cs typeface="Times New Roman"/>
              </a:rPr>
              <a:t>X</a:t>
            </a:r>
            <a:r>
              <a:rPr dirty="0" sz="950" spc="-12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273173" y="7473569"/>
            <a:ext cx="539750" cy="1739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72110" algn="l"/>
              </a:tabLst>
            </a:pPr>
            <a:r>
              <a:rPr dirty="0" sz="950">
                <a:latin typeface="Times New Roman"/>
                <a:cs typeface="Times New Roman"/>
              </a:rPr>
              <a:t>X</a:t>
            </a:r>
            <a:r>
              <a:rPr dirty="0" sz="950" spc="-12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1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950">
                <a:latin typeface="Times New Roman"/>
                <a:cs typeface="Times New Roman"/>
              </a:rPr>
              <a:t>X</a:t>
            </a:r>
            <a:r>
              <a:rPr dirty="0" sz="950" spc="-12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404742" y="7442707"/>
            <a:ext cx="179705" cy="1492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100"/>
              </a:lnSpc>
            </a:pPr>
            <a:r>
              <a:rPr dirty="0" sz="950">
                <a:latin typeface="Times New Roman"/>
                <a:cs typeface="Times New Roman"/>
              </a:rPr>
              <a:t>X</a:t>
            </a:r>
            <a:r>
              <a:rPr dirty="0" sz="950" spc="-12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48" name="object 48" descr=""/>
          <p:cNvGrpSpPr/>
          <p:nvPr/>
        </p:nvGrpSpPr>
        <p:grpSpPr>
          <a:xfrm>
            <a:off x="4180909" y="6992493"/>
            <a:ext cx="1596390" cy="1395730"/>
            <a:chOff x="4180909" y="6992493"/>
            <a:chExt cx="1596390" cy="1395730"/>
          </a:xfrm>
        </p:grpSpPr>
        <p:sp>
          <p:nvSpPr>
            <p:cNvPr id="49" name="object 49" descr=""/>
            <p:cNvSpPr/>
            <p:nvPr/>
          </p:nvSpPr>
          <p:spPr>
            <a:xfrm>
              <a:off x="4183481" y="6992493"/>
              <a:ext cx="1591310" cy="1393190"/>
            </a:xfrm>
            <a:custGeom>
              <a:avLst/>
              <a:gdLst/>
              <a:ahLst/>
              <a:cxnLst/>
              <a:rect l="l" t="t" r="r" b="b"/>
              <a:pathLst>
                <a:path w="1591310" h="1393190">
                  <a:moveTo>
                    <a:pt x="803071" y="170764"/>
                  </a:moveTo>
                  <a:lnTo>
                    <a:pt x="803071" y="0"/>
                  </a:lnTo>
                </a:path>
                <a:path w="1591310" h="1393190">
                  <a:moveTo>
                    <a:pt x="803071" y="759180"/>
                  </a:moveTo>
                  <a:lnTo>
                    <a:pt x="803071" y="925829"/>
                  </a:lnTo>
                </a:path>
                <a:path w="1591310" h="1393190">
                  <a:moveTo>
                    <a:pt x="1444980" y="1307820"/>
                  </a:moveTo>
                  <a:lnTo>
                    <a:pt x="1591055" y="1392859"/>
                  </a:lnTo>
                </a:path>
                <a:path w="1591310" h="1393190">
                  <a:moveTo>
                    <a:pt x="940917" y="1005382"/>
                  </a:moveTo>
                  <a:lnTo>
                    <a:pt x="794842" y="922400"/>
                  </a:lnTo>
                </a:path>
                <a:path w="1591310" h="1393190">
                  <a:moveTo>
                    <a:pt x="148132" y="1280388"/>
                  </a:moveTo>
                  <a:lnTo>
                    <a:pt x="0" y="1366113"/>
                  </a:lnTo>
                </a:path>
                <a:path w="1591310" h="1393190">
                  <a:moveTo>
                    <a:pt x="657682" y="986180"/>
                  </a:moveTo>
                  <a:lnTo>
                    <a:pt x="801700" y="903198"/>
                  </a:lnTo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4317343" y="7163257"/>
              <a:ext cx="1325880" cy="1148080"/>
            </a:xfrm>
            <a:custGeom>
              <a:avLst/>
              <a:gdLst/>
              <a:ahLst/>
              <a:cxnLst/>
              <a:rect l="l" t="t" r="r" b="b"/>
              <a:pathLst>
                <a:path w="1325879" h="1148079">
                  <a:moveTo>
                    <a:pt x="669210" y="0"/>
                  </a:moveTo>
                  <a:lnTo>
                    <a:pt x="712514" y="9276"/>
                  </a:lnTo>
                  <a:lnTo>
                    <a:pt x="753315" y="52745"/>
                  </a:lnTo>
                  <a:lnTo>
                    <a:pt x="730246" y="94640"/>
                  </a:lnTo>
                  <a:lnTo>
                    <a:pt x="702098" y="120520"/>
                  </a:lnTo>
                  <a:lnTo>
                    <a:pt x="635415" y="146605"/>
                  </a:lnTo>
                  <a:lnTo>
                    <a:pt x="599258" y="133730"/>
                  </a:lnTo>
                  <a:lnTo>
                    <a:pt x="607488" y="90525"/>
                  </a:lnTo>
                  <a:lnTo>
                    <a:pt x="647188" y="70284"/>
                  </a:lnTo>
                  <a:lnTo>
                    <a:pt x="691841" y="76123"/>
                  </a:lnTo>
                  <a:lnTo>
                    <a:pt x="730055" y="96919"/>
                  </a:lnTo>
                  <a:lnTo>
                    <a:pt x="750747" y="157626"/>
                  </a:lnTo>
                  <a:lnTo>
                    <a:pt x="725446" y="195452"/>
                  </a:lnTo>
                  <a:lnTo>
                    <a:pt x="694918" y="219657"/>
                  </a:lnTo>
                  <a:lnTo>
                    <a:pt x="630064" y="239935"/>
                  </a:lnTo>
                  <a:lnTo>
                    <a:pt x="594458" y="223570"/>
                  </a:lnTo>
                  <a:lnTo>
                    <a:pt x="612974" y="180365"/>
                  </a:lnTo>
                  <a:lnTo>
                    <a:pt x="660333" y="164096"/>
                  </a:lnTo>
                  <a:lnTo>
                    <a:pt x="708986" y="178993"/>
                  </a:lnTo>
                  <a:lnTo>
                    <a:pt x="741355" y="202060"/>
                  </a:lnTo>
                  <a:lnTo>
                    <a:pt x="746127" y="262497"/>
                  </a:lnTo>
                  <a:lnTo>
                    <a:pt x="720645" y="293522"/>
                  </a:lnTo>
                  <a:lnTo>
                    <a:pt x="687977" y="317854"/>
                  </a:lnTo>
                  <a:lnTo>
                    <a:pt x="620368" y="330984"/>
                  </a:lnTo>
                  <a:lnTo>
                    <a:pt x="586228" y="309295"/>
                  </a:lnTo>
                  <a:lnTo>
                    <a:pt x="584857" y="304495"/>
                  </a:lnTo>
                  <a:lnTo>
                    <a:pt x="586914" y="298322"/>
                  </a:lnTo>
                  <a:lnTo>
                    <a:pt x="617603" y="269487"/>
                  </a:lnTo>
                  <a:lnTo>
                    <a:pt x="671424" y="257613"/>
                  </a:lnTo>
                  <a:lnTo>
                    <a:pt x="715159" y="275005"/>
                  </a:lnTo>
                  <a:lnTo>
                    <a:pt x="745409" y="300253"/>
                  </a:lnTo>
                  <a:lnTo>
                    <a:pt x="742058" y="362879"/>
                  </a:lnTo>
                  <a:lnTo>
                    <a:pt x="715159" y="391591"/>
                  </a:lnTo>
                  <a:lnTo>
                    <a:pt x="683312" y="414687"/>
                  </a:lnTo>
                  <a:lnTo>
                    <a:pt x="618461" y="423902"/>
                  </a:lnTo>
                  <a:lnTo>
                    <a:pt x="586228" y="402564"/>
                  </a:lnTo>
                  <a:lnTo>
                    <a:pt x="584857" y="397763"/>
                  </a:lnTo>
                  <a:lnTo>
                    <a:pt x="586914" y="391591"/>
                  </a:lnTo>
                  <a:lnTo>
                    <a:pt x="617889" y="363266"/>
                  </a:lnTo>
                  <a:lnTo>
                    <a:pt x="674615" y="352786"/>
                  </a:lnTo>
                  <a:lnTo>
                    <a:pt x="720645" y="372389"/>
                  </a:lnTo>
                  <a:lnTo>
                    <a:pt x="748763" y="400630"/>
                  </a:lnTo>
                  <a:lnTo>
                    <a:pt x="737276" y="462756"/>
                  </a:lnTo>
                  <a:lnTo>
                    <a:pt x="708986" y="489661"/>
                  </a:lnTo>
                  <a:lnTo>
                    <a:pt x="669186" y="514283"/>
                  </a:lnTo>
                  <a:lnTo>
                    <a:pt x="623261" y="518464"/>
                  </a:lnTo>
                  <a:lnTo>
                    <a:pt x="586228" y="496519"/>
                  </a:lnTo>
                  <a:lnTo>
                    <a:pt x="584857" y="491718"/>
                  </a:lnTo>
                  <a:lnTo>
                    <a:pt x="586914" y="485546"/>
                  </a:lnTo>
                  <a:lnTo>
                    <a:pt x="618050" y="456408"/>
                  </a:lnTo>
                  <a:lnTo>
                    <a:pt x="687194" y="448854"/>
                  </a:lnTo>
                  <a:lnTo>
                    <a:pt x="725446" y="469087"/>
                  </a:lnTo>
                  <a:lnTo>
                    <a:pt x="750496" y="499314"/>
                  </a:lnTo>
                  <a:lnTo>
                    <a:pt x="753399" y="517895"/>
                  </a:lnTo>
                  <a:lnTo>
                    <a:pt x="746020" y="536981"/>
                  </a:lnTo>
                  <a:lnTo>
                    <a:pt x="708690" y="567869"/>
                  </a:lnTo>
                  <a:lnTo>
                    <a:pt x="671953" y="587044"/>
                  </a:lnTo>
                  <a:lnTo>
                    <a:pt x="669896" y="588416"/>
                  </a:lnTo>
                  <a:lnTo>
                    <a:pt x="669210" y="588416"/>
                  </a:lnTo>
                </a:path>
                <a:path w="1325879" h="1148079">
                  <a:moveTo>
                    <a:pt x="1311119" y="1137056"/>
                  </a:moveTo>
                  <a:lnTo>
                    <a:pt x="1325431" y="1089171"/>
                  </a:lnTo>
                  <a:lnTo>
                    <a:pt x="1322730" y="1053617"/>
                  </a:lnTo>
                  <a:lnTo>
                    <a:pt x="1297763" y="1035950"/>
                  </a:lnTo>
                  <a:lnTo>
                    <a:pt x="1245282" y="1041730"/>
                  </a:lnTo>
                  <a:lnTo>
                    <a:pt x="1197962" y="1061375"/>
                  </a:lnTo>
                  <a:lnTo>
                    <a:pt x="1162300" y="1097279"/>
                  </a:lnTo>
                  <a:lnTo>
                    <a:pt x="1155442" y="1123340"/>
                  </a:lnTo>
                  <a:lnTo>
                    <a:pt x="1155442" y="1128140"/>
                  </a:lnTo>
                  <a:lnTo>
                    <a:pt x="1154756" y="1133627"/>
                  </a:lnTo>
                  <a:lnTo>
                    <a:pt x="1155442" y="1139113"/>
                  </a:lnTo>
                  <a:lnTo>
                    <a:pt x="1156814" y="1144600"/>
                  </a:lnTo>
                  <a:lnTo>
                    <a:pt x="1160243" y="1148029"/>
                  </a:lnTo>
                  <a:lnTo>
                    <a:pt x="1198092" y="1144335"/>
                  </a:lnTo>
                  <a:lnTo>
                    <a:pt x="1230647" y="1126950"/>
                  </a:lnTo>
                  <a:lnTo>
                    <a:pt x="1252517" y="1097987"/>
                  </a:lnTo>
                  <a:lnTo>
                    <a:pt x="1258312" y="1059560"/>
                  </a:lnTo>
                  <a:lnTo>
                    <a:pt x="1253169" y="1021674"/>
                  </a:lnTo>
                  <a:lnTo>
                    <a:pt x="1202662" y="985662"/>
                  </a:lnTo>
                  <a:lnTo>
                    <a:pt x="1164358" y="990980"/>
                  </a:lnTo>
                  <a:lnTo>
                    <a:pt x="1127803" y="1004955"/>
                  </a:lnTo>
                  <a:lnTo>
                    <a:pt x="1081797" y="1050279"/>
                  </a:lnTo>
                  <a:lnTo>
                    <a:pt x="1078633" y="1089050"/>
                  </a:lnTo>
                  <a:lnTo>
                    <a:pt x="1123070" y="1093188"/>
                  </a:lnTo>
                  <a:lnTo>
                    <a:pt x="1168068" y="1055436"/>
                  </a:lnTo>
                  <a:lnTo>
                    <a:pt x="1177388" y="1005382"/>
                  </a:lnTo>
                  <a:lnTo>
                    <a:pt x="1169701" y="962800"/>
                  </a:lnTo>
                  <a:lnTo>
                    <a:pt x="1111922" y="935157"/>
                  </a:lnTo>
                  <a:lnTo>
                    <a:pt x="1071089" y="947775"/>
                  </a:lnTo>
                  <a:lnTo>
                    <a:pt x="1029488" y="969849"/>
                  </a:lnTo>
                  <a:lnTo>
                    <a:pt x="1000451" y="1006068"/>
                  </a:lnTo>
                  <a:lnTo>
                    <a:pt x="997708" y="1047902"/>
                  </a:lnTo>
                  <a:lnTo>
                    <a:pt x="1044092" y="1043600"/>
                  </a:lnTo>
                  <a:lnTo>
                    <a:pt x="1090984" y="1000062"/>
                  </a:lnTo>
                  <a:lnTo>
                    <a:pt x="1098521" y="960805"/>
                  </a:lnTo>
                  <a:lnTo>
                    <a:pt x="1093393" y="922422"/>
                  </a:lnTo>
                  <a:lnTo>
                    <a:pt x="1042405" y="889146"/>
                  </a:lnTo>
                  <a:lnTo>
                    <a:pt x="1003880" y="895654"/>
                  </a:lnTo>
                  <a:lnTo>
                    <a:pt x="965438" y="910715"/>
                  </a:lnTo>
                  <a:lnTo>
                    <a:pt x="935572" y="931902"/>
                  </a:lnTo>
                  <a:lnTo>
                    <a:pt x="918600" y="961711"/>
                  </a:lnTo>
                  <a:lnTo>
                    <a:pt x="918841" y="1002639"/>
                  </a:lnTo>
                  <a:lnTo>
                    <a:pt x="947975" y="1002936"/>
                  </a:lnTo>
                  <a:lnTo>
                    <a:pt x="955851" y="1000334"/>
                  </a:lnTo>
                  <a:lnTo>
                    <a:pt x="991188" y="980011"/>
                  </a:lnTo>
                  <a:lnTo>
                    <a:pt x="1013037" y="940028"/>
                  </a:lnTo>
                  <a:lnTo>
                    <a:pt x="1016225" y="914857"/>
                  </a:lnTo>
                  <a:lnTo>
                    <a:pt x="1012283" y="875486"/>
                  </a:lnTo>
                  <a:lnTo>
                    <a:pt x="962723" y="841449"/>
                  </a:lnTo>
                  <a:lnTo>
                    <a:pt x="923642" y="849020"/>
                  </a:lnTo>
                  <a:lnTo>
                    <a:pt x="887337" y="864749"/>
                  </a:lnTo>
                  <a:lnTo>
                    <a:pt x="839160" y="915309"/>
                  </a:lnTo>
                  <a:lnTo>
                    <a:pt x="837917" y="954633"/>
                  </a:lnTo>
                  <a:lnTo>
                    <a:pt x="841346" y="958062"/>
                  </a:lnTo>
                  <a:lnTo>
                    <a:pt x="880422" y="951514"/>
                  </a:lnTo>
                  <a:lnTo>
                    <a:pt x="917109" y="926651"/>
                  </a:lnTo>
                  <a:lnTo>
                    <a:pt x="934289" y="881845"/>
                  </a:lnTo>
                  <a:lnTo>
                    <a:pt x="923302" y="814983"/>
                  </a:lnTo>
                  <a:lnTo>
                    <a:pt x="900877" y="798417"/>
                  </a:lnTo>
                  <a:lnTo>
                    <a:pt x="871627" y="800173"/>
                  </a:lnTo>
                  <a:lnTo>
                    <a:pt x="839153" y="814242"/>
                  </a:lnTo>
                  <a:lnTo>
                    <a:pt x="807056" y="834618"/>
                  </a:lnTo>
                </a:path>
                <a:path w="1325879" h="1148079">
                  <a:moveTo>
                    <a:pt x="14271" y="1109624"/>
                  </a:moveTo>
                  <a:lnTo>
                    <a:pt x="0" y="1064297"/>
                  </a:lnTo>
                  <a:lnTo>
                    <a:pt x="236" y="1029157"/>
                  </a:lnTo>
                  <a:lnTo>
                    <a:pt x="22063" y="1009733"/>
                  </a:lnTo>
                  <a:lnTo>
                    <a:pt x="72564" y="1011554"/>
                  </a:lnTo>
                  <a:lnTo>
                    <a:pt x="109806" y="1024897"/>
                  </a:lnTo>
                  <a:lnTo>
                    <a:pt x="159830" y="1070242"/>
                  </a:lnTo>
                  <a:lnTo>
                    <a:pt x="164461" y="1109624"/>
                  </a:lnTo>
                  <a:lnTo>
                    <a:pt x="145902" y="1125012"/>
                  </a:lnTo>
                  <a:lnTo>
                    <a:pt x="130034" y="1120595"/>
                  </a:lnTo>
                  <a:lnTo>
                    <a:pt x="95026" y="1103012"/>
                  </a:lnTo>
                  <a:lnTo>
                    <a:pt x="71998" y="1067115"/>
                  </a:lnTo>
                  <a:lnTo>
                    <a:pt x="69764" y="999398"/>
                  </a:lnTo>
                  <a:lnTo>
                    <a:pt x="118313" y="958925"/>
                  </a:lnTo>
                  <a:lnTo>
                    <a:pt x="161718" y="964920"/>
                  </a:lnTo>
                  <a:lnTo>
                    <a:pt x="198907" y="981236"/>
                  </a:lnTo>
                  <a:lnTo>
                    <a:pt x="243051" y="1027999"/>
                  </a:lnTo>
                  <a:lnTo>
                    <a:pt x="244700" y="1068476"/>
                  </a:lnTo>
                  <a:lnTo>
                    <a:pt x="200364" y="1069553"/>
                  </a:lnTo>
                  <a:lnTo>
                    <a:pt x="158494" y="1033138"/>
                  </a:lnTo>
                  <a:lnTo>
                    <a:pt x="148688" y="986866"/>
                  </a:lnTo>
                  <a:lnTo>
                    <a:pt x="152479" y="947120"/>
                  </a:lnTo>
                  <a:lnTo>
                    <a:pt x="202453" y="912105"/>
                  </a:lnTo>
                  <a:lnTo>
                    <a:pt x="241957" y="918971"/>
                  </a:lnTo>
                  <a:lnTo>
                    <a:pt x="279354" y="934956"/>
                  </a:lnTo>
                  <a:lnTo>
                    <a:pt x="324603" y="987098"/>
                  </a:lnTo>
                  <a:lnTo>
                    <a:pt x="322881" y="1027328"/>
                  </a:lnTo>
                  <a:lnTo>
                    <a:pt x="281476" y="1023327"/>
                  </a:lnTo>
                  <a:lnTo>
                    <a:pt x="246896" y="999558"/>
                  </a:lnTo>
                  <a:lnTo>
                    <a:pt x="230530" y="956807"/>
                  </a:lnTo>
                  <a:lnTo>
                    <a:pt x="236127" y="893767"/>
                  </a:lnTo>
                  <a:lnTo>
                    <a:pt x="291620" y="865417"/>
                  </a:lnTo>
                  <a:lnTo>
                    <a:pt x="329739" y="874394"/>
                  </a:lnTo>
                  <a:lnTo>
                    <a:pt x="365706" y="890163"/>
                  </a:lnTo>
                  <a:lnTo>
                    <a:pt x="406393" y="942144"/>
                  </a:lnTo>
                  <a:lnTo>
                    <a:pt x="403805" y="980693"/>
                  </a:lnTo>
                  <a:lnTo>
                    <a:pt x="362876" y="976564"/>
                  </a:lnTo>
                  <a:lnTo>
                    <a:pt x="327808" y="950293"/>
                  </a:lnTo>
                  <a:lnTo>
                    <a:pt x="312303" y="905138"/>
                  </a:lnTo>
                  <a:lnTo>
                    <a:pt x="321095" y="840749"/>
                  </a:lnTo>
                  <a:lnTo>
                    <a:pt x="381274" y="819436"/>
                  </a:lnTo>
                  <a:lnTo>
                    <a:pt x="418207" y="831189"/>
                  </a:lnTo>
                  <a:lnTo>
                    <a:pt x="459508" y="853330"/>
                  </a:lnTo>
                  <a:lnTo>
                    <a:pt x="486101" y="890854"/>
                  </a:lnTo>
                  <a:lnTo>
                    <a:pt x="487473" y="901826"/>
                  </a:lnTo>
                  <a:lnTo>
                    <a:pt x="488159" y="906627"/>
                  </a:lnTo>
                  <a:lnTo>
                    <a:pt x="488159" y="923086"/>
                  </a:lnTo>
                  <a:lnTo>
                    <a:pt x="486787" y="928573"/>
                  </a:lnTo>
                  <a:lnTo>
                    <a:pt x="485416" y="934059"/>
                  </a:lnTo>
                  <a:lnTo>
                    <a:pt x="481987" y="937488"/>
                  </a:lnTo>
                  <a:lnTo>
                    <a:pt x="475814" y="938860"/>
                  </a:lnTo>
                  <a:lnTo>
                    <a:pt x="460727" y="936116"/>
                  </a:lnTo>
                  <a:lnTo>
                    <a:pt x="453869" y="933373"/>
                  </a:lnTo>
                  <a:lnTo>
                    <a:pt x="445409" y="930605"/>
                  </a:lnTo>
                  <a:lnTo>
                    <a:pt x="405050" y="899546"/>
                  </a:lnTo>
                  <a:lnTo>
                    <a:pt x="392495" y="855551"/>
                  </a:lnTo>
                  <a:lnTo>
                    <a:pt x="392147" y="832561"/>
                  </a:lnTo>
                  <a:lnTo>
                    <a:pt x="404345" y="791540"/>
                  </a:lnTo>
                  <a:lnTo>
                    <a:pt x="427964" y="775894"/>
                  </a:lnTo>
                  <a:lnTo>
                    <a:pt x="458651" y="779043"/>
                  </a:lnTo>
                  <a:lnTo>
                    <a:pt x="492054" y="794409"/>
                  </a:lnTo>
                  <a:lnTo>
                    <a:pt x="523820" y="815416"/>
                  </a:lnTo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51" name="object 51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74818" y="6941057"/>
            <a:ext cx="1656549" cy="1468400"/>
          </a:xfrm>
          <a:prstGeom prst="rect">
            <a:avLst/>
          </a:prstGeom>
        </p:spPr>
      </p:pic>
      <p:sp>
        <p:nvSpPr>
          <p:cNvPr id="52" name="object 52" descr=""/>
          <p:cNvSpPr txBox="1"/>
          <p:nvPr/>
        </p:nvSpPr>
        <p:spPr>
          <a:xfrm>
            <a:off x="2652776" y="8987851"/>
            <a:ext cx="28174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2.17: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145">
                <a:latin typeface="Calibri"/>
                <a:cs typeface="Calibri"/>
              </a:rPr>
              <a:t>Z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3</a:t>
            </a:r>
            <a:r>
              <a:rPr dirty="0" sz="1200" spc="-25" i="1">
                <a:latin typeface="Calibri"/>
                <a:cs typeface="Calibri"/>
              </a:rPr>
              <a:t>φ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0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41</a:t>
            </a:fld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50111" y="751464"/>
            <a:ext cx="1870075" cy="574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equivalente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monf´asico: </a:t>
            </a:r>
            <a:r>
              <a:rPr dirty="0" sz="1200" spc="-10">
                <a:latin typeface="Calibri"/>
                <a:cs typeface="Calibri"/>
              </a:rPr>
              <a:t>Conexi´on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285">
                <a:latin typeface="Calibri"/>
                <a:cs typeface="Calibri"/>
              </a:rPr>
              <a:t>Y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235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729743" y="1555318"/>
            <a:ext cx="21532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452245" algn="l"/>
                <a:tab pos="1781175" algn="l"/>
                <a:tab pos="2114550" algn="l"/>
              </a:tabLst>
            </a:pPr>
            <a:r>
              <a:rPr dirty="0" sz="1200" spc="229" i="1">
                <a:latin typeface="Calibri"/>
                <a:cs typeface="Calibri"/>
              </a:rPr>
              <a:t>X</a:t>
            </a:r>
            <a:r>
              <a:rPr dirty="0" baseline="-13888" sz="1200" spc="345" i="1">
                <a:latin typeface="Calibri"/>
                <a:cs typeface="Calibri"/>
              </a:rPr>
              <a:t>P</a:t>
            </a:r>
            <a:r>
              <a:rPr dirty="0" baseline="-13888" sz="1200" spc="622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p.u.</a:t>
            </a:r>
            <a:r>
              <a:rPr dirty="0" sz="1200" spc="5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u="sng" baseline="34722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u="sng" baseline="34722" sz="1200" spc="-7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baseline="34722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u="sng" baseline="34722" sz="1200" spc="-7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</a:t>
            </a:r>
            <a:r>
              <a:rPr dirty="0" u="sng" baseline="34722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endParaRPr baseline="34722"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484127" y="1451677"/>
            <a:ext cx="13938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210" i="1">
                <a:latin typeface="Calibri"/>
                <a:cs typeface="Calibri"/>
              </a:rPr>
              <a:t>X</a:t>
            </a:r>
            <a:r>
              <a:rPr dirty="0" baseline="-13888" sz="1200" spc="315">
                <a:latin typeface="Calibri"/>
                <a:cs typeface="Calibri"/>
              </a:rPr>
              <a:t>1</a:t>
            </a:r>
            <a:r>
              <a:rPr dirty="0" sz="1200" spc="210" i="1">
                <a:latin typeface="Calibri"/>
                <a:cs typeface="Calibri"/>
              </a:rPr>
              <a:t>/</a:t>
            </a:r>
            <a:r>
              <a:rPr dirty="0" sz="1200" spc="210">
                <a:latin typeface="Calibri"/>
                <a:cs typeface="Calibri"/>
              </a:rPr>
              <a:t>3+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85" i="1">
                <a:latin typeface="Calibri"/>
                <a:cs typeface="Calibri"/>
              </a:rPr>
              <a:t> </a:t>
            </a:r>
            <a:r>
              <a:rPr dirty="0" baseline="31250" sz="1200">
                <a:latin typeface="Calibri"/>
                <a:cs typeface="Calibri"/>
              </a:rPr>
              <a:t>2</a:t>
            </a:r>
            <a:r>
              <a:rPr dirty="0" sz="1200" i="1">
                <a:latin typeface="Calibri"/>
                <a:cs typeface="Calibri"/>
              </a:rPr>
              <a:t>/</a:t>
            </a:r>
            <a:r>
              <a:rPr dirty="0" sz="1200">
                <a:latin typeface="Calibri"/>
                <a:cs typeface="Calibri"/>
              </a:rPr>
              <a:t>3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70" i="1">
                <a:latin typeface="Calibri"/>
                <a:cs typeface="Calibri"/>
              </a:rPr>
              <a:t> </a:t>
            </a:r>
            <a:r>
              <a:rPr dirty="0" baseline="31250" sz="1200" spc="165">
                <a:latin typeface="Calibri"/>
                <a:cs typeface="Calibri"/>
              </a:rPr>
              <a:t>2</a:t>
            </a:r>
            <a:r>
              <a:rPr dirty="0" sz="1200" spc="110">
                <a:latin typeface="Calibri"/>
                <a:cs typeface="Calibri"/>
              </a:rPr>
              <a:t>)</a:t>
            </a:r>
            <a:r>
              <a:rPr dirty="0" sz="1200" spc="110" i="1">
                <a:latin typeface="Calibri"/>
                <a:cs typeface="Calibri"/>
              </a:rPr>
              <a:t>X</a:t>
            </a:r>
            <a:r>
              <a:rPr dirty="0" baseline="-13888" sz="1200" spc="165">
                <a:latin typeface="Calibri"/>
                <a:cs typeface="Calibri"/>
              </a:rPr>
              <a:t>2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094734" y="174306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982467" y="1658935"/>
            <a:ext cx="4051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15" i="1">
                <a:latin typeface="Calibri"/>
                <a:cs typeface="Calibri"/>
              </a:rPr>
              <a:t> </a:t>
            </a:r>
            <a:r>
              <a:rPr dirty="0" baseline="27777" sz="1200" spc="37">
                <a:latin typeface="Calibri"/>
                <a:cs typeface="Calibri"/>
              </a:rPr>
              <a:t>2</a:t>
            </a:r>
            <a:r>
              <a:rPr dirty="0" sz="1200" spc="25" i="1">
                <a:latin typeface="Calibri"/>
                <a:cs typeface="Calibri"/>
              </a:rPr>
              <a:t>/</a:t>
            </a:r>
            <a:r>
              <a:rPr dirty="0" sz="1200" spc="25">
                <a:latin typeface="Calibri"/>
                <a:cs typeface="Calibri"/>
              </a:rPr>
              <a:t>3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932932" y="1555294"/>
            <a:ext cx="88709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90">
                <a:latin typeface="Calibri"/>
                <a:cs typeface="Calibri"/>
              </a:rPr>
              <a:t>MVA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(1</a:t>
            </a:r>
            <a:r>
              <a:rPr dirty="0" sz="1200" i="1">
                <a:latin typeface="Calibri"/>
                <a:cs typeface="Calibri"/>
              </a:rPr>
              <a:t>φ</a:t>
            </a:r>
            <a:r>
              <a:rPr dirty="0" sz="1200">
                <a:latin typeface="Calibri"/>
                <a:cs typeface="Calibri"/>
              </a:rPr>
              <a:t>)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185">
                <a:latin typeface="Calibri"/>
                <a:cs typeface="Calibri"/>
              </a:rPr>
              <a:t>=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785373" y="1451670"/>
            <a:ext cx="7581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75" i="1">
                <a:latin typeface="Calibri"/>
                <a:cs typeface="Calibri"/>
              </a:rPr>
              <a:t>X</a:t>
            </a:r>
            <a:r>
              <a:rPr dirty="0" baseline="-13888" sz="1200" spc="262">
                <a:latin typeface="Calibri"/>
                <a:cs typeface="Calibri"/>
              </a:rPr>
              <a:t>1</a:t>
            </a:r>
            <a:r>
              <a:rPr dirty="0" baseline="-13888" sz="1200" spc="18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a</a:t>
            </a:r>
            <a:r>
              <a:rPr dirty="0" baseline="31250" sz="1200" spc="127">
                <a:latin typeface="Calibri"/>
                <a:cs typeface="Calibri"/>
              </a:rPr>
              <a:t>2</a:t>
            </a:r>
            <a:r>
              <a:rPr dirty="0" sz="1200" spc="85" i="1">
                <a:latin typeface="Calibri"/>
                <a:cs typeface="Calibri"/>
              </a:rPr>
              <a:t>X</a:t>
            </a:r>
            <a:r>
              <a:rPr dirty="0" baseline="-13888" sz="1200" spc="127">
                <a:latin typeface="Calibri"/>
                <a:cs typeface="Calibri"/>
              </a:rPr>
              <a:t>2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4823307" y="1680362"/>
            <a:ext cx="688975" cy="0"/>
          </a:xfrm>
          <a:custGeom>
            <a:avLst/>
            <a:gdLst/>
            <a:ahLst/>
            <a:cxnLst/>
            <a:rect l="l" t="t" r="r" b="b"/>
            <a:pathLst>
              <a:path w="688975" h="0">
                <a:moveTo>
                  <a:pt x="0" y="0"/>
                </a:moveTo>
                <a:lnTo>
                  <a:pt x="688848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5063744" y="1657729"/>
            <a:ext cx="200025" cy="1473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135"/>
              </a:lnSpc>
            </a:pPr>
            <a:r>
              <a:rPr dirty="0" baseline="-18518" sz="1800" i="1">
                <a:latin typeface="Calibri"/>
                <a:cs typeface="Calibri"/>
              </a:rPr>
              <a:t>V</a:t>
            </a:r>
            <a:r>
              <a:rPr dirty="0" baseline="-18518" sz="1800" spc="-7" i="1">
                <a:latin typeface="Calibri"/>
                <a:cs typeface="Calibri"/>
              </a:rPr>
              <a:t> 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150615" y="174306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555996" y="1555301"/>
            <a:ext cx="6883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90">
                <a:latin typeface="Calibri"/>
                <a:cs typeface="Calibri"/>
              </a:rPr>
              <a:t>MVA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(1</a:t>
            </a:r>
            <a:r>
              <a:rPr dirty="0" sz="1200" spc="-20" i="1">
                <a:latin typeface="Calibri"/>
                <a:cs typeface="Calibri"/>
              </a:rPr>
              <a:t>φ</a:t>
            </a:r>
            <a:r>
              <a:rPr dirty="0" sz="1200" spc="-2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50117" y="2017080"/>
            <a:ext cx="1066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Conexi´on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295">
                <a:latin typeface="Calibri"/>
                <a:cs typeface="Calibri"/>
              </a:rPr>
              <a:t>Δ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235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596897" y="2352356"/>
            <a:ext cx="11696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80" i="1">
                <a:latin typeface="Calibri"/>
                <a:cs typeface="Calibri"/>
              </a:rPr>
              <a:t>X</a:t>
            </a:r>
            <a:r>
              <a:rPr dirty="0" baseline="-13888" sz="1200" spc="270">
                <a:latin typeface="Calibri"/>
                <a:cs typeface="Calibri"/>
              </a:rPr>
              <a:t>1</a:t>
            </a:r>
            <a:r>
              <a:rPr dirty="0" baseline="-13888" sz="1200" spc="21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5" i="1">
                <a:latin typeface="Calibri"/>
                <a:cs typeface="Calibri"/>
              </a:rPr>
              <a:t> </a:t>
            </a:r>
            <a:r>
              <a:rPr dirty="0" baseline="31250" sz="1200" spc="89">
                <a:latin typeface="Calibri"/>
                <a:cs typeface="Calibri"/>
              </a:rPr>
              <a:t>2</a:t>
            </a:r>
            <a:r>
              <a:rPr dirty="0" sz="1200" spc="60" i="1">
                <a:latin typeface="Calibri"/>
                <a:cs typeface="Calibri"/>
              </a:rPr>
              <a:t>/V</a:t>
            </a:r>
            <a:r>
              <a:rPr dirty="0" sz="1200" spc="5" i="1">
                <a:latin typeface="Calibri"/>
                <a:cs typeface="Calibri"/>
              </a:rPr>
              <a:t> </a:t>
            </a:r>
            <a:r>
              <a:rPr dirty="0" baseline="31250" sz="1200" spc="165">
                <a:latin typeface="Calibri"/>
                <a:cs typeface="Calibri"/>
              </a:rPr>
              <a:t>2</a:t>
            </a:r>
            <a:r>
              <a:rPr dirty="0" sz="1200" spc="110">
                <a:latin typeface="Calibri"/>
                <a:cs typeface="Calibri"/>
              </a:rPr>
              <a:t>)</a:t>
            </a:r>
            <a:r>
              <a:rPr dirty="0" sz="1200" spc="110" i="1">
                <a:latin typeface="Calibri"/>
                <a:cs typeface="Calibri"/>
              </a:rPr>
              <a:t>X</a:t>
            </a:r>
            <a:r>
              <a:rPr dirty="0" baseline="-13888" sz="1200" spc="165">
                <a:latin typeface="Calibri"/>
                <a:cs typeface="Calibri"/>
              </a:rPr>
              <a:t>2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842529" y="2454475"/>
            <a:ext cx="28911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302385" algn="l"/>
                <a:tab pos="1557020" algn="l"/>
                <a:tab pos="1892300" algn="l"/>
              </a:tabLst>
            </a:pPr>
            <a:r>
              <a:rPr dirty="0" sz="1200" spc="229" i="1">
                <a:latin typeface="Calibri"/>
                <a:cs typeface="Calibri"/>
              </a:rPr>
              <a:t>X</a:t>
            </a:r>
            <a:r>
              <a:rPr dirty="0" baseline="-13888" sz="1200" spc="345" i="1">
                <a:latin typeface="Calibri"/>
                <a:cs typeface="Calibri"/>
              </a:rPr>
              <a:t>P</a:t>
            </a:r>
            <a:r>
              <a:rPr dirty="0" baseline="-13888" sz="1200" spc="592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p.u.</a:t>
            </a:r>
            <a:r>
              <a:rPr dirty="0" sz="1200" spc="5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u="sng" baseline="34722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u="sng" baseline="34722" sz="1200" spc="-7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baseline="34722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u="sng" baseline="34722" sz="1200" spc="-7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</a:t>
            </a:r>
            <a:r>
              <a:rPr dirty="0" u="sng" baseline="34722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baseline="34722" sz="1200" spc="562">
                <a:latin typeface="Calibri"/>
                <a:cs typeface="Calibri"/>
              </a:rPr>
              <a:t>  </a:t>
            </a:r>
            <a:r>
              <a:rPr dirty="0" sz="1200" spc="90">
                <a:latin typeface="Calibri"/>
                <a:cs typeface="Calibri"/>
              </a:rPr>
              <a:t>MVA </a:t>
            </a:r>
            <a:r>
              <a:rPr dirty="0" sz="1200">
                <a:latin typeface="Calibri"/>
                <a:cs typeface="Calibri"/>
              </a:rPr>
              <a:t>(1</a:t>
            </a:r>
            <a:r>
              <a:rPr dirty="0" sz="1200" i="1">
                <a:latin typeface="Calibri"/>
                <a:cs typeface="Calibri"/>
              </a:rPr>
              <a:t>φ</a:t>
            </a:r>
            <a:r>
              <a:rPr dirty="0" sz="1200">
                <a:latin typeface="Calibri"/>
                <a:cs typeface="Calibri"/>
              </a:rPr>
              <a:t>) </a:t>
            </a:r>
            <a:r>
              <a:rPr dirty="0" sz="1200" spc="245">
                <a:latin typeface="Calibri"/>
                <a:cs typeface="Calibri"/>
              </a:rPr>
              <a:t>=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672586" y="2352356"/>
            <a:ext cx="7594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80" i="1">
                <a:latin typeface="Calibri"/>
                <a:cs typeface="Calibri"/>
              </a:rPr>
              <a:t>X</a:t>
            </a:r>
            <a:r>
              <a:rPr dirty="0" baseline="-13888" sz="1200" spc="270">
                <a:latin typeface="Calibri"/>
                <a:cs typeface="Calibri"/>
              </a:rPr>
              <a:t>1</a:t>
            </a:r>
            <a:r>
              <a:rPr dirty="0" baseline="-13888" sz="1200" spc="19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a</a:t>
            </a:r>
            <a:r>
              <a:rPr dirty="0" baseline="31250" sz="1200" spc="127">
                <a:latin typeface="Calibri"/>
                <a:cs typeface="Calibri"/>
              </a:rPr>
              <a:t>2</a:t>
            </a:r>
            <a:r>
              <a:rPr dirty="0" sz="1200" spc="85" i="1">
                <a:latin typeface="Calibri"/>
                <a:cs typeface="Calibri"/>
              </a:rPr>
              <a:t>X</a:t>
            </a:r>
            <a:r>
              <a:rPr dirty="0" baseline="-13888" sz="1200" spc="127">
                <a:latin typeface="Calibri"/>
                <a:cs typeface="Calibri"/>
              </a:rPr>
              <a:t>2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4710531" y="2581046"/>
            <a:ext cx="688975" cy="0"/>
          </a:xfrm>
          <a:custGeom>
            <a:avLst/>
            <a:gdLst/>
            <a:ahLst/>
            <a:cxnLst/>
            <a:rect l="l" t="t" r="r" b="b"/>
            <a:pathLst>
              <a:path w="688975" h="0">
                <a:moveTo>
                  <a:pt x="0" y="0"/>
                </a:moveTo>
                <a:lnTo>
                  <a:pt x="688848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3055620" y="2506278"/>
            <a:ext cx="21221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909445" algn="l"/>
              </a:tabLst>
            </a:pPr>
            <a:r>
              <a:rPr dirty="0" baseline="-18518" sz="1800" i="1">
                <a:latin typeface="Calibri"/>
                <a:cs typeface="Calibri"/>
              </a:rPr>
              <a:t>V</a:t>
            </a:r>
            <a:r>
              <a:rPr dirty="0" baseline="-18518" sz="1800" spc="-7" i="1">
                <a:latin typeface="Calibri"/>
                <a:cs typeface="Calibri"/>
              </a:rPr>
              <a:t> 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-18518" sz="1800" i="1">
                <a:latin typeface="Calibri"/>
                <a:cs typeface="Calibri"/>
              </a:rPr>
              <a:t>V</a:t>
            </a:r>
            <a:r>
              <a:rPr dirty="0" baseline="-18518" sz="1800" spc="-7" i="1">
                <a:latin typeface="Calibri"/>
                <a:cs typeface="Calibri"/>
              </a:rPr>
              <a:t> 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167891" y="2642237"/>
            <a:ext cx="19507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884045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444744" y="2454462"/>
            <a:ext cx="6883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90">
                <a:latin typeface="Calibri"/>
                <a:cs typeface="Calibri"/>
              </a:rPr>
              <a:t>MVA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(1</a:t>
            </a:r>
            <a:r>
              <a:rPr dirty="0" sz="1200" spc="-20" i="1">
                <a:latin typeface="Calibri"/>
                <a:cs typeface="Calibri"/>
              </a:rPr>
              <a:t>φ</a:t>
            </a:r>
            <a:r>
              <a:rPr dirty="0" sz="1200" spc="-2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927603" y="2911656"/>
            <a:ext cx="6145530" cy="165417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12700" marR="5080" indent="222250">
              <a:lnSpc>
                <a:spcPct val="100299"/>
              </a:lnSpc>
              <a:spcBef>
                <a:spcPts val="90"/>
              </a:spcBef>
            </a:pPr>
            <a:r>
              <a:rPr dirty="0" sz="1200" spc="125">
                <a:latin typeface="Calibri"/>
                <a:cs typeface="Calibri"/>
              </a:rPr>
              <a:t>El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unidad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cambia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independiente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conexi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haga.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Solo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cambia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necesario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cambiar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bases.</a:t>
            </a:r>
            <a:r>
              <a:rPr dirty="0" sz="1200" spc="3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Tambien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puede </a:t>
            </a:r>
            <a:r>
              <a:rPr dirty="0" sz="1200">
                <a:latin typeface="Calibri"/>
                <a:cs typeface="Calibri"/>
              </a:rPr>
              <a:t>demostrar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igual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evalua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equivalente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5">
                <a:latin typeface="Calibri"/>
                <a:cs typeface="Calibri"/>
              </a:rPr>
              <a:t>m</a:t>
            </a:r>
            <a:r>
              <a:rPr dirty="0" sz="1200" spc="20">
                <a:latin typeface="Calibri"/>
                <a:cs typeface="Calibri"/>
              </a:rPr>
              <a:t>o</a:t>
            </a:r>
            <a:r>
              <a:rPr dirty="0" sz="1200" spc="15">
                <a:latin typeface="Calibri"/>
                <a:cs typeface="Calibri"/>
              </a:rPr>
              <a:t>n</a:t>
            </a:r>
            <a:r>
              <a:rPr dirty="0" sz="1200" spc="20">
                <a:latin typeface="Calibri"/>
                <a:cs typeface="Calibri"/>
              </a:rPr>
              <a:t>of</a:t>
            </a:r>
            <a:r>
              <a:rPr dirty="0" sz="1200" spc="-560">
                <a:latin typeface="Calibri"/>
                <a:cs typeface="Calibri"/>
              </a:rPr>
              <a:t>a</a:t>
            </a:r>
            <a:r>
              <a:rPr dirty="0" sz="1200" spc="20">
                <a:latin typeface="Calibri"/>
                <a:cs typeface="Calibri"/>
              </a:rPr>
              <a:t>´</a:t>
            </a:r>
            <a:r>
              <a:rPr dirty="0" sz="1200" spc="10">
                <a:latin typeface="Calibri"/>
                <a:cs typeface="Calibri"/>
              </a:rPr>
              <a:t>s</a:t>
            </a:r>
            <a:r>
              <a:rPr dirty="0" sz="1200" spc="15">
                <a:latin typeface="Calibri"/>
                <a:cs typeface="Calibri"/>
              </a:rPr>
              <a:t>ic</a:t>
            </a:r>
            <a:r>
              <a:rPr dirty="0" sz="1200" spc="2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referido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lado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baja.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19"/>
              </a:spcBef>
            </a:pPr>
            <a:endParaRPr sz="1200">
              <a:latin typeface="Calibri"/>
              <a:cs typeface="Calibri"/>
            </a:endParaRPr>
          </a:p>
          <a:p>
            <a:pPr lvl="2" marL="706755" indent="-694055">
              <a:lnSpc>
                <a:spcPct val="100000"/>
              </a:lnSpc>
              <a:spcBef>
                <a:spcPts val="5"/>
              </a:spcBef>
              <a:buAutoNum type="arabicPeriod" startAt="7"/>
              <a:tabLst>
                <a:tab pos="706755" algn="l"/>
              </a:tabLst>
            </a:pPr>
            <a:r>
              <a:rPr dirty="0" sz="1400" spc="110" b="1">
                <a:latin typeface="Calibri"/>
                <a:cs typeface="Calibri"/>
              </a:rPr>
              <a:t>Modelos</a:t>
            </a:r>
            <a:r>
              <a:rPr dirty="0" sz="1400" spc="235" b="1">
                <a:latin typeface="Calibri"/>
                <a:cs typeface="Calibri"/>
              </a:rPr>
              <a:t> </a:t>
            </a:r>
            <a:r>
              <a:rPr dirty="0" sz="1400" spc="80" b="1">
                <a:latin typeface="Calibri"/>
                <a:cs typeface="Calibri"/>
              </a:rPr>
              <a:t>equivalentes</a:t>
            </a:r>
            <a:r>
              <a:rPr dirty="0" sz="1400" spc="240" b="1">
                <a:latin typeface="Calibri"/>
                <a:cs typeface="Calibri"/>
              </a:rPr>
              <a:t> </a:t>
            </a:r>
            <a:r>
              <a:rPr dirty="0" sz="1400" spc="80" b="1">
                <a:latin typeface="Calibri"/>
                <a:cs typeface="Calibri"/>
              </a:rPr>
              <a:t>de</a:t>
            </a:r>
            <a:r>
              <a:rPr dirty="0" sz="1400" spc="225" b="1">
                <a:latin typeface="Calibri"/>
                <a:cs typeface="Calibri"/>
              </a:rPr>
              <a:t> </a:t>
            </a:r>
            <a:r>
              <a:rPr dirty="0" sz="1400" spc="114" b="1">
                <a:latin typeface="Calibri"/>
                <a:cs typeface="Calibri"/>
              </a:rPr>
              <a:t>Tranformadores</a:t>
            </a:r>
            <a:r>
              <a:rPr dirty="0" sz="1400" spc="229" b="1">
                <a:latin typeface="Calibri"/>
                <a:cs typeface="Calibri"/>
              </a:rPr>
              <a:t> </a:t>
            </a:r>
            <a:r>
              <a:rPr dirty="0" sz="1400" spc="55" b="1">
                <a:latin typeface="Calibri"/>
                <a:cs typeface="Calibri"/>
              </a:rPr>
              <a:t>tri</a:t>
            </a:r>
            <a:r>
              <a:rPr dirty="0" sz="1400" spc="40" b="1">
                <a:latin typeface="Calibri"/>
                <a:cs typeface="Calibri"/>
              </a:rPr>
              <a:t>f</a:t>
            </a:r>
            <a:r>
              <a:rPr dirty="0" sz="1400" spc="-635" b="1">
                <a:latin typeface="Calibri"/>
                <a:cs typeface="Calibri"/>
              </a:rPr>
              <a:t>a</a:t>
            </a:r>
            <a:r>
              <a:rPr dirty="0" sz="1400" spc="40" b="1">
                <a:latin typeface="Calibri"/>
                <a:cs typeface="Calibri"/>
              </a:rPr>
              <a:t>´</a:t>
            </a:r>
            <a:r>
              <a:rPr dirty="0" sz="1400" spc="55" b="1">
                <a:latin typeface="Calibri"/>
                <a:cs typeface="Calibri"/>
              </a:rPr>
              <a:t>si</a:t>
            </a:r>
            <a:r>
              <a:rPr dirty="0" sz="1400" spc="60" b="1">
                <a:latin typeface="Calibri"/>
                <a:cs typeface="Calibri"/>
              </a:rPr>
              <a:t>c</a:t>
            </a:r>
            <a:r>
              <a:rPr dirty="0" sz="1400" spc="55" b="1">
                <a:latin typeface="Calibri"/>
                <a:cs typeface="Calibri"/>
              </a:rPr>
              <a:t>os</a:t>
            </a:r>
            <a:endParaRPr sz="1400">
              <a:latin typeface="Calibri"/>
              <a:cs typeface="Calibri"/>
            </a:endParaRPr>
          </a:p>
          <a:p>
            <a:pPr lvl="3" marL="382905" indent="-149225">
              <a:lnSpc>
                <a:spcPct val="100000"/>
              </a:lnSpc>
              <a:spcBef>
                <a:spcPts val="1445"/>
              </a:spcBef>
              <a:buFont typeface="Lucida Sans Unicode"/>
              <a:buChar char="•"/>
              <a:tabLst>
                <a:tab pos="382905" algn="l"/>
              </a:tabLst>
            </a:pPr>
            <a:r>
              <a:rPr dirty="0" sz="1200">
                <a:latin typeface="Calibri"/>
                <a:cs typeface="Calibri"/>
              </a:rPr>
              <a:t>Consideremos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conexi´on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260">
                <a:latin typeface="Calibri"/>
                <a:cs typeface="Calibri"/>
              </a:rPr>
              <a:t>YY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22" name="object 22" descr=""/>
          <p:cNvGrpSpPr/>
          <p:nvPr/>
        </p:nvGrpSpPr>
        <p:grpSpPr>
          <a:xfrm>
            <a:off x="1381785" y="4925847"/>
            <a:ext cx="1827530" cy="1704975"/>
            <a:chOff x="1381785" y="4925847"/>
            <a:chExt cx="1827530" cy="1704975"/>
          </a:xfrm>
        </p:grpSpPr>
        <p:sp>
          <p:nvSpPr>
            <p:cNvPr id="23" name="object 23" descr=""/>
            <p:cNvSpPr/>
            <p:nvPr/>
          </p:nvSpPr>
          <p:spPr>
            <a:xfrm>
              <a:off x="1384325" y="4928387"/>
              <a:ext cx="1822450" cy="1699895"/>
            </a:xfrm>
            <a:custGeom>
              <a:avLst/>
              <a:gdLst/>
              <a:ahLst/>
              <a:cxnLst/>
              <a:rect l="l" t="t" r="r" b="b"/>
              <a:pathLst>
                <a:path w="1822450" h="1699895">
                  <a:moveTo>
                    <a:pt x="49225" y="24612"/>
                  </a:moveTo>
                  <a:lnTo>
                    <a:pt x="47290" y="34191"/>
                  </a:lnTo>
                  <a:lnTo>
                    <a:pt x="42014" y="42014"/>
                  </a:lnTo>
                  <a:lnTo>
                    <a:pt x="34191" y="47290"/>
                  </a:lnTo>
                  <a:lnTo>
                    <a:pt x="24612" y="49225"/>
                  </a:lnTo>
                  <a:lnTo>
                    <a:pt x="15034" y="47290"/>
                  </a:lnTo>
                  <a:lnTo>
                    <a:pt x="7210" y="42014"/>
                  </a:lnTo>
                  <a:lnTo>
                    <a:pt x="1934" y="34191"/>
                  </a:lnTo>
                  <a:lnTo>
                    <a:pt x="0" y="24612"/>
                  </a:lnTo>
                  <a:lnTo>
                    <a:pt x="1934" y="15034"/>
                  </a:lnTo>
                  <a:lnTo>
                    <a:pt x="7210" y="7210"/>
                  </a:lnTo>
                  <a:lnTo>
                    <a:pt x="15034" y="1934"/>
                  </a:lnTo>
                  <a:lnTo>
                    <a:pt x="24612" y="0"/>
                  </a:lnTo>
                  <a:lnTo>
                    <a:pt x="34191" y="1934"/>
                  </a:lnTo>
                  <a:lnTo>
                    <a:pt x="42014" y="7210"/>
                  </a:lnTo>
                  <a:lnTo>
                    <a:pt x="47290" y="15034"/>
                  </a:lnTo>
                  <a:lnTo>
                    <a:pt x="49225" y="24612"/>
                  </a:lnTo>
                  <a:close/>
                </a:path>
                <a:path w="1822450" h="1699895">
                  <a:moveTo>
                    <a:pt x="49225" y="1384020"/>
                  </a:moveTo>
                  <a:lnTo>
                    <a:pt x="47290" y="1393599"/>
                  </a:lnTo>
                  <a:lnTo>
                    <a:pt x="42014" y="1401422"/>
                  </a:lnTo>
                  <a:lnTo>
                    <a:pt x="34191" y="1406698"/>
                  </a:lnTo>
                  <a:lnTo>
                    <a:pt x="24612" y="1408633"/>
                  </a:lnTo>
                  <a:lnTo>
                    <a:pt x="15034" y="1406698"/>
                  </a:lnTo>
                  <a:lnTo>
                    <a:pt x="7210" y="1401422"/>
                  </a:lnTo>
                  <a:lnTo>
                    <a:pt x="1934" y="1393599"/>
                  </a:lnTo>
                  <a:lnTo>
                    <a:pt x="0" y="1384020"/>
                  </a:lnTo>
                  <a:lnTo>
                    <a:pt x="1934" y="1374442"/>
                  </a:lnTo>
                  <a:lnTo>
                    <a:pt x="7210" y="1366618"/>
                  </a:lnTo>
                  <a:lnTo>
                    <a:pt x="15034" y="1361342"/>
                  </a:lnTo>
                  <a:lnTo>
                    <a:pt x="24612" y="1359407"/>
                  </a:lnTo>
                  <a:lnTo>
                    <a:pt x="34191" y="1361342"/>
                  </a:lnTo>
                  <a:lnTo>
                    <a:pt x="42014" y="1366618"/>
                  </a:lnTo>
                  <a:lnTo>
                    <a:pt x="47290" y="1374442"/>
                  </a:lnTo>
                  <a:lnTo>
                    <a:pt x="49225" y="1384020"/>
                  </a:lnTo>
                  <a:close/>
                </a:path>
                <a:path w="1822450" h="1699895">
                  <a:moveTo>
                    <a:pt x="49339" y="1675866"/>
                  </a:moveTo>
                  <a:lnTo>
                    <a:pt x="47455" y="1685193"/>
                  </a:lnTo>
                  <a:lnTo>
                    <a:pt x="42319" y="1692811"/>
                  </a:lnTo>
                  <a:lnTo>
                    <a:pt x="34701" y="1697947"/>
                  </a:lnTo>
                  <a:lnTo>
                    <a:pt x="25374" y="1699831"/>
                  </a:lnTo>
                  <a:lnTo>
                    <a:pt x="16047" y="1697947"/>
                  </a:lnTo>
                  <a:lnTo>
                    <a:pt x="8429" y="1692811"/>
                  </a:lnTo>
                  <a:lnTo>
                    <a:pt x="3293" y="1685193"/>
                  </a:lnTo>
                  <a:lnTo>
                    <a:pt x="1409" y="1675866"/>
                  </a:lnTo>
                  <a:lnTo>
                    <a:pt x="3293" y="1666539"/>
                  </a:lnTo>
                  <a:lnTo>
                    <a:pt x="8429" y="1658921"/>
                  </a:lnTo>
                  <a:lnTo>
                    <a:pt x="16047" y="1653785"/>
                  </a:lnTo>
                  <a:lnTo>
                    <a:pt x="25374" y="1651901"/>
                  </a:lnTo>
                  <a:lnTo>
                    <a:pt x="34701" y="1653785"/>
                  </a:lnTo>
                  <a:lnTo>
                    <a:pt x="42319" y="1658921"/>
                  </a:lnTo>
                  <a:lnTo>
                    <a:pt x="47455" y="1666539"/>
                  </a:lnTo>
                  <a:lnTo>
                    <a:pt x="49339" y="1675866"/>
                  </a:lnTo>
                  <a:close/>
                </a:path>
                <a:path w="1822450" h="1699895">
                  <a:moveTo>
                    <a:pt x="1093762" y="24104"/>
                  </a:moveTo>
                  <a:lnTo>
                    <a:pt x="73634" y="24104"/>
                  </a:lnTo>
                </a:path>
                <a:path w="1822450" h="1699895">
                  <a:moveTo>
                    <a:pt x="267944" y="1384274"/>
                  </a:moveTo>
                  <a:lnTo>
                    <a:pt x="73634" y="1384274"/>
                  </a:lnTo>
                </a:path>
                <a:path w="1822450" h="1699895">
                  <a:moveTo>
                    <a:pt x="1822424" y="1384274"/>
                  </a:moveTo>
                  <a:lnTo>
                    <a:pt x="1822424" y="1675739"/>
                  </a:lnTo>
                  <a:lnTo>
                    <a:pt x="73634" y="1675739"/>
                  </a:lnTo>
                </a:path>
              </a:pathLst>
            </a:custGeom>
            <a:ln w="48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575242" y="5486844"/>
              <a:ext cx="146050" cy="388620"/>
            </a:xfrm>
            <a:custGeom>
              <a:avLst/>
              <a:gdLst/>
              <a:ahLst/>
              <a:cxnLst/>
              <a:rect l="l" t="t" r="r" b="b"/>
              <a:pathLst>
                <a:path w="146050" h="388620">
                  <a:moveTo>
                    <a:pt x="97155" y="388619"/>
                  </a:moveTo>
                  <a:lnTo>
                    <a:pt x="97155" y="145732"/>
                  </a:lnTo>
                </a:path>
                <a:path w="146050" h="388620">
                  <a:moveTo>
                    <a:pt x="0" y="48577"/>
                  </a:moveTo>
                  <a:lnTo>
                    <a:pt x="48577" y="97154"/>
                  </a:lnTo>
                  <a:lnTo>
                    <a:pt x="48577" y="0"/>
                  </a:lnTo>
                  <a:lnTo>
                    <a:pt x="145732" y="0"/>
                  </a:lnTo>
                </a:path>
              </a:pathLst>
            </a:custGeom>
            <a:ln w="48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" name="object 25" descr=""/>
          <p:cNvGrpSpPr/>
          <p:nvPr/>
        </p:nvGrpSpPr>
        <p:grpSpPr>
          <a:xfrm>
            <a:off x="3495675" y="4998529"/>
            <a:ext cx="2822575" cy="1608455"/>
            <a:chOff x="3495675" y="4998529"/>
            <a:chExt cx="2822575" cy="1608455"/>
          </a:xfrm>
        </p:grpSpPr>
        <p:sp>
          <p:nvSpPr>
            <p:cNvPr id="26" name="object 26" descr=""/>
            <p:cNvSpPr/>
            <p:nvPr/>
          </p:nvSpPr>
          <p:spPr>
            <a:xfrm>
              <a:off x="3498215" y="5001069"/>
              <a:ext cx="2817495" cy="1603375"/>
            </a:xfrm>
            <a:custGeom>
              <a:avLst/>
              <a:gdLst/>
              <a:ahLst/>
              <a:cxnLst/>
              <a:rect l="l" t="t" r="r" b="b"/>
              <a:pathLst>
                <a:path w="2817495" h="1603375">
                  <a:moveTo>
                    <a:pt x="1991677" y="728662"/>
                  </a:moveTo>
                  <a:lnTo>
                    <a:pt x="2088832" y="728662"/>
                  </a:lnTo>
                  <a:lnTo>
                    <a:pt x="2088832" y="1165860"/>
                  </a:lnTo>
                  <a:lnTo>
                    <a:pt x="1991677" y="1165860"/>
                  </a:lnTo>
                  <a:lnTo>
                    <a:pt x="1991677" y="728662"/>
                  </a:lnTo>
                  <a:close/>
                </a:path>
                <a:path w="2817495" h="1603375">
                  <a:moveTo>
                    <a:pt x="2040255" y="1165859"/>
                  </a:moveTo>
                  <a:lnTo>
                    <a:pt x="2040255" y="1311592"/>
                  </a:lnTo>
                  <a:lnTo>
                    <a:pt x="1505902" y="1311592"/>
                  </a:lnTo>
                </a:path>
                <a:path w="2817495" h="1603375">
                  <a:moveTo>
                    <a:pt x="2040255" y="728662"/>
                  </a:moveTo>
                  <a:lnTo>
                    <a:pt x="2040255" y="534352"/>
                  </a:lnTo>
                </a:path>
                <a:path w="2817495" h="1603375">
                  <a:moveTo>
                    <a:pt x="1554480" y="145732"/>
                  </a:moveTo>
                  <a:lnTo>
                    <a:pt x="1845945" y="388619"/>
                  </a:lnTo>
                  <a:lnTo>
                    <a:pt x="1894522" y="340042"/>
                  </a:lnTo>
                  <a:lnTo>
                    <a:pt x="1603057" y="97154"/>
                  </a:lnTo>
                  <a:lnTo>
                    <a:pt x="1554480" y="145732"/>
                  </a:lnTo>
                  <a:close/>
                </a:path>
                <a:path w="2817495" h="1603375">
                  <a:moveTo>
                    <a:pt x="2040255" y="534352"/>
                  </a:moveTo>
                  <a:lnTo>
                    <a:pt x="1894522" y="388619"/>
                  </a:lnTo>
                </a:path>
                <a:path w="2817495" h="1603375">
                  <a:moveTo>
                    <a:pt x="2234565" y="388619"/>
                  </a:moveTo>
                  <a:lnTo>
                    <a:pt x="2283142" y="437197"/>
                  </a:lnTo>
                  <a:lnTo>
                    <a:pt x="2623185" y="242887"/>
                  </a:lnTo>
                  <a:lnTo>
                    <a:pt x="2574607" y="194309"/>
                  </a:lnTo>
                  <a:lnTo>
                    <a:pt x="2234565" y="388619"/>
                  </a:lnTo>
                  <a:close/>
                </a:path>
                <a:path w="2817495" h="1603375">
                  <a:moveTo>
                    <a:pt x="2040255" y="534352"/>
                  </a:moveTo>
                  <a:lnTo>
                    <a:pt x="2234565" y="437197"/>
                  </a:lnTo>
                </a:path>
                <a:path w="2817495" h="1603375">
                  <a:moveTo>
                    <a:pt x="777239" y="0"/>
                  </a:moveTo>
                  <a:lnTo>
                    <a:pt x="1408747" y="0"/>
                  </a:lnTo>
                  <a:lnTo>
                    <a:pt x="1554480" y="97154"/>
                  </a:lnTo>
                </a:path>
                <a:path w="2817495" h="1603375">
                  <a:moveTo>
                    <a:pt x="0" y="1311592"/>
                  </a:moveTo>
                  <a:lnTo>
                    <a:pt x="0" y="1603057"/>
                  </a:lnTo>
                  <a:lnTo>
                    <a:pt x="2817495" y="1603057"/>
                  </a:lnTo>
                  <a:lnTo>
                    <a:pt x="2817495" y="0"/>
                  </a:lnTo>
                  <a:lnTo>
                    <a:pt x="2623185" y="194309"/>
                  </a:lnTo>
                </a:path>
              </a:pathLst>
            </a:custGeom>
            <a:ln w="48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4906962" y="5778309"/>
              <a:ext cx="0" cy="388620"/>
            </a:xfrm>
            <a:custGeom>
              <a:avLst/>
              <a:gdLst/>
              <a:ahLst/>
              <a:cxnLst/>
              <a:rect l="l" t="t" r="r" b="b"/>
              <a:pathLst>
                <a:path w="0" h="388620">
                  <a:moveTo>
                    <a:pt x="0" y="388619"/>
                  </a:moveTo>
                  <a:lnTo>
                    <a:pt x="0" y="0"/>
                  </a:lnTo>
                </a:path>
              </a:pathLst>
            </a:custGeom>
            <a:ln w="48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4904536" y="5108587"/>
              <a:ext cx="5080" cy="475615"/>
            </a:xfrm>
            <a:custGeom>
              <a:avLst/>
              <a:gdLst/>
              <a:ahLst/>
              <a:cxnLst/>
              <a:rect l="l" t="t" r="r" b="b"/>
              <a:pathLst>
                <a:path w="5079" h="475614">
                  <a:moveTo>
                    <a:pt x="2425" y="0"/>
                  </a:moveTo>
                  <a:lnTo>
                    <a:pt x="0" y="9702"/>
                  </a:lnTo>
                  <a:lnTo>
                    <a:pt x="0" y="475411"/>
                  </a:lnTo>
                  <a:lnTo>
                    <a:pt x="4851" y="475411"/>
                  </a:lnTo>
                  <a:lnTo>
                    <a:pt x="4851" y="9702"/>
                  </a:lnTo>
                  <a:lnTo>
                    <a:pt x="24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4887531" y="5108587"/>
              <a:ext cx="39370" cy="78105"/>
            </a:xfrm>
            <a:custGeom>
              <a:avLst/>
              <a:gdLst/>
              <a:ahLst/>
              <a:cxnLst/>
              <a:rect l="l" t="t" r="r" b="b"/>
              <a:pathLst>
                <a:path w="39370" h="78104">
                  <a:moveTo>
                    <a:pt x="19430" y="0"/>
                  </a:moveTo>
                  <a:lnTo>
                    <a:pt x="0" y="77724"/>
                  </a:lnTo>
                  <a:lnTo>
                    <a:pt x="38861" y="77724"/>
                  </a:lnTo>
                  <a:lnTo>
                    <a:pt x="1943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4887531" y="5108587"/>
              <a:ext cx="39370" cy="78105"/>
            </a:xfrm>
            <a:custGeom>
              <a:avLst/>
              <a:gdLst/>
              <a:ahLst/>
              <a:cxnLst/>
              <a:rect l="l" t="t" r="r" b="b"/>
              <a:pathLst>
                <a:path w="39370" h="78104">
                  <a:moveTo>
                    <a:pt x="38861" y="77724"/>
                  </a:moveTo>
                  <a:lnTo>
                    <a:pt x="19430" y="0"/>
                  </a:lnTo>
                  <a:lnTo>
                    <a:pt x="0" y="77724"/>
                  </a:lnTo>
                  <a:lnTo>
                    <a:pt x="38861" y="77724"/>
                  </a:lnTo>
                  <a:close/>
                </a:path>
              </a:pathLst>
            </a:custGeom>
            <a:ln w="48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" name="object 31" descr=""/>
          <p:cNvSpPr/>
          <p:nvPr/>
        </p:nvSpPr>
        <p:spPr>
          <a:xfrm>
            <a:off x="1409382" y="5729732"/>
            <a:ext cx="0" cy="485775"/>
          </a:xfrm>
          <a:custGeom>
            <a:avLst/>
            <a:gdLst/>
            <a:ahLst/>
            <a:cxnLst/>
            <a:rect l="l" t="t" r="r" b="b"/>
            <a:pathLst>
              <a:path w="0" h="485775">
                <a:moveTo>
                  <a:pt x="0" y="485775"/>
                </a:moveTo>
                <a:lnTo>
                  <a:pt x="0" y="0"/>
                </a:lnTo>
              </a:path>
            </a:pathLst>
          </a:custGeom>
          <a:ln w="48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2" name="object 32" descr=""/>
          <p:cNvGrpSpPr/>
          <p:nvPr/>
        </p:nvGrpSpPr>
        <p:grpSpPr>
          <a:xfrm>
            <a:off x="1387525" y="5057584"/>
            <a:ext cx="43815" cy="429259"/>
            <a:chOff x="1387525" y="5057584"/>
            <a:chExt cx="43815" cy="429259"/>
          </a:xfrm>
        </p:grpSpPr>
        <p:sp>
          <p:nvSpPr>
            <p:cNvPr id="33" name="object 33" descr=""/>
            <p:cNvSpPr/>
            <p:nvPr/>
          </p:nvSpPr>
          <p:spPr>
            <a:xfrm>
              <a:off x="1406956" y="5060010"/>
              <a:ext cx="5080" cy="427355"/>
            </a:xfrm>
            <a:custGeom>
              <a:avLst/>
              <a:gdLst/>
              <a:ahLst/>
              <a:cxnLst/>
              <a:rect l="l" t="t" r="r" b="b"/>
              <a:pathLst>
                <a:path w="5080" h="427354">
                  <a:moveTo>
                    <a:pt x="2425" y="0"/>
                  </a:moveTo>
                  <a:lnTo>
                    <a:pt x="0" y="9702"/>
                  </a:lnTo>
                  <a:lnTo>
                    <a:pt x="0" y="426834"/>
                  </a:lnTo>
                  <a:lnTo>
                    <a:pt x="4851" y="426834"/>
                  </a:lnTo>
                  <a:lnTo>
                    <a:pt x="4851" y="9702"/>
                  </a:lnTo>
                  <a:lnTo>
                    <a:pt x="24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1389951" y="5060010"/>
              <a:ext cx="39370" cy="78105"/>
            </a:xfrm>
            <a:custGeom>
              <a:avLst/>
              <a:gdLst/>
              <a:ahLst/>
              <a:cxnLst/>
              <a:rect l="l" t="t" r="r" b="b"/>
              <a:pathLst>
                <a:path w="39369" h="78104">
                  <a:moveTo>
                    <a:pt x="19431" y="0"/>
                  </a:moveTo>
                  <a:lnTo>
                    <a:pt x="0" y="77724"/>
                  </a:lnTo>
                  <a:lnTo>
                    <a:pt x="38862" y="77724"/>
                  </a:lnTo>
                  <a:lnTo>
                    <a:pt x="194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1389951" y="5060010"/>
              <a:ext cx="39370" cy="78105"/>
            </a:xfrm>
            <a:custGeom>
              <a:avLst/>
              <a:gdLst/>
              <a:ahLst/>
              <a:cxnLst/>
              <a:rect l="l" t="t" r="r" b="b"/>
              <a:pathLst>
                <a:path w="39369" h="78104">
                  <a:moveTo>
                    <a:pt x="38862" y="77724"/>
                  </a:moveTo>
                  <a:lnTo>
                    <a:pt x="19431" y="0"/>
                  </a:lnTo>
                  <a:lnTo>
                    <a:pt x="0" y="77724"/>
                  </a:lnTo>
                  <a:lnTo>
                    <a:pt x="38862" y="77724"/>
                  </a:lnTo>
                  <a:close/>
                </a:path>
              </a:pathLst>
            </a:custGeom>
            <a:ln w="48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" name="object 36" descr=""/>
          <p:cNvGrpSpPr/>
          <p:nvPr/>
        </p:nvGrpSpPr>
        <p:grpSpPr>
          <a:xfrm>
            <a:off x="2650540" y="4960429"/>
            <a:ext cx="43815" cy="332105"/>
            <a:chOff x="2650540" y="4960429"/>
            <a:chExt cx="43815" cy="332105"/>
          </a:xfrm>
        </p:grpSpPr>
        <p:sp>
          <p:nvSpPr>
            <p:cNvPr id="37" name="object 37" descr=""/>
            <p:cNvSpPr/>
            <p:nvPr/>
          </p:nvSpPr>
          <p:spPr>
            <a:xfrm>
              <a:off x="2669971" y="4962855"/>
              <a:ext cx="5080" cy="330200"/>
            </a:xfrm>
            <a:custGeom>
              <a:avLst/>
              <a:gdLst/>
              <a:ahLst/>
              <a:cxnLst/>
              <a:rect l="l" t="t" r="r" b="b"/>
              <a:pathLst>
                <a:path w="5080" h="330200">
                  <a:moveTo>
                    <a:pt x="2425" y="0"/>
                  </a:moveTo>
                  <a:lnTo>
                    <a:pt x="0" y="9702"/>
                  </a:lnTo>
                  <a:lnTo>
                    <a:pt x="0" y="329679"/>
                  </a:lnTo>
                  <a:lnTo>
                    <a:pt x="4851" y="329679"/>
                  </a:lnTo>
                  <a:lnTo>
                    <a:pt x="4851" y="9702"/>
                  </a:lnTo>
                  <a:lnTo>
                    <a:pt x="24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2652966" y="4962855"/>
              <a:ext cx="39370" cy="78105"/>
            </a:xfrm>
            <a:custGeom>
              <a:avLst/>
              <a:gdLst/>
              <a:ahLst/>
              <a:cxnLst/>
              <a:rect l="l" t="t" r="r" b="b"/>
              <a:pathLst>
                <a:path w="39369" h="78104">
                  <a:moveTo>
                    <a:pt x="19431" y="0"/>
                  </a:moveTo>
                  <a:lnTo>
                    <a:pt x="0" y="77724"/>
                  </a:lnTo>
                  <a:lnTo>
                    <a:pt x="38862" y="77724"/>
                  </a:lnTo>
                  <a:lnTo>
                    <a:pt x="194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2652966" y="4962855"/>
              <a:ext cx="39370" cy="78105"/>
            </a:xfrm>
            <a:custGeom>
              <a:avLst/>
              <a:gdLst/>
              <a:ahLst/>
              <a:cxnLst/>
              <a:rect l="l" t="t" r="r" b="b"/>
              <a:pathLst>
                <a:path w="39369" h="78104">
                  <a:moveTo>
                    <a:pt x="38862" y="77724"/>
                  </a:moveTo>
                  <a:lnTo>
                    <a:pt x="19431" y="0"/>
                  </a:lnTo>
                  <a:lnTo>
                    <a:pt x="0" y="77724"/>
                  </a:lnTo>
                  <a:lnTo>
                    <a:pt x="38862" y="77724"/>
                  </a:lnTo>
                  <a:close/>
                </a:path>
              </a:pathLst>
            </a:custGeom>
            <a:ln w="48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" name="object 40" descr=""/>
          <p:cNvSpPr txBox="1"/>
          <p:nvPr/>
        </p:nvSpPr>
        <p:spPr>
          <a:xfrm>
            <a:off x="1348105" y="5522722"/>
            <a:ext cx="171450" cy="14224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45"/>
              </a:lnSpc>
            </a:pPr>
            <a:r>
              <a:rPr dirty="0" sz="900" spc="30">
                <a:latin typeface="Times New Roman"/>
                <a:cs typeface="Times New Roman"/>
              </a:rPr>
              <a:t>V</a:t>
            </a:r>
            <a:r>
              <a:rPr dirty="0" sz="750" spc="30">
                <a:latin typeface="Times New Roman"/>
                <a:cs typeface="Times New Roman"/>
              </a:rPr>
              <a:t>p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585720" y="5357558"/>
            <a:ext cx="222250" cy="259079"/>
          </a:xfrm>
          <a:prstGeom prst="rect">
            <a:avLst/>
          </a:prstGeom>
        </p:spPr>
        <p:txBody>
          <a:bodyPr wrap="square" lIns="0" tIns="39369" rIns="0" bIns="0" rtlCol="0" vert="horz">
            <a:spAutoFit/>
          </a:bodyPr>
          <a:lstStyle/>
          <a:p>
            <a:pPr marL="86360" marR="30480" indent="-48895">
              <a:lnSpc>
                <a:spcPct val="82300"/>
              </a:lnSpc>
              <a:spcBef>
                <a:spcPts val="309"/>
              </a:spcBef>
            </a:pPr>
            <a:r>
              <a:rPr dirty="0" sz="750" spc="-250">
                <a:latin typeface="Times New Roman"/>
                <a:cs typeface="Times New Roman"/>
              </a:rPr>
              <a:t>-</a:t>
            </a:r>
            <a:r>
              <a:rPr dirty="0" baseline="24691" sz="1350" spc="-315">
                <a:latin typeface="Times New Roman"/>
                <a:cs typeface="Times New Roman"/>
              </a:rPr>
              <a:t>V</a:t>
            </a:r>
            <a:r>
              <a:rPr dirty="0" sz="750" spc="-210">
                <a:latin typeface="Times New Roman"/>
                <a:cs typeface="Times New Roman"/>
              </a:rPr>
              <a:t>-</a:t>
            </a:r>
            <a:r>
              <a:rPr dirty="0" sz="750">
                <a:latin typeface="Times New Roman"/>
                <a:cs typeface="Times New Roman"/>
              </a:rPr>
              <a:t>-</a:t>
            </a:r>
            <a:r>
              <a:rPr dirty="0" baseline="29629" sz="1125" spc="-75">
                <a:latin typeface="Times New Roman"/>
                <a:cs typeface="Times New Roman"/>
              </a:rPr>
              <a:t>p</a:t>
            </a:r>
            <a:r>
              <a:rPr dirty="0" baseline="29629" sz="1125" spc="750">
                <a:latin typeface="Times New Roman"/>
                <a:cs typeface="Times New Roman"/>
              </a:rPr>
              <a:t> </a:t>
            </a:r>
            <a:r>
              <a:rPr dirty="0" sz="750" spc="-50">
                <a:latin typeface="Times New Roman"/>
                <a:cs typeface="Times New Roman"/>
              </a:rPr>
              <a:t>3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845684" y="5619877"/>
            <a:ext cx="160655" cy="14224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45"/>
              </a:lnSpc>
            </a:pPr>
            <a:r>
              <a:rPr dirty="0" sz="900" spc="30">
                <a:latin typeface="Times New Roman"/>
                <a:cs typeface="Times New Roman"/>
              </a:rPr>
              <a:t>V</a:t>
            </a:r>
            <a:r>
              <a:rPr dirty="0" sz="750" spc="30">
                <a:latin typeface="Times New Roman"/>
                <a:cs typeface="Times New Roman"/>
              </a:rPr>
              <a:t>s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5282882" y="5066093"/>
            <a:ext cx="148590" cy="1657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900" spc="-25">
                <a:latin typeface="Times New Roman"/>
                <a:cs typeface="Times New Roman"/>
              </a:rPr>
              <a:t>Zc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5962963" y="5308977"/>
            <a:ext cx="148590" cy="1657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900" spc="-25">
                <a:latin typeface="Times New Roman"/>
                <a:cs typeface="Times New Roman"/>
              </a:rPr>
              <a:t>Zc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5622917" y="5843325"/>
            <a:ext cx="148590" cy="1657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900" spc="-25">
                <a:latin typeface="Times New Roman"/>
                <a:cs typeface="Times New Roman"/>
              </a:rPr>
              <a:t>Zc</a:t>
            </a:r>
            <a:endParaRPr sz="900">
              <a:latin typeface="Times New Roman"/>
              <a:cs typeface="Times New Roman"/>
            </a:endParaRPr>
          </a:p>
        </p:txBody>
      </p:sp>
      <p:grpSp>
        <p:nvGrpSpPr>
          <p:cNvPr id="46" name="object 46" descr=""/>
          <p:cNvGrpSpPr/>
          <p:nvPr/>
        </p:nvGrpSpPr>
        <p:grpSpPr>
          <a:xfrm>
            <a:off x="1647253" y="4952491"/>
            <a:ext cx="1564640" cy="1348740"/>
            <a:chOff x="1647253" y="4952491"/>
            <a:chExt cx="1564640" cy="1348740"/>
          </a:xfrm>
        </p:grpSpPr>
        <p:sp>
          <p:nvSpPr>
            <p:cNvPr id="47" name="object 47" descr=""/>
            <p:cNvSpPr/>
            <p:nvPr/>
          </p:nvSpPr>
          <p:spPr>
            <a:xfrm>
              <a:off x="1649679" y="4952491"/>
              <a:ext cx="1560195" cy="1346200"/>
            </a:xfrm>
            <a:custGeom>
              <a:avLst/>
              <a:gdLst/>
              <a:ahLst/>
              <a:cxnLst/>
              <a:rect l="l" t="t" r="r" b="b"/>
              <a:pathLst>
                <a:path w="1560195" h="1346200">
                  <a:moveTo>
                    <a:pt x="148323" y="1257833"/>
                  </a:moveTo>
                  <a:lnTo>
                    <a:pt x="0" y="1338795"/>
                  </a:lnTo>
                </a:path>
                <a:path w="1560195" h="1346200">
                  <a:moveTo>
                    <a:pt x="657415" y="979970"/>
                  </a:moveTo>
                  <a:lnTo>
                    <a:pt x="801852" y="901598"/>
                  </a:lnTo>
                </a:path>
                <a:path w="1560195" h="1346200">
                  <a:moveTo>
                    <a:pt x="804443" y="170345"/>
                  </a:moveTo>
                  <a:lnTo>
                    <a:pt x="804443" y="0"/>
                  </a:lnTo>
                </a:path>
                <a:path w="1560195" h="1346200">
                  <a:moveTo>
                    <a:pt x="804443" y="756513"/>
                  </a:moveTo>
                  <a:lnTo>
                    <a:pt x="804443" y="922972"/>
                  </a:lnTo>
                </a:path>
                <a:path w="1560195" h="1346200">
                  <a:moveTo>
                    <a:pt x="1422349" y="1264310"/>
                  </a:moveTo>
                  <a:lnTo>
                    <a:pt x="1559661" y="1345920"/>
                  </a:lnTo>
                </a:path>
                <a:path w="1560195" h="1346200">
                  <a:moveTo>
                    <a:pt x="948880" y="974788"/>
                  </a:moveTo>
                  <a:lnTo>
                    <a:pt x="810920" y="895121"/>
                  </a:lnTo>
                </a:path>
              </a:pathLst>
            </a:custGeom>
            <a:ln w="48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1782320" y="5122836"/>
              <a:ext cx="1303655" cy="1103630"/>
            </a:xfrm>
            <a:custGeom>
              <a:avLst/>
              <a:gdLst/>
              <a:ahLst/>
              <a:cxnLst/>
              <a:rect l="l" t="t" r="r" b="b"/>
              <a:pathLst>
                <a:path w="1303655" h="1103629">
                  <a:moveTo>
                    <a:pt x="15682" y="1087488"/>
                  </a:moveTo>
                  <a:lnTo>
                    <a:pt x="0" y="1035952"/>
                  </a:lnTo>
                  <a:lnTo>
                    <a:pt x="6571" y="1003373"/>
                  </a:lnTo>
                  <a:lnTo>
                    <a:pt x="36158" y="990829"/>
                  </a:lnTo>
                  <a:lnTo>
                    <a:pt x="89520" y="999401"/>
                  </a:lnTo>
                  <a:lnTo>
                    <a:pt x="133968" y="1019617"/>
                  </a:lnTo>
                  <a:lnTo>
                    <a:pt x="163357" y="1057046"/>
                  </a:lnTo>
                  <a:lnTo>
                    <a:pt x="165988" y="1075932"/>
                  </a:lnTo>
                  <a:lnTo>
                    <a:pt x="165948" y="1082306"/>
                  </a:lnTo>
                  <a:lnTo>
                    <a:pt x="165301" y="1087488"/>
                  </a:lnTo>
                  <a:lnTo>
                    <a:pt x="164653" y="1092669"/>
                  </a:lnTo>
                  <a:lnTo>
                    <a:pt x="162710" y="1097851"/>
                  </a:lnTo>
                  <a:lnTo>
                    <a:pt x="159471" y="1101089"/>
                  </a:lnTo>
                  <a:lnTo>
                    <a:pt x="154290" y="1102385"/>
                  </a:lnTo>
                  <a:lnTo>
                    <a:pt x="116489" y="1092842"/>
                  </a:lnTo>
                  <a:lnTo>
                    <a:pt x="89553" y="1075305"/>
                  </a:lnTo>
                  <a:lnTo>
                    <a:pt x="73449" y="1047667"/>
                  </a:lnTo>
                  <a:lnTo>
                    <a:pt x="68146" y="1007821"/>
                  </a:lnTo>
                  <a:lnTo>
                    <a:pt x="77079" y="968651"/>
                  </a:lnTo>
                  <a:lnTo>
                    <a:pt x="103055" y="948837"/>
                  </a:lnTo>
                  <a:lnTo>
                    <a:pt x="138779" y="945561"/>
                  </a:lnTo>
                  <a:lnTo>
                    <a:pt x="176959" y="956005"/>
                  </a:lnTo>
                  <a:lnTo>
                    <a:pt x="217855" y="976412"/>
                  </a:lnTo>
                  <a:lnTo>
                    <a:pt x="244968" y="1012355"/>
                  </a:lnTo>
                  <a:lnTo>
                    <a:pt x="246944" y="1024899"/>
                  </a:lnTo>
                  <a:lnTo>
                    <a:pt x="246909" y="1031125"/>
                  </a:lnTo>
                  <a:lnTo>
                    <a:pt x="246911" y="1037615"/>
                  </a:lnTo>
                  <a:lnTo>
                    <a:pt x="235252" y="1058341"/>
                  </a:lnTo>
                  <a:lnTo>
                    <a:pt x="197735" y="1048540"/>
                  </a:lnTo>
                  <a:lnTo>
                    <a:pt x="170973" y="1030557"/>
                  </a:lnTo>
                  <a:lnTo>
                    <a:pt x="154976" y="1002663"/>
                  </a:lnTo>
                  <a:lnTo>
                    <a:pt x="149756" y="963129"/>
                  </a:lnTo>
                  <a:lnTo>
                    <a:pt x="156802" y="926593"/>
                  </a:lnTo>
                  <a:lnTo>
                    <a:pt x="180355" y="906232"/>
                  </a:lnTo>
                  <a:lnTo>
                    <a:pt x="213544" y="901041"/>
                  </a:lnTo>
                  <a:lnTo>
                    <a:pt x="249502" y="910018"/>
                  </a:lnTo>
                  <a:lnTo>
                    <a:pt x="294983" y="930863"/>
                  </a:lnTo>
                  <a:lnTo>
                    <a:pt x="325282" y="968959"/>
                  </a:lnTo>
                  <a:lnTo>
                    <a:pt x="327254" y="981494"/>
                  </a:lnTo>
                  <a:lnTo>
                    <a:pt x="327222" y="987736"/>
                  </a:lnTo>
                  <a:lnTo>
                    <a:pt x="327226" y="994219"/>
                  </a:lnTo>
                  <a:lnTo>
                    <a:pt x="325930" y="1004582"/>
                  </a:lnTo>
                  <a:lnTo>
                    <a:pt x="323987" y="1009764"/>
                  </a:lnTo>
                  <a:lnTo>
                    <a:pt x="320749" y="1013002"/>
                  </a:lnTo>
                  <a:lnTo>
                    <a:pt x="315567" y="1014298"/>
                  </a:lnTo>
                  <a:lnTo>
                    <a:pt x="278241" y="1004546"/>
                  </a:lnTo>
                  <a:lnTo>
                    <a:pt x="251387" y="986532"/>
                  </a:lnTo>
                  <a:lnTo>
                    <a:pt x="235250" y="958598"/>
                  </a:lnTo>
                  <a:lnTo>
                    <a:pt x="230071" y="919086"/>
                  </a:lnTo>
                  <a:lnTo>
                    <a:pt x="237952" y="882247"/>
                  </a:lnTo>
                  <a:lnTo>
                    <a:pt x="261479" y="862069"/>
                  </a:lnTo>
                  <a:lnTo>
                    <a:pt x="294563" y="856960"/>
                  </a:lnTo>
                  <a:lnTo>
                    <a:pt x="331112" y="865327"/>
                  </a:lnTo>
                  <a:lnTo>
                    <a:pt x="373955" y="884486"/>
                  </a:lnTo>
                  <a:lnTo>
                    <a:pt x="404302" y="918438"/>
                  </a:lnTo>
                  <a:lnTo>
                    <a:pt x="408231" y="937339"/>
                  </a:lnTo>
                  <a:lnTo>
                    <a:pt x="408188" y="944346"/>
                  </a:lnTo>
                  <a:lnTo>
                    <a:pt x="408188" y="950175"/>
                  </a:lnTo>
                  <a:lnTo>
                    <a:pt x="396529" y="970254"/>
                  </a:lnTo>
                  <a:lnTo>
                    <a:pt x="390700" y="969606"/>
                  </a:lnTo>
                  <a:lnTo>
                    <a:pt x="351048" y="955624"/>
                  </a:lnTo>
                  <a:lnTo>
                    <a:pt x="318601" y="917333"/>
                  </a:lnTo>
                  <a:lnTo>
                    <a:pt x="312328" y="874395"/>
                  </a:lnTo>
                  <a:lnTo>
                    <a:pt x="319313" y="837894"/>
                  </a:lnTo>
                  <a:lnTo>
                    <a:pt x="342004" y="817716"/>
                  </a:lnTo>
                  <a:lnTo>
                    <a:pt x="374631" y="812599"/>
                  </a:lnTo>
                  <a:lnTo>
                    <a:pt x="411427" y="821283"/>
                  </a:lnTo>
                  <a:lnTo>
                    <a:pt x="454137" y="840805"/>
                  </a:lnTo>
                  <a:lnTo>
                    <a:pt x="485264" y="875042"/>
                  </a:lnTo>
                  <a:lnTo>
                    <a:pt x="489183" y="893864"/>
                  </a:lnTo>
                  <a:lnTo>
                    <a:pt x="489798" y="900950"/>
                  </a:lnTo>
                  <a:lnTo>
                    <a:pt x="489798" y="906132"/>
                  </a:lnTo>
                  <a:lnTo>
                    <a:pt x="488503" y="916495"/>
                  </a:lnTo>
                  <a:lnTo>
                    <a:pt x="486560" y="921677"/>
                  </a:lnTo>
                  <a:lnTo>
                    <a:pt x="483321" y="924915"/>
                  </a:lnTo>
                  <a:lnTo>
                    <a:pt x="478140" y="926211"/>
                  </a:lnTo>
                  <a:lnTo>
                    <a:pt x="471663" y="925563"/>
                  </a:lnTo>
                  <a:lnTo>
                    <a:pt x="465186" y="924267"/>
                  </a:lnTo>
                  <a:lnTo>
                    <a:pt x="459356" y="922324"/>
                  </a:lnTo>
                  <a:lnTo>
                    <a:pt x="451878" y="919888"/>
                  </a:lnTo>
                  <a:lnTo>
                    <a:pt x="412079" y="895829"/>
                  </a:lnTo>
                  <a:lnTo>
                    <a:pt x="394382" y="855817"/>
                  </a:lnTo>
                  <a:lnTo>
                    <a:pt x="393291" y="831646"/>
                  </a:lnTo>
                  <a:lnTo>
                    <a:pt x="403512" y="789743"/>
                  </a:lnTo>
                  <a:lnTo>
                    <a:pt x="426563" y="772904"/>
                  </a:lnTo>
                  <a:lnTo>
                    <a:pt x="457651" y="774815"/>
                  </a:lnTo>
                  <a:lnTo>
                    <a:pt x="491985" y="789160"/>
                  </a:lnTo>
                  <a:lnTo>
                    <a:pt x="524774" y="809625"/>
                  </a:lnTo>
                </a:path>
                <a:path w="1303655" h="1103629">
                  <a:moveTo>
                    <a:pt x="671802" y="0"/>
                  </a:moveTo>
                  <a:lnTo>
                    <a:pt x="713906" y="9778"/>
                  </a:lnTo>
                  <a:lnTo>
                    <a:pt x="751080" y="53624"/>
                  </a:lnTo>
                  <a:lnTo>
                    <a:pt x="729447" y="94564"/>
                  </a:lnTo>
                  <a:lnTo>
                    <a:pt x="701244" y="121172"/>
                  </a:lnTo>
                  <a:lnTo>
                    <a:pt x="636764" y="145500"/>
                  </a:lnTo>
                  <a:lnTo>
                    <a:pt x="601203" y="129539"/>
                  </a:lnTo>
                  <a:lnTo>
                    <a:pt x="618691" y="85496"/>
                  </a:lnTo>
                  <a:lnTo>
                    <a:pt x="657600" y="68827"/>
                  </a:lnTo>
                  <a:lnTo>
                    <a:pt x="699005" y="78371"/>
                  </a:lnTo>
                  <a:lnTo>
                    <a:pt x="731796" y="98306"/>
                  </a:lnTo>
                  <a:lnTo>
                    <a:pt x="749085" y="155622"/>
                  </a:lnTo>
                  <a:lnTo>
                    <a:pt x="729447" y="190423"/>
                  </a:lnTo>
                  <a:lnTo>
                    <a:pt x="672183" y="233495"/>
                  </a:lnTo>
                  <a:lnTo>
                    <a:pt x="605737" y="226047"/>
                  </a:lnTo>
                  <a:lnTo>
                    <a:pt x="613509" y="183946"/>
                  </a:lnTo>
                  <a:lnTo>
                    <a:pt x="655552" y="163582"/>
                  </a:lnTo>
                  <a:lnTo>
                    <a:pt x="701596" y="174231"/>
                  </a:lnTo>
                  <a:lnTo>
                    <a:pt x="734590" y="195616"/>
                  </a:lnTo>
                  <a:lnTo>
                    <a:pt x="747441" y="254518"/>
                  </a:lnTo>
                  <a:lnTo>
                    <a:pt x="724913" y="288226"/>
                  </a:lnTo>
                  <a:lnTo>
                    <a:pt x="693804" y="313566"/>
                  </a:lnTo>
                  <a:lnTo>
                    <a:pt x="631957" y="330942"/>
                  </a:lnTo>
                  <a:lnTo>
                    <a:pt x="596669" y="312191"/>
                  </a:lnTo>
                  <a:lnTo>
                    <a:pt x="592135" y="303123"/>
                  </a:lnTo>
                  <a:lnTo>
                    <a:pt x="594078" y="297294"/>
                  </a:lnTo>
                  <a:lnTo>
                    <a:pt x="623872" y="268147"/>
                  </a:lnTo>
                  <a:lnTo>
                    <a:pt x="666792" y="255965"/>
                  </a:lnTo>
                  <a:lnTo>
                    <a:pt x="709369" y="270738"/>
                  </a:lnTo>
                  <a:lnTo>
                    <a:pt x="741333" y="295700"/>
                  </a:lnTo>
                  <a:lnTo>
                    <a:pt x="751345" y="326793"/>
                  </a:lnTo>
                  <a:lnTo>
                    <a:pt x="741826" y="359653"/>
                  </a:lnTo>
                  <a:lnTo>
                    <a:pt x="715198" y="389915"/>
                  </a:lnTo>
                  <a:lnTo>
                    <a:pt x="685506" y="413022"/>
                  </a:lnTo>
                  <a:lnTo>
                    <a:pt x="654571" y="425162"/>
                  </a:lnTo>
                  <a:lnTo>
                    <a:pt x="623508" y="422431"/>
                  </a:lnTo>
                  <a:lnTo>
                    <a:pt x="593430" y="400926"/>
                  </a:lnTo>
                  <a:lnTo>
                    <a:pt x="592135" y="396392"/>
                  </a:lnTo>
                  <a:lnTo>
                    <a:pt x="594078" y="390563"/>
                  </a:lnTo>
                  <a:lnTo>
                    <a:pt x="597964" y="384733"/>
                  </a:lnTo>
                  <a:lnTo>
                    <a:pt x="603146" y="378904"/>
                  </a:lnTo>
                  <a:lnTo>
                    <a:pt x="609679" y="373205"/>
                  </a:lnTo>
                  <a:lnTo>
                    <a:pt x="616195" y="367422"/>
                  </a:lnTo>
                  <a:lnTo>
                    <a:pt x="622987" y="362036"/>
                  </a:lnTo>
                  <a:lnTo>
                    <a:pt x="630349" y="357530"/>
                  </a:lnTo>
                  <a:lnTo>
                    <a:pt x="654759" y="350218"/>
                  </a:lnTo>
                  <a:lnTo>
                    <a:pt x="677055" y="351472"/>
                  </a:lnTo>
                  <a:lnTo>
                    <a:pt x="720379" y="371132"/>
                  </a:lnTo>
                  <a:lnTo>
                    <a:pt x="746873" y="399078"/>
                  </a:lnTo>
                  <a:lnTo>
                    <a:pt x="736067" y="461214"/>
                  </a:lnTo>
                  <a:lnTo>
                    <a:pt x="691346" y="501148"/>
                  </a:lnTo>
                  <a:lnTo>
                    <a:pt x="651001" y="518250"/>
                  </a:lnTo>
                  <a:lnTo>
                    <a:pt x="605737" y="505853"/>
                  </a:lnTo>
                  <a:lnTo>
                    <a:pt x="592135" y="490308"/>
                  </a:lnTo>
                  <a:lnTo>
                    <a:pt x="594078" y="484479"/>
                  </a:lnTo>
                  <a:lnTo>
                    <a:pt x="623208" y="455286"/>
                  </a:lnTo>
                  <a:lnTo>
                    <a:pt x="688168" y="447348"/>
                  </a:lnTo>
                  <a:lnTo>
                    <a:pt x="724913" y="467639"/>
                  </a:lnTo>
                  <a:lnTo>
                    <a:pt x="748635" y="497900"/>
                  </a:lnTo>
                  <a:lnTo>
                    <a:pt x="751236" y="516438"/>
                  </a:lnTo>
                  <a:lnTo>
                    <a:pt x="744344" y="535000"/>
                  </a:lnTo>
                  <a:lnTo>
                    <a:pt x="734159" y="546450"/>
                  </a:lnTo>
                  <a:lnTo>
                    <a:pt x="722251" y="556869"/>
                  </a:lnTo>
                  <a:lnTo>
                    <a:pt x="709245" y="565907"/>
                  </a:lnTo>
                  <a:lnTo>
                    <a:pt x="695767" y="573214"/>
                  </a:lnTo>
                  <a:lnTo>
                    <a:pt x="686699" y="579043"/>
                  </a:lnTo>
                  <a:lnTo>
                    <a:pt x="678927" y="582930"/>
                  </a:lnTo>
                  <a:lnTo>
                    <a:pt x="674393" y="584873"/>
                  </a:lnTo>
                  <a:lnTo>
                    <a:pt x="672450" y="586168"/>
                  </a:lnTo>
                  <a:lnTo>
                    <a:pt x="671802" y="586168"/>
                  </a:lnTo>
                </a:path>
                <a:path w="1303655" h="1103629">
                  <a:moveTo>
                    <a:pt x="1289708" y="1093965"/>
                  </a:moveTo>
                  <a:lnTo>
                    <a:pt x="1303398" y="1049028"/>
                  </a:lnTo>
                  <a:lnTo>
                    <a:pt x="1300904" y="1015355"/>
                  </a:lnTo>
                  <a:lnTo>
                    <a:pt x="1277429" y="998317"/>
                  </a:lnTo>
                  <a:lnTo>
                    <a:pt x="1228176" y="1003287"/>
                  </a:lnTo>
                  <a:lnTo>
                    <a:pt x="1183342" y="1021513"/>
                  </a:lnTo>
                  <a:lnTo>
                    <a:pt x="1149805" y="1055103"/>
                  </a:lnTo>
                  <a:lnTo>
                    <a:pt x="1142680" y="1079715"/>
                  </a:lnTo>
                  <a:lnTo>
                    <a:pt x="1142680" y="1084249"/>
                  </a:lnTo>
                  <a:lnTo>
                    <a:pt x="1142032" y="1089431"/>
                  </a:lnTo>
                  <a:lnTo>
                    <a:pt x="1142680" y="1094613"/>
                  </a:lnTo>
                  <a:lnTo>
                    <a:pt x="1143975" y="1099794"/>
                  </a:lnTo>
                  <a:lnTo>
                    <a:pt x="1147214" y="1103033"/>
                  </a:lnTo>
                  <a:lnTo>
                    <a:pt x="1182316" y="1099915"/>
                  </a:lnTo>
                  <a:lnTo>
                    <a:pt x="1213093" y="1084559"/>
                  </a:lnTo>
                  <a:lnTo>
                    <a:pt x="1234248" y="1058361"/>
                  </a:lnTo>
                  <a:lnTo>
                    <a:pt x="1240483" y="1022718"/>
                  </a:lnTo>
                  <a:lnTo>
                    <a:pt x="1236009" y="983963"/>
                  </a:lnTo>
                  <a:lnTo>
                    <a:pt x="1184843" y="949259"/>
                  </a:lnTo>
                  <a:lnTo>
                    <a:pt x="1146566" y="956652"/>
                  </a:lnTo>
                  <a:lnTo>
                    <a:pt x="1087054" y="988871"/>
                  </a:lnTo>
                  <a:lnTo>
                    <a:pt x="1072081" y="1051217"/>
                  </a:lnTo>
                  <a:lnTo>
                    <a:pt x="1111576" y="1051245"/>
                  </a:lnTo>
                  <a:lnTo>
                    <a:pt x="1146762" y="1028962"/>
                  </a:lnTo>
                  <a:lnTo>
                    <a:pt x="1162827" y="986739"/>
                  </a:lnTo>
                  <a:lnTo>
                    <a:pt x="1154275" y="921751"/>
                  </a:lnTo>
                  <a:lnTo>
                    <a:pt x="1094430" y="903007"/>
                  </a:lnTo>
                  <a:lnTo>
                    <a:pt x="1056536" y="916495"/>
                  </a:lnTo>
                  <a:lnTo>
                    <a:pt x="1019341" y="937983"/>
                  </a:lnTo>
                  <a:lnTo>
                    <a:pt x="995652" y="972845"/>
                  </a:lnTo>
                  <a:lnTo>
                    <a:pt x="1001276" y="1011579"/>
                  </a:lnTo>
                  <a:lnTo>
                    <a:pt x="1043835" y="1000572"/>
                  </a:lnTo>
                  <a:lnTo>
                    <a:pt x="1084390" y="957210"/>
                  </a:lnTo>
                  <a:lnTo>
                    <a:pt x="1084102" y="884078"/>
                  </a:lnTo>
                  <a:lnTo>
                    <a:pt x="1030955" y="857386"/>
                  </a:lnTo>
                  <a:lnTo>
                    <a:pt x="995652" y="864679"/>
                  </a:lnTo>
                  <a:lnTo>
                    <a:pt x="960331" y="879284"/>
                  </a:lnTo>
                  <a:lnTo>
                    <a:pt x="934254" y="898912"/>
                  </a:lnTo>
                  <a:lnTo>
                    <a:pt x="920092" y="926197"/>
                  </a:lnTo>
                  <a:lnTo>
                    <a:pt x="920519" y="963777"/>
                  </a:lnTo>
                  <a:lnTo>
                    <a:pt x="962200" y="959210"/>
                  </a:lnTo>
                  <a:lnTo>
                    <a:pt x="969096" y="956652"/>
                  </a:lnTo>
                  <a:lnTo>
                    <a:pt x="989143" y="942629"/>
                  </a:lnTo>
                  <a:lnTo>
                    <a:pt x="1002062" y="925891"/>
                  </a:lnTo>
                  <a:lnTo>
                    <a:pt x="1009348" y="905751"/>
                  </a:lnTo>
                  <a:lnTo>
                    <a:pt x="1012492" y="881519"/>
                  </a:lnTo>
                  <a:lnTo>
                    <a:pt x="1009781" y="844733"/>
                  </a:lnTo>
                  <a:lnTo>
                    <a:pt x="992375" y="820859"/>
                  </a:lnTo>
                  <a:lnTo>
                    <a:pt x="963654" y="811609"/>
                  </a:lnTo>
                  <a:lnTo>
                    <a:pt x="926996" y="818692"/>
                  </a:lnTo>
                  <a:lnTo>
                    <a:pt x="892258" y="832946"/>
                  </a:lnTo>
                  <a:lnTo>
                    <a:pt x="863778" y="852882"/>
                  </a:lnTo>
                  <a:lnTo>
                    <a:pt x="846343" y="880498"/>
                  </a:lnTo>
                  <a:lnTo>
                    <a:pt x="844738" y="917790"/>
                  </a:lnTo>
                  <a:lnTo>
                    <a:pt x="847976" y="921029"/>
                  </a:lnTo>
                  <a:lnTo>
                    <a:pt x="853806" y="922324"/>
                  </a:lnTo>
                  <a:lnTo>
                    <a:pt x="860930" y="921677"/>
                  </a:lnTo>
                  <a:lnTo>
                    <a:pt x="868055" y="919734"/>
                  </a:lnTo>
                  <a:lnTo>
                    <a:pt x="876407" y="917228"/>
                  </a:lnTo>
                  <a:lnTo>
                    <a:pt x="884576" y="914804"/>
                  </a:lnTo>
                  <a:lnTo>
                    <a:pt x="919648" y="891797"/>
                  </a:lnTo>
                  <a:lnTo>
                    <a:pt x="936132" y="849769"/>
                  </a:lnTo>
                  <a:lnTo>
                    <a:pt x="937359" y="825169"/>
                  </a:lnTo>
                  <a:lnTo>
                    <a:pt x="921975" y="780694"/>
                  </a:lnTo>
                  <a:lnTo>
                    <a:pt x="892053" y="769677"/>
                  </a:lnTo>
                  <a:lnTo>
                    <a:pt x="854504" y="781225"/>
                  </a:lnTo>
                  <a:lnTo>
                    <a:pt x="816239" y="804443"/>
                  </a:lnTo>
                </a:path>
              </a:pathLst>
            </a:custGeom>
            <a:ln w="48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9" name="object 49" descr=""/>
          <p:cNvGrpSpPr/>
          <p:nvPr/>
        </p:nvGrpSpPr>
        <p:grpSpPr>
          <a:xfrm>
            <a:off x="3490607" y="5001069"/>
            <a:ext cx="1508125" cy="1318260"/>
            <a:chOff x="3490607" y="5001069"/>
            <a:chExt cx="1508125" cy="1318260"/>
          </a:xfrm>
        </p:grpSpPr>
        <p:sp>
          <p:nvSpPr>
            <p:cNvPr id="50" name="object 50" descr=""/>
            <p:cNvSpPr/>
            <p:nvPr/>
          </p:nvSpPr>
          <p:spPr>
            <a:xfrm>
              <a:off x="3493033" y="5001069"/>
              <a:ext cx="1503045" cy="1315720"/>
            </a:xfrm>
            <a:custGeom>
              <a:avLst/>
              <a:gdLst/>
              <a:ahLst/>
              <a:cxnLst/>
              <a:rect l="l" t="t" r="r" b="b"/>
              <a:pathLst>
                <a:path w="1503045" h="1315720">
                  <a:moveTo>
                    <a:pt x="758456" y="161277"/>
                  </a:moveTo>
                  <a:lnTo>
                    <a:pt x="758456" y="0"/>
                  </a:lnTo>
                </a:path>
                <a:path w="1503045" h="1315720">
                  <a:moveTo>
                    <a:pt x="758456" y="717003"/>
                  </a:moveTo>
                  <a:lnTo>
                    <a:pt x="758456" y="874394"/>
                  </a:lnTo>
                </a:path>
                <a:path w="1503045" h="1315720">
                  <a:moveTo>
                    <a:pt x="139903" y="1209255"/>
                  </a:moveTo>
                  <a:lnTo>
                    <a:pt x="0" y="1290218"/>
                  </a:lnTo>
                </a:path>
                <a:path w="1503045" h="1315720">
                  <a:moveTo>
                    <a:pt x="621144" y="931392"/>
                  </a:moveTo>
                  <a:lnTo>
                    <a:pt x="757161" y="853020"/>
                  </a:lnTo>
                </a:path>
                <a:path w="1503045" h="1315720">
                  <a:moveTo>
                    <a:pt x="1364703" y="1235163"/>
                  </a:moveTo>
                  <a:lnTo>
                    <a:pt x="1502664" y="1315478"/>
                  </a:lnTo>
                </a:path>
                <a:path w="1503045" h="1315720">
                  <a:moveTo>
                    <a:pt x="888644" y="949528"/>
                  </a:moveTo>
                  <a:lnTo>
                    <a:pt x="750684" y="871156"/>
                  </a:lnTo>
                </a:path>
              </a:pathLst>
            </a:custGeom>
            <a:ln w="48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3619459" y="5162346"/>
              <a:ext cx="1252220" cy="1084580"/>
            </a:xfrm>
            <a:custGeom>
              <a:avLst/>
              <a:gdLst/>
              <a:ahLst/>
              <a:cxnLst/>
              <a:rect l="l" t="t" r="r" b="b"/>
              <a:pathLst>
                <a:path w="1252220" h="1084579">
                  <a:moveTo>
                    <a:pt x="632030" y="0"/>
                  </a:moveTo>
                  <a:lnTo>
                    <a:pt x="672929" y="8761"/>
                  </a:lnTo>
                  <a:lnTo>
                    <a:pt x="711463" y="49816"/>
                  </a:lnTo>
                  <a:lnTo>
                    <a:pt x="689676" y="89382"/>
                  </a:lnTo>
                  <a:lnTo>
                    <a:pt x="632859" y="132240"/>
                  </a:lnTo>
                  <a:lnTo>
                    <a:pt x="565965" y="126301"/>
                  </a:lnTo>
                  <a:lnTo>
                    <a:pt x="573737" y="85496"/>
                  </a:lnTo>
                  <a:lnTo>
                    <a:pt x="611232" y="66379"/>
                  </a:lnTo>
                  <a:lnTo>
                    <a:pt x="653404" y="71894"/>
                  </a:lnTo>
                  <a:lnTo>
                    <a:pt x="689499" y="91534"/>
                  </a:lnTo>
                  <a:lnTo>
                    <a:pt x="709040" y="148873"/>
                  </a:lnTo>
                  <a:lnTo>
                    <a:pt x="685142" y="184594"/>
                  </a:lnTo>
                  <a:lnTo>
                    <a:pt x="626491" y="223418"/>
                  </a:lnTo>
                  <a:lnTo>
                    <a:pt x="561431" y="211150"/>
                  </a:lnTo>
                  <a:lnTo>
                    <a:pt x="578919" y="170345"/>
                  </a:lnTo>
                  <a:lnTo>
                    <a:pt x="623648" y="154986"/>
                  </a:lnTo>
                  <a:lnTo>
                    <a:pt x="669597" y="169049"/>
                  </a:lnTo>
                  <a:lnTo>
                    <a:pt x="711526" y="218117"/>
                  </a:lnTo>
                  <a:lnTo>
                    <a:pt x="680608" y="277215"/>
                  </a:lnTo>
                  <a:lnTo>
                    <a:pt x="649753" y="300197"/>
                  </a:lnTo>
                  <a:lnTo>
                    <a:pt x="585900" y="312600"/>
                  </a:lnTo>
                  <a:lnTo>
                    <a:pt x="553659" y="292112"/>
                  </a:lnTo>
                  <a:lnTo>
                    <a:pt x="552363" y="287578"/>
                  </a:lnTo>
                  <a:lnTo>
                    <a:pt x="554306" y="281749"/>
                  </a:lnTo>
                  <a:lnTo>
                    <a:pt x="583287" y="254513"/>
                  </a:lnTo>
                  <a:lnTo>
                    <a:pt x="634121" y="243301"/>
                  </a:lnTo>
                  <a:lnTo>
                    <a:pt x="675426" y="259727"/>
                  </a:lnTo>
                  <a:lnTo>
                    <a:pt x="711402" y="312600"/>
                  </a:lnTo>
                  <a:lnTo>
                    <a:pt x="675426" y="369836"/>
                  </a:lnTo>
                  <a:lnTo>
                    <a:pt x="614790" y="402993"/>
                  </a:lnTo>
                  <a:lnTo>
                    <a:pt x="553659" y="380199"/>
                  </a:lnTo>
                  <a:lnTo>
                    <a:pt x="552363" y="375666"/>
                  </a:lnTo>
                  <a:lnTo>
                    <a:pt x="554306" y="369836"/>
                  </a:lnTo>
                  <a:lnTo>
                    <a:pt x="583557" y="343089"/>
                  </a:lnTo>
                  <a:lnTo>
                    <a:pt x="637131" y="333184"/>
                  </a:lnTo>
                  <a:lnTo>
                    <a:pt x="680608" y="351701"/>
                  </a:lnTo>
                  <a:lnTo>
                    <a:pt x="710616" y="407917"/>
                  </a:lnTo>
                  <a:lnTo>
                    <a:pt x="669597" y="462457"/>
                  </a:lnTo>
                  <a:lnTo>
                    <a:pt x="632011" y="485708"/>
                  </a:lnTo>
                  <a:lnTo>
                    <a:pt x="588634" y="489661"/>
                  </a:lnTo>
                  <a:lnTo>
                    <a:pt x="553659" y="468934"/>
                  </a:lnTo>
                  <a:lnTo>
                    <a:pt x="552363" y="464400"/>
                  </a:lnTo>
                  <a:lnTo>
                    <a:pt x="554306" y="458571"/>
                  </a:lnTo>
                  <a:lnTo>
                    <a:pt x="583709" y="431052"/>
                  </a:lnTo>
                  <a:lnTo>
                    <a:pt x="649016" y="423919"/>
                  </a:lnTo>
                  <a:lnTo>
                    <a:pt x="685142" y="443026"/>
                  </a:lnTo>
                  <a:lnTo>
                    <a:pt x="711541" y="489123"/>
                  </a:lnTo>
                  <a:lnTo>
                    <a:pt x="704573" y="507149"/>
                  </a:lnTo>
                  <a:lnTo>
                    <a:pt x="669318" y="536320"/>
                  </a:lnTo>
                  <a:lnTo>
                    <a:pt x="634621" y="554431"/>
                  </a:lnTo>
                  <a:lnTo>
                    <a:pt x="632678" y="555726"/>
                  </a:lnTo>
                  <a:lnTo>
                    <a:pt x="632030" y="555726"/>
                  </a:lnTo>
                </a:path>
                <a:path w="1252220" h="1084579">
                  <a:moveTo>
                    <a:pt x="13477" y="1047978"/>
                  </a:moveTo>
                  <a:lnTo>
                    <a:pt x="0" y="1005167"/>
                  </a:lnTo>
                  <a:lnTo>
                    <a:pt x="223" y="971978"/>
                  </a:lnTo>
                  <a:lnTo>
                    <a:pt x="20837" y="953634"/>
                  </a:lnTo>
                  <a:lnTo>
                    <a:pt x="68531" y="955357"/>
                  </a:lnTo>
                  <a:lnTo>
                    <a:pt x="132458" y="985270"/>
                  </a:lnTo>
                  <a:lnTo>
                    <a:pt x="155323" y="1047978"/>
                  </a:lnTo>
                  <a:lnTo>
                    <a:pt x="137797" y="1062508"/>
                  </a:lnTo>
                  <a:lnTo>
                    <a:pt x="122808" y="1058338"/>
                  </a:lnTo>
                  <a:lnTo>
                    <a:pt x="76161" y="1026661"/>
                  </a:lnTo>
                  <a:lnTo>
                    <a:pt x="63997" y="984504"/>
                  </a:lnTo>
                  <a:lnTo>
                    <a:pt x="65891" y="943875"/>
                  </a:lnTo>
                  <a:lnTo>
                    <a:pt x="111741" y="905651"/>
                  </a:lnTo>
                  <a:lnTo>
                    <a:pt x="152732" y="911313"/>
                  </a:lnTo>
                  <a:lnTo>
                    <a:pt x="187852" y="926724"/>
                  </a:lnTo>
                  <a:lnTo>
                    <a:pt x="229545" y="970889"/>
                  </a:lnTo>
                  <a:lnTo>
                    <a:pt x="231104" y="1009116"/>
                  </a:lnTo>
                  <a:lnTo>
                    <a:pt x="189228" y="1010133"/>
                  </a:lnTo>
                  <a:lnTo>
                    <a:pt x="149689" y="975740"/>
                  </a:lnTo>
                  <a:lnTo>
                    <a:pt x="140426" y="932040"/>
                  </a:lnTo>
                  <a:lnTo>
                    <a:pt x="161981" y="870627"/>
                  </a:lnTo>
                  <a:lnTo>
                    <a:pt x="228513" y="867918"/>
                  </a:lnTo>
                  <a:lnTo>
                    <a:pt x="263833" y="883011"/>
                  </a:lnTo>
                  <a:lnTo>
                    <a:pt x="306569" y="932258"/>
                  </a:lnTo>
                  <a:lnTo>
                    <a:pt x="301703" y="973493"/>
                  </a:lnTo>
                  <a:lnTo>
                    <a:pt x="257927" y="962841"/>
                  </a:lnTo>
                  <a:lnTo>
                    <a:pt x="222812" y="925096"/>
                  </a:lnTo>
                  <a:lnTo>
                    <a:pt x="216207" y="880872"/>
                  </a:lnTo>
                  <a:lnTo>
                    <a:pt x="244348" y="823183"/>
                  </a:lnTo>
                  <a:lnTo>
                    <a:pt x="311419" y="825817"/>
                  </a:lnTo>
                  <a:lnTo>
                    <a:pt x="370664" y="861674"/>
                  </a:lnTo>
                  <a:lnTo>
                    <a:pt x="381370" y="926211"/>
                  </a:lnTo>
                  <a:lnTo>
                    <a:pt x="342718" y="922310"/>
                  </a:lnTo>
                  <a:lnTo>
                    <a:pt x="309595" y="897500"/>
                  </a:lnTo>
                  <a:lnTo>
                    <a:pt x="294952" y="854853"/>
                  </a:lnTo>
                  <a:lnTo>
                    <a:pt x="303253" y="794040"/>
                  </a:lnTo>
                  <a:lnTo>
                    <a:pt x="360089" y="773910"/>
                  </a:lnTo>
                  <a:lnTo>
                    <a:pt x="394972" y="785012"/>
                  </a:lnTo>
                  <a:lnTo>
                    <a:pt x="433977" y="805919"/>
                  </a:lnTo>
                  <a:lnTo>
                    <a:pt x="459094" y="841362"/>
                  </a:lnTo>
                  <a:lnTo>
                    <a:pt x="459742" y="846543"/>
                  </a:lnTo>
                  <a:lnTo>
                    <a:pt x="460390" y="851725"/>
                  </a:lnTo>
                  <a:lnTo>
                    <a:pt x="461037" y="856259"/>
                  </a:lnTo>
                  <a:lnTo>
                    <a:pt x="461037" y="871804"/>
                  </a:lnTo>
                  <a:lnTo>
                    <a:pt x="458447" y="882167"/>
                  </a:lnTo>
                  <a:lnTo>
                    <a:pt x="455208" y="885405"/>
                  </a:lnTo>
                  <a:lnTo>
                    <a:pt x="449379" y="886701"/>
                  </a:lnTo>
                  <a:lnTo>
                    <a:pt x="435129" y="884110"/>
                  </a:lnTo>
                  <a:lnTo>
                    <a:pt x="428652" y="881519"/>
                  </a:lnTo>
                  <a:lnTo>
                    <a:pt x="420660" y="878905"/>
                  </a:lnTo>
                  <a:lnTo>
                    <a:pt x="382547" y="849572"/>
                  </a:lnTo>
                  <a:lnTo>
                    <a:pt x="370688" y="808020"/>
                  </a:lnTo>
                  <a:lnTo>
                    <a:pt x="370359" y="786307"/>
                  </a:lnTo>
                  <a:lnTo>
                    <a:pt x="386610" y="741865"/>
                  </a:lnTo>
                  <a:lnTo>
                    <a:pt x="418104" y="732443"/>
                  </a:lnTo>
                  <a:lnTo>
                    <a:pt x="456815" y="745906"/>
                  </a:lnTo>
                  <a:lnTo>
                    <a:pt x="494718" y="770115"/>
                  </a:lnTo>
                </a:path>
                <a:path w="1252220" h="1084579">
                  <a:moveTo>
                    <a:pt x="1238277" y="1073886"/>
                  </a:moveTo>
                  <a:lnTo>
                    <a:pt x="1251793" y="1028660"/>
                  </a:lnTo>
                  <a:lnTo>
                    <a:pt x="1249241" y="995081"/>
                  </a:lnTo>
                  <a:lnTo>
                    <a:pt x="1225662" y="978397"/>
                  </a:lnTo>
                  <a:lnTo>
                    <a:pt x="1176098" y="983856"/>
                  </a:lnTo>
                  <a:lnTo>
                    <a:pt x="1131407" y="1002406"/>
                  </a:lnTo>
                  <a:lnTo>
                    <a:pt x="1097727" y="1036320"/>
                  </a:lnTo>
                  <a:lnTo>
                    <a:pt x="1091250" y="1060932"/>
                  </a:lnTo>
                  <a:lnTo>
                    <a:pt x="1091250" y="1065466"/>
                  </a:lnTo>
                  <a:lnTo>
                    <a:pt x="1090602" y="1070648"/>
                  </a:lnTo>
                  <a:lnTo>
                    <a:pt x="1091250" y="1075829"/>
                  </a:lnTo>
                  <a:lnTo>
                    <a:pt x="1092545" y="1081011"/>
                  </a:lnTo>
                  <a:lnTo>
                    <a:pt x="1095783" y="1084249"/>
                  </a:lnTo>
                  <a:lnTo>
                    <a:pt x="1131533" y="1080758"/>
                  </a:lnTo>
                  <a:lnTo>
                    <a:pt x="1162278" y="1064337"/>
                  </a:lnTo>
                  <a:lnTo>
                    <a:pt x="1182930" y="1036984"/>
                  </a:lnTo>
                  <a:lnTo>
                    <a:pt x="1188405" y="1000696"/>
                  </a:lnTo>
                  <a:lnTo>
                    <a:pt x="1183548" y="964922"/>
                  </a:lnTo>
                  <a:lnTo>
                    <a:pt x="1135830" y="930894"/>
                  </a:lnTo>
                  <a:lnTo>
                    <a:pt x="1065149" y="949121"/>
                  </a:lnTo>
                  <a:lnTo>
                    <a:pt x="1021696" y="991928"/>
                  </a:lnTo>
                  <a:lnTo>
                    <a:pt x="1020003" y="1033081"/>
                  </a:lnTo>
                  <a:lnTo>
                    <a:pt x="1060678" y="1032455"/>
                  </a:lnTo>
                  <a:lnTo>
                    <a:pt x="1103175" y="996805"/>
                  </a:lnTo>
                  <a:lnTo>
                    <a:pt x="1111976" y="949528"/>
                  </a:lnTo>
                  <a:lnTo>
                    <a:pt x="1104716" y="909307"/>
                  </a:lnTo>
                  <a:lnTo>
                    <a:pt x="1050147" y="883200"/>
                  </a:lnTo>
                  <a:lnTo>
                    <a:pt x="1011582" y="895121"/>
                  </a:lnTo>
                  <a:lnTo>
                    <a:pt x="972292" y="915971"/>
                  </a:lnTo>
                  <a:lnTo>
                    <a:pt x="944869" y="950175"/>
                  </a:lnTo>
                  <a:lnTo>
                    <a:pt x="942279" y="989685"/>
                  </a:lnTo>
                  <a:lnTo>
                    <a:pt x="986086" y="985624"/>
                  </a:lnTo>
                  <a:lnTo>
                    <a:pt x="1030371" y="944504"/>
                  </a:lnTo>
                  <a:lnTo>
                    <a:pt x="1032649" y="871176"/>
                  </a:lnTo>
                  <a:lnTo>
                    <a:pt x="984489" y="839749"/>
                  </a:lnTo>
                  <a:lnTo>
                    <a:pt x="948108" y="845896"/>
                  </a:lnTo>
                  <a:lnTo>
                    <a:pt x="911802" y="860119"/>
                  </a:lnTo>
                  <a:lnTo>
                    <a:pt x="883595" y="880129"/>
                  </a:lnTo>
                  <a:lnTo>
                    <a:pt x="867566" y="908282"/>
                  </a:lnTo>
                  <a:lnTo>
                    <a:pt x="867793" y="946937"/>
                  </a:lnTo>
                  <a:lnTo>
                    <a:pt x="895311" y="947216"/>
                  </a:lnTo>
                  <a:lnTo>
                    <a:pt x="902750" y="944756"/>
                  </a:lnTo>
                  <a:lnTo>
                    <a:pt x="936124" y="925564"/>
                  </a:lnTo>
                  <a:lnTo>
                    <a:pt x="956758" y="887805"/>
                  </a:lnTo>
                  <a:lnTo>
                    <a:pt x="959766" y="864031"/>
                  </a:lnTo>
                  <a:lnTo>
                    <a:pt x="956043" y="826848"/>
                  </a:lnTo>
                  <a:lnTo>
                    <a:pt x="909233" y="794701"/>
                  </a:lnTo>
                  <a:lnTo>
                    <a:pt x="838040" y="816705"/>
                  </a:lnTo>
                  <a:lnTo>
                    <a:pt x="792540" y="864456"/>
                  </a:lnTo>
                  <a:lnTo>
                    <a:pt x="791364" y="901598"/>
                  </a:lnTo>
                  <a:lnTo>
                    <a:pt x="794603" y="904836"/>
                  </a:lnTo>
                  <a:lnTo>
                    <a:pt x="839915" y="895388"/>
                  </a:lnTo>
                  <a:lnTo>
                    <a:pt x="877299" y="855421"/>
                  </a:lnTo>
                  <a:lnTo>
                    <a:pt x="883338" y="808329"/>
                  </a:lnTo>
                  <a:lnTo>
                    <a:pt x="867503" y="763860"/>
                  </a:lnTo>
                  <a:lnTo>
                    <a:pt x="837608" y="753079"/>
                  </a:lnTo>
                  <a:lnTo>
                    <a:pt x="800299" y="764904"/>
                  </a:lnTo>
                  <a:lnTo>
                    <a:pt x="762218" y="788250"/>
                  </a:lnTo>
                </a:path>
              </a:pathLst>
            </a:custGeom>
            <a:ln w="48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2" name="object 52" descr=""/>
          <p:cNvSpPr txBox="1"/>
          <p:nvPr/>
        </p:nvSpPr>
        <p:spPr>
          <a:xfrm>
            <a:off x="876808" y="6835963"/>
            <a:ext cx="6259195" cy="10629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007744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2.18: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equivalente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185">
                <a:latin typeface="Calibri"/>
                <a:cs typeface="Calibri"/>
              </a:rPr>
              <a:t>Y-</a:t>
            </a:r>
            <a:r>
              <a:rPr dirty="0" sz="1200" spc="175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35"/>
              </a:spcBef>
            </a:pPr>
            <a:endParaRPr sz="1200">
              <a:latin typeface="Calibri"/>
              <a:cs typeface="Calibri"/>
            </a:endParaRPr>
          </a:p>
          <a:p>
            <a:pPr marL="285750">
              <a:lnSpc>
                <a:spcPts val="1065"/>
              </a:lnSpc>
              <a:spcBef>
                <a:spcPts val="5"/>
              </a:spcBef>
            </a:pPr>
            <a:r>
              <a:rPr dirty="0" sz="1200">
                <a:latin typeface="Calibri"/>
                <a:cs typeface="Calibri"/>
              </a:rPr>
              <a:t>Sea:</a:t>
            </a:r>
            <a:r>
              <a:rPr dirty="0" sz="1200" spc="434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30" i="1">
                <a:latin typeface="Calibri"/>
                <a:cs typeface="Calibri"/>
              </a:rPr>
              <a:t> </a:t>
            </a:r>
            <a:r>
              <a:rPr dirty="0" baseline="31250" sz="1200" i="1">
                <a:latin typeface="Calibri"/>
                <a:cs typeface="Calibri"/>
              </a:rPr>
              <a:t>b</a:t>
            </a:r>
            <a:r>
              <a:rPr dirty="0" baseline="31250" sz="1200" spc="494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35" i="1">
                <a:latin typeface="Calibri"/>
                <a:cs typeface="Calibri"/>
              </a:rPr>
              <a:t> </a:t>
            </a:r>
            <a:r>
              <a:rPr dirty="0" baseline="31250" sz="1200" i="1">
                <a:latin typeface="Calibri"/>
                <a:cs typeface="Calibri"/>
              </a:rPr>
              <a:t>b</a:t>
            </a:r>
            <a:r>
              <a:rPr dirty="0" baseline="31250" sz="1200" spc="494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nominales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tensiones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l´ınea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(fase-fase)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  <a:p>
            <a:pPr marL="730885">
              <a:lnSpc>
                <a:spcPts val="480"/>
              </a:lnSpc>
              <a:tabLst>
                <a:tab pos="1106805" algn="l"/>
              </a:tabLst>
            </a:pPr>
            <a:r>
              <a:rPr dirty="0" sz="800" spc="-50" i="1">
                <a:latin typeface="Calibri"/>
                <a:cs typeface="Calibri"/>
              </a:rPr>
              <a:t>p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s</a:t>
            </a:r>
            <a:endParaRPr sz="800">
              <a:latin typeface="Calibri"/>
              <a:cs typeface="Calibri"/>
            </a:endParaRPr>
          </a:p>
          <a:p>
            <a:pPr marL="63500">
              <a:lnSpc>
                <a:spcPts val="1335"/>
              </a:lnSpc>
            </a:pPr>
            <a:r>
              <a:rPr dirty="0" sz="1200" spc="-10">
                <a:latin typeface="Calibri"/>
                <a:cs typeface="Calibri"/>
              </a:rPr>
              <a:t>secundario.</a:t>
            </a:r>
            <a:endParaRPr sz="1200">
              <a:latin typeface="Calibri"/>
              <a:cs typeface="Calibri"/>
            </a:endParaRPr>
          </a:p>
          <a:p>
            <a:pPr marL="285750">
              <a:lnSpc>
                <a:spcPct val="100000"/>
              </a:lnSpc>
              <a:spcBef>
                <a:spcPts val="705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relac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transformaci´on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nominal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dada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por: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3458971" y="8172829"/>
            <a:ext cx="717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381274" y="8186229"/>
            <a:ext cx="3149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a</a:t>
            </a:r>
            <a:r>
              <a:rPr dirty="0" sz="1200" spc="484" i="1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5" name="object 55" descr=""/>
          <p:cNvSpPr/>
          <p:nvPr/>
        </p:nvSpPr>
        <p:spPr>
          <a:xfrm>
            <a:off x="3739743" y="8311286"/>
            <a:ext cx="172720" cy="0"/>
          </a:xfrm>
          <a:custGeom>
            <a:avLst/>
            <a:gdLst/>
            <a:ahLst/>
            <a:cxnLst/>
            <a:rect l="l" t="t" r="r" b="b"/>
            <a:pathLst>
              <a:path w="172720" h="0">
                <a:moveTo>
                  <a:pt x="0" y="0"/>
                </a:moveTo>
                <a:lnTo>
                  <a:pt x="17221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" name="object 56" descr=""/>
          <p:cNvSpPr txBox="1"/>
          <p:nvPr/>
        </p:nvSpPr>
        <p:spPr>
          <a:xfrm>
            <a:off x="3727196" y="8289859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814067" y="8146459"/>
            <a:ext cx="105410" cy="379095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45720" indent="-33655">
              <a:lnSpc>
                <a:spcPct val="100000"/>
              </a:lnSpc>
              <a:spcBef>
                <a:spcPts val="204"/>
              </a:spcBef>
            </a:pPr>
            <a:r>
              <a:rPr dirty="0" sz="800" spc="-50" i="1">
                <a:latin typeface="Calibri"/>
                <a:cs typeface="Calibri"/>
              </a:rPr>
              <a:t>p</a:t>
            </a:r>
            <a:endParaRPr sz="800">
              <a:latin typeface="Calibri"/>
              <a:cs typeface="Calibri"/>
            </a:endParaRPr>
          </a:p>
          <a:p>
            <a:pPr marL="12700" marR="5080" indent="33020">
              <a:lnSpc>
                <a:spcPct val="67500"/>
              </a:lnSpc>
              <a:spcBef>
                <a:spcPts val="420"/>
              </a:spcBef>
            </a:pPr>
            <a:r>
              <a:rPr dirty="0" sz="800" spc="-90" i="1">
                <a:latin typeface="Calibri"/>
                <a:cs typeface="Calibri"/>
              </a:rPr>
              <a:t>b</a:t>
            </a:r>
            <a:r>
              <a:rPr dirty="0" sz="800" spc="500" i="1">
                <a:latin typeface="Calibri"/>
                <a:cs typeface="Calibri"/>
              </a:rPr>
              <a:t> </a:t>
            </a:r>
            <a:r>
              <a:rPr dirty="0" sz="800" spc="25" i="1">
                <a:latin typeface="Calibri"/>
                <a:cs typeface="Calibri"/>
              </a:rPr>
              <a:t>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957320" y="8186226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727190" y="8067673"/>
            <a:ext cx="594360" cy="1473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135"/>
              </a:lnSpc>
              <a:tabLst>
                <a:tab pos="535305" algn="l"/>
              </a:tabLst>
            </a:pPr>
            <a:r>
              <a:rPr dirty="0" baseline="-20833" sz="1800" i="1">
                <a:latin typeface="Calibri"/>
                <a:cs typeface="Calibri"/>
              </a:rPr>
              <a:t>V</a:t>
            </a:r>
            <a:r>
              <a:rPr dirty="0" baseline="-20833" sz="1800" spc="-7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b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4216403" y="8160634"/>
            <a:ext cx="800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p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4376414" y="7948479"/>
            <a:ext cx="1524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Lucida Sans Unicode"/>
                <a:cs typeface="Lucida Sans Unicode"/>
              </a:rPr>
              <a:t>√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2" name="object 62" descr=""/>
          <p:cNvSpPr/>
          <p:nvPr/>
        </p:nvSpPr>
        <p:spPr>
          <a:xfrm>
            <a:off x="4515459" y="8110118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 h="0">
                <a:moveTo>
                  <a:pt x="0" y="0"/>
                </a:moveTo>
                <a:lnTo>
                  <a:pt x="74675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" name="object 63" descr=""/>
          <p:cNvSpPr txBox="1"/>
          <p:nvPr/>
        </p:nvSpPr>
        <p:spPr>
          <a:xfrm>
            <a:off x="4129526" y="8073446"/>
            <a:ext cx="4730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05" i="1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/</a:t>
            </a:r>
            <a:r>
              <a:rPr dirty="0" sz="1200" spc="229" i="1">
                <a:latin typeface="Calibri"/>
                <a:cs typeface="Calibri"/>
              </a:rPr>
              <a:t>  </a:t>
            </a:r>
            <a:r>
              <a:rPr dirty="0" sz="1200" spc="-50">
                <a:latin typeface="Calibri"/>
                <a:cs typeface="Calibri"/>
              </a:rPr>
              <a:t>3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4" name="object 64" descr=""/>
          <p:cNvSpPr/>
          <p:nvPr/>
        </p:nvSpPr>
        <p:spPr>
          <a:xfrm>
            <a:off x="4142079" y="8311286"/>
            <a:ext cx="448309" cy="0"/>
          </a:xfrm>
          <a:custGeom>
            <a:avLst/>
            <a:gdLst/>
            <a:ahLst/>
            <a:cxnLst/>
            <a:rect l="l" t="t" r="r" b="b"/>
            <a:pathLst>
              <a:path w="448310" h="0">
                <a:moveTo>
                  <a:pt x="0" y="0"/>
                </a:moveTo>
                <a:lnTo>
                  <a:pt x="448056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" name="object 65" descr=""/>
          <p:cNvSpPr txBox="1"/>
          <p:nvPr/>
        </p:nvSpPr>
        <p:spPr>
          <a:xfrm>
            <a:off x="4249928" y="8308465"/>
            <a:ext cx="717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4216403" y="8390757"/>
            <a:ext cx="755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4376414" y="8177079"/>
            <a:ext cx="1524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Lucida Sans Unicode"/>
                <a:cs typeface="Lucida Sans Unicode"/>
              </a:rPr>
              <a:t>√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8" name="object 68" descr=""/>
          <p:cNvSpPr/>
          <p:nvPr/>
        </p:nvSpPr>
        <p:spPr>
          <a:xfrm>
            <a:off x="4515459" y="8338718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 h="0">
                <a:moveTo>
                  <a:pt x="0" y="0"/>
                </a:moveTo>
                <a:lnTo>
                  <a:pt x="74675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" name="object 69" descr=""/>
          <p:cNvSpPr txBox="1"/>
          <p:nvPr/>
        </p:nvSpPr>
        <p:spPr>
          <a:xfrm>
            <a:off x="4129532" y="8302051"/>
            <a:ext cx="4730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05" i="1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/</a:t>
            </a:r>
            <a:r>
              <a:rPr dirty="0" sz="1200" spc="229" i="1">
                <a:latin typeface="Calibri"/>
                <a:cs typeface="Calibri"/>
              </a:rPr>
              <a:t>  </a:t>
            </a:r>
            <a:r>
              <a:rPr dirty="0" sz="1200" spc="-50">
                <a:latin typeface="Calibri"/>
                <a:cs typeface="Calibri"/>
              </a:rPr>
              <a:t>3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3" name="object 7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44</a:t>
            </a:fld>
          </a:p>
        </p:txBody>
      </p:sp>
      <p:sp>
        <p:nvSpPr>
          <p:cNvPr id="70" name="object 70" descr=""/>
          <p:cNvSpPr txBox="1"/>
          <p:nvPr/>
        </p:nvSpPr>
        <p:spPr>
          <a:xfrm>
            <a:off x="1150100" y="8660189"/>
            <a:ext cx="48094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tanto,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indiferente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emplear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tensiones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l´ınea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tensiones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fase.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5248147" y="9021694"/>
            <a:ext cx="723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c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1124700" y="8934518"/>
            <a:ext cx="49295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reflejada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dada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por: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 spc="220" i="1">
                <a:latin typeface="Calibri"/>
                <a:cs typeface="Calibri"/>
              </a:rPr>
              <a:t>Z</a:t>
            </a:r>
            <a:r>
              <a:rPr dirty="0" baseline="31250" sz="1200" spc="330" i="1">
                <a:latin typeface="Calibri"/>
                <a:cs typeface="Calibri"/>
              </a:rPr>
              <a:t>P</a:t>
            </a:r>
            <a:r>
              <a:rPr dirty="0" baseline="31250" sz="1200" spc="49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(</a:t>
            </a:r>
            <a:r>
              <a:rPr dirty="0" sz="1200" spc="60" i="1">
                <a:latin typeface="Calibri"/>
                <a:cs typeface="Calibri"/>
              </a:rPr>
              <a:t>a</a:t>
            </a:r>
            <a:r>
              <a:rPr dirty="0" baseline="31250" sz="1200" spc="89" i="1">
                <a:latin typeface="Calibri"/>
                <a:cs typeface="Calibri"/>
              </a:rPr>
              <a:t>b</a:t>
            </a:r>
            <a:r>
              <a:rPr dirty="0" sz="1200" spc="60">
                <a:latin typeface="Calibri"/>
                <a:cs typeface="Calibri"/>
              </a:rPr>
              <a:t>)</a:t>
            </a:r>
            <a:r>
              <a:rPr dirty="0" baseline="31250" sz="1200" spc="89">
                <a:latin typeface="Calibri"/>
                <a:cs typeface="Calibri"/>
              </a:rPr>
              <a:t>2</a:t>
            </a:r>
            <a:r>
              <a:rPr dirty="0" sz="1200" spc="60" i="1">
                <a:latin typeface="Calibri"/>
                <a:cs typeface="Calibri"/>
              </a:rPr>
              <a:t>Z</a:t>
            </a:r>
            <a:r>
              <a:rPr dirty="0" baseline="-13888" sz="1200" spc="89" i="1">
                <a:latin typeface="Calibri"/>
                <a:cs typeface="Calibri"/>
              </a:rPr>
              <a:t>c</a:t>
            </a:r>
            <a:endParaRPr baseline="-13888"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48588" y="843595"/>
            <a:ext cx="39947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1925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161925" algn="l"/>
              </a:tabLst>
            </a:pPr>
            <a:r>
              <a:rPr dirty="0" sz="1200">
                <a:latin typeface="Calibri"/>
                <a:cs typeface="Calibri"/>
              </a:rPr>
              <a:t>Consideremos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tri</a:t>
            </a:r>
            <a:r>
              <a:rPr dirty="0" sz="1200" spc="35">
                <a:latin typeface="Calibri"/>
                <a:cs typeface="Calibri"/>
              </a:rPr>
              <a:t>f</a:t>
            </a:r>
            <a:r>
              <a:rPr dirty="0" sz="1200" spc="-535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s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35">
                <a:latin typeface="Calibri"/>
                <a:cs typeface="Calibri"/>
              </a:rPr>
              <a:t>c</a:t>
            </a:r>
            <a:r>
              <a:rPr dirty="0" sz="1200" spc="40">
                <a:latin typeface="Calibri"/>
                <a:cs typeface="Calibri"/>
              </a:rPr>
              <a:t>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c</a:t>
            </a:r>
            <a:r>
              <a:rPr dirty="0" sz="1200" spc="40">
                <a:latin typeface="Calibri"/>
                <a:cs typeface="Calibri"/>
              </a:rPr>
              <a:t>on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xi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265">
                <a:latin typeface="Calibri"/>
                <a:cs typeface="Calibri"/>
              </a:rPr>
              <a:t>YΔ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1912962" y="1339443"/>
            <a:ext cx="1397635" cy="1303655"/>
            <a:chOff x="1912962" y="1339443"/>
            <a:chExt cx="1397635" cy="1303655"/>
          </a:xfrm>
        </p:grpSpPr>
        <p:sp>
          <p:nvSpPr>
            <p:cNvPr id="4" name="object 4" descr=""/>
            <p:cNvSpPr/>
            <p:nvPr/>
          </p:nvSpPr>
          <p:spPr>
            <a:xfrm>
              <a:off x="1914867" y="1341348"/>
              <a:ext cx="1393825" cy="1299845"/>
            </a:xfrm>
            <a:custGeom>
              <a:avLst/>
              <a:gdLst/>
              <a:ahLst/>
              <a:cxnLst/>
              <a:rect l="l" t="t" r="r" b="b"/>
              <a:pathLst>
                <a:path w="1393825" h="1299845">
                  <a:moveTo>
                    <a:pt x="37909" y="18821"/>
                  </a:moveTo>
                  <a:lnTo>
                    <a:pt x="36429" y="26144"/>
                  </a:lnTo>
                  <a:lnTo>
                    <a:pt x="32394" y="32127"/>
                  </a:lnTo>
                  <a:lnTo>
                    <a:pt x="26411" y="36162"/>
                  </a:lnTo>
                  <a:lnTo>
                    <a:pt x="19088" y="37642"/>
                  </a:lnTo>
                  <a:lnTo>
                    <a:pt x="11764" y="36162"/>
                  </a:lnTo>
                  <a:lnTo>
                    <a:pt x="5781" y="32127"/>
                  </a:lnTo>
                  <a:lnTo>
                    <a:pt x="1746" y="26144"/>
                  </a:lnTo>
                  <a:lnTo>
                    <a:pt x="266" y="18821"/>
                  </a:lnTo>
                  <a:lnTo>
                    <a:pt x="1746" y="11497"/>
                  </a:lnTo>
                  <a:lnTo>
                    <a:pt x="5781" y="5514"/>
                  </a:lnTo>
                  <a:lnTo>
                    <a:pt x="11764" y="1479"/>
                  </a:lnTo>
                  <a:lnTo>
                    <a:pt x="19088" y="0"/>
                  </a:lnTo>
                  <a:lnTo>
                    <a:pt x="26411" y="1479"/>
                  </a:lnTo>
                  <a:lnTo>
                    <a:pt x="32394" y="5514"/>
                  </a:lnTo>
                  <a:lnTo>
                    <a:pt x="36429" y="11497"/>
                  </a:lnTo>
                  <a:lnTo>
                    <a:pt x="37909" y="18821"/>
                  </a:lnTo>
                  <a:close/>
                </a:path>
                <a:path w="1393825" h="1299845">
                  <a:moveTo>
                    <a:pt x="37909" y="1058189"/>
                  </a:moveTo>
                  <a:lnTo>
                    <a:pt x="36429" y="1065512"/>
                  </a:lnTo>
                  <a:lnTo>
                    <a:pt x="32394" y="1071495"/>
                  </a:lnTo>
                  <a:lnTo>
                    <a:pt x="26411" y="1075530"/>
                  </a:lnTo>
                  <a:lnTo>
                    <a:pt x="19088" y="1077010"/>
                  </a:lnTo>
                  <a:lnTo>
                    <a:pt x="11764" y="1075530"/>
                  </a:lnTo>
                  <a:lnTo>
                    <a:pt x="5781" y="1071495"/>
                  </a:lnTo>
                  <a:lnTo>
                    <a:pt x="1746" y="1065512"/>
                  </a:lnTo>
                  <a:lnTo>
                    <a:pt x="266" y="1058189"/>
                  </a:lnTo>
                  <a:lnTo>
                    <a:pt x="1746" y="1050865"/>
                  </a:lnTo>
                  <a:lnTo>
                    <a:pt x="5781" y="1044882"/>
                  </a:lnTo>
                  <a:lnTo>
                    <a:pt x="11764" y="1040847"/>
                  </a:lnTo>
                  <a:lnTo>
                    <a:pt x="19088" y="1039367"/>
                  </a:lnTo>
                  <a:lnTo>
                    <a:pt x="26411" y="1040847"/>
                  </a:lnTo>
                  <a:lnTo>
                    <a:pt x="32394" y="1044882"/>
                  </a:lnTo>
                  <a:lnTo>
                    <a:pt x="36429" y="1050865"/>
                  </a:lnTo>
                  <a:lnTo>
                    <a:pt x="37909" y="1058189"/>
                  </a:lnTo>
                  <a:close/>
                </a:path>
                <a:path w="1393825" h="1299845">
                  <a:moveTo>
                    <a:pt x="36652" y="1281455"/>
                  </a:moveTo>
                  <a:lnTo>
                    <a:pt x="35212" y="1288589"/>
                  </a:lnTo>
                  <a:lnTo>
                    <a:pt x="31284" y="1294414"/>
                  </a:lnTo>
                  <a:lnTo>
                    <a:pt x="25459" y="1298341"/>
                  </a:lnTo>
                  <a:lnTo>
                    <a:pt x="18326" y="1299781"/>
                  </a:lnTo>
                  <a:lnTo>
                    <a:pt x="11192" y="1298341"/>
                  </a:lnTo>
                  <a:lnTo>
                    <a:pt x="5367" y="1294414"/>
                  </a:lnTo>
                  <a:lnTo>
                    <a:pt x="1440" y="1288589"/>
                  </a:lnTo>
                  <a:lnTo>
                    <a:pt x="0" y="1281455"/>
                  </a:lnTo>
                  <a:lnTo>
                    <a:pt x="1440" y="1274321"/>
                  </a:lnTo>
                  <a:lnTo>
                    <a:pt x="5367" y="1268496"/>
                  </a:lnTo>
                  <a:lnTo>
                    <a:pt x="11192" y="1264569"/>
                  </a:lnTo>
                  <a:lnTo>
                    <a:pt x="18326" y="1263129"/>
                  </a:lnTo>
                  <a:lnTo>
                    <a:pt x="25459" y="1264569"/>
                  </a:lnTo>
                  <a:lnTo>
                    <a:pt x="31284" y="1268496"/>
                  </a:lnTo>
                  <a:lnTo>
                    <a:pt x="35212" y="1274321"/>
                  </a:lnTo>
                  <a:lnTo>
                    <a:pt x="36652" y="1281455"/>
                  </a:lnTo>
                  <a:close/>
                </a:path>
                <a:path w="1393825" h="1299845">
                  <a:moveTo>
                    <a:pt x="836269" y="18567"/>
                  </a:moveTo>
                  <a:lnTo>
                    <a:pt x="56172" y="18567"/>
                  </a:lnTo>
                </a:path>
                <a:path w="1393825" h="1299845">
                  <a:moveTo>
                    <a:pt x="204762" y="1058697"/>
                  </a:moveTo>
                  <a:lnTo>
                    <a:pt x="56172" y="1058697"/>
                  </a:lnTo>
                </a:path>
                <a:path w="1393825" h="1299845">
                  <a:moveTo>
                    <a:pt x="1393482" y="1058697"/>
                  </a:moveTo>
                  <a:lnTo>
                    <a:pt x="1393482" y="1281582"/>
                  </a:lnTo>
                  <a:lnTo>
                    <a:pt x="56172" y="1281582"/>
                  </a:lnTo>
                </a:path>
              </a:pathLst>
            </a:custGeom>
            <a:ln w="37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825432" y="1768538"/>
              <a:ext cx="111760" cy="297180"/>
            </a:xfrm>
            <a:custGeom>
              <a:avLst/>
              <a:gdLst/>
              <a:ahLst/>
              <a:cxnLst/>
              <a:rect l="l" t="t" r="r" b="b"/>
              <a:pathLst>
                <a:path w="111760" h="297180">
                  <a:moveTo>
                    <a:pt x="74294" y="297179"/>
                  </a:moveTo>
                  <a:lnTo>
                    <a:pt x="74294" y="111442"/>
                  </a:lnTo>
                </a:path>
                <a:path w="111760" h="297180">
                  <a:moveTo>
                    <a:pt x="0" y="37147"/>
                  </a:moveTo>
                  <a:lnTo>
                    <a:pt x="37147" y="74295"/>
                  </a:lnTo>
                  <a:lnTo>
                    <a:pt x="37147" y="0"/>
                  </a:lnTo>
                  <a:lnTo>
                    <a:pt x="111442" y="0"/>
                  </a:lnTo>
                </a:path>
              </a:pathLst>
            </a:custGeom>
            <a:ln w="37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" name="object 6" descr=""/>
          <p:cNvGrpSpPr/>
          <p:nvPr/>
        </p:nvGrpSpPr>
        <p:grpSpPr>
          <a:xfrm>
            <a:off x="3529329" y="1395158"/>
            <a:ext cx="2158365" cy="1229995"/>
            <a:chOff x="3529329" y="1395158"/>
            <a:chExt cx="2158365" cy="1229995"/>
          </a:xfrm>
        </p:grpSpPr>
        <p:sp>
          <p:nvSpPr>
            <p:cNvPr id="7" name="object 7" descr=""/>
            <p:cNvSpPr/>
            <p:nvPr/>
          </p:nvSpPr>
          <p:spPr>
            <a:xfrm>
              <a:off x="3531234" y="1397063"/>
              <a:ext cx="2154555" cy="1226185"/>
            </a:xfrm>
            <a:custGeom>
              <a:avLst/>
              <a:gdLst/>
              <a:ahLst/>
              <a:cxnLst/>
              <a:rect l="l" t="t" r="r" b="b"/>
              <a:pathLst>
                <a:path w="2154554" h="1226185">
                  <a:moveTo>
                    <a:pt x="1523047" y="557212"/>
                  </a:moveTo>
                  <a:lnTo>
                    <a:pt x="1597342" y="557212"/>
                  </a:lnTo>
                  <a:lnTo>
                    <a:pt x="1597342" y="891540"/>
                  </a:lnTo>
                  <a:lnTo>
                    <a:pt x="1523047" y="891540"/>
                  </a:lnTo>
                  <a:lnTo>
                    <a:pt x="1523047" y="557212"/>
                  </a:lnTo>
                  <a:close/>
                </a:path>
                <a:path w="2154554" h="1226185">
                  <a:moveTo>
                    <a:pt x="1560194" y="891540"/>
                  </a:moveTo>
                  <a:lnTo>
                    <a:pt x="1560194" y="1002982"/>
                  </a:lnTo>
                  <a:lnTo>
                    <a:pt x="1151572" y="1002982"/>
                  </a:lnTo>
                </a:path>
                <a:path w="2154554" h="1226185">
                  <a:moveTo>
                    <a:pt x="1560194" y="557212"/>
                  </a:moveTo>
                  <a:lnTo>
                    <a:pt x="1560194" y="408622"/>
                  </a:lnTo>
                </a:path>
                <a:path w="2154554" h="1226185">
                  <a:moveTo>
                    <a:pt x="1188719" y="111442"/>
                  </a:moveTo>
                  <a:lnTo>
                    <a:pt x="1411604" y="297179"/>
                  </a:lnTo>
                  <a:lnTo>
                    <a:pt x="1448752" y="260032"/>
                  </a:lnTo>
                  <a:lnTo>
                    <a:pt x="1225867" y="74295"/>
                  </a:lnTo>
                  <a:lnTo>
                    <a:pt x="1188719" y="111442"/>
                  </a:lnTo>
                  <a:close/>
                </a:path>
                <a:path w="2154554" h="1226185">
                  <a:moveTo>
                    <a:pt x="1560194" y="408622"/>
                  </a:moveTo>
                  <a:lnTo>
                    <a:pt x="1448752" y="297179"/>
                  </a:lnTo>
                </a:path>
                <a:path w="2154554" h="1226185">
                  <a:moveTo>
                    <a:pt x="1708785" y="297179"/>
                  </a:moveTo>
                  <a:lnTo>
                    <a:pt x="1745932" y="334327"/>
                  </a:lnTo>
                  <a:lnTo>
                    <a:pt x="2005964" y="185737"/>
                  </a:lnTo>
                  <a:lnTo>
                    <a:pt x="1968817" y="148590"/>
                  </a:lnTo>
                  <a:lnTo>
                    <a:pt x="1708785" y="297179"/>
                  </a:lnTo>
                  <a:close/>
                </a:path>
                <a:path w="2154554" h="1226185">
                  <a:moveTo>
                    <a:pt x="1560194" y="408622"/>
                  </a:moveTo>
                  <a:lnTo>
                    <a:pt x="1708785" y="334327"/>
                  </a:lnTo>
                </a:path>
                <a:path w="2154554" h="1226185">
                  <a:moveTo>
                    <a:pt x="0" y="1002982"/>
                  </a:moveTo>
                  <a:lnTo>
                    <a:pt x="0" y="1225867"/>
                  </a:lnTo>
                  <a:lnTo>
                    <a:pt x="2154554" y="1225867"/>
                  </a:lnTo>
                  <a:lnTo>
                    <a:pt x="2154554" y="0"/>
                  </a:lnTo>
                  <a:lnTo>
                    <a:pt x="2005964" y="148590"/>
                  </a:lnTo>
                </a:path>
              </a:pathLst>
            </a:custGeom>
            <a:ln w="37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4680946" y="1479283"/>
              <a:ext cx="3810" cy="363855"/>
            </a:xfrm>
            <a:custGeom>
              <a:avLst/>
              <a:gdLst/>
              <a:ahLst/>
              <a:cxnLst/>
              <a:rect l="l" t="t" r="r" b="b"/>
              <a:pathLst>
                <a:path w="3810" h="363855">
                  <a:moveTo>
                    <a:pt x="1860" y="0"/>
                  </a:moveTo>
                  <a:lnTo>
                    <a:pt x="0" y="7442"/>
                  </a:lnTo>
                  <a:lnTo>
                    <a:pt x="0" y="363550"/>
                  </a:lnTo>
                  <a:lnTo>
                    <a:pt x="3721" y="363550"/>
                  </a:lnTo>
                  <a:lnTo>
                    <a:pt x="3721" y="7442"/>
                  </a:lnTo>
                  <a:lnTo>
                    <a:pt x="1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667948" y="1479283"/>
              <a:ext cx="29845" cy="59690"/>
            </a:xfrm>
            <a:custGeom>
              <a:avLst/>
              <a:gdLst/>
              <a:ahLst/>
              <a:cxnLst/>
              <a:rect l="l" t="t" r="r" b="b"/>
              <a:pathLst>
                <a:path w="29845" h="59690">
                  <a:moveTo>
                    <a:pt x="14859" y="0"/>
                  </a:moveTo>
                  <a:lnTo>
                    <a:pt x="0" y="59435"/>
                  </a:lnTo>
                  <a:lnTo>
                    <a:pt x="29717" y="59435"/>
                  </a:lnTo>
                  <a:lnTo>
                    <a:pt x="148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051299" y="1479283"/>
              <a:ext cx="646430" cy="847090"/>
            </a:xfrm>
            <a:custGeom>
              <a:avLst/>
              <a:gdLst/>
              <a:ahLst/>
              <a:cxnLst/>
              <a:rect l="l" t="t" r="r" b="b"/>
              <a:pathLst>
                <a:path w="646429" h="847089">
                  <a:moveTo>
                    <a:pt x="646366" y="59435"/>
                  </a:moveTo>
                  <a:lnTo>
                    <a:pt x="631507" y="0"/>
                  </a:lnTo>
                  <a:lnTo>
                    <a:pt x="616648" y="59435"/>
                  </a:lnTo>
                  <a:lnTo>
                    <a:pt x="646366" y="59435"/>
                  </a:lnTo>
                  <a:close/>
                </a:path>
                <a:path w="646429" h="847089">
                  <a:moveTo>
                    <a:pt x="631507" y="846467"/>
                  </a:moveTo>
                  <a:lnTo>
                    <a:pt x="631507" y="512140"/>
                  </a:lnTo>
                </a:path>
                <a:path w="646429" h="847089">
                  <a:moveTo>
                    <a:pt x="0" y="363550"/>
                  </a:moveTo>
                  <a:lnTo>
                    <a:pt x="37147" y="400697"/>
                  </a:lnTo>
                  <a:lnTo>
                    <a:pt x="37147" y="326402"/>
                  </a:lnTo>
                  <a:lnTo>
                    <a:pt x="111442" y="326402"/>
                  </a:lnTo>
                </a:path>
              </a:pathLst>
            </a:custGeom>
            <a:ln w="37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4123734" y="1479283"/>
              <a:ext cx="3810" cy="215265"/>
            </a:xfrm>
            <a:custGeom>
              <a:avLst/>
              <a:gdLst/>
              <a:ahLst/>
              <a:cxnLst/>
              <a:rect l="l" t="t" r="r" b="b"/>
              <a:pathLst>
                <a:path w="3810" h="215264">
                  <a:moveTo>
                    <a:pt x="1860" y="0"/>
                  </a:moveTo>
                  <a:lnTo>
                    <a:pt x="0" y="7442"/>
                  </a:lnTo>
                  <a:lnTo>
                    <a:pt x="0" y="214960"/>
                  </a:lnTo>
                  <a:lnTo>
                    <a:pt x="3721" y="214960"/>
                  </a:lnTo>
                  <a:lnTo>
                    <a:pt x="3721" y="7442"/>
                  </a:lnTo>
                  <a:lnTo>
                    <a:pt x="1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4110735" y="1479283"/>
              <a:ext cx="29845" cy="59690"/>
            </a:xfrm>
            <a:custGeom>
              <a:avLst/>
              <a:gdLst/>
              <a:ahLst/>
              <a:cxnLst/>
              <a:rect l="l" t="t" r="r" b="b"/>
              <a:pathLst>
                <a:path w="29845" h="59690">
                  <a:moveTo>
                    <a:pt x="14859" y="0"/>
                  </a:moveTo>
                  <a:lnTo>
                    <a:pt x="0" y="59435"/>
                  </a:lnTo>
                  <a:lnTo>
                    <a:pt x="29717" y="59435"/>
                  </a:lnTo>
                  <a:lnTo>
                    <a:pt x="148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4110735" y="1397063"/>
              <a:ext cx="609600" cy="142240"/>
            </a:xfrm>
            <a:custGeom>
              <a:avLst/>
              <a:gdLst/>
              <a:ahLst/>
              <a:cxnLst/>
              <a:rect l="l" t="t" r="r" b="b"/>
              <a:pathLst>
                <a:path w="609600" h="142240">
                  <a:moveTo>
                    <a:pt x="29717" y="141655"/>
                  </a:moveTo>
                  <a:lnTo>
                    <a:pt x="14859" y="82219"/>
                  </a:lnTo>
                  <a:lnTo>
                    <a:pt x="0" y="141655"/>
                  </a:lnTo>
                  <a:lnTo>
                    <a:pt x="29717" y="141655"/>
                  </a:lnTo>
                  <a:close/>
                </a:path>
                <a:path w="609600" h="142240">
                  <a:moveTo>
                    <a:pt x="14859" y="0"/>
                  </a:moveTo>
                  <a:lnTo>
                    <a:pt x="497776" y="0"/>
                  </a:lnTo>
                  <a:lnTo>
                    <a:pt x="609218" y="74295"/>
                  </a:lnTo>
                </a:path>
              </a:pathLst>
            </a:custGeom>
            <a:ln w="37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/>
          <p:nvPr/>
        </p:nvSpPr>
        <p:spPr>
          <a:xfrm>
            <a:off x="1933892" y="1954276"/>
            <a:ext cx="0" cy="371475"/>
          </a:xfrm>
          <a:custGeom>
            <a:avLst/>
            <a:gdLst/>
            <a:ahLst/>
            <a:cxnLst/>
            <a:rect l="l" t="t" r="r" b="b"/>
            <a:pathLst>
              <a:path w="0" h="371475">
                <a:moveTo>
                  <a:pt x="0" y="371475"/>
                </a:moveTo>
                <a:lnTo>
                  <a:pt x="0" y="0"/>
                </a:lnTo>
              </a:path>
            </a:pathLst>
          </a:custGeom>
          <a:ln w="372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5" name="object 15" descr=""/>
          <p:cNvGrpSpPr/>
          <p:nvPr/>
        </p:nvGrpSpPr>
        <p:grpSpPr>
          <a:xfrm>
            <a:off x="1917172" y="1440275"/>
            <a:ext cx="33655" cy="328295"/>
            <a:chOff x="1917172" y="1440275"/>
            <a:chExt cx="33655" cy="328295"/>
          </a:xfrm>
        </p:grpSpPr>
        <p:sp>
          <p:nvSpPr>
            <p:cNvPr id="16" name="object 16" descr=""/>
            <p:cNvSpPr/>
            <p:nvPr/>
          </p:nvSpPr>
          <p:spPr>
            <a:xfrm>
              <a:off x="1932031" y="1442135"/>
              <a:ext cx="3810" cy="327025"/>
            </a:xfrm>
            <a:custGeom>
              <a:avLst/>
              <a:gdLst/>
              <a:ahLst/>
              <a:cxnLst/>
              <a:rect l="l" t="t" r="r" b="b"/>
              <a:pathLst>
                <a:path w="3810" h="327025">
                  <a:moveTo>
                    <a:pt x="1860" y="0"/>
                  </a:moveTo>
                  <a:lnTo>
                    <a:pt x="0" y="7442"/>
                  </a:lnTo>
                  <a:lnTo>
                    <a:pt x="0" y="326402"/>
                  </a:lnTo>
                  <a:lnTo>
                    <a:pt x="3721" y="326402"/>
                  </a:lnTo>
                  <a:lnTo>
                    <a:pt x="3721" y="7442"/>
                  </a:lnTo>
                  <a:lnTo>
                    <a:pt x="1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1919033" y="1442135"/>
              <a:ext cx="29845" cy="59690"/>
            </a:xfrm>
            <a:custGeom>
              <a:avLst/>
              <a:gdLst/>
              <a:ahLst/>
              <a:cxnLst/>
              <a:rect l="l" t="t" r="r" b="b"/>
              <a:pathLst>
                <a:path w="29844" h="59690">
                  <a:moveTo>
                    <a:pt x="14859" y="0"/>
                  </a:moveTo>
                  <a:lnTo>
                    <a:pt x="0" y="59436"/>
                  </a:lnTo>
                  <a:lnTo>
                    <a:pt x="29718" y="59436"/>
                  </a:lnTo>
                  <a:lnTo>
                    <a:pt x="148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919033" y="1442135"/>
              <a:ext cx="29845" cy="59690"/>
            </a:xfrm>
            <a:custGeom>
              <a:avLst/>
              <a:gdLst/>
              <a:ahLst/>
              <a:cxnLst/>
              <a:rect l="l" t="t" r="r" b="b"/>
              <a:pathLst>
                <a:path w="29844" h="59690">
                  <a:moveTo>
                    <a:pt x="29718" y="59436"/>
                  </a:moveTo>
                  <a:lnTo>
                    <a:pt x="14859" y="0"/>
                  </a:lnTo>
                  <a:lnTo>
                    <a:pt x="0" y="59436"/>
                  </a:lnTo>
                  <a:lnTo>
                    <a:pt x="29718" y="59436"/>
                  </a:lnTo>
                  <a:close/>
                </a:path>
              </a:pathLst>
            </a:custGeom>
            <a:ln w="37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" name="object 19" descr=""/>
          <p:cNvGrpSpPr/>
          <p:nvPr/>
        </p:nvGrpSpPr>
        <p:grpSpPr>
          <a:xfrm>
            <a:off x="2883007" y="1365980"/>
            <a:ext cx="33655" cy="254000"/>
            <a:chOff x="2883007" y="1365980"/>
            <a:chExt cx="33655" cy="254000"/>
          </a:xfrm>
        </p:grpSpPr>
        <p:sp>
          <p:nvSpPr>
            <p:cNvPr id="20" name="object 20" descr=""/>
            <p:cNvSpPr/>
            <p:nvPr/>
          </p:nvSpPr>
          <p:spPr>
            <a:xfrm>
              <a:off x="2897866" y="1367840"/>
              <a:ext cx="3810" cy="252729"/>
            </a:xfrm>
            <a:custGeom>
              <a:avLst/>
              <a:gdLst/>
              <a:ahLst/>
              <a:cxnLst/>
              <a:rect l="l" t="t" r="r" b="b"/>
              <a:pathLst>
                <a:path w="3810" h="252730">
                  <a:moveTo>
                    <a:pt x="1860" y="0"/>
                  </a:moveTo>
                  <a:lnTo>
                    <a:pt x="0" y="7442"/>
                  </a:lnTo>
                  <a:lnTo>
                    <a:pt x="0" y="252107"/>
                  </a:lnTo>
                  <a:lnTo>
                    <a:pt x="3721" y="252107"/>
                  </a:lnTo>
                  <a:lnTo>
                    <a:pt x="3721" y="7442"/>
                  </a:lnTo>
                  <a:lnTo>
                    <a:pt x="1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2884868" y="1367840"/>
              <a:ext cx="29845" cy="59690"/>
            </a:xfrm>
            <a:custGeom>
              <a:avLst/>
              <a:gdLst/>
              <a:ahLst/>
              <a:cxnLst/>
              <a:rect l="l" t="t" r="r" b="b"/>
              <a:pathLst>
                <a:path w="29844" h="59690">
                  <a:moveTo>
                    <a:pt x="14858" y="0"/>
                  </a:moveTo>
                  <a:lnTo>
                    <a:pt x="0" y="59436"/>
                  </a:lnTo>
                  <a:lnTo>
                    <a:pt x="29718" y="59436"/>
                  </a:lnTo>
                  <a:lnTo>
                    <a:pt x="148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884868" y="1367840"/>
              <a:ext cx="29845" cy="59690"/>
            </a:xfrm>
            <a:custGeom>
              <a:avLst/>
              <a:gdLst/>
              <a:ahLst/>
              <a:cxnLst/>
              <a:rect l="l" t="t" r="r" b="b"/>
              <a:pathLst>
                <a:path w="29844" h="59690">
                  <a:moveTo>
                    <a:pt x="29718" y="59436"/>
                  </a:moveTo>
                  <a:lnTo>
                    <a:pt x="14858" y="0"/>
                  </a:lnTo>
                  <a:lnTo>
                    <a:pt x="0" y="59436"/>
                  </a:lnTo>
                  <a:lnTo>
                    <a:pt x="29718" y="59436"/>
                  </a:lnTo>
                  <a:close/>
                </a:path>
              </a:pathLst>
            </a:custGeom>
            <a:ln w="37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 txBox="1"/>
          <p:nvPr/>
        </p:nvSpPr>
        <p:spPr>
          <a:xfrm>
            <a:off x="1884045" y="1792986"/>
            <a:ext cx="137160" cy="1149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25"/>
              </a:lnSpc>
            </a:pPr>
            <a:r>
              <a:rPr dirty="0" sz="700" spc="-25">
                <a:latin typeface="Times New Roman"/>
                <a:cs typeface="Times New Roman"/>
              </a:rPr>
              <a:t>V</a:t>
            </a:r>
            <a:r>
              <a:rPr dirty="0" sz="550" spc="-25">
                <a:latin typeface="Times New Roman"/>
                <a:cs typeface="Times New Roman"/>
              </a:rPr>
              <a:t>p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824479" y="1666684"/>
            <a:ext cx="187960" cy="20383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74930" marR="30480" indent="-37465">
              <a:lnSpc>
                <a:spcPct val="84800"/>
              </a:lnSpc>
              <a:spcBef>
                <a:spcPts val="229"/>
              </a:spcBef>
            </a:pPr>
            <a:r>
              <a:rPr dirty="0" sz="550" spc="-195">
                <a:latin typeface="Times New Roman"/>
                <a:cs typeface="Times New Roman"/>
              </a:rPr>
              <a:t>-</a:t>
            </a:r>
            <a:r>
              <a:rPr dirty="0" baseline="23809" sz="1050" spc="-240">
                <a:latin typeface="Times New Roman"/>
                <a:cs typeface="Times New Roman"/>
              </a:rPr>
              <a:t>V</a:t>
            </a:r>
            <a:r>
              <a:rPr dirty="0" sz="550" spc="-160">
                <a:latin typeface="Times New Roman"/>
                <a:cs typeface="Times New Roman"/>
              </a:rPr>
              <a:t>-</a:t>
            </a:r>
            <a:r>
              <a:rPr dirty="0" sz="550">
                <a:latin typeface="Times New Roman"/>
                <a:cs typeface="Times New Roman"/>
              </a:rPr>
              <a:t>-</a:t>
            </a:r>
            <a:r>
              <a:rPr dirty="0" baseline="30303" sz="825" spc="-75">
                <a:latin typeface="Times New Roman"/>
                <a:cs typeface="Times New Roman"/>
              </a:rPr>
              <a:t>p</a:t>
            </a:r>
            <a:r>
              <a:rPr dirty="0" baseline="30303" sz="825" spc="750">
                <a:latin typeface="Times New Roman"/>
                <a:cs typeface="Times New Roman"/>
              </a:rPr>
              <a:t> </a:t>
            </a:r>
            <a:r>
              <a:rPr dirty="0" sz="550" spc="-50">
                <a:latin typeface="Times New Roman"/>
                <a:cs typeface="Times New Roman"/>
              </a:rPr>
              <a:t>3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892992" y="1443799"/>
            <a:ext cx="120014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latin typeface="Times New Roman"/>
                <a:cs typeface="Times New Roman"/>
              </a:rPr>
              <a:t>Zc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5413054" y="1629534"/>
            <a:ext cx="120014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latin typeface="Times New Roman"/>
                <a:cs typeface="Times New Roman"/>
              </a:rPr>
              <a:t>Zc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632959" y="1867280"/>
            <a:ext cx="640080" cy="3035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25"/>
              </a:lnSpc>
            </a:pPr>
            <a:r>
              <a:rPr dirty="0" sz="700" spc="-25">
                <a:latin typeface="Times New Roman"/>
                <a:cs typeface="Times New Roman"/>
              </a:rPr>
              <a:t>V</a:t>
            </a:r>
            <a:r>
              <a:rPr dirty="0" sz="550" spc="-25">
                <a:latin typeface="Times New Roman"/>
                <a:cs typeface="Times New Roman"/>
              </a:rPr>
              <a:t>s</a:t>
            </a:r>
            <a:endParaRPr sz="55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620"/>
              </a:spcBef>
            </a:pPr>
            <a:r>
              <a:rPr dirty="0" sz="700" spc="-25">
                <a:latin typeface="Times New Roman"/>
                <a:cs typeface="Times New Roman"/>
              </a:rPr>
              <a:t>Zc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013200" y="1703831"/>
            <a:ext cx="195580" cy="20383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12395" marR="30480" indent="-74295">
              <a:lnSpc>
                <a:spcPct val="84800"/>
              </a:lnSpc>
              <a:spcBef>
                <a:spcPts val="229"/>
              </a:spcBef>
            </a:pPr>
            <a:r>
              <a:rPr dirty="0" sz="550" spc="-195">
                <a:latin typeface="Times New Roman"/>
                <a:cs typeface="Times New Roman"/>
              </a:rPr>
              <a:t>-</a:t>
            </a:r>
            <a:r>
              <a:rPr dirty="0" baseline="23809" sz="1050" spc="-240">
                <a:latin typeface="Times New Roman"/>
                <a:cs typeface="Times New Roman"/>
              </a:rPr>
              <a:t>V</a:t>
            </a:r>
            <a:r>
              <a:rPr dirty="0" sz="550" spc="-160">
                <a:latin typeface="Times New Roman"/>
                <a:cs typeface="Times New Roman"/>
              </a:rPr>
              <a:t>-</a:t>
            </a:r>
            <a:r>
              <a:rPr dirty="0" sz="550">
                <a:latin typeface="Times New Roman"/>
                <a:cs typeface="Times New Roman"/>
              </a:rPr>
              <a:t>-</a:t>
            </a:r>
            <a:r>
              <a:rPr dirty="0" baseline="23809" sz="1050" spc="-75">
                <a:latin typeface="Times New Roman"/>
                <a:cs typeface="Times New Roman"/>
              </a:rPr>
              <a:t>s</a:t>
            </a:r>
            <a:r>
              <a:rPr dirty="0" baseline="23809" sz="1050" spc="750">
                <a:latin typeface="Times New Roman"/>
                <a:cs typeface="Times New Roman"/>
              </a:rPr>
              <a:t> </a:t>
            </a:r>
            <a:r>
              <a:rPr dirty="0" sz="550" spc="-50">
                <a:latin typeface="Times New Roman"/>
                <a:cs typeface="Times New Roman"/>
              </a:rPr>
              <a:t>3</a:t>
            </a:r>
            <a:endParaRPr sz="550">
              <a:latin typeface="Times New Roman"/>
              <a:cs typeface="Times New Roman"/>
            </a:endParaRPr>
          </a:p>
        </p:txBody>
      </p:sp>
      <p:grpSp>
        <p:nvGrpSpPr>
          <p:cNvPr id="29" name="object 29" descr=""/>
          <p:cNvGrpSpPr/>
          <p:nvPr/>
        </p:nvGrpSpPr>
        <p:grpSpPr>
          <a:xfrm>
            <a:off x="2115788" y="1359916"/>
            <a:ext cx="1196975" cy="1031240"/>
            <a:chOff x="2115788" y="1359916"/>
            <a:chExt cx="1196975" cy="1031240"/>
          </a:xfrm>
        </p:grpSpPr>
        <p:sp>
          <p:nvSpPr>
            <p:cNvPr id="30" name="object 30" descr=""/>
            <p:cNvSpPr/>
            <p:nvPr/>
          </p:nvSpPr>
          <p:spPr>
            <a:xfrm>
              <a:off x="2117648" y="1359916"/>
              <a:ext cx="1193165" cy="1029335"/>
            </a:xfrm>
            <a:custGeom>
              <a:avLst/>
              <a:gdLst/>
              <a:ahLst/>
              <a:cxnLst/>
              <a:rect l="l" t="t" r="r" b="b"/>
              <a:pathLst>
                <a:path w="1193164" h="1029335">
                  <a:moveTo>
                    <a:pt x="113423" y="961872"/>
                  </a:moveTo>
                  <a:lnTo>
                    <a:pt x="0" y="1023785"/>
                  </a:lnTo>
                </a:path>
                <a:path w="1193164" h="1029335">
                  <a:moveTo>
                    <a:pt x="502729" y="749388"/>
                  </a:moveTo>
                  <a:lnTo>
                    <a:pt x="613181" y="689457"/>
                  </a:lnTo>
                </a:path>
                <a:path w="1193164" h="1029335">
                  <a:moveTo>
                    <a:pt x="615162" y="130263"/>
                  </a:moveTo>
                  <a:lnTo>
                    <a:pt x="615162" y="0"/>
                  </a:lnTo>
                </a:path>
                <a:path w="1193164" h="1029335">
                  <a:moveTo>
                    <a:pt x="615162" y="578510"/>
                  </a:moveTo>
                  <a:lnTo>
                    <a:pt x="615162" y="705802"/>
                  </a:lnTo>
                </a:path>
                <a:path w="1193164" h="1029335">
                  <a:moveTo>
                    <a:pt x="1087678" y="966825"/>
                  </a:moveTo>
                  <a:lnTo>
                    <a:pt x="1192682" y="1029233"/>
                  </a:lnTo>
                </a:path>
                <a:path w="1193164" h="1029335">
                  <a:moveTo>
                    <a:pt x="725614" y="745426"/>
                  </a:moveTo>
                  <a:lnTo>
                    <a:pt x="620115" y="684504"/>
                  </a:lnTo>
                </a:path>
              </a:pathLst>
            </a:custGeom>
            <a:ln w="37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2219079" y="1490179"/>
              <a:ext cx="996950" cy="843915"/>
            </a:xfrm>
            <a:custGeom>
              <a:avLst/>
              <a:gdLst/>
              <a:ahLst/>
              <a:cxnLst/>
              <a:rect l="l" t="t" r="r" b="b"/>
              <a:pathLst>
                <a:path w="996950" h="843914">
                  <a:moveTo>
                    <a:pt x="11992" y="831608"/>
                  </a:moveTo>
                  <a:lnTo>
                    <a:pt x="0" y="792201"/>
                  </a:lnTo>
                  <a:lnTo>
                    <a:pt x="5025" y="767286"/>
                  </a:lnTo>
                  <a:lnTo>
                    <a:pt x="27649" y="757692"/>
                  </a:lnTo>
                  <a:lnTo>
                    <a:pt x="68456" y="764247"/>
                  </a:lnTo>
                  <a:lnTo>
                    <a:pt x="116280" y="792058"/>
                  </a:lnTo>
                  <a:lnTo>
                    <a:pt x="125911" y="835571"/>
                  </a:lnTo>
                  <a:lnTo>
                    <a:pt x="117986" y="843000"/>
                  </a:lnTo>
                  <a:lnTo>
                    <a:pt x="83670" y="833332"/>
                  </a:lnTo>
                  <a:lnTo>
                    <a:pt x="51688" y="782317"/>
                  </a:lnTo>
                  <a:lnTo>
                    <a:pt x="68811" y="731324"/>
                  </a:lnTo>
                  <a:lnTo>
                    <a:pt x="95875" y="721682"/>
                  </a:lnTo>
                  <a:lnTo>
                    <a:pt x="135322" y="731062"/>
                  </a:lnTo>
                  <a:lnTo>
                    <a:pt x="178943" y="758121"/>
                  </a:lnTo>
                  <a:lnTo>
                    <a:pt x="189589" y="780808"/>
                  </a:lnTo>
                  <a:lnTo>
                    <a:pt x="188611" y="786650"/>
                  </a:lnTo>
                  <a:lnTo>
                    <a:pt x="188814" y="793470"/>
                  </a:lnTo>
                  <a:lnTo>
                    <a:pt x="179899" y="809320"/>
                  </a:lnTo>
                  <a:lnTo>
                    <a:pt x="151206" y="801824"/>
                  </a:lnTo>
                  <a:lnTo>
                    <a:pt x="130740" y="788074"/>
                  </a:lnTo>
                  <a:lnTo>
                    <a:pt x="118509" y="766745"/>
                  </a:lnTo>
                  <a:lnTo>
                    <a:pt x="114519" y="736511"/>
                  </a:lnTo>
                  <a:lnTo>
                    <a:pt x="119915" y="708560"/>
                  </a:lnTo>
                  <a:lnTo>
                    <a:pt x="137913" y="692996"/>
                  </a:lnTo>
                  <a:lnTo>
                    <a:pt x="163282" y="689035"/>
                  </a:lnTo>
                  <a:lnTo>
                    <a:pt x="190795" y="695896"/>
                  </a:lnTo>
                  <a:lnTo>
                    <a:pt x="225576" y="711841"/>
                  </a:lnTo>
                  <a:lnTo>
                    <a:pt x="250993" y="747572"/>
                  </a:lnTo>
                  <a:lnTo>
                    <a:pt x="250028" y="753491"/>
                  </a:lnTo>
                  <a:lnTo>
                    <a:pt x="250231" y="760285"/>
                  </a:lnTo>
                  <a:lnTo>
                    <a:pt x="241316" y="775639"/>
                  </a:lnTo>
                  <a:lnTo>
                    <a:pt x="208554" y="766725"/>
                  </a:lnTo>
                  <a:lnTo>
                    <a:pt x="186693" y="745192"/>
                  </a:lnTo>
                  <a:lnTo>
                    <a:pt x="176083" y="717138"/>
                  </a:lnTo>
                  <a:lnTo>
                    <a:pt x="177077" y="688665"/>
                  </a:lnTo>
                  <a:lnTo>
                    <a:pt x="190028" y="665871"/>
                  </a:lnTo>
                  <a:lnTo>
                    <a:pt x="215286" y="654857"/>
                  </a:lnTo>
                  <a:lnTo>
                    <a:pt x="253203" y="661720"/>
                  </a:lnTo>
                  <a:lnTo>
                    <a:pt x="300016" y="687570"/>
                  </a:lnTo>
                  <a:lnTo>
                    <a:pt x="312385" y="714248"/>
                  </a:lnTo>
                  <a:lnTo>
                    <a:pt x="312144" y="722147"/>
                  </a:lnTo>
                  <a:lnTo>
                    <a:pt x="312144" y="726605"/>
                  </a:lnTo>
                  <a:lnTo>
                    <a:pt x="303228" y="741959"/>
                  </a:lnTo>
                  <a:lnTo>
                    <a:pt x="298771" y="741464"/>
                  </a:lnTo>
                  <a:lnTo>
                    <a:pt x="251034" y="715543"/>
                  </a:lnTo>
                  <a:lnTo>
                    <a:pt x="238839" y="668654"/>
                  </a:lnTo>
                  <a:lnTo>
                    <a:pt x="244179" y="640745"/>
                  </a:lnTo>
                  <a:lnTo>
                    <a:pt x="261528" y="625316"/>
                  </a:lnTo>
                  <a:lnTo>
                    <a:pt x="286478" y="621402"/>
                  </a:lnTo>
                  <a:lnTo>
                    <a:pt x="314620" y="628040"/>
                  </a:lnTo>
                  <a:lnTo>
                    <a:pt x="361010" y="654054"/>
                  </a:lnTo>
                  <a:lnTo>
                    <a:pt x="374590" y="678027"/>
                  </a:lnTo>
                  <a:lnTo>
                    <a:pt x="373561" y="680491"/>
                  </a:lnTo>
                  <a:lnTo>
                    <a:pt x="374552" y="688962"/>
                  </a:lnTo>
                  <a:lnTo>
                    <a:pt x="374552" y="692924"/>
                  </a:lnTo>
                  <a:lnTo>
                    <a:pt x="374056" y="696887"/>
                  </a:lnTo>
                  <a:lnTo>
                    <a:pt x="373561" y="700849"/>
                  </a:lnTo>
                  <a:lnTo>
                    <a:pt x="372075" y="704811"/>
                  </a:lnTo>
                  <a:lnTo>
                    <a:pt x="369599" y="707288"/>
                  </a:lnTo>
                  <a:lnTo>
                    <a:pt x="365636" y="708278"/>
                  </a:lnTo>
                  <a:lnTo>
                    <a:pt x="360683" y="707783"/>
                  </a:lnTo>
                  <a:lnTo>
                    <a:pt x="355730" y="706793"/>
                  </a:lnTo>
                  <a:lnTo>
                    <a:pt x="351273" y="705307"/>
                  </a:lnTo>
                  <a:lnTo>
                    <a:pt x="343246" y="702805"/>
                  </a:lnTo>
                  <a:lnTo>
                    <a:pt x="306095" y="670855"/>
                  </a:lnTo>
                  <a:lnTo>
                    <a:pt x="300752" y="635965"/>
                  </a:lnTo>
                  <a:lnTo>
                    <a:pt x="312199" y="599095"/>
                  </a:lnTo>
                  <a:lnTo>
                    <a:pt x="337542" y="590288"/>
                  </a:lnTo>
                  <a:lnTo>
                    <a:pt x="369627" y="600108"/>
                  </a:lnTo>
                  <a:lnTo>
                    <a:pt x="401298" y="619125"/>
                  </a:lnTo>
                </a:path>
                <a:path w="996950" h="843914">
                  <a:moveTo>
                    <a:pt x="513731" y="0"/>
                  </a:moveTo>
                  <a:lnTo>
                    <a:pt x="568262" y="20269"/>
                  </a:lnTo>
                  <a:lnTo>
                    <a:pt x="557813" y="72313"/>
                  </a:lnTo>
                  <a:lnTo>
                    <a:pt x="512531" y="107384"/>
                  </a:lnTo>
                  <a:lnTo>
                    <a:pt x="459743" y="99059"/>
                  </a:lnTo>
                  <a:lnTo>
                    <a:pt x="487826" y="56484"/>
                  </a:lnTo>
                  <a:lnTo>
                    <a:pt x="534534" y="59931"/>
                  </a:lnTo>
                  <a:lnTo>
                    <a:pt x="572896" y="95197"/>
                  </a:lnTo>
                  <a:lnTo>
                    <a:pt x="557813" y="145618"/>
                  </a:lnTo>
                  <a:lnTo>
                    <a:pt x="514021" y="178555"/>
                  </a:lnTo>
                  <a:lnTo>
                    <a:pt x="463210" y="172859"/>
                  </a:lnTo>
                  <a:lnTo>
                    <a:pt x="484730" y="129792"/>
                  </a:lnTo>
                  <a:lnTo>
                    <a:pt x="536515" y="133235"/>
                  </a:lnTo>
                  <a:lnTo>
                    <a:pt x="573696" y="179782"/>
                  </a:lnTo>
                  <a:lnTo>
                    <a:pt x="542753" y="232200"/>
                  </a:lnTo>
                  <a:lnTo>
                    <a:pt x="483763" y="252500"/>
                  </a:lnTo>
                  <a:lnTo>
                    <a:pt x="452809" y="231800"/>
                  </a:lnTo>
                  <a:lnTo>
                    <a:pt x="454295" y="227342"/>
                  </a:lnTo>
                  <a:lnTo>
                    <a:pt x="493913" y="197228"/>
                  </a:lnTo>
                  <a:lnTo>
                    <a:pt x="542458" y="207035"/>
                  </a:lnTo>
                  <a:lnTo>
                    <a:pt x="574553" y="249897"/>
                  </a:lnTo>
                  <a:lnTo>
                    <a:pt x="567274" y="275026"/>
                  </a:lnTo>
                  <a:lnTo>
                    <a:pt x="546916" y="298170"/>
                  </a:lnTo>
                  <a:lnTo>
                    <a:pt x="524210" y="315840"/>
                  </a:lnTo>
                  <a:lnTo>
                    <a:pt x="500553" y="325121"/>
                  </a:lnTo>
                  <a:lnTo>
                    <a:pt x="476798" y="323032"/>
                  </a:lnTo>
                  <a:lnTo>
                    <a:pt x="453800" y="306590"/>
                  </a:lnTo>
                  <a:lnTo>
                    <a:pt x="452809" y="303123"/>
                  </a:lnTo>
                  <a:lnTo>
                    <a:pt x="454295" y="298665"/>
                  </a:lnTo>
                  <a:lnTo>
                    <a:pt x="457267" y="294208"/>
                  </a:lnTo>
                  <a:lnTo>
                    <a:pt x="461229" y="289750"/>
                  </a:lnTo>
                  <a:lnTo>
                    <a:pt x="466226" y="285392"/>
                  </a:lnTo>
                  <a:lnTo>
                    <a:pt x="471211" y="280968"/>
                  </a:lnTo>
                  <a:lnTo>
                    <a:pt x="476406" y="276848"/>
                  </a:lnTo>
                  <a:lnTo>
                    <a:pt x="482032" y="273405"/>
                  </a:lnTo>
                  <a:lnTo>
                    <a:pt x="500704" y="267813"/>
                  </a:lnTo>
                  <a:lnTo>
                    <a:pt x="517751" y="268771"/>
                  </a:lnTo>
                  <a:lnTo>
                    <a:pt x="571142" y="305177"/>
                  </a:lnTo>
                  <a:lnTo>
                    <a:pt x="562878" y="352690"/>
                  </a:lnTo>
                  <a:lnTo>
                    <a:pt x="528675" y="383230"/>
                  </a:lnTo>
                  <a:lnTo>
                    <a:pt x="480546" y="395249"/>
                  </a:lnTo>
                  <a:lnTo>
                    <a:pt x="452809" y="374942"/>
                  </a:lnTo>
                  <a:lnTo>
                    <a:pt x="454295" y="370484"/>
                  </a:lnTo>
                  <a:lnTo>
                    <a:pt x="500434" y="338818"/>
                  </a:lnTo>
                  <a:lnTo>
                    <a:pt x="554346" y="357606"/>
                  </a:lnTo>
                  <a:lnTo>
                    <a:pt x="574475" y="394923"/>
                  </a:lnTo>
                  <a:lnTo>
                    <a:pt x="569205" y="409117"/>
                  </a:lnTo>
                  <a:lnTo>
                    <a:pt x="561414" y="417871"/>
                  </a:lnTo>
                  <a:lnTo>
                    <a:pt x="552307" y="425838"/>
                  </a:lnTo>
                  <a:lnTo>
                    <a:pt x="542362" y="432751"/>
                  </a:lnTo>
                  <a:lnTo>
                    <a:pt x="532057" y="438340"/>
                  </a:lnTo>
                  <a:lnTo>
                    <a:pt x="525123" y="442798"/>
                  </a:lnTo>
                  <a:lnTo>
                    <a:pt x="519179" y="445770"/>
                  </a:lnTo>
                  <a:lnTo>
                    <a:pt x="515712" y="447255"/>
                  </a:lnTo>
                  <a:lnTo>
                    <a:pt x="514226" y="448246"/>
                  </a:lnTo>
                  <a:lnTo>
                    <a:pt x="513731" y="448246"/>
                  </a:lnTo>
                </a:path>
                <a:path w="996950" h="843914">
                  <a:moveTo>
                    <a:pt x="986247" y="836561"/>
                  </a:moveTo>
                  <a:lnTo>
                    <a:pt x="996713" y="802199"/>
                  </a:lnTo>
                  <a:lnTo>
                    <a:pt x="994805" y="776449"/>
                  </a:lnTo>
                  <a:lnTo>
                    <a:pt x="976855" y="763420"/>
                  </a:lnTo>
                  <a:lnTo>
                    <a:pt x="921766" y="773218"/>
                  </a:lnTo>
                  <a:lnTo>
                    <a:pt x="879262" y="806843"/>
                  </a:lnTo>
                  <a:lnTo>
                    <a:pt x="873814" y="825665"/>
                  </a:lnTo>
                  <a:lnTo>
                    <a:pt x="873814" y="829132"/>
                  </a:lnTo>
                  <a:lnTo>
                    <a:pt x="873319" y="833094"/>
                  </a:lnTo>
                  <a:lnTo>
                    <a:pt x="873814" y="837056"/>
                  </a:lnTo>
                  <a:lnTo>
                    <a:pt x="874805" y="841019"/>
                  </a:lnTo>
                  <a:lnTo>
                    <a:pt x="877281" y="843495"/>
                  </a:lnTo>
                  <a:lnTo>
                    <a:pt x="912189" y="839156"/>
                  </a:lnTo>
                  <a:lnTo>
                    <a:pt x="935861" y="820143"/>
                  </a:lnTo>
                  <a:lnTo>
                    <a:pt x="948044" y="792931"/>
                  </a:lnTo>
                  <a:lnTo>
                    <a:pt x="948483" y="763993"/>
                  </a:lnTo>
                  <a:lnTo>
                    <a:pt x="936922" y="739802"/>
                  </a:lnTo>
                  <a:lnTo>
                    <a:pt x="876786" y="731558"/>
                  </a:lnTo>
                  <a:lnTo>
                    <a:pt x="831280" y="756194"/>
                  </a:lnTo>
                  <a:lnTo>
                    <a:pt x="819826" y="803871"/>
                  </a:lnTo>
                  <a:lnTo>
                    <a:pt x="861927" y="799414"/>
                  </a:lnTo>
                  <a:lnTo>
                    <a:pt x="889220" y="754565"/>
                  </a:lnTo>
                  <a:lnTo>
                    <a:pt x="882681" y="704866"/>
                  </a:lnTo>
                  <a:lnTo>
                    <a:pt x="836915" y="690534"/>
                  </a:lnTo>
                  <a:lnTo>
                    <a:pt x="807939" y="700849"/>
                  </a:lnTo>
                  <a:lnTo>
                    <a:pt x="768304" y="729244"/>
                  </a:lnTo>
                  <a:lnTo>
                    <a:pt x="759273" y="756450"/>
                  </a:lnTo>
                  <a:lnTo>
                    <a:pt x="759400" y="762762"/>
                  </a:lnTo>
                  <a:lnTo>
                    <a:pt x="758536" y="771461"/>
                  </a:lnTo>
                  <a:lnTo>
                    <a:pt x="762689" y="775055"/>
                  </a:lnTo>
                  <a:lnTo>
                    <a:pt x="771287" y="773163"/>
                  </a:lnTo>
                  <a:lnTo>
                    <a:pt x="802122" y="763638"/>
                  </a:lnTo>
                  <a:lnTo>
                    <a:pt x="823029" y="742660"/>
                  </a:lnTo>
                  <a:lnTo>
                    <a:pt x="833514" y="715807"/>
                  </a:lnTo>
                  <a:lnTo>
                    <a:pt x="833085" y="688658"/>
                  </a:lnTo>
                  <a:lnTo>
                    <a:pt x="821249" y="666792"/>
                  </a:lnTo>
                  <a:lnTo>
                    <a:pt x="797512" y="655788"/>
                  </a:lnTo>
                  <a:lnTo>
                    <a:pt x="761381" y="661225"/>
                  </a:lnTo>
                  <a:lnTo>
                    <a:pt x="734373" y="672391"/>
                  </a:lnTo>
                  <a:lnTo>
                    <a:pt x="714432" y="687400"/>
                  </a:lnTo>
                  <a:lnTo>
                    <a:pt x="703602" y="708267"/>
                  </a:lnTo>
                  <a:lnTo>
                    <a:pt x="703926" y="737006"/>
                  </a:lnTo>
                  <a:lnTo>
                    <a:pt x="706403" y="739482"/>
                  </a:lnTo>
                  <a:lnTo>
                    <a:pt x="710365" y="740473"/>
                  </a:lnTo>
                  <a:lnTo>
                    <a:pt x="714823" y="739978"/>
                  </a:lnTo>
                  <a:lnTo>
                    <a:pt x="719776" y="738987"/>
                  </a:lnTo>
                  <a:lnTo>
                    <a:pt x="728310" y="737730"/>
                  </a:lnTo>
                  <a:lnTo>
                    <a:pt x="733619" y="733856"/>
                  </a:lnTo>
                  <a:lnTo>
                    <a:pt x="741074" y="731558"/>
                  </a:lnTo>
                  <a:lnTo>
                    <a:pt x="756407" y="720830"/>
                  </a:lnTo>
                  <a:lnTo>
                    <a:pt x="766286" y="708031"/>
                  </a:lnTo>
                  <a:lnTo>
                    <a:pt x="771856" y="692631"/>
                  </a:lnTo>
                  <a:lnTo>
                    <a:pt x="774259" y="674103"/>
                  </a:lnTo>
                  <a:lnTo>
                    <a:pt x="770619" y="640925"/>
                  </a:lnTo>
                  <a:lnTo>
                    <a:pt x="751525" y="624444"/>
                  </a:lnTo>
                  <a:lnTo>
                    <a:pt x="723311" y="622070"/>
                  </a:lnTo>
                  <a:lnTo>
                    <a:pt x="692314" y="631212"/>
                  </a:lnTo>
                  <a:lnTo>
                    <a:pt x="664869" y="649281"/>
                  </a:lnTo>
                  <a:lnTo>
                    <a:pt x="647311" y="673687"/>
                  </a:lnTo>
                  <a:lnTo>
                    <a:pt x="645976" y="701840"/>
                  </a:lnTo>
                  <a:lnTo>
                    <a:pt x="648453" y="704316"/>
                  </a:lnTo>
                  <a:lnTo>
                    <a:pt x="652910" y="705307"/>
                  </a:lnTo>
                  <a:lnTo>
                    <a:pt x="658359" y="704811"/>
                  </a:lnTo>
                  <a:lnTo>
                    <a:pt x="663807" y="703326"/>
                  </a:lnTo>
                  <a:lnTo>
                    <a:pt x="670193" y="701407"/>
                  </a:lnTo>
                  <a:lnTo>
                    <a:pt x="676442" y="699554"/>
                  </a:lnTo>
                  <a:lnTo>
                    <a:pt x="711856" y="666954"/>
                  </a:lnTo>
                  <a:lnTo>
                    <a:pt x="716804" y="631012"/>
                  </a:lnTo>
                  <a:lnTo>
                    <a:pt x="705041" y="597003"/>
                  </a:lnTo>
                  <a:lnTo>
                    <a:pt x="682157" y="588578"/>
                  </a:lnTo>
                  <a:lnTo>
                    <a:pt x="653441" y="597408"/>
                  </a:lnTo>
                  <a:lnTo>
                    <a:pt x="624183" y="615162"/>
                  </a:lnTo>
                </a:path>
              </a:pathLst>
            </a:custGeom>
            <a:ln w="37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2" name="object 32" descr=""/>
          <p:cNvGrpSpPr/>
          <p:nvPr/>
        </p:nvGrpSpPr>
        <p:grpSpPr>
          <a:xfrm>
            <a:off x="3531234" y="1400155"/>
            <a:ext cx="1160145" cy="1050925"/>
            <a:chOff x="3531234" y="1400155"/>
            <a:chExt cx="1160145" cy="1050925"/>
          </a:xfrm>
        </p:grpSpPr>
        <p:sp>
          <p:nvSpPr>
            <p:cNvPr id="33" name="object 33" descr=""/>
            <p:cNvSpPr/>
            <p:nvPr/>
          </p:nvSpPr>
          <p:spPr>
            <a:xfrm>
              <a:off x="3531234" y="1402016"/>
              <a:ext cx="1158240" cy="998219"/>
            </a:xfrm>
            <a:custGeom>
              <a:avLst/>
              <a:gdLst/>
              <a:ahLst/>
              <a:cxnLst/>
              <a:rect l="l" t="t" r="r" b="b"/>
              <a:pathLst>
                <a:path w="1158239" h="998219">
                  <a:moveTo>
                    <a:pt x="939584" y="997534"/>
                  </a:moveTo>
                  <a:lnTo>
                    <a:pt x="1151572" y="998029"/>
                  </a:lnTo>
                </a:path>
                <a:path w="1158239" h="998219">
                  <a:moveTo>
                    <a:pt x="207530" y="998029"/>
                  </a:moveTo>
                  <a:lnTo>
                    <a:pt x="0" y="998029"/>
                  </a:lnTo>
                </a:path>
                <a:path w="1158239" h="998219">
                  <a:moveTo>
                    <a:pt x="727100" y="182270"/>
                  </a:moveTo>
                  <a:lnTo>
                    <a:pt x="627545" y="0"/>
                  </a:lnTo>
                </a:path>
                <a:path w="1158239" h="998219">
                  <a:moveTo>
                    <a:pt x="1064894" y="809815"/>
                  </a:moveTo>
                  <a:lnTo>
                    <a:pt x="1158011" y="986142"/>
                  </a:lnTo>
                </a:path>
                <a:path w="1158239" h="998219">
                  <a:moveTo>
                    <a:pt x="110451" y="792975"/>
                  </a:moveTo>
                  <a:lnTo>
                    <a:pt x="1981" y="970292"/>
                  </a:lnTo>
                </a:path>
                <a:path w="1158239" h="998219">
                  <a:moveTo>
                    <a:pt x="484898" y="186728"/>
                  </a:moveTo>
                  <a:lnTo>
                    <a:pt x="590397" y="17830"/>
                  </a:lnTo>
                </a:path>
              </a:pathLst>
            </a:custGeom>
            <a:ln w="37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3738765" y="1546221"/>
              <a:ext cx="862965" cy="902969"/>
            </a:xfrm>
            <a:custGeom>
              <a:avLst/>
              <a:gdLst/>
              <a:ahLst/>
              <a:cxnLst/>
              <a:rect l="l" t="t" r="r" b="b"/>
              <a:pathLst>
                <a:path w="862964" h="902969">
                  <a:moveTo>
                    <a:pt x="732053" y="853329"/>
                  </a:moveTo>
                  <a:lnTo>
                    <a:pt x="731723" y="856314"/>
                  </a:lnTo>
                  <a:lnTo>
                    <a:pt x="728268" y="862168"/>
                  </a:lnTo>
                  <a:lnTo>
                    <a:pt x="727595" y="865216"/>
                  </a:lnTo>
                  <a:lnTo>
                    <a:pt x="689390" y="900846"/>
                  </a:lnTo>
                  <a:lnTo>
                    <a:pt x="636641" y="897348"/>
                  </a:lnTo>
                  <a:lnTo>
                    <a:pt x="587831" y="876496"/>
                  </a:lnTo>
                  <a:lnTo>
                    <a:pt x="548476" y="837333"/>
                  </a:lnTo>
                  <a:lnTo>
                    <a:pt x="575545" y="807047"/>
                  </a:lnTo>
                  <a:lnTo>
                    <a:pt x="623706" y="820963"/>
                  </a:lnTo>
                  <a:lnTo>
                    <a:pt x="641908" y="859768"/>
                  </a:lnTo>
                  <a:lnTo>
                    <a:pt x="610593" y="889265"/>
                  </a:lnTo>
                  <a:lnTo>
                    <a:pt x="571619" y="901916"/>
                  </a:lnTo>
                  <a:lnTo>
                    <a:pt x="529403" y="900180"/>
                  </a:lnTo>
                  <a:lnTo>
                    <a:pt x="488365" y="886514"/>
                  </a:lnTo>
                  <a:lnTo>
                    <a:pt x="442531" y="855758"/>
                  </a:lnTo>
                  <a:lnTo>
                    <a:pt x="449237" y="814200"/>
                  </a:lnTo>
                  <a:lnTo>
                    <a:pt x="498767" y="816182"/>
                  </a:lnTo>
                  <a:lnTo>
                    <a:pt x="527277" y="849314"/>
                  </a:lnTo>
                  <a:lnTo>
                    <a:pt x="487535" y="892370"/>
                  </a:lnTo>
                  <a:lnTo>
                    <a:pt x="448256" y="902654"/>
                  </a:lnTo>
                  <a:lnTo>
                    <a:pt x="406618" y="898801"/>
                  </a:lnTo>
                  <a:lnTo>
                    <a:pt x="367017" y="883542"/>
                  </a:lnTo>
                  <a:lnTo>
                    <a:pt x="319311" y="847948"/>
                  </a:lnTo>
                  <a:lnTo>
                    <a:pt x="344233" y="807266"/>
                  </a:lnTo>
                  <a:lnTo>
                    <a:pt x="384552" y="817063"/>
                  </a:lnTo>
                  <a:lnTo>
                    <a:pt x="412051" y="851600"/>
                  </a:lnTo>
                  <a:lnTo>
                    <a:pt x="354693" y="898938"/>
                  </a:lnTo>
                  <a:lnTo>
                    <a:pt x="311962" y="902407"/>
                  </a:lnTo>
                  <a:lnTo>
                    <a:pt x="269022" y="892233"/>
                  </a:lnTo>
                  <a:lnTo>
                    <a:pt x="230809" y="872151"/>
                  </a:lnTo>
                  <a:lnTo>
                    <a:pt x="199486" y="837575"/>
                  </a:lnTo>
                  <a:lnTo>
                    <a:pt x="228333" y="806771"/>
                  </a:lnTo>
                  <a:lnTo>
                    <a:pt x="235316" y="805393"/>
                  </a:lnTo>
                  <a:lnTo>
                    <a:pt x="241954" y="806038"/>
                  </a:lnTo>
                  <a:lnTo>
                    <a:pt x="276796" y="822554"/>
                  </a:lnTo>
                  <a:lnTo>
                    <a:pt x="284152" y="869184"/>
                  </a:lnTo>
                  <a:lnTo>
                    <a:pt x="235591" y="899611"/>
                  </a:lnTo>
                  <a:lnTo>
                    <a:pt x="193943" y="902088"/>
                  </a:lnTo>
                  <a:lnTo>
                    <a:pt x="152154" y="891824"/>
                  </a:lnTo>
                  <a:lnTo>
                    <a:pt x="115900" y="872151"/>
                  </a:lnTo>
                  <a:lnTo>
                    <a:pt x="84743" y="836217"/>
                  </a:lnTo>
                  <a:lnTo>
                    <a:pt x="115900" y="805780"/>
                  </a:lnTo>
                  <a:lnTo>
                    <a:pt x="158948" y="821363"/>
                  </a:lnTo>
                  <a:lnTo>
                    <a:pt x="176036" y="860963"/>
                  </a:lnTo>
                  <a:lnTo>
                    <a:pt x="110028" y="901427"/>
                  </a:lnTo>
                  <a:lnTo>
                    <a:pt x="70780" y="900154"/>
                  </a:lnTo>
                  <a:lnTo>
                    <a:pt x="34156" y="883270"/>
                  </a:lnTo>
                  <a:lnTo>
                    <a:pt x="0" y="853824"/>
                  </a:lnTo>
                </a:path>
                <a:path w="862964" h="902969">
                  <a:moveTo>
                    <a:pt x="519569" y="38065"/>
                  </a:moveTo>
                  <a:lnTo>
                    <a:pt x="551698" y="1167"/>
                  </a:lnTo>
                  <a:lnTo>
                    <a:pt x="573897" y="0"/>
                  </a:lnTo>
                  <a:lnTo>
                    <a:pt x="588205" y="23422"/>
                  </a:lnTo>
                  <a:lnTo>
                    <a:pt x="601294" y="99483"/>
                  </a:lnTo>
                  <a:lnTo>
                    <a:pt x="600946" y="182741"/>
                  </a:lnTo>
                  <a:lnTo>
                    <a:pt x="589140" y="223519"/>
                  </a:lnTo>
                  <a:lnTo>
                    <a:pt x="553479" y="241790"/>
                  </a:lnTo>
                  <a:lnTo>
                    <a:pt x="544153" y="192885"/>
                  </a:lnTo>
                  <a:lnTo>
                    <a:pt x="547461" y="138472"/>
                  </a:lnTo>
                  <a:lnTo>
                    <a:pt x="567563" y="101984"/>
                  </a:lnTo>
                  <a:lnTo>
                    <a:pt x="622673" y="94074"/>
                  </a:lnTo>
                  <a:lnTo>
                    <a:pt x="643747" y="131591"/>
                  </a:lnTo>
                  <a:lnTo>
                    <a:pt x="653996" y="180420"/>
                  </a:lnTo>
                  <a:lnTo>
                    <a:pt x="655777" y="218850"/>
                  </a:lnTo>
                  <a:lnTo>
                    <a:pt x="653353" y="293531"/>
                  </a:lnTo>
                  <a:lnTo>
                    <a:pt x="611200" y="342180"/>
                  </a:lnTo>
                  <a:lnTo>
                    <a:pt x="598437" y="297791"/>
                  </a:lnTo>
                  <a:lnTo>
                    <a:pt x="599313" y="254016"/>
                  </a:lnTo>
                  <a:lnTo>
                    <a:pt x="612619" y="213521"/>
                  </a:lnTo>
                  <a:lnTo>
                    <a:pt x="645871" y="189132"/>
                  </a:lnTo>
                  <a:lnTo>
                    <a:pt x="699477" y="236233"/>
                  </a:lnTo>
                  <a:lnTo>
                    <a:pt x="708343" y="287616"/>
                  </a:lnTo>
                  <a:lnTo>
                    <a:pt x="709269" y="327321"/>
                  </a:lnTo>
                  <a:lnTo>
                    <a:pt x="708919" y="353580"/>
                  </a:lnTo>
                  <a:lnTo>
                    <a:pt x="700318" y="414128"/>
                  </a:lnTo>
                  <a:lnTo>
                    <a:pt x="673112" y="442725"/>
                  </a:lnTo>
                  <a:lnTo>
                    <a:pt x="670636" y="443716"/>
                  </a:lnTo>
                  <a:lnTo>
                    <a:pt x="651240" y="392297"/>
                  </a:lnTo>
                  <a:lnTo>
                    <a:pt x="652662" y="349414"/>
                  </a:lnTo>
                  <a:lnTo>
                    <a:pt x="666290" y="311953"/>
                  </a:lnTo>
                  <a:lnTo>
                    <a:pt x="698868" y="287697"/>
                  </a:lnTo>
                  <a:lnTo>
                    <a:pt x="731480" y="294463"/>
                  </a:lnTo>
                  <a:lnTo>
                    <a:pt x="751412" y="331859"/>
                  </a:lnTo>
                  <a:lnTo>
                    <a:pt x="761170" y="379492"/>
                  </a:lnTo>
                  <a:lnTo>
                    <a:pt x="763257" y="416970"/>
                  </a:lnTo>
                  <a:lnTo>
                    <a:pt x="763207" y="445304"/>
                  </a:lnTo>
                  <a:lnTo>
                    <a:pt x="756449" y="508172"/>
                  </a:lnTo>
                  <a:lnTo>
                    <a:pt x="734136" y="540350"/>
                  </a:lnTo>
                  <a:lnTo>
                    <a:pt x="730072" y="541785"/>
                  </a:lnTo>
                  <a:lnTo>
                    <a:pt x="727595" y="542776"/>
                  </a:lnTo>
                  <a:lnTo>
                    <a:pt x="705898" y="497952"/>
                  </a:lnTo>
                  <a:lnTo>
                    <a:pt x="706707" y="451950"/>
                  </a:lnTo>
                  <a:lnTo>
                    <a:pt x="720436" y="411614"/>
                  </a:lnTo>
                  <a:lnTo>
                    <a:pt x="753351" y="387747"/>
                  </a:lnTo>
                  <a:lnTo>
                    <a:pt x="784811" y="395193"/>
                  </a:lnTo>
                  <a:lnTo>
                    <a:pt x="804386" y="430110"/>
                  </a:lnTo>
                  <a:lnTo>
                    <a:pt x="814169" y="474306"/>
                  </a:lnTo>
                  <a:lnTo>
                    <a:pt x="816254" y="509591"/>
                  </a:lnTo>
                  <a:lnTo>
                    <a:pt x="816535" y="538970"/>
                  </a:lnTo>
                  <a:lnTo>
                    <a:pt x="815420" y="571203"/>
                  </a:lnTo>
                  <a:lnTo>
                    <a:pt x="799414" y="628958"/>
                  </a:lnTo>
                  <a:lnTo>
                    <a:pt x="774968" y="642235"/>
                  </a:lnTo>
                  <a:lnTo>
                    <a:pt x="766724" y="640350"/>
                  </a:lnTo>
                  <a:lnTo>
                    <a:pt x="764743" y="637378"/>
                  </a:lnTo>
                  <a:lnTo>
                    <a:pt x="762266" y="630444"/>
                  </a:lnTo>
                  <a:lnTo>
                    <a:pt x="761276" y="621529"/>
                  </a:lnTo>
                  <a:lnTo>
                    <a:pt x="760285" y="612613"/>
                  </a:lnTo>
                  <a:lnTo>
                    <a:pt x="759790" y="603203"/>
                  </a:lnTo>
                  <a:lnTo>
                    <a:pt x="759790" y="594783"/>
                  </a:lnTo>
                  <a:lnTo>
                    <a:pt x="759189" y="578528"/>
                  </a:lnTo>
                  <a:lnTo>
                    <a:pt x="765238" y="531879"/>
                  </a:lnTo>
                  <a:lnTo>
                    <a:pt x="795761" y="493014"/>
                  </a:lnTo>
                  <a:lnTo>
                    <a:pt x="812291" y="487302"/>
                  </a:lnTo>
                  <a:lnTo>
                    <a:pt x="843389" y="500617"/>
                  </a:lnTo>
                  <a:lnTo>
                    <a:pt x="858577" y="536848"/>
                  </a:lnTo>
                  <a:lnTo>
                    <a:pt x="862723" y="584253"/>
                  </a:lnTo>
                  <a:lnTo>
                    <a:pt x="860696" y="631088"/>
                  </a:lnTo>
                  <a:lnTo>
                    <a:pt x="857364" y="665610"/>
                  </a:lnTo>
                </a:path>
              </a:pathLst>
            </a:custGeom>
            <a:ln w="37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4051299" y="1917128"/>
              <a:ext cx="148590" cy="111760"/>
            </a:xfrm>
            <a:custGeom>
              <a:avLst/>
              <a:gdLst/>
              <a:ahLst/>
              <a:cxnLst/>
              <a:rect l="l" t="t" r="r" b="b"/>
              <a:pathLst>
                <a:path w="148589" h="111760">
                  <a:moveTo>
                    <a:pt x="74790" y="0"/>
                  </a:moveTo>
                  <a:lnTo>
                    <a:pt x="74790" y="55968"/>
                  </a:lnTo>
                </a:path>
                <a:path w="148589" h="111760">
                  <a:moveTo>
                    <a:pt x="0" y="55968"/>
                  </a:moveTo>
                  <a:lnTo>
                    <a:pt x="148589" y="55968"/>
                  </a:lnTo>
                </a:path>
                <a:path w="148589" h="111760">
                  <a:moveTo>
                    <a:pt x="37147" y="83705"/>
                  </a:moveTo>
                  <a:lnTo>
                    <a:pt x="111442" y="83705"/>
                  </a:lnTo>
                </a:path>
                <a:path w="148589" h="111760">
                  <a:moveTo>
                    <a:pt x="59436" y="111442"/>
                  </a:moveTo>
                  <a:lnTo>
                    <a:pt x="96583" y="111442"/>
                  </a:lnTo>
                </a:path>
              </a:pathLst>
            </a:custGeom>
            <a:ln w="37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3581318" y="1588744"/>
              <a:ext cx="459105" cy="606425"/>
            </a:xfrm>
            <a:custGeom>
              <a:avLst/>
              <a:gdLst/>
              <a:ahLst/>
              <a:cxnLst/>
              <a:rect l="l" t="t" r="r" b="b"/>
              <a:pathLst>
                <a:path w="459104" h="606425">
                  <a:moveTo>
                    <a:pt x="60368" y="606247"/>
                  </a:moveTo>
                  <a:lnTo>
                    <a:pt x="12338" y="596827"/>
                  </a:lnTo>
                  <a:lnTo>
                    <a:pt x="0" y="578159"/>
                  </a:lnTo>
                  <a:lnTo>
                    <a:pt x="12865" y="554048"/>
                  </a:lnTo>
                  <a:lnTo>
                    <a:pt x="72255" y="504710"/>
                  </a:lnTo>
                  <a:lnTo>
                    <a:pt x="144503" y="463596"/>
                  </a:lnTo>
                  <a:lnTo>
                    <a:pt x="185755" y="453384"/>
                  </a:lnTo>
                  <a:lnTo>
                    <a:pt x="219339" y="475472"/>
                  </a:lnTo>
                  <a:lnTo>
                    <a:pt x="181998" y="507568"/>
                  </a:lnTo>
                  <a:lnTo>
                    <a:pt x="133530" y="531449"/>
                  </a:lnTo>
                  <a:lnTo>
                    <a:pt x="93093" y="532862"/>
                  </a:lnTo>
                  <a:lnTo>
                    <a:pt x="56274" y="492918"/>
                  </a:lnTo>
                  <a:lnTo>
                    <a:pt x="73675" y="458376"/>
                  </a:lnTo>
                  <a:lnTo>
                    <a:pt x="105968" y="426818"/>
                  </a:lnTo>
                  <a:lnTo>
                    <a:pt x="164835" y="388606"/>
                  </a:lnTo>
                  <a:lnTo>
                    <a:pt x="205162" y="367164"/>
                  </a:lnTo>
                  <a:lnTo>
                    <a:pt x="245406" y="356422"/>
                  </a:lnTo>
                  <a:lnTo>
                    <a:pt x="280294" y="377621"/>
                  </a:lnTo>
                  <a:lnTo>
                    <a:pt x="247920" y="406160"/>
                  </a:lnTo>
                  <a:lnTo>
                    <a:pt x="200127" y="431732"/>
                  </a:lnTo>
                  <a:lnTo>
                    <a:pt x="155327" y="435952"/>
                  </a:lnTo>
                  <a:lnTo>
                    <a:pt x="116237" y="394933"/>
                  </a:lnTo>
                  <a:lnTo>
                    <a:pt x="134978" y="359221"/>
                  </a:lnTo>
                  <a:lnTo>
                    <a:pt x="169782" y="326664"/>
                  </a:lnTo>
                  <a:lnTo>
                    <a:pt x="226174" y="291160"/>
                  </a:lnTo>
                  <a:lnTo>
                    <a:pt x="285799" y="263932"/>
                  </a:lnTo>
                  <a:lnTo>
                    <a:pt x="313962" y="260527"/>
                  </a:lnTo>
                  <a:lnTo>
                    <a:pt x="322636" y="262483"/>
                  </a:lnTo>
                  <a:lnTo>
                    <a:pt x="323347" y="263423"/>
                  </a:lnTo>
                  <a:lnTo>
                    <a:pt x="330307" y="267957"/>
                  </a:lnTo>
                  <a:lnTo>
                    <a:pt x="332288" y="269443"/>
                  </a:lnTo>
                  <a:lnTo>
                    <a:pt x="334269" y="271424"/>
                  </a:lnTo>
                  <a:lnTo>
                    <a:pt x="335755" y="273405"/>
                  </a:lnTo>
                  <a:lnTo>
                    <a:pt x="337736" y="275386"/>
                  </a:lnTo>
                  <a:lnTo>
                    <a:pt x="339222" y="277863"/>
                  </a:lnTo>
                  <a:lnTo>
                    <a:pt x="339717" y="280835"/>
                  </a:lnTo>
                  <a:lnTo>
                    <a:pt x="339717" y="283806"/>
                  </a:lnTo>
                  <a:lnTo>
                    <a:pt x="308513" y="310553"/>
                  </a:lnTo>
                  <a:lnTo>
                    <a:pt x="299088" y="316549"/>
                  </a:lnTo>
                  <a:lnTo>
                    <a:pt x="248314" y="340143"/>
                  </a:lnTo>
                  <a:lnTo>
                    <a:pt x="228089" y="342890"/>
                  </a:lnTo>
                  <a:lnTo>
                    <a:pt x="208577" y="339250"/>
                  </a:lnTo>
                  <a:lnTo>
                    <a:pt x="188651" y="327888"/>
                  </a:lnTo>
                  <a:lnTo>
                    <a:pt x="175689" y="296319"/>
                  </a:lnTo>
                  <a:lnTo>
                    <a:pt x="197233" y="259708"/>
                  </a:lnTo>
                  <a:lnTo>
                    <a:pt x="233803" y="226850"/>
                  </a:lnTo>
                  <a:lnTo>
                    <a:pt x="288984" y="192696"/>
                  </a:lnTo>
                  <a:lnTo>
                    <a:pt x="347246" y="166867"/>
                  </a:lnTo>
                  <a:lnTo>
                    <a:pt x="373398" y="164439"/>
                  </a:lnTo>
                  <a:lnTo>
                    <a:pt x="376865" y="164934"/>
                  </a:lnTo>
                  <a:lnTo>
                    <a:pt x="399153" y="183261"/>
                  </a:lnTo>
                  <a:lnTo>
                    <a:pt x="399153" y="186232"/>
                  </a:lnTo>
                  <a:lnTo>
                    <a:pt x="374388" y="208521"/>
                  </a:lnTo>
                  <a:lnTo>
                    <a:pt x="363570" y="216006"/>
                  </a:lnTo>
                  <a:lnTo>
                    <a:pt x="329316" y="235762"/>
                  </a:lnTo>
                  <a:lnTo>
                    <a:pt x="287401" y="246773"/>
                  </a:lnTo>
                  <a:lnTo>
                    <a:pt x="267889" y="243278"/>
                  </a:lnTo>
                  <a:lnTo>
                    <a:pt x="248582" y="231305"/>
                  </a:lnTo>
                  <a:lnTo>
                    <a:pt x="236107" y="200332"/>
                  </a:lnTo>
                  <a:lnTo>
                    <a:pt x="255635" y="164987"/>
                  </a:lnTo>
                  <a:lnTo>
                    <a:pt x="289468" y="133330"/>
                  </a:lnTo>
                  <a:lnTo>
                    <a:pt x="344695" y="98769"/>
                  </a:lnTo>
                  <a:lnTo>
                    <a:pt x="404175" y="71532"/>
                  </a:lnTo>
                  <a:lnTo>
                    <a:pt x="431843" y="68351"/>
                  </a:lnTo>
                  <a:lnTo>
                    <a:pt x="435806" y="68846"/>
                  </a:lnTo>
                  <a:lnTo>
                    <a:pt x="452874" y="79159"/>
                  </a:lnTo>
                  <a:lnTo>
                    <a:pt x="458920" y="83794"/>
                  </a:lnTo>
                  <a:lnTo>
                    <a:pt x="429367" y="115404"/>
                  </a:lnTo>
                  <a:lnTo>
                    <a:pt x="422432" y="119862"/>
                  </a:lnTo>
                  <a:lnTo>
                    <a:pt x="380774" y="141504"/>
                  </a:lnTo>
                  <a:lnTo>
                    <a:pt x="347247" y="148688"/>
                  </a:lnTo>
                  <a:lnTo>
                    <a:pt x="330821" y="146299"/>
                  </a:lnTo>
                  <a:lnTo>
                    <a:pt x="315872" y="139235"/>
                  </a:lnTo>
                  <a:lnTo>
                    <a:pt x="302570" y="127787"/>
                  </a:lnTo>
                  <a:lnTo>
                    <a:pt x="298468" y="94461"/>
                  </a:lnTo>
                  <a:lnTo>
                    <a:pt x="322383" y="63223"/>
                  </a:lnTo>
                  <a:lnTo>
                    <a:pt x="361573" y="35870"/>
                  </a:lnTo>
                  <a:lnTo>
                    <a:pt x="403298" y="14196"/>
                  </a:lnTo>
                  <a:lnTo>
                    <a:pt x="434815" y="0"/>
                  </a:lnTo>
                </a:path>
              </a:pathLst>
            </a:custGeom>
            <a:ln w="37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" name="object 37" descr=""/>
          <p:cNvSpPr txBox="1"/>
          <p:nvPr/>
        </p:nvSpPr>
        <p:spPr>
          <a:xfrm>
            <a:off x="927599" y="2879659"/>
            <a:ext cx="6144260" cy="8782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05918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2.19: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equivalente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175">
                <a:latin typeface="Calibri"/>
                <a:cs typeface="Calibri"/>
              </a:rPr>
              <a:t>Y-</a:t>
            </a:r>
            <a:r>
              <a:rPr dirty="0" sz="1200" spc="195">
                <a:latin typeface="Calibri"/>
                <a:cs typeface="Calibri"/>
              </a:rPr>
              <a:t>Δ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910"/>
              </a:spcBef>
            </a:pPr>
            <a:endParaRPr sz="1200">
              <a:latin typeface="Calibri"/>
              <a:cs typeface="Calibri"/>
            </a:endParaRPr>
          </a:p>
          <a:p>
            <a:pPr marL="12700" marR="5080" indent="222250">
              <a:lnSpc>
                <a:spcPct val="100800"/>
              </a:lnSpc>
            </a:pPr>
            <a:r>
              <a:rPr dirty="0" sz="1200" spc="70">
                <a:latin typeface="Calibri"/>
                <a:cs typeface="Calibri"/>
              </a:rPr>
              <a:t>Si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imaginamos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relaci´on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espiras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tal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tensiones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l´ınea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 </a:t>
            </a:r>
            <a:r>
              <a:rPr dirty="0" sz="1200">
                <a:latin typeface="Calibri"/>
                <a:cs typeface="Calibri"/>
              </a:rPr>
              <a:t>secundario,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equivalente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conexi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260">
                <a:latin typeface="Calibri"/>
                <a:cs typeface="Calibri"/>
              </a:rPr>
              <a:t>YY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150107" y="3877887"/>
            <a:ext cx="54629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caso,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r</a:t>
            </a:r>
            <a:r>
              <a:rPr dirty="0" sz="1200" spc="35">
                <a:latin typeface="Calibri"/>
                <a:cs typeface="Calibri"/>
              </a:rPr>
              <a:t>el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c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-575">
                <a:latin typeface="Calibri"/>
                <a:cs typeface="Calibri"/>
              </a:rPr>
              <a:t>u</a:t>
            </a:r>
            <a:r>
              <a:rPr dirty="0" sz="1200" spc="70">
                <a:latin typeface="Calibri"/>
                <a:cs typeface="Calibri"/>
              </a:rPr>
              <a:t>´</a:t>
            </a:r>
            <a:r>
              <a:rPr dirty="0" sz="1200" spc="25">
                <a:latin typeface="Calibri"/>
                <a:cs typeface="Calibri"/>
              </a:rPr>
              <a:t>mer</a:t>
            </a:r>
            <a:r>
              <a:rPr dirty="0" sz="1200" spc="35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esp´ıras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secundario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es: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a</a:t>
            </a:r>
            <a:r>
              <a:rPr dirty="0" sz="1200" spc="35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9" name="object 39" descr=""/>
          <p:cNvSpPr/>
          <p:nvPr/>
        </p:nvSpPr>
        <p:spPr>
          <a:xfrm>
            <a:off x="6990436" y="3884827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 descr=""/>
          <p:cNvSpPr txBox="1"/>
          <p:nvPr/>
        </p:nvSpPr>
        <p:spPr>
          <a:xfrm>
            <a:off x="6620247" y="3807786"/>
            <a:ext cx="4622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00">
                <a:latin typeface="Calibri"/>
                <a:cs typeface="Calibri"/>
              </a:rPr>
              <a:t>V</a:t>
            </a:r>
            <a:r>
              <a:rPr dirty="0" baseline="55555" sz="900" spc="150" i="1">
                <a:latin typeface="Calibri"/>
                <a:cs typeface="Calibri"/>
              </a:rPr>
              <a:t>b</a:t>
            </a:r>
            <a:r>
              <a:rPr dirty="0" baseline="55555" sz="900" spc="217" i="1">
                <a:latin typeface="Calibri"/>
                <a:cs typeface="Calibri"/>
              </a:rPr>
              <a:t> </a:t>
            </a:r>
            <a:r>
              <a:rPr dirty="0" sz="800" spc="75" i="1">
                <a:latin typeface="Calibri"/>
                <a:cs typeface="Calibri"/>
              </a:rPr>
              <a:t>/</a:t>
            </a:r>
            <a:r>
              <a:rPr dirty="0" baseline="45138" sz="1200" spc="112">
                <a:latin typeface="Cambria"/>
                <a:cs typeface="Cambria"/>
              </a:rPr>
              <a:t>√</a:t>
            </a:r>
            <a:r>
              <a:rPr dirty="0" sz="800" spc="75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" name="object 41" descr=""/>
          <p:cNvSpPr/>
          <p:nvPr/>
        </p:nvSpPr>
        <p:spPr>
          <a:xfrm>
            <a:off x="6658203" y="4004461"/>
            <a:ext cx="387350" cy="0"/>
          </a:xfrm>
          <a:custGeom>
            <a:avLst/>
            <a:gdLst/>
            <a:ahLst/>
            <a:cxnLst/>
            <a:rect l="l" t="t" r="r" b="b"/>
            <a:pathLst>
              <a:path w="387350" h="0">
                <a:moveTo>
                  <a:pt x="0" y="0"/>
                </a:moveTo>
                <a:lnTo>
                  <a:pt x="38709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 descr=""/>
          <p:cNvSpPr txBox="1"/>
          <p:nvPr/>
        </p:nvSpPr>
        <p:spPr>
          <a:xfrm>
            <a:off x="6756907" y="3908074"/>
            <a:ext cx="170815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630"/>
              </a:lnSpc>
              <a:spcBef>
                <a:spcPts val="95"/>
              </a:spcBef>
            </a:pPr>
            <a:r>
              <a:rPr dirty="0" sz="600" spc="100" i="1">
                <a:latin typeface="Calibri"/>
                <a:cs typeface="Calibri"/>
              </a:rPr>
              <a:t>P</a:t>
            </a:r>
            <a:endParaRPr sz="600">
              <a:latin typeface="Calibri"/>
              <a:cs typeface="Calibri"/>
            </a:endParaRPr>
          </a:p>
          <a:p>
            <a:pPr algn="r" marR="5080">
              <a:lnSpc>
                <a:spcPts val="630"/>
              </a:lnSpc>
            </a:pPr>
            <a:r>
              <a:rPr dirty="0" sz="600" spc="-50" i="1">
                <a:latin typeface="Calibri"/>
                <a:cs typeface="Calibri"/>
              </a:rPr>
              <a:t>b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6723888" y="3972366"/>
            <a:ext cx="2451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55">
                <a:latin typeface="Calibri"/>
                <a:cs typeface="Calibri"/>
              </a:rPr>
              <a:t>V</a:t>
            </a:r>
            <a:r>
              <a:rPr dirty="0" baseline="-18518" sz="900" spc="232" i="1">
                <a:latin typeface="Calibri"/>
                <a:cs typeface="Calibri"/>
              </a:rPr>
              <a:t>S</a:t>
            </a:r>
            <a:endParaRPr baseline="-18518" sz="9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5516371" y="4292725"/>
            <a:ext cx="1244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 i="1">
                <a:latin typeface="Calibri"/>
                <a:cs typeface="Calibri"/>
              </a:rPr>
              <a:t>eq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150111" y="4296978"/>
            <a:ext cx="46583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529455" algn="l"/>
              </a:tabLst>
            </a:pP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mismo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r</a:t>
            </a:r>
            <a:r>
              <a:rPr dirty="0" sz="1200" spc="35">
                <a:latin typeface="Calibri"/>
                <a:cs typeface="Calibri"/>
              </a:rPr>
              <a:t>e</a:t>
            </a:r>
            <a:r>
              <a:rPr dirty="0" sz="1200" spc="45">
                <a:latin typeface="Calibri"/>
                <a:cs typeface="Calibri"/>
              </a:rPr>
              <a:t>la</a:t>
            </a:r>
            <a:r>
              <a:rPr dirty="0" sz="1200" spc="40">
                <a:latin typeface="Calibri"/>
                <a:cs typeface="Calibri"/>
              </a:rPr>
              <a:t>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espiras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equivalente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dada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a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5839454" y="4225345"/>
            <a:ext cx="1371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45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5950711" y="4229638"/>
            <a:ext cx="6731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-50" i="1">
                <a:latin typeface="Calibri"/>
                <a:cs typeface="Calibri"/>
              </a:rPr>
              <a:t>b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5950711" y="4327174"/>
            <a:ext cx="850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00" i="1">
                <a:latin typeface="Calibri"/>
                <a:cs typeface="Calibri"/>
              </a:rPr>
              <a:t>P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9" name="object 49" descr=""/>
          <p:cNvSpPr/>
          <p:nvPr/>
        </p:nvSpPr>
        <p:spPr>
          <a:xfrm>
            <a:off x="5852007" y="4423561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 h="0">
                <a:moveTo>
                  <a:pt x="0" y="0"/>
                </a:moveTo>
                <a:lnTo>
                  <a:pt x="19050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" name="object 50" descr=""/>
          <p:cNvSpPr txBox="1"/>
          <p:nvPr/>
        </p:nvSpPr>
        <p:spPr>
          <a:xfrm>
            <a:off x="5844032" y="4391466"/>
            <a:ext cx="1371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45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44</a:t>
            </a:fld>
          </a:p>
        </p:txBody>
      </p:sp>
      <p:sp>
        <p:nvSpPr>
          <p:cNvPr id="51" name="object 51" descr=""/>
          <p:cNvSpPr txBox="1"/>
          <p:nvPr/>
        </p:nvSpPr>
        <p:spPr>
          <a:xfrm>
            <a:off x="5956808" y="4389316"/>
            <a:ext cx="83185" cy="2209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6700"/>
              </a:lnSpc>
              <a:spcBef>
                <a:spcPts val="100"/>
              </a:spcBef>
            </a:pPr>
            <a:r>
              <a:rPr dirty="0" sz="600" spc="-50" i="1">
                <a:latin typeface="Calibri"/>
                <a:cs typeface="Calibri"/>
              </a:rPr>
              <a:t>b</a:t>
            </a:r>
            <a:r>
              <a:rPr dirty="0" sz="600" spc="125" i="1">
                <a:latin typeface="Calibri"/>
                <a:cs typeface="Calibri"/>
              </a:rPr>
              <a:t> S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889494" y="4633783"/>
            <a:ext cx="6218555" cy="42157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40640" indent="222250">
              <a:lnSpc>
                <a:spcPct val="100000"/>
              </a:lnSpc>
              <a:spcBef>
                <a:spcPts val="95"/>
              </a:spcBef>
            </a:pPr>
            <a:r>
              <a:rPr dirty="0" sz="1200" spc="85">
                <a:latin typeface="Calibri"/>
                <a:cs typeface="Calibri"/>
              </a:rPr>
              <a:t>Lo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corresponde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relac</a:t>
            </a:r>
            <a:r>
              <a:rPr dirty="0" sz="1200" spc="50">
                <a:latin typeface="Calibri"/>
                <a:cs typeface="Calibri"/>
              </a:rPr>
              <a:t>i</a:t>
            </a:r>
            <a:r>
              <a:rPr dirty="0" sz="1200" spc="-57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tensiones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l´ınea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(fase-fase)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nominales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del </a:t>
            </a:r>
            <a:r>
              <a:rPr dirty="0" sz="1200">
                <a:latin typeface="Calibri"/>
                <a:cs typeface="Calibri"/>
              </a:rPr>
              <a:t>primario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secundario.</a:t>
            </a:r>
            <a:endParaRPr sz="1200">
              <a:latin typeface="Calibri"/>
              <a:cs typeface="Calibri"/>
            </a:endParaRPr>
          </a:p>
          <a:p>
            <a:pPr algn="just" marL="50800" marR="40640" indent="22225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trataremos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285">
                <a:latin typeface="Calibri"/>
                <a:cs typeface="Calibri"/>
              </a:rPr>
              <a:t>YY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285">
                <a:latin typeface="Calibri"/>
                <a:cs typeface="Calibri"/>
              </a:rPr>
              <a:t>YΔ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utilizando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mismo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modelo,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sea,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c</a:t>
            </a:r>
            <a:r>
              <a:rPr dirty="0" sz="1200" spc="4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nexi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290">
                <a:latin typeface="Calibri"/>
                <a:cs typeface="Calibri"/>
              </a:rPr>
              <a:t>YΔ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lugar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pensar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r</a:t>
            </a:r>
            <a:r>
              <a:rPr dirty="0" sz="1200" spc="40">
                <a:latin typeface="Calibri"/>
                <a:cs typeface="Calibri"/>
              </a:rPr>
              <a:t>e</a:t>
            </a:r>
            <a:r>
              <a:rPr dirty="0" sz="1200" spc="50">
                <a:latin typeface="Calibri"/>
                <a:cs typeface="Calibri"/>
              </a:rPr>
              <a:t>la</a:t>
            </a:r>
            <a:r>
              <a:rPr dirty="0" sz="1200" spc="45">
                <a:latin typeface="Calibri"/>
                <a:cs typeface="Calibri"/>
              </a:rPr>
              <a:t>ci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espiras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que </a:t>
            </a:r>
            <a:r>
              <a:rPr dirty="0" sz="1200">
                <a:latin typeface="Calibri"/>
                <a:cs typeface="Calibri"/>
              </a:rPr>
              <a:t>realmente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existe,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trabajan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relac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equivalente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conforme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90">
                <a:latin typeface="Calibri"/>
                <a:cs typeface="Calibri"/>
              </a:rPr>
              <a:t>fu´e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descrito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arriba.</a:t>
            </a:r>
            <a:endParaRPr sz="1200">
              <a:latin typeface="Calibri"/>
              <a:cs typeface="Calibri"/>
            </a:endParaRPr>
          </a:p>
          <a:p>
            <a:pPr algn="just" marL="50800" marR="40005" indent="22225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Calibri"/>
                <a:cs typeface="Calibri"/>
              </a:rPr>
              <a:t>Nota:</a:t>
            </a:r>
            <a:r>
              <a:rPr dirty="0" sz="1200" spc="165">
                <a:latin typeface="Calibri"/>
                <a:cs typeface="Calibri"/>
              </a:rPr>
              <a:t>  </a:t>
            </a:r>
            <a:r>
              <a:rPr dirty="0" sz="1200" spc="105">
                <a:latin typeface="Calibri"/>
                <a:cs typeface="Calibri"/>
              </a:rPr>
              <a:t>Al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trabajar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unidad,</a:t>
            </a:r>
            <a:r>
              <a:rPr dirty="0" sz="1200" spc="3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cargas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trif</a:t>
            </a:r>
            <a:r>
              <a:rPr dirty="0" sz="1200" spc="-530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s</a:t>
            </a:r>
            <a:r>
              <a:rPr dirty="0" sz="1200" spc="50">
                <a:latin typeface="Calibri"/>
                <a:cs typeface="Calibri"/>
              </a:rPr>
              <a:t>i</a:t>
            </a:r>
            <a:r>
              <a:rPr dirty="0" sz="1200" spc="45">
                <a:latin typeface="Calibri"/>
                <a:cs typeface="Calibri"/>
              </a:rPr>
              <a:t>c</a:t>
            </a:r>
            <a:r>
              <a:rPr dirty="0" sz="1200" spc="50">
                <a:latin typeface="Calibri"/>
                <a:cs typeface="Calibri"/>
              </a:rPr>
              <a:t>as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representan</a:t>
            </a:r>
            <a:r>
              <a:rPr dirty="0" sz="1200" spc="3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315">
                <a:latin typeface="Calibri"/>
                <a:cs typeface="Calibri"/>
              </a:rPr>
              <a:t> </a:t>
            </a:r>
            <a:r>
              <a:rPr dirty="0" sz="1200" spc="150">
                <a:latin typeface="Calibri"/>
                <a:cs typeface="Calibri"/>
              </a:rPr>
              <a:t>Y,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los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requieren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conversi´on.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70"/>
              </a:spcBef>
            </a:pPr>
            <a:endParaRPr sz="1200">
              <a:latin typeface="Calibri"/>
              <a:cs typeface="Calibri"/>
            </a:endParaRPr>
          </a:p>
          <a:p>
            <a:pPr lvl="2" marL="678180" indent="-627380">
              <a:lnSpc>
                <a:spcPct val="100000"/>
              </a:lnSpc>
              <a:buAutoNum type="arabicPeriod" startAt="8"/>
              <a:tabLst>
                <a:tab pos="678180" algn="l"/>
              </a:tabLst>
            </a:pPr>
            <a:r>
              <a:rPr dirty="0" sz="1400" spc="125" b="1">
                <a:latin typeface="Calibri"/>
                <a:cs typeface="Calibri"/>
              </a:rPr>
              <a:t>Unidades</a:t>
            </a:r>
            <a:r>
              <a:rPr dirty="0" sz="1400" spc="225" b="1">
                <a:latin typeface="Calibri"/>
                <a:cs typeface="Calibri"/>
              </a:rPr>
              <a:t> </a:t>
            </a:r>
            <a:r>
              <a:rPr dirty="0" sz="1400" spc="105" b="1">
                <a:latin typeface="Calibri"/>
                <a:cs typeface="Calibri"/>
              </a:rPr>
              <a:t>p.u.</a:t>
            </a:r>
            <a:r>
              <a:rPr dirty="0" sz="1400" spc="405" b="1">
                <a:latin typeface="Calibri"/>
                <a:cs typeface="Calibri"/>
              </a:rPr>
              <a:t> </a:t>
            </a:r>
            <a:r>
              <a:rPr dirty="0" sz="1400" spc="114" b="1">
                <a:latin typeface="Calibri"/>
                <a:cs typeface="Calibri"/>
              </a:rPr>
              <a:t>para</a:t>
            </a:r>
            <a:r>
              <a:rPr dirty="0" sz="1400" spc="220" b="1">
                <a:latin typeface="Calibri"/>
                <a:cs typeface="Calibri"/>
              </a:rPr>
              <a:t> </a:t>
            </a:r>
            <a:r>
              <a:rPr dirty="0" sz="1400" spc="110" b="1">
                <a:latin typeface="Calibri"/>
                <a:cs typeface="Calibri"/>
              </a:rPr>
              <a:t>Sistemas</a:t>
            </a:r>
            <a:r>
              <a:rPr dirty="0" sz="1400" spc="235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</a:t>
            </a:r>
            <a:r>
              <a:rPr dirty="0" sz="1400" spc="220" b="1">
                <a:latin typeface="Calibri"/>
                <a:cs typeface="Calibri"/>
              </a:rPr>
              <a:t> </a:t>
            </a:r>
            <a:r>
              <a:rPr dirty="0" sz="1400" spc="60" b="1">
                <a:latin typeface="Calibri"/>
                <a:cs typeface="Calibri"/>
              </a:rPr>
              <a:t>T</a:t>
            </a:r>
            <a:r>
              <a:rPr dirty="0" sz="1400" spc="140" b="1">
                <a:latin typeface="Calibri"/>
                <a:cs typeface="Calibri"/>
              </a:rPr>
              <a:t>r</a:t>
            </a:r>
            <a:r>
              <a:rPr dirty="0" sz="1400" spc="135" b="1">
                <a:latin typeface="Calibri"/>
                <a:cs typeface="Calibri"/>
              </a:rPr>
              <a:t>a</a:t>
            </a:r>
            <a:r>
              <a:rPr dirty="0" sz="1400" spc="140" b="1">
                <a:latin typeface="Calibri"/>
                <a:cs typeface="Calibri"/>
              </a:rPr>
              <a:t>nsm</a:t>
            </a:r>
            <a:r>
              <a:rPr dirty="0" sz="1400" spc="135" b="1">
                <a:latin typeface="Calibri"/>
                <a:cs typeface="Calibri"/>
              </a:rPr>
              <a:t>i</a:t>
            </a:r>
            <a:r>
              <a:rPr dirty="0" sz="1400" spc="140" b="1">
                <a:latin typeface="Calibri"/>
                <a:cs typeface="Calibri"/>
              </a:rPr>
              <a:t>s</a:t>
            </a:r>
            <a:r>
              <a:rPr dirty="0" sz="1400" spc="120" b="1">
                <a:latin typeface="Calibri"/>
                <a:cs typeface="Calibri"/>
              </a:rPr>
              <a:t>i</a:t>
            </a:r>
            <a:r>
              <a:rPr dirty="0" sz="1400" spc="-605" b="1">
                <a:latin typeface="Calibri"/>
                <a:cs typeface="Calibri"/>
              </a:rPr>
              <a:t>o</a:t>
            </a:r>
            <a:r>
              <a:rPr dirty="0" sz="1400" spc="125" b="1">
                <a:latin typeface="Calibri"/>
                <a:cs typeface="Calibri"/>
              </a:rPr>
              <a:t>´</a:t>
            </a:r>
            <a:r>
              <a:rPr dirty="0" sz="1400" spc="135" b="1">
                <a:latin typeface="Calibri"/>
                <a:cs typeface="Calibri"/>
              </a:rPr>
              <a:t>n</a:t>
            </a:r>
            <a:endParaRPr sz="1400">
              <a:latin typeface="Calibri"/>
              <a:cs typeface="Calibri"/>
            </a:endParaRPr>
          </a:p>
          <a:p>
            <a:pPr marL="50800" marR="40005">
              <a:lnSpc>
                <a:spcPct val="100000"/>
              </a:lnSpc>
              <a:spcBef>
                <a:spcPts val="1450"/>
              </a:spcBef>
            </a:pP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transmisi´on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energ´ıa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el´ectrica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formada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l´ıneas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transmisi´on,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transfor- </a:t>
            </a:r>
            <a:r>
              <a:rPr dirty="0" sz="1200">
                <a:latin typeface="Calibri"/>
                <a:cs typeface="Calibri"/>
              </a:rPr>
              <a:t>madores,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generadores,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cargas,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condensadores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 </a:t>
            </a:r>
            <a:r>
              <a:rPr dirty="0" sz="1200">
                <a:latin typeface="Calibri"/>
                <a:cs typeface="Calibri"/>
              </a:rPr>
              <a:t>inductores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 </a:t>
            </a:r>
            <a:r>
              <a:rPr dirty="0" sz="1200">
                <a:latin typeface="Calibri"/>
                <a:cs typeface="Calibri"/>
              </a:rPr>
              <a:t>otros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equipamentos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auxiliares.</a:t>
            </a:r>
            <a:endParaRPr sz="1200">
              <a:latin typeface="Calibri"/>
              <a:cs typeface="Calibri"/>
            </a:endParaRPr>
          </a:p>
          <a:p>
            <a:pPr marL="27305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Calibri"/>
                <a:cs typeface="Calibri"/>
              </a:rPr>
              <a:t>Nota: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tra</a:t>
            </a:r>
            <a:r>
              <a:rPr dirty="0" sz="1200" spc="40">
                <a:latin typeface="Calibri"/>
                <a:cs typeface="Calibri"/>
              </a:rPr>
              <a:t>nsmisi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p</a:t>
            </a:r>
            <a:r>
              <a:rPr dirty="0" sz="1200" spc="8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d</a:t>
            </a:r>
            <a:r>
              <a:rPr dirty="0" sz="1200" spc="45">
                <a:latin typeface="Calibri"/>
                <a:cs typeface="Calibri"/>
              </a:rPr>
              <a:t>r</a:t>
            </a:r>
            <a:r>
              <a:rPr dirty="0" sz="1200" spc="-530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´n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seleccionar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base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15"/>
              </a:spcBef>
            </a:pPr>
            <a:endParaRPr sz="1200">
              <a:latin typeface="Calibri"/>
              <a:cs typeface="Calibri"/>
            </a:endParaRPr>
          </a:p>
          <a:p>
            <a:pPr lvl="3" marL="421005" indent="-149225">
              <a:lnSpc>
                <a:spcPct val="100000"/>
              </a:lnSpc>
              <a:buFont typeface="Lucida Sans Unicode"/>
              <a:buChar char="•"/>
              <a:tabLst>
                <a:tab pos="421005" algn="l"/>
              </a:tabLst>
            </a:pPr>
            <a:r>
              <a:rPr dirty="0" baseline="9259" sz="1800" spc="97" i="1">
                <a:latin typeface="Calibri"/>
                <a:cs typeface="Calibri"/>
              </a:rPr>
              <a:t>V</a:t>
            </a:r>
            <a:r>
              <a:rPr dirty="0" sz="800" spc="65" i="1">
                <a:latin typeface="Calibri"/>
                <a:cs typeface="Calibri"/>
              </a:rPr>
              <a:t>Base</a:t>
            </a:r>
            <a:r>
              <a:rPr dirty="0" sz="800" spc="204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89">
                <a:latin typeface="Calibri"/>
                <a:cs typeface="Calibri"/>
              </a:rPr>
              <a:t> </a:t>
            </a:r>
            <a:r>
              <a:rPr dirty="0" baseline="9259" sz="1800" spc="232" i="1">
                <a:latin typeface="Calibri"/>
                <a:cs typeface="Calibri"/>
              </a:rPr>
              <a:t>V</a:t>
            </a:r>
            <a:r>
              <a:rPr dirty="0" sz="800" spc="155" i="1">
                <a:latin typeface="Calibri"/>
                <a:cs typeface="Calibri"/>
              </a:rPr>
              <a:t>L</a:t>
            </a:r>
            <a:r>
              <a:rPr dirty="0" sz="800" spc="155">
                <a:latin typeface="Cambria"/>
                <a:cs typeface="Cambria"/>
              </a:rPr>
              <a:t>−</a:t>
            </a:r>
            <a:r>
              <a:rPr dirty="0" sz="800" spc="155" i="1">
                <a:latin typeface="Calibri"/>
                <a:cs typeface="Calibri"/>
              </a:rPr>
              <a:t>N</a:t>
            </a:r>
            <a:r>
              <a:rPr dirty="0" sz="800" spc="285" i="1">
                <a:latin typeface="Calibri"/>
                <a:cs typeface="Calibri"/>
              </a:rPr>
              <a:t> </a:t>
            </a:r>
            <a:r>
              <a:rPr dirty="0" baseline="9259" sz="1800" i="1">
                <a:latin typeface="Calibri"/>
                <a:cs typeface="Calibri"/>
              </a:rPr>
              <a:t>y</a:t>
            </a:r>
            <a:r>
              <a:rPr dirty="0" baseline="9259" sz="1800" spc="172" i="1">
                <a:latin typeface="Calibri"/>
                <a:cs typeface="Calibri"/>
              </a:rPr>
              <a:t> </a:t>
            </a:r>
            <a:r>
              <a:rPr dirty="0" baseline="9259" sz="1800" spc="150" i="1">
                <a:latin typeface="Calibri"/>
                <a:cs typeface="Calibri"/>
              </a:rPr>
              <a:t>S</a:t>
            </a:r>
            <a:r>
              <a:rPr dirty="0" sz="800" spc="100" i="1">
                <a:latin typeface="Calibri"/>
                <a:cs typeface="Calibri"/>
              </a:rPr>
              <a:t>Base</a:t>
            </a:r>
            <a:r>
              <a:rPr dirty="0" sz="800" spc="210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89">
                <a:latin typeface="Calibri"/>
                <a:cs typeface="Calibri"/>
              </a:rPr>
              <a:t> </a:t>
            </a:r>
            <a:r>
              <a:rPr dirty="0" baseline="9259" sz="1800" spc="75" i="1">
                <a:latin typeface="Calibri"/>
                <a:cs typeface="Calibri"/>
              </a:rPr>
              <a:t>S</a:t>
            </a:r>
            <a:r>
              <a:rPr dirty="0" sz="800" spc="50" i="1">
                <a:latin typeface="Calibri"/>
                <a:cs typeface="Calibri"/>
              </a:rPr>
              <a:t>Base</a:t>
            </a:r>
            <a:r>
              <a:rPr dirty="0" baseline="9259" sz="1800" spc="75">
                <a:latin typeface="Calibri"/>
                <a:cs typeface="Calibri"/>
              </a:rPr>
              <a:t>(3</a:t>
            </a:r>
            <a:r>
              <a:rPr dirty="0" baseline="9259" sz="1800" spc="75" i="1">
                <a:latin typeface="Calibri"/>
                <a:cs typeface="Calibri"/>
              </a:rPr>
              <a:t>φ</a:t>
            </a:r>
            <a:r>
              <a:rPr dirty="0" baseline="9259" sz="1800" spc="75">
                <a:latin typeface="Calibri"/>
                <a:cs typeface="Calibri"/>
              </a:rPr>
              <a:t>)</a:t>
            </a:r>
            <a:r>
              <a:rPr dirty="0" baseline="9259" sz="1800" spc="75" i="1">
                <a:latin typeface="Calibri"/>
                <a:cs typeface="Calibri"/>
              </a:rPr>
              <a:t>/</a:t>
            </a:r>
            <a:r>
              <a:rPr dirty="0" baseline="9259" sz="1800" spc="75">
                <a:latin typeface="Calibri"/>
                <a:cs typeface="Calibri"/>
              </a:rPr>
              <a:t>3</a:t>
            </a:r>
            <a:endParaRPr baseline="9259" sz="1800">
              <a:latin typeface="Calibri"/>
              <a:cs typeface="Calibri"/>
            </a:endParaRPr>
          </a:p>
          <a:p>
            <a:pPr lvl="3">
              <a:lnSpc>
                <a:spcPct val="100000"/>
              </a:lnSpc>
              <a:spcBef>
                <a:spcPts val="35"/>
              </a:spcBef>
              <a:buFont typeface="Lucida Sans Unicode"/>
              <a:buChar char="•"/>
            </a:pPr>
            <a:endParaRPr sz="800">
              <a:latin typeface="Calibri"/>
              <a:cs typeface="Calibri"/>
            </a:endParaRPr>
          </a:p>
          <a:p>
            <a:pPr lvl="3" marL="421005" indent="-149225">
              <a:lnSpc>
                <a:spcPct val="100000"/>
              </a:lnSpc>
              <a:buFont typeface="Lucida Sans Unicode"/>
              <a:buChar char="•"/>
              <a:tabLst>
                <a:tab pos="421005" algn="l"/>
              </a:tabLst>
            </a:pPr>
            <a:r>
              <a:rPr dirty="0" baseline="9259" sz="1800" spc="97" i="1">
                <a:latin typeface="Calibri"/>
                <a:cs typeface="Calibri"/>
              </a:rPr>
              <a:t>V</a:t>
            </a:r>
            <a:r>
              <a:rPr dirty="0" sz="800" spc="65" i="1">
                <a:latin typeface="Calibri"/>
                <a:cs typeface="Calibri"/>
              </a:rPr>
              <a:t>Base</a:t>
            </a:r>
            <a:r>
              <a:rPr dirty="0" sz="800" spc="210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89">
                <a:latin typeface="Calibri"/>
                <a:cs typeface="Calibri"/>
              </a:rPr>
              <a:t> </a:t>
            </a:r>
            <a:r>
              <a:rPr dirty="0" baseline="9259" sz="1800" spc="254" i="1">
                <a:latin typeface="Calibri"/>
                <a:cs typeface="Calibri"/>
              </a:rPr>
              <a:t>V</a:t>
            </a:r>
            <a:r>
              <a:rPr dirty="0" sz="800" spc="170" i="1">
                <a:latin typeface="Calibri"/>
                <a:cs typeface="Calibri"/>
              </a:rPr>
              <a:t>L</a:t>
            </a:r>
            <a:r>
              <a:rPr dirty="0" sz="800" spc="170">
                <a:latin typeface="Cambria"/>
                <a:cs typeface="Cambria"/>
              </a:rPr>
              <a:t>−</a:t>
            </a:r>
            <a:r>
              <a:rPr dirty="0" sz="800" spc="170" i="1">
                <a:latin typeface="Calibri"/>
                <a:cs typeface="Calibri"/>
              </a:rPr>
              <a:t>L</a:t>
            </a:r>
            <a:r>
              <a:rPr dirty="0" sz="800" spc="210" i="1">
                <a:latin typeface="Calibri"/>
                <a:cs typeface="Calibri"/>
              </a:rPr>
              <a:t> </a:t>
            </a:r>
            <a:r>
              <a:rPr dirty="0" baseline="9259" sz="1800" i="1">
                <a:latin typeface="Calibri"/>
                <a:cs typeface="Calibri"/>
              </a:rPr>
              <a:t>y</a:t>
            </a:r>
            <a:r>
              <a:rPr dirty="0" baseline="9259" sz="1800" spc="179" i="1">
                <a:latin typeface="Calibri"/>
                <a:cs typeface="Calibri"/>
              </a:rPr>
              <a:t> </a:t>
            </a:r>
            <a:r>
              <a:rPr dirty="0" baseline="9259" sz="1800" spc="150" i="1">
                <a:latin typeface="Calibri"/>
                <a:cs typeface="Calibri"/>
              </a:rPr>
              <a:t>S</a:t>
            </a:r>
            <a:r>
              <a:rPr dirty="0" sz="800" spc="100" i="1">
                <a:latin typeface="Calibri"/>
                <a:cs typeface="Calibri"/>
              </a:rPr>
              <a:t>Base</a:t>
            </a:r>
            <a:r>
              <a:rPr dirty="0" sz="800" spc="210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89">
                <a:latin typeface="Calibri"/>
                <a:cs typeface="Calibri"/>
              </a:rPr>
              <a:t> </a:t>
            </a:r>
            <a:r>
              <a:rPr dirty="0" baseline="9259" sz="1800" spc="82" i="1">
                <a:latin typeface="Calibri"/>
                <a:cs typeface="Calibri"/>
              </a:rPr>
              <a:t>S</a:t>
            </a:r>
            <a:r>
              <a:rPr dirty="0" sz="800" spc="55" i="1">
                <a:latin typeface="Calibri"/>
                <a:cs typeface="Calibri"/>
              </a:rPr>
              <a:t>Base</a:t>
            </a:r>
            <a:r>
              <a:rPr dirty="0" baseline="9259" sz="1800" spc="82">
                <a:latin typeface="Calibri"/>
                <a:cs typeface="Calibri"/>
              </a:rPr>
              <a:t>(3</a:t>
            </a:r>
            <a:r>
              <a:rPr dirty="0" baseline="9259" sz="1800" spc="82" i="1">
                <a:latin typeface="Calibri"/>
                <a:cs typeface="Calibri"/>
              </a:rPr>
              <a:t>φ</a:t>
            </a:r>
            <a:r>
              <a:rPr dirty="0" baseline="9259" sz="1800" spc="82">
                <a:latin typeface="Calibri"/>
                <a:cs typeface="Calibri"/>
              </a:rPr>
              <a:t>)</a:t>
            </a:r>
            <a:endParaRPr baseline="9259" sz="1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844"/>
              </a:spcBef>
            </a:pPr>
            <a:endParaRPr sz="800">
              <a:latin typeface="Calibri"/>
              <a:cs typeface="Calibri"/>
            </a:endParaRPr>
          </a:p>
          <a:p>
            <a:pPr algn="just" marL="50800" marR="43180" indent="222250">
              <a:lnSpc>
                <a:spcPct val="100000"/>
              </a:lnSpc>
            </a:pPr>
            <a:r>
              <a:rPr dirty="0" sz="1200" spc="55">
                <a:latin typeface="Calibri"/>
                <a:cs typeface="Calibri"/>
              </a:rPr>
              <a:t>Esta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525">
                <a:latin typeface="Calibri"/>
                <a:cs typeface="Calibri"/>
              </a:rPr>
              <a:t>u</a:t>
            </a:r>
            <a:r>
              <a:rPr dirty="0" sz="1200" spc="120">
                <a:latin typeface="Calibri"/>
                <a:cs typeface="Calibri"/>
              </a:rPr>
              <a:t>´</a:t>
            </a:r>
            <a:r>
              <a:rPr dirty="0" sz="1200" spc="80">
                <a:latin typeface="Calibri"/>
                <a:cs typeface="Calibri"/>
              </a:rPr>
              <a:t>ltim</a:t>
            </a:r>
            <a:r>
              <a:rPr dirty="0" sz="1200" spc="85">
                <a:latin typeface="Calibri"/>
                <a:cs typeface="Calibri"/>
              </a:rPr>
              <a:t>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opci´on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m´as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usual.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Lo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basado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</a:t>
            </a:r>
            <a:r>
              <a:rPr dirty="0" sz="1200" i="1">
                <a:latin typeface="Calibri"/>
                <a:cs typeface="Calibri"/>
              </a:rPr>
              <a:t>φ</a:t>
            </a:r>
            <a:r>
              <a:rPr dirty="0" sz="1200" spc="11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equilibrado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resolver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monof</a:t>
            </a:r>
            <a:r>
              <a:rPr dirty="0" sz="1200" spc="-560">
                <a:latin typeface="Calibri"/>
                <a:cs typeface="Calibri"/>
              </a:rPr>
              <a:t>a</a:t>
            </a:r>
            <a:r>
              <a:rPr dirty="0" sz="1200" spc="15">
                <a:latin typeface="Calibri"/>
                <a:cs typeface="Calibri"/>
              </a:rPr>
              <a:t>´</a:t>
            </a:r>
            <a:r>
              <a:rPr dirty="0" sz="1200" spc="10">
                <a:latin typeface="Calibri"/>
                <a:cs typeface="Calibri"/>
              </a:rPr>
              <a:t>s</a:t>
            </a:r>
            <a:r>
              <a:rPr dirty="0" sz="1200" spc="20">
                <a:latin typeface="Calibri"/>
                <a:cs typeface="Calibri"/>
              </a:rPr>
              <a:t>ico,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puesto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circula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neutro.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92200" y="843595"/>
            <a:ext cx="13506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a)</a:t>
            </a:r>
            <a:r>
              <a:rPr dirty="0" sz="1200" spc="385">
                <a:latin typeface="Calibri"/>
                <a:cs typeface="Calibri"/>
              </a:rPr>
              <a:t> </a:t>
            </a:r>
            <a:r>
              <a:rPr dirty="0" sz="1200" spc="85" b="1">
                <a:latin typeface="Calibri"/>
                <a:cs typeface="Calibri"/>
              </a:rPr>
              <a:t>Sistema</a:t>
            </a:r>
            <a:r>
              <a:rPr dirty="0" sz="1200" spc="229" b="1">
                <a:latin typeface="Calibri"/>
                <a:cs typeface="Calibri"/>
              </a:rPr>
              <a:t> </a:t>
            </a:r>
            <a:r>
              <a:rPr dirty="0" sz="1200" spc="100" b="1">
                <a:latin typeface="Calibri"/>
                <a:cs typeface="Calibri"/>
              </a:rPr>
              <a:t>Radial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1358836" y="1273492"/>
            <a:ext cx="5495290" cy="1388110"/>
            <a:chOff x="1358836" y="1273492"/>
            <a:chExt cx="5495290" cy="1388110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849564" y="1273492"/>
              <a:ext cx="167258" cy="167259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92964" y="1273492"/>
              <a:ext cx="167259" cy="167259"/>
            </a:xfrm>
            <a:prstGeom prst="rect">
              <a:avLst/>
            </a:prstGeom>
          </p:spPr>
        </p:pic>
        <p:sp>
          <p:nvSpPr>
            <p:cNvPr id="6" name="object 6" descr=""/>
            <p:cNvSpPr/>
            <p:nvPr/>
          </p:nvSpPr>
          <p:spPr>
            <a:xfrm>
              <a:off x="1361694" y="1471422"/>
              <a:ext cx="5489575" cy="1028700"/>
            </a:xfrm>
            <a:custGeom>
              <a:avLst/>
              <a:gdLst/>
              <a:ahLst/>
              <a:cxnLst/>
              <a:rect l="l" t="t" r="r" b="b"/>
              <a:pathLst>
                <a:path w="5489575" h="1028700">
                  <a:moveTo>
                    <a:pt x="348995" y="800100"/>
                  </a:moveTo>
                  <a:lnTo>
                    <a:pt x="342868" y="845661"/>
                  </a:lnTo>
                  <a:lnTo>
                    <a:pt x="325577" y="886612"/>
                  </a:lnTo>
                  <a:lnTo>
                    <a:pt x="298761" y="921315"/>
                  </a:lnTo>
                  <a:lnTo>
                    <a:pt x="264058" y="948131"/>
                  </a:lnTo>
                  <a:lnTo>
                    <a:pt x="223107" y="965422"/>
                  </a:lnTo>
                  <a:lnTo>
                    <a:pt x="177546" y="971550"/>
                  </a:lnTo>
                  <a:lnTo>
                    <a:pt x="131984" y="965422"/>
                  </a:lnTo>
                  <a:lnTo>
                    <a:pt x="91033" y="948131"/>
                  </a:lnTo>
                  <a:lnTo>
                    <a:pt x="56330" y="921315"/>
                  </a:lnTo>
                  <a:lnTo>
                    <a:pt x="29514" y="886612"/>
                  </a:lnTo>
                  <a:lnTo>
                    <a:pt x="12223" y="845661"/>
                  </a:lnTo>
                  <a:lnTo>
                    <a:pt x="6096" y="800100"/>
                  </a:lnTo>
                  <a:lnTo>
                    <a:pt x="12223" y="754538"/>
                  </a:lnTo>
                  <a:lnTo>
                    <a:pt x="29514" y="713587"/>
                  </a:lnTo>
                  <a:lnTo>
                    <a:pt x="56330" y="678884"/>
                  </a:lnTo>
                  <a:lnTo>
                    <a:pt x="91033" y="652068"/>
                  </a:lnTo>
                  <a:lnTo>
                    <a:pt x="131984" y="634777"/>
                  </a:lnTo>
                  <a:lnTo>
                    <a:pt x="177546" y="628650"/>
                  </a:lnTo>
                  <a:lnTo>
                    <a:pt x="223107" y="634777"/>
                  </a:lnTo>
                  <a:lnTo>
                    <a:pt x="264058" y="652068"/>
                  </a:lnTo>
                  <a:lnTo>
                    <a:pt x="298761" y="678884"/>
                  </a:lnTo>
                  <a:lnTo>
                    <a:pt x="325577" y="713587"/>
                  </a:lnTo>
                  <a:lnTo>
                    <a:pt x="342868" y="754538"/>
                  </a:lnTo>
                  <a:lnTo>
                    <a:pt x="348995" y="800100"/>
                  </a:lnTo>
                  <a:close/>
                </a:path>
                <a:path w="5489575" h="1028700">
                  <a:moveTo>
                    <a:pt x="342900" y="228600"/>
                  </a:moveTo>
                  <a:lnTo>
                    <a:pt x="336772" y="274161"/>
                  </a:lnTo>
                  <a:lnTo>
                    <a:pt x="319481" y="315112"/>
                  </a:lnTo>
                  <a:lnTo>
                    <a:pt x="292665" y="349815"/>
                  </a:lnTo>
                  <a:lnTo>
                    <a:pt x="257962" y="376631"/>
                  </a:lnTo>
                  <a:lnTo>
                    <a:pt x="217011" y="393922"/>
                  </a:lnTo>
                  <a:lnTo>
                    <a:pt x="171450" y="400050"/>
                  </a:lnTo>
                  <a:lnTo>
                    <a:pt x="125888" y="393922"/>
                  </a:lnTo>
                  <a:lnTo>
                    <a:pt x="84937" y="376631"/>
                  </a:lnTo>
                  <a:lnTo>
                    <a:pt x="50234" y="349815"/>
                  </a:lnTo>
                  <a:lnTo>
                    <a:pt x="23418" y="315112"/>
                  </a:lnTo>
                  <a:lnTo>
                    <a:pt x="6127" y="274161"/>
                  </a:lnTo>
                  <a:lnTo>
                    <a:pt x="0" y="228600"/>
                  </a:lnTo>
                  <a:lnTo>
                    <a:pt x="6127" y="183038"/>
                  </a:lnTo>
                  <a:lnTo>
                    <a:pt x="23418" y="142087"/>
                  </a:lnTo>
                  <a:lnTo>
                    <a:pt x="50234" y="107384"/>
                  </a:lnTo>
                  <a:lnTo>
                    <a:pt x="84937" y="80568"/>
                  </a:lnTo>
                  <a:lnTo>
                    <a:pt x="125888" y="63277"/>
                  </a:lnTo>
                  <a:lnTo>
                    <a:pt x="171450" y="57150"/>
                  </a:lnTo>
                  <a:lnTo>
                    <a:pt x="217011" y="63277"/>
                  </a:lnTo>
                  <a:lnTo>
                    <a:pt x="257962" y="80568"/>
                  </a:lnTo>
                  <a:lnTo>
                    <a:pt x="292665" y="107384"/>
                  </a:lnTo>
                  <a:lnTo>
                    <a:pt x="319481" y="142087"/>
                  </a:lnTo>
                  <a:lnTo>
                    <a:pt x="336772" y="183038"/>
                  </a:lnTo>
                  <a:lnTo>
                    <a:pt x="342900" y="228600"/>
                  </a:lnTo>
                  <a:close/>
                </a:path>
                <a:path w="5489575" h="1028700">
                  <a:moveTo>
                    <a:pt x="1139952" y="523494"/>
                  </a:moveTo>
                  <a:lnTo>
                    <a:pt x="1133824" y="569055"/>
                  </a:lnTo>
                  <a:lnTo>
                    <a:pt x="1116533" y="610006"/>
                  </a:lnTo>
                  <a:lnTo>
                    <a:pt x="1089717" y="644709"/>
                  </a:lnTo>
                  <a:lnTo>
                    <a:pt x="1055014" y="671525"/>
                  </a:lnTo>
                  <a:lnTo>
                    <a:pt x="1014063" y="688816"/>
                  </a:lnTo>
                  <a:lnTo>
                    <a:pt x="968501" y="694944"/>
                  </a:lnTo>
                  <a:lnTo>
                    <a:pt x="922940" y="688816"/>
                  </a:lnTo>
                  <a:lnTo>
                    <a:pt x="881989" y="671525"/>
                  </a:lnTo>
                  <a:lnTo>
                    <a:pt x="847286" y="644709"/>
                  </a:lnTo>
                  <a:lnTo>
                    <a:pt x="820470" y="610006"/>
                  </a:lnTo>
                  <a:lnTo>
                    <a:pt x="803179" y="569055"/>
                  </a:lnTo>
                  <a:lnTo>
                    <a:pt x="797051" y="523494"/>
                  </a:lnTo>
                  <a:lnTo>
                    <a:pt x="803179" y="477932"/>
                  </a:lnTo>
                  <a:lnTo>
                    <a:pt x="820470" y="436981"/>
                  </a:lnTo>
                  <a:lnTo>
                    <a:pt x="847286" y="402278"/>
                  </a:lnTo>
                  <a:lnTo>
                    <a:pt x="881989" y="375462"/>
                  </a:lnTo>
                  <a:lnTo>
                    <a:pt x="922940" y="358171"/>
                  </a:lnTo>
                  <a:lnTo>
                    <a:pt x="968501" y="352044"/>
                  </a:lnTo>
                  <a:lnTo>
                    <a:pt x="1014063" y="358171"/>
                  </a:lnTo>
                  <a:lnTo>
                    <a:pt x="1055014" y="375462"/>
                  </a:lnTo>
                  <a:lnTo>
                    <a:pt x="1089717" y="402278"/>
                  </a:lnTo>
                  <a:lnTo>
                    <a:pt x="1116533" y="436981"/>
                  </a:lnTo>
                  <a:lnTo>
                    <a:pt x="1133824" y="477932"/>
                  </a:lnTo>
                  <a:lnTo>
                    <a:pt x="1139952" y="523494"/>
                  </a:lnTo>
                  <a:close/>
                </a:path>
                <a:path w="5489575" h="1028700">
                  <a:moveTo>
                    <a:pt x="1371600" y="514350"/>
                  </a:moveTo>
                  <a:lnTo>
                    <a:pt x="1365472" y="559911"/>
                  </a:lnTo>
                  <a:lnTo>
                    <a:pt x="1348181" y="600862"/>
                  </a:lnTo>
                  <a:lnTo>
                    <a:pt x="1321365" y="635565"/>
                  </a:lnTo>
                  <a:lnTo>
                    <a:pt x="1286662" y="662381"/>
                  </a:lnTo>
                  <a:lnTo>
                    <a:pt x="1245711" y="679672"/>
                  </a:lnTo>
                  <a:lnTo>
                    <a:pt x="1200150" y="685800"/>
                  </a:lnTo>
                  <a:lnTo>
                    <a:pt x="1154588" y="679672"/>
                  </a:lnTo>
                  <a:lnTo>
                    <a:pt x="1113637" y="662381"/>
                  </a:lnTo>
                  <a:lnTo>
                    <a:pt x="1078934" y="635565"/>
                  </a:lnTo>
                  <a:lnTo>
                    <a:pt x="1052118" y="600862"/>
                  </a:lnTo>
                  <a:lnTo>
                    <a:pt x="1034827" y="559911"/>
                  </a:lnTo>
                  <a:lnTo>
                    <a:pt x="1028700" y="514350"/>
                  </a:lnTo>
                  <a:lnTo>
                    <a:pt x="1034827" y="468788"/>
                  </a:lnTo>
                  <a:lnTo>
                    <a:pt x="1052118" y="427837"/>
                  </a:lnTo>
                  <a:lnTo>
                    <a:pt x="1078934" y="393134"/>
                  </a:lnTo>
                  <a:lnTo>
                    <a:pt x="1113637" y="366318"/>
                  </a:lnTo>
                  <a:lnTo>
                    <a:pt x="1154588" y="349027"/>
                  </a:lnTo>
                  <a:lnTo>
                    <a:pt x="1200150" y="342900"/>
                  </a:lnTo>
                  <a:lnTo>
                    <a:pt x="1245711" y="349027"/>
                  </a:lnTo>
                  <a:lnTo>
                    <a:pt x="1286662" y="366318"/>
                  </a:lnTo>
                  <a:lnTo>
                    <a:pt x="1321365" y="393134"/>
                  </a:lnTo>
                  <a:lnTo>
                    <a:pt x="1348181" y="427837"/>
                  </a:lnTo>
                  <a:lnTo>
                    <a:pt x="1365472" y="468788"/>
                  </a:lnTo>
                  <a:lnTo>
                    <a:pt x="1371600" y="514350"/>
                  </a:lnTo>
                  <a:close/>
                </a:path>
                <a:path w="5489575" h="1028700">
                  <a:moveTo>
                    <a:pt x="4457700" y="514350"/>
                  </a:moveTo>
                  <a:lnTo>
                    <a:pt x="4451572" y="559911"/>
                  </a:lnTo>
                  <a:lnTo>
                    <a:pt x="4434281" y="600862"/>
                  </a:lnTo>
                  <a:lnTo>
                    <a:pt x="4407465" y="635565"/>
                  </a:lnTo>
                  <a:lnTo>
                    <a:pt x="4372762" y="662381"/>
                  </a:lnTo>
                  <a:lnTo>
                    <a:pt x="4331811" y="679672"/>
                  </a:lnTo>
                  <a:lnTo>
                    <a:pt x="4286250" y="685800"/>
                  </a:lnTo>
                  <a:lnTo>
                    <a:pt x="4240688" y="679672"/>
                  </a:lnTo>
                  <a:lnTo>
                    <a:pt x="4199737" y="662381"/>
                  </a:lnTo>
                  <a:lnTo>
                    <a:pt x="4165034" y="635565"/>
                  </a:lnTo>
                  <a:lnTo>
                    <a:pt x="4138218" y="600862"/>
                  </a:lnTo>
                  <a:lnTo>
                    <a:pt x="4120927" y="559911"/>
                  </a:lnTo>
                  <a:lnTo>
                    <a:pt x="4114800" y="514350"/>
                  </a:lnTo>
                  <a:lnTo>
                    <a:pt x="4120927" y="468788"/>
                  </a:lnTo>
                  <a:lnTo>
                    <a:pt x="4138218" y="427837"/>
                  </a:lnTo>
                  <a:lnTo>
                    <a:pt x="4165034" y="393134"/>
                  </a:lnTo>
                  <a:lnTo>
                    <a:pt x="4199737" y="366318"/>
                  </a:lnTo>
                  <a:lnTo>
                    <a:pt x="4240688" y="349027"/>
                  </a:lnTo>
                  <a:lnTo>
                    <a:pt x="4286250" y="342900"/>
                  </a:lnTo>
                  <a:lnTo>
                    <a:pt x="4331811" y="349027"/>
                  </a:lnTo>
                  <a:lnTo>
                    <a:pt x="4372762" y="366318"/>
                  </a:lnTo>
                  <a:lnTo>
                    <a:pt x="4407465" y="393134"/>
                  </a:lnTo>
                  <a:lnTo>
                    <a:pt x="4434281" y="427837"/>
                  </a:lnTo>
                  <a:lnTo>
                    <a:pt x="4451572" y="468788"/>
                  </a:lnTo>
                  <a:lnTo>
                    <a:pt x="4457700" y="514350"/>
                  </a:lnTo>
                  <a:close/>
                </a:path>
                <a:path w="5489575" h="1028700">
                  <a:moveTo>
                    <a:pt x="4689348" y="523494"/>
                  </a:moveTo>
                  <a:lnTo>
                    <a:pt x="4683220" y="569055"/>
                  </a:lnTo>
                  <a:lnTo>
                    <a:pt x="4665929" y="610006"/>
                  </a:lnTo>
                  <a:lnTo>
                    <a:pt x="4639113" y="644709"/>
                  </a:lnTo>
                  <a:lnTo>
                    <a:pt x="4604410" y="671525"/>
                  </a:lnTo>
                  <a:lnTo>
                    <a:pt x="4563459" y="688816"/>
                  </a:lnTo>
                  <a:lnTo>
                    <a:pt x="4517898" y="694944"/>
                  </a:lnTo>
                  <a:lnTo>
                    <a:pt x="4472336" y="688816"/>
                  </a:lnTo>
                  <a:lnTo>
                    <a:pt x="4431385" y="671525"/>
                  </a:lnTo>
                  <a:lnTo>
                    <a:pt x="4396682" y="644709"/>
                  </a:lnTo>
                  <a:lnTo>
                    <a:pt x="4369866" y="610006"/>
                  </a:lnTo>
                  <a:lnTo>
                    <a:pt x="4352575" y="569055"/>
                  </a:lnTo>
                  <a:lnTo>
                    <a:pt x="4346448" y="523494"/>
                  </a:lnTo>
                  <a:lnTo>
                    <a:pt x="4352575" y="477932"/>
                  </a:lnTo>
                  <a:lnTo>
                    <a:pt x="4369866" y="436981"/>
                  </a:lnTo>
                  <a:lnTo>
                    <a:pt x="4396682" y="402278"/>
                  </a:lnTo>
                  <a:lnTo>
                    <a:pt x="4431385" y="375462"/>
                  </a:lnTo>
                  <a:lnTo>
                    <a:pt x="4472336" y="358171"/>
                  </a:lnTo>
                  <a:lnTo>
                    <a:pt x="4517898" y="352044"/>
                  </a:lnTo>
                  <a:lnTo>
                    <a:pt x="4563459" y="358171"/>
                  </a:lnTo>
                  <a:lnTo>
                    <a:pt x="4604410" y="375462"/>
                  </a:lnTo>
                  <a:lnTo>
                    <a:pt x="4639113" y="402278"/>
                  </a:lnTo>
                  <a:lnTo>
                    <a:pt x="4665929" y="436981"/>
                  </a:lnTo>
                  <a:lnTo>
                    <a:pt x="4683220" y="477932"/>
                  </a:lnTo>
                  <a:lnTo>
                    <a:pt x="4689348" y="523494"/>
                  </a:lnTo>
                  <a:close/>
                </a:path>
                <a:path w="5489575" h="1028700">
                  <a:moveTo>
                    <a:pt x="5489448" y="239268"/>
                  </a:moveTo>
                  <a:lnTo>
                    <a:pt x="5483320" y="284829"/>
                  </a:lnTo>
                  <a:lnTo>
                    <a:pt x="5466029" y="325780"/>
                  </a:lnTo>
                  <a:lnTo>
                    <a:pt x="5439213" y="360483"/>
                  </a:lnTo>
                  <a:lnTo>
                    <a:pt x="5404510" y="387299"/>
                  </a:lnTo>
                  <a:lnTo>
                    <a:pt x="5363559" y="404590"/>
                  </a:lnTo>
                  <a:lnTo>
                    <a:pt x="5317998" y="410718"/>
                  </a:lnTo>
                  <a:lnTo>
                    <a:pt x="5272436" y="404590"/>
                  </a:lnTo>
                  <a:lnTo>
                    <a:pt x="5231485" y="387299"/>
                  </a:lnTo>
                  <a:lnTo>
                    <a:pt x="5196782" y="360483"/>
                  </a:lnTo>
                  <a:lnTo>
                    <a:pt x="5169966" y="325780"/>
                  </a:lnTo>
                  <a:lnTo>
                    <a:pt x="5152675" y="284829"/>
                  </a:lnTo>
                  <a:lnTo>
                    <a:pt x="5146548" y="239268"/>
                  </a:lnTo>
                  <a:lnTo>
                    <a:pt x="5152675" y="193706"/>
                  </a:lnTo>
                  <a:lnTo>
                    <a:pt x="5169966" y="152755"/>
                  </a:lnTo>
                  <a:lnTo>
                    <a:pt x="5196782" y="118052"/>
                  </a:lnTo>
                  <a:lnTo>
                    <a:pt x="5231485" y="91236"/>
                  </a:lnTo>
                  <a:lnTo>
                    <a:pt x="5272436" y="73945"/>
                  </a:lnTo>
                  <a:lnTo>
                    <a:pt x="5317998" y="67818"/>
                  </a:lnTo>
                  <a:lnTo>
                    <a:pt x="5363559" y="73945"/>
                  </a:lnTo>
                  <a:lnTo>
                    <a:pt x="5404510" y="91236"/>
                  </a:lnTo>
                  <a:lnTo>
                    <a:pt x="5439213" y="118052"/>
                  </a:lnTo>
                  <a:lnTo>
                    <a:pt x="5466029" y="152755"/>
                  </a:lnTo>
                  <a:lnTo>
                    <a:pt x="5483320" y="193706"/>
                  </a:lnTo>
                  <a:lnTo>
                    <a:pt x="5489448" y="239268"/>
                  </a:lnTo>
                  <a:close/>
                </a:path>
                <a:path w="5489575" h="1028700">
                  <a:moveTo>
                    <a:pt x="571245" y="228600"/>
                  </a:moveTo>
                  <a:lnTo>
                    <a:pt x="342645" y="228600"/>
                  </a:lnTo>
                </a:path>
                <a:path w="5489575" h="1028700">
                  <a:moveTo>
                    <a:pt x="571245" y="0"/>
                  </a:moveTo>
                  <a:lnTo>
                    <a:pt x="571245" y="1028700"/>
                  </a:lnTo>
                </a:path>
                <a:path w="5489575" h="1028700">
                  <a:moveTo>
                    <a:pt x="4914646" y="0"/>
                  </a:moveTo>
                  <a:lnTo>
                    <a:pt x="4914646" y="1028700"/>
                  </a:lnTo>
                </a:path>
                <a:path w="5489575" h="1028700">
                  <a:moveTo>
                    <a:pt x="571245" y="800100"/>
                  </a:moveTo>
                  <a:lnTo>
                    <a:pt x="342645" y="80010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6276339" y="2271522"/>
              <a:ext cx="457200" cy="387350"/>
            </a:xfrm>
            <a:custGeom>
              <a:avLst/>
              <a:gdLst/>
              <a:ahLst/>
              <a:cxnLst/>
              <a:rect l="l" t="t" r="r" b="b"/>
              <a:pathLst>
                <a:path w="457200" h="387350">
                  <a:moveTo>
                    <a:pt x="0" y="0"/>
                  </a:moveTo>
                  <a:lnTo>
                    <a:pt x="457200" y="0"/>
                  </a:lnTo>
                  <a:lnTo>
                    <a:pt x="457200" y="295655"/>
                  </a:lnTo>
                </a:path>
                <a:path w="457200" h="387350">
                  <a:moveTo>
                    <a:pt x="457200" y="295655"/>
                  </a:moveTo>
                  <a:lnTo>
                    <a:pt x="457200" y="387096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1932940" y="1700022"/>
              <a:ext cx="4823460" cy="958850"/>
            </a:xfrm>
            <a:custGeom>
              <a:avLst/>
              <a:gdLst/>
              <a:ahLst/>
              <a:cxnLst/>
              <a:rect l="l" t="t" r="r" b="b"/>
              <a:pathLst>
                <a:path w="4823459" h="958850">
                  <a:moveTo>
                    <a:pt x="4777740" y="867155"/>
                  </a:moveTo>
                  <a:lnTo>
                    <a:pt x="4800600" y="958596"/>
                  </a:lnTo>
                  <a:lnTo>
                    <a:pt x="4823460" y="867155"/>
                  </a:lnTo>
                </a:path>
                <a:path w="4823459" h="958850">
                  <a:moveTo>
                    <a:pt x="0" y="285750"/>
                  </a:moveTo>
                  <a:lnTo>
                    <a:pt x="228600" y="285750"/>
                  </a:lnTo>
                </a:path>
                <a:path w="4823459" h="958850">
                  <a:moveTo>
                    <a:pt x="800100" y="285750"/>
                  </a:moveTo>
                  <a:lnTo>
                    <a:pt x="1028700" y="285750"/>
                  </a:lnTo>
                  <a:lnTo>
                    <a:pt x="3314700" y="285750"/>
                  </a:lnTo>
                </a:path>
                <a:path w="4823459" h="958850">
                  <a:moveTo>
                    <a:pt x="1028700" y="57150"/>
                  </a:moveTo>
                  <a:lnTo>
                    <a:pt x="1028700" y="514350"/>
                  </a:lnTo>
                </a:path>
                <a:path w="4823459" h="958850">
                  <a:moveTo>
                    <a:pt x="3314700" y="285750"/>
                  </a:moveTo>
                  <a:lnTo>
                    <a:pt x="3543300" y="285750"/>
                  </a:lnTo>
                </a:path>
                <a:path w="4823459" h="958850">
                  <a:moveTo>
                    <a:pt x="3314700" y="57150"/>
                  </a:moveTo>
                  <a:lnTo>
                    <a:pt x="3314700" y="514350"/>
                  </a:lnTo>
                </a:path>
                <a:path w="4823459" h="958850">
                  <a:moveTo>
                    <a:pt x="4114800" y="285750"/>
                  </a:moveTo>
                  <a:lnTo>
                    <a:pt x="4343400" y="285750"/>
                  </a:lnTo>
                </a:path>
                <a:path w="4823459" h="958850">
                  <a:moveTo>
                    <a:pt x="4572000" y="0"/>
                  </a:moveTo>
                  <a:lnTo>
                    <a:pt x="434340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15732" y="1668051"/>
              <a:ext cx="234314" cy="64020"/>
            </a:xfrm>
            <a:prstGeom prst="rect">
              <a:avLst/>
            </a:prstGeom>
          </p:spPr>
        </p:pic>
        <p:pic>
          <p:nvPicPr>
            <p:cNvPr id="10" name="object 1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15732" y="2239551"/>
              <a:ext cx="234314" cy="64020"/>
            </a:xfrm>
            <a:prstGeom prst="rect">
              <a:avLst/>
            </a:prstGeom>
          </p:spPr>
        </p:pic>
      </p:grpSp>
      <p:pic>
        <p:nvPicPr>
          <p:cNvPr id="11" name="object 11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878264" y="1502092"/>
            <a:ext cx="167258" cy="167259"/>
          </a:xfrm>
          <a:prstGeom prst="rect">
            <a:avLst/>
          </a:prstGeom>
        </p:spPr>
      </p:pic>
      <p:pic>
        <p:nvPicPr>
          <p:cNvPr id="12" name="object 1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164264" y="1502092"/>
            <a:ext cx="167259" cy="167259"/>
          </a:xfrm>
          <a:prstGeom prst="rect">
            <a:avLst/>
          </a:prstGeom>
        </p:spPr>
      </p:pic>
      <p:sp>
        <p:nvSpPr>
          <p:cNvPr id="13" name="object 13" descr=""/>
          <p:cNvSpPr txBox="1"/>
          <p:nvPr/>
        </p:nvSpPr>
        <p:spPr>
          <a:xfrm>
            <a:off x="1920239" y="1264411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1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44</a:t>
            </a:fld>
          </a:p>
        </p:txBody>
      </p:sp>
      <p:sp>
        <p:nvSpPr>
          <p:cNvPr id="14" name="object 14" descr=""/>
          <p:cNvSpPr txBox="1"/>
          <p:nvPr/>
        </p:nvSpPr>
        <p:spPr>
          <a:xfrm>
            <a:off x="6263644" y="1264411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4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405889" y="1252981"/>
            <a:ext cx="19685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 spc="-25">
                <a:latin typeface="Times New Roman"/>
                <a:cs typeface="Times New Roman"/>
              </a:rPr>
              <a:t>G</a:t>
            </a:r>
            <a:r>
              <a:rPr dirty="0" sz="900" spc="-25"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6606540" y="2681731"/>
            <a:ext cx="19685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>
                <a:latin typeface="Times New Roman"/>
                <a:cs typeface="Times New Roman"/>
              </a:rPr>
              <a:t>C</a:t>
            </a:r>
            <a:r>
              <a:rPr dirty="0" sz="1150" spc="-155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977640" y="1710181"/>
            <a:ext cx="19685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>
                <a:latin typeface="Times New Roman"/>
                <a:cs typeface="Times New Roman"/>
              </a:rPr>
              <a:t>L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948939" y="1493011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2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234944" y="1493011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3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405887" y="1881638"/>
            <a:ext cx="19685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 spc="-25">
                <a:latin typeface="Times New Roman"/>
                <a:cs typeface="Times New Roman"/>
              </a:rPr>
              <a:t>G</a:t>
            </a:r>
            <a:r>
              <a:rPr dirty="0" sz="900" spc="-25"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6549390" y="1310131"/>
            <a:ext cx="25400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>
                <a:latin typeface="Times New Roman"/>
                <a:cs typeface="Times New Roman"/>
              </a:rPr>
              <a:t>M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377439" y="1538731"/>
            <a:ext cx="19685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>
                <a:latin typeface="Times New Roman"/>
                <a:cs typeface="Times New Roman"/>
              </a:rPr>
              <a:t>T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5692140" y="1538731"/>
            <a:ext cx="19685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>
                <a:latin typeface="Times New Roman"/>
                <a:cs typeface="Times New Roman"/>
              </a:rPr>
              <a:t>T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299464" y="2896423"/>
            <a:ext cx="3359785" cy="5492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18005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2.20: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radial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245"/>
              </a:spcBef>
            </a:pPr>
            <a:r>
              <a:rPr dirty="0" sz="1200">
                <a:latin typeface="Calibri"/>
                <a:cs typeface="Calibri"/>
              </a:rPr>
              <a:t>Datos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336543" y="3666039"/>
            <a:ext cx="11068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Generador</a:t>
            </a:r>
            <a:r>
              <a:rPr dirty="0" sz="1200" spc="110">
                <a:latin typeface="Calibri"/>
                <a:cs typeface="Calibri"/>
              </a:rPr>
              <a:t>  </a:t>
            </a:r>
            <a:r>
              <a:rPr dirty="0" sz="1200" spc="90" i="1">
                <a:latin typeface="Calibri"/>
                <a:cs typeface="Calibri"/>
              </a:rPr>
              <a:t>G</a:t>
            </a:r>
            <a:r>
              <a:rPr dirty="0" baseline="-13888" sz="1200" spc="135">
                <a:latin typeface="Calibri"/>
                <a:cs typeface="Calibri"/>
              </a:rPr>
              <a:t>1</a:t>
            </a:r>
            <a:r>
              <a:rPr dirty="0" baseline="-13888" sz="1200" spc="322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201932" y="3666042"/>
            <a:ext cx="3113405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Reactancia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transitoria:</a:t>
            </a:r>
            <a:r>
              <a:rPr dirty="0" sz="1200" spc="340">
                <a:latin typeface="Calibri"/>
                <a:cs typeface="Calibri"/>
              </a:rPr>
              <a:t> </a:t>
            </a:r>
            <a:r>
              <a:rPr dirty="0" sz="1200" spc="170" i="1">
                <a:latin typeface="Calibri"/>
                <a:cs typeface="Calibri"/>
              </a:rPr>
              <a:t>X</a:t>
            </a:r>
            <a:r>
              <a:rPr dirty="0" baseline="-13888" sz="1200" spc="254" i="1">
                <a:latin typeface="Calibri"/>
                <a:cs typeface="Calibri"/>
              </a:rPr>
              <a:t>G</a:t>
            </a:r>
            <a:r>
              <a:rPr dirty="0" baseline="-13888" sz="1200" spc="254">
                <a:latin typeface="Calibri"/>
                <a:cs typeface="Calibri"/>
              </a:rPr>
              <a:t>1</a:t>
            </a:r>
            <a:r>
              <a:rPr dirty="0" baseline="-13888" sz="1200" spc="36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10%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10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Conexi´on: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235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560822" y="4120516"/>
            <a:ext cx="1631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60" i="1">
                <a:latin typeface="Calibri"/>
                <a:cs typeface="Calibri"/>
              </a:rPr>
              <a:t>G</a:t>
            </a:r>
            <a:r>
              <a:rPr dirty="0" sz="800" spc="6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201936" y="4033322"/>
            <a:ext cx="22866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nominal: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P</a:t>
            </a:r>
            <a:r>
              <a:rPr dirty="0" baseline="31250" sz="1200" spc="172" i="1">
                <a:latin typeface="Calibri"/>
                <a:cs typeface="Calibri"/>
              </a:rPr>
              <a:t>b</a:t>
            </a:r>
            <a:r>
              <a:rPr dirty="0" baseline="31250" sz="1200" spc="442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50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MVA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492247" y="4304914"/>
            <a:ext cx="1631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60" i="1">
                <a:latin typeface="Calibri"/>
                <a:cs typeface="Calibri"/>
              </a:rPr>
              <a:t>G</a:t>
            </a:r>
            <a:r>
              <a:rPr dirty="0" sz="800" spc="6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201918" y="4216207"/>
            <a:ext cx="21107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>
                <a:latin typeface="Calibri"/>
                <a:cs typeface="Calibri"/>
              </a:rPr>
              <a:t>Tensi´on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nominal: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20" i="1">
                <a:latin typeface="Calibri"/>
                <a:cs typeface="Calibri"/>
              </a:rPr>
              <a:t> </a:t>
            </a:r>
            <a:r>
              <a:rPr dirty="0" baseline="31250" sz="1200" i="1">
                <a:latin typeface="Calibri"/>
                <a:cs typeface="Calibri"/>
              </a:rPr>
              <a:t>b</a:t>
            </a:r>
            <a:r>
              <a:rPr dirty="0" baseline="31250" sz="1200" spc="31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16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240" i="1">
                <a:latin typeface="Calibri"/>
                <a:cs typeface="Calibri"/>
              </a:rPr>
              <a:t>KV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386840" y="4583486"/>
            <a:ext cx="11068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Generador</a:t>
            </a:r>
            <a:r>
              <a:rPr dirty="0" sz="1200" spc="110">
                <a:latin typeface="Calibri"/>
                <a:cs typeface="Calibri"/>
              </a:rPr>
              <a:t>  </a:t>
            </a:r>
            <a:r>
              <a:rPr dirty="0" sz="1200" spc="90" i="1">
                <a:latin typeface="Calibri"/>
                <a:cs typeface="Calibri"/>
              </a:rPr>
              <a:t>G</a:t>
            </a:r>
            <a:r>
              <a:rPr dirty="0" baseline="-13888" sz="1200" spc="135">
                <a:latin typeface="Calibri"/>
                <a:cs typeface="Calibri"/>
              </a:rPr>
              <a:t>2</a:t>
            </a:r>
            <a:r>
              <a:rPr dirty="0" baseline="-13888" sz="1200" spc="322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201922" y="4583490"/>
            <a:ext cx="3113405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Reactancia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transitoria:</a:t>
            </a:r>
            <a:r>
              <a:rPr dirty="0" sz="1200" spc="340">
                <a:latin typeface="Calibri"/>
                <a:cs typeface="Calibri"/>
              </a:rPr>
              <a:t> </a:t>
            </a:r>
            <a:r>
              <a:rPr dirty="0" sz="1200" spc="170" i="1">
                <a:latin typeface="Calibri"/>
                <a:cs typeface="Calibri"/>
              </a:rPr>
              <a:t>X</a:t>
            </a:r>
            <a:r>
              <a:rPr dirty="0" baseline="-13888" sz="1200" spc="254" i="1">
                <a:latin typeface="Calibri"/>
                <a:cs typeface="Calibri"/>
              </a:rPr>
              <a:t>G</a:t>
            </a:r>
            <a:r>
              <a:rPr dirty="0" baseline="-13888" sz="1200" spc="254">
                <a:latin typeface="Calibri"/>
                <a:cs typeface="Calibri"/>
              </a:rPr>
              <a:t>2</a:t>
            </a:r>
            <a:r>
              <a:rPr dirty="0" baseline="-13888" sz="1200" spc="36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10%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10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Conexi´on: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235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560822" y="5037964"/>
            <a:ext cx="1631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60" i="1">
                <a:latin typeface="Calibri"/>
                <a:cs typeface="Calibri"/>
              </a:rPr>
              <a:t>G</a:t>
            </a:r>
            <a:r>
              <a:rPr dirty="0" sz="800" spc="6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201936" y="4950770"/>
            <a:ext cx="22866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nominal: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P</a:t>
            </a:r>
            <a:r>
              <a:rPr dirty="0" baseline="31250" sz="1200" spc="172" i="1">
                <a:latin typeface="Calibri"/>
                <a:cs typeface="Calibri"/>
              </a:rPr>
              <a:t>b</a:t>
            </a:r>
            <a:r>
              <a:rPr dirty="0" baseline="31250" sz="1200" spc="442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50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MVA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492247" y="5222362"/>
            <a:ext cx="1631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60" i="1">
                <a:latin typeface="Calibri"/>
                <a:cs typeface="Calibri"/>
              </a:rPr>
              <a:t>G</a:t>
            </a:r>
            <a:r>
              <a:rPr dirty="0" sz="800" spc="6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201918" y="5133655"/>
            <a:ext cx="21107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>
                <a:latin typeface="Calibri"/>
                <a:cs typeface="Calibri"/>
              </a:rPr>
              <a:t>Tensi´on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nominal: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20" i="1">
                <a:latin typeface="Calibri"/>
                <a:cs typeface="Calibri"/>
              </a:rPr>
              <a:t> </a:t>
            </a:r>
            <a:r>
              <a:rPr dirty="0" baseline="31250" sz="1200" i="1">
                <a:latin typeface="Calibri"/>
                <a:cs typeface="Calibri"/>
              </a:rPr>
              <a:t>b</a:t>
            </a:r>
            <a:r>
              <a:rPr dirty="0" baseline="31250" sz="1200" spc="31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16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240" i="1">
                <a:latin typeface="Calibri"/>
                <a:cs typeface="Calibri"/>
              </a:rPr>
              <a:t>KV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336539" y="5500934"/>
            <a:ext cx="13157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 spc="50" i="1">
                <a:latin typeface="Calibri"/>
                <a:cs typeface="Calibri"/>
              </a:rPr>
              <a:t>T</a:t>
            </a:r>
            <a:r>
              <a:rPr dirty="0" baseline="-13888" sz="1200" spc="75">
                <a:latin typeface="Calibri"/>
                <a:cs typeface="Calibri"/>
              </a:rPr>
              <a:t>1</a:t>
            </a:r>
            <a:r>
              <a:rPr dirty="0" baseline="-13888" sz="1200" spc="427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608576" y="5588128"/>
            <a:ext cx="1854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T</a:t>
            </a:r>
            <a:r>
              <a:rPr dirty="0" baseline="-9259" sz="900" spc="82">
                <a:latin typeface="Calibri"/>
                <a:cs typeface="Calibri"/>
              </a:rPr>
              <a:t>1</a:t>
            </a:r>
            <a:endParaRPr baseline="-9259" sz="9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201922" y="5500939"/>
            <a:ext cx="29552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70">
                <a:latin typeface="Calibri"/>
                <a:cs typeface="Calibri"/>
              </a:rPr>
              <a:t>R</a:t>
            </a:r>
            <a:r>
              <a:rPr dirty="0" sz="1200" spc="60">
                <a:latin typeface="Calibri"/>
                <a:cs typeface="Calibri"/>
              </a:rPr>
              <a:t>e</a:t>
            </a:r>
            <a:r>
              <a:rPr dirty="0" sz="1200" spc="70">
                <a:latin typeface="Calibri"/>
                <a:cs typeface="Calibri"/>
              </a:rPr>
              <a:t>la</a:t>
            </a:r>
            <a:r>
              <a:rPr dirty="0" sz="1200" spc="65">
                <a:latin typeface="Calibri"/>
                <a:cs typeface="Calibri"/>
              </a:rPr>
              <a:t>ci</a:t>
            </a:r>
            <a:r>
              <a:rPr dirty="0" sz="1200" spc="-575">
                <a:latin typeface="Calibri"/>
                <a:cs typeface="Calibri"/>
              </a:rPr>
              <a:t>o</a:t>
            </a:r>
            <a:r>
              <a:rPr dirty="0" sz="1200" spc="70">
                <a:latin typeface="Calibri"/>
                <a:cs typeface="Calibri"/>
              </a:rPr>
              <a:t>´n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transf.: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a</a:t>
            </a:r>
            <a:r>
              <a:rPr dirty="0" baseline="31250" sz="1200" i="1">
                <a:latin typeface="Calibri"/>
                <a:cs typeface="Calibri"/>
              </a:rPr>
              <a:t>b</a:t>
            </a:r>
            <a:r>
              <a:rPr dirty="0" baseline="31250" sz="1200" spc="367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13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8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50" i="1">
                <a:latin typeface="Calibri"/>
                <a:cs typeface="Calibri"/>
              </a:rPr>
              <a:t>Y/</a:t>
            </a:r>
            <a:r>
              <a:rPr dirty="0" sz="1200" spc="50">
                <a:latin typeface="Calibri"/>
                <a:cs typeface="Calibri"/>
              </a:rPr>
              <a:t>138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295">
                <a:latin typeface="Calibri"/>
                <a:cs typeface="Calibri"/>
              </a:rPr>
              <a:t>Δ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240" i="1">
                <a:latin typeface="Calibri"/>
                <a:cs typeface="Calibri"/>
              </a:rPr>
              <a:t>KV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189214" y="5683819"/>
            <a:ext cx="3231515" cy="3924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Conexi´on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285">
                <a:latin typeface="Calibri"/>
                <a:cs typeface="Calibri"/>
              </a:rPr>
              <a:t>Y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43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Δ</a:t>
            </a:r>
            <a:endParaRPr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10"/>
              </a:spcBef>
            </a:pPr>
            <a:r>
              <a:rPr dirty="0" sz="1200">
                <a:latin typeface="Calibri"/>
                <a:cs typeface="Calibri"/>
              </a:rPr>
              <a:t>Reactancia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dispersi´on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: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165" i="1">
                <a:latin typeface="Calibri"/>
                <a:cs typeface="Calibri"/>
              </a:rPr>
              <a:t>X</a:t>
            </a:r>
            <a:r>
              <a:rPr dirty="0" baseline="-13888" sz="1200" spc="247" i="1">
                <a:latin typeface="Calibri"/>
                <a:cs typeface="Calibri"/>
              </a:rPr>
              <a:t>T</a:t>
            </a:r>
            <a:r>
              <a:rPr dirty="0" baseline="-27777" sz="900" spc="247">
                <a:latin typeface="Calibri"/>
                <a:cs typeface="Calibri"/>
              </a:rPr>
              <a:t>1</a:t>
            </a:r>
            <a:r>
              <a:rPr dirty="0" baseline="-27777" sz="900" spc="48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8%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08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553710" y="6139810"/>
            <a:ext cx="1854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T</a:t>
            </a:r>
            <a:r>
              <a:rPr dirty="0" baseline="-9259" sz="900" spc="82">
                <a:latin typeface="Calibri"/>
                <a:cs typeface="Calibri"/>
              </a:rPr>
              <a:t>1</a:t>
            </a:r>
            <a:endParaRPr baseline="-9259" sz="9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201933" y="6051103"/>
            <a:ext cx="23564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nominal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: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P</a:t>
            </a:r>
            <a:r>
              <a:rPr dirty="0" baseline="31250" sz="1200" spc="172" i="1">
                <a:latin typeface="Calibri"/>
                <a:cs typeface="Calibri"/>
              </a:rPr>
              <a:t>b</a:t>
            </a:r>
            <a:r>
              <a:rPr dirty="0" baseline="31250" sz="1200" spc="30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120</a:t>
            </a:r>
            <a:r>
              <a:rPr dirty="0" sz="1200" spc="65">
                <a:latin typeface="Calibri"/>
                <a:cs typeface="Calibri"/>
              </a:rPr>
              <a:t> MVA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336535" y="6418382"/>
            <a:ext cx="13157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 spc="50" i="1">
                <a:latin typeface="Calibri"/>
                <a:cs typeface="Calibri"/>
              </a:rPr>
              <a:t>T</a:t>
            </a:r>
            <a:r>
              <a:rPr dirty="0" baseline="-13888" sz="1200" spc="75">
                <a:latin typeface="Calibri"/>
                <a:cs typeface="Calibri"/>
              </a:rPr>
              <a:t>2</a:t>
            </a:r>
            <a:r>
              <a:rPr dirty="0" baseline="-13888" sz="1200" spc="427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4608576" y="6505575"/>
            <a:ext cx="1854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T</a:t>
            </a:r>
            <a:r>
              <a:rPr dirty="0" baseline="-9259" sz="900" spc="82">
                <a:latin typeface="Calibri"/>
                <a:cs typeface="Calibri"/>
              </a:rPr>
              <a:t>2</a:t>
            </a:r>
            <a:endParaRPr baseline="-9259" sz="9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201922" y="6418386"/>
            <a:ext cx="29597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70">
                <a:latin typeface="Calibri"/>
                <a:cs typeface="Calibri"/>
              </a:rPr>
              <a:t>R</a:t>
            </a:r>
            <a:r>
              <a:rPr dirty="0" sz="1200" spc="60">
                <a:latin typeface="Calibri"/>
                <a:cs typeface="Calibri"/>
              </a:rPr>
              <a:t>e</a:t>
            </a:r>
            <a:r>
              <a:rPr dirty="0" sz="1200" spc="70">
                <a:latin typeface="Calibri"/>
                <a:cs typeface="Calibri"/>
              </a:rPr>
              <a:t>la</a:t>
            </a:r>
            <a:r>
              <a:rPr dirty="0" sz="1200" spc="65">
                <a:latin typeface="Calibri"/>
                <a:cs typeface="Calibri"/>
              </a:rPr>
              <a:t>ci</a:t>
            </a:r>
            <a:r>
              <a:rPr dirty="0" sz="1200" spc="-575">
                <a:latin typeface="Calibri"/>
                <a:cs typeface="Calibri"/>
              </a:rPr>
              <a:t>o</a:t>
            </a:r>
            <a:r>
              <a:rPr dirty="0" sz="1200" spc="70">
                <a:latin typeface="Calibri"/>
                <a:cs typeface="Calibri"/>
              </a:rPr>
              <a:t>´n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transf.: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a</a:t>
            </a:r>
            <a:r>
              <a:rPr dirty="0" baseline="31250" sz="1200" i="1">
                <a:latin typeface="Calibri"/>
                <a:cs typeface="Calibri"/>
              </a:rPr>
              <a:t>b</a:t>
            </a:r>
            <a:r>
              <a:rPr dirty="0" baseline="31250" sz="1200" spc="367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138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Δ</a:t>
            </a:r>
            <a:r>
              <a:rPr dirty="0" sz="1200" spc="55" i="1">
                <a:latin typeface="Calibri"/>
                <a:cs typeface="Calibri"/>
              </a:rPr>
              <a:t>/</a:t>
            </a:r>
            <a:r>
              <a:rPr dirty="0" sz="1200" spc="55">
                <a:latin typeface="Calibri"/>
                <a:cs typeface="Calibri"/>
              </a:rPr>
              <a:t>13</a:t>
            </a:r>
            <a:r>
              <a:rPr dirty="0" sz="1200" spc="55" i="1">
                <a:latin typeface="Calibri"/>
                <a:cs typeface="Calibri"/>
              </a:rPr>
              <a:t>.</a:t>
            </a:r>
            <a:r>
              <a:rPr dirty="0" sz="1200" spc="55">
                <a:latin typeface="Calibri"/>
                <a:cs typeface="Calibri"/>
              </a:rPr>
              <a:t>8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sz="1200" spc="290" i="1">
                <a:latin typeface="Calibri"/>
                <a:cs typeface="Calibri"/>
              </a:rPr>
              <a:t> </a:t>
            </a:r>
            <a:r>
              <a:rPr dirty="0" sz="1200" spc="200" i="1">
                <a:latin typeface="Calibri"/>
                <a:cs typeface="Calibri"/>
              </a:rPr>
              <a:t>KV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189214" y="6601267"/>
            <a:ext cx="3213735" cy="3924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Conexi´on:</a:t>
            </a:r>
            <a:r>
              <a:rPr dirty="0" sz="1200" spc="120">
                <a:latin typeface="Calibri"/>
                <a:cs typeface="Calibri"/>
              </a:rPr>
              <a:t>  </a:t>
            </a:r>
            <a:r>
              <a:rPr dirty="0" sz="1200" spc="295">
                <a:latin typeface="Calibri"/>
                <a:cs typeface="Calibri"/>
              </a:rPr>
              <a:t>Δ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spc="150">
                <a:latin typeface="Lucida Sans Unicode"/>
                <a:cs typeface="Lucida Sans Unicode"/>
              </a:rPr>
              <a:t> 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10"/>
              </a:spcBef>
            </a:pPr>
            <a:r>
              <a:rPr dirty="0" sz="1200">
                <a:latin typeface="Calibri"/>
                <a:cs typeface="Calibri"/>
              </a:rPr>
              <a:t>Reactancia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dispersi´on: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 spc="165" i="1">
                <a:latin typeface="Calibri"/>
                <a:cs typeface="Calibri"/>
              </a:rPr>
              <a:t>X</a:t>
            </a:r>
            <a:r>
              <a:rPr dirty="0" baseline="-13888" sz="1200" spc="247" i="1">
                <a:latin typeface="Calibri"/>
                <a:cs typeface="Calibri"/>
              </a:rPr>
              <a:t>T</a:t>
            </a:r>
            <a:r>
              <a:rPr dirty="0" baseline="-27777" sz="900" spc="247">
                <a:latin typeface="Calibri"/>
                <a:cs typeface="Calibri"/>
              </a:rPr>
              <a:t>2</a:t>
            </a:r>
            <a:r>
              <a:rPr dirty="0" baseline="-27777" sz="900" spc="47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8%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08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4535422" y="7057258"/>
            <a:ext cx="1854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T</a:t>
            </a:r>
            <a:r>
              <a:rPr dirty="0" baseline="-9259" sz="900" spc="82">
                <a:latin typeface="Calibri"/>
                <a:cs typeface="Calibri"/>
              </a:rPr>
              <a:t>2</a:t>
            </a:r>
            <a:endParaRPr baseline="-9259" sz="9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201926" y="6968551"/>
            <a:ext cx="23387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nominal: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P</a:t>
            </a:r>
            <a:r>
              <a:rPr dirty="0" baseline="31250" sz="1200" spc="172" i="1">
                <a:latin typeface="Calibri"/>
                <a:cs typeface="Calibri"/>
              </a:rPr>
              <a:t>b</a:t>
            </a:r>
            <a:r>
              <a:rPr dirty="0" baseline="31250" sz="1200" spc="30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100</a:t>
            </a:r>
            <a:r>
              <a:rPr dirty="0" sz="1200" spc="65">
                <a:latin typeface="Calibri"/>
                <a:cs typeface="Calibri"/>
              </a:rPr>
              <a:t> MVA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336542" y="7335830"/>
            <a:ext cx="8337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Motor</a:t>
            </a:r>
            <a:r>
              <a:rPr dirty="0" sz="1200" spc="215" i="1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M</a:t>
            </a:r>
            <a:r>
              <a:rPr dirty="0" baseline="-13888" sz="1200" spc="82">
                <a:latin typeface="Calibri"/>
                <a:cs typeface="Calibri"/>
              </a:rPr>
              <a:t>1</a:t>
            </a:r>
            <a:r>
              <a:rPr dirty="0" baseline="-13888" sz="1200" spc="494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201930" y="7335835"/>
            <a:ext cx="31438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Reactancia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transitoria:</a:t>
            </a:r>
            <a:r>
              <a:rPr dirty="0" sz="1200" spc="335">
                <a:latin typeface="Calibri"/>
                <a:cs typeface="Calibri"/>
              </a:rPr>
              <a:t> </a:t>
            </a:r>
            <a:r>
              <a:rPr dirty="0" sz="1200" spc="229" i="1">
                <a:latin typeface="Calibri"/>
                <a:cs typeface="Calibri"/>
              </a:rPr>
              <a:t>X</a:t>
            </a:r>
            <a:r>
              <a:rPr dirty="0" baseline="-13888" sz="1200" spc="345" i="1">
                <a:latin typeface="Calibri"/>
                <a:cs typeface="Calibri"/>
              </a:rPr>
              <a:t>M</a:t>
            </a:r>
            <a:r>
              <a:rPr dirty="0" baseline="-13888" sz="1200" spc="-127" i="1">
                <a:latin typeface="Calibri"/>
                <a:cs typeface="Calibri"/>
              </a:rPr>
              <a:t> </a:t>
            </a:r>
            <a:r>
              <a:rPr dirty="0" baseline="-27777" sz="900" spc="89">
                <a:latin typeface="Calibri"/>
                <a:cs typeface="Calibri"/>
              </a:rPr>
              <a:t>1</a:t>
            </a:r>
            <a:r>
              <a:rPr dirty="0" baseline="-27777" sz="900" spc="53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10%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10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4466847" y="7607422"/>
            <a:ext cx="2266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baseline="-9259" sz="900" spc="97">
                <a:latin typeface="Calibri"/>
                <a:cs typeface="Calibri"/>
              </a:rPr>
              <a:t>1</a:t>
            </a:r>
            <a:endParaRPr baseline="-9259" sz="9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201922" y="7518715"/>
            <a:ext cx="22447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>
                <a:latin typeface="Calibri"/>
                <a:cs typeface="Calibri"/>
              </a:rPr>
              <a:t>Tensi´on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nominal: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20" i="1">
                <a:latin typeface="Calibri"/>
                <a:cs typeface="Calibri"/>
              </a:rPr>
              <a:t> </a:t>
            </a:r>
            <a:r>
              <a:rPr dirty="0" baseline="31250" sz="1200" i="1">
                <a:latin typeface="Calibri"/>
                <a:cs typeface="Calibri"/>
              </a:rPr>
              <a:t>b</a:t>
            </a:r>
            <a:r>
              <a:rPr dirty="0" baseline="31250" sz="1200" spc="412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13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8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240" i="1">
                <a:latin typeface="Calibri"/>
                <a:cs typeface="Calibri"/>
              </a:rPr>
              <a:t>KV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4535422" y="7790302"/>
            <a:ext cx="2266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baseline="-9259" sz="900" spc="97">
                <a:latin typeface="Calibri"/>
                <a:cs typeface="Calibri"/>
              </a:rPr>
              <a:t>1</a:t>
            </a:r>
            <a:endParaRPr baseline="-9259" sz="9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201912" y="7701595"/>
            <a:ext cx="23050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575435" algn="l"/>
              </a:tabLst>
            </a:pP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nominal:</a:t>
            </a:r>
            <a:r>
              <a:rPr dirty="0" sz="1200" spc="345">
                <a:latin typeface="Calibri"/>
                <a:cs typeface="Calibri"/>
              </a:rPr>
              <a:t> </a:t>
            </a:r>
            <a:r>
              <a:rPr dirty="0" sz="1200" spc="90" i="1">
                <a:latin typeface="Calibri"/>
                <a:cs typeface="Calibri"/>
              </a:rPr>
              <a:t>P</a:t>
            </a:r>
            <a:r>
              <a:rPr dirty="0" baseline="31250" sz="1200" spc="135" i="1">
                <a:latin typeface="Calibri"/>
                <a:cs typeface="Calibri"/>
              </a:rPr>
              <a:t>b</a:t>
            </a:r>
            <a:r>
              <a:rPr dirty="0" baseline="3125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80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MVA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336544" y="8068874"/>
            <a:ext cx="7004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85" i="1">
                <a:latin typeface="Calibri"/>
                <a:cs typeface="Calibri"/>
              </a:rPr>
              <a:t>Carga</a:t>
            </a:r>
            <a:r>
              <a:rPr dirty="0" sz="1200" spc="55" i="1">
                <a:latin typeface="Calibri"/>
                <a:cs typeface="Calibri"/>
              </a:rPr>
              <a:t> </a:t>
            </a:r>
            <a:r>
              <a:rPr dirty="0" sz="1200" spc="90" i="1">
                <a:latin typeface="Calibri"/>
                <a:cs typeface="Calibri"/>
              </a:rPr>
              <a:t>C</a:t>
            </a:r>
            <a:r>
              <a:rPr dirty="0" baseline="-13888" sz="1200" spc="135">
                <a:latin typeface="Calibri"/>
                <a:cs typeface="Calibri"/>
              </a:rPr>
              <a:t>1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201923" y="8068878"/>
            <a:ext cx="173291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Resistencia:</a:t>
            </a:r>
            <a:r>
              <a:rPr dirty="0" sz="1200" spc="210">
                <a:latin typeface="Calibri"/>
                <a:cs typeface="Calibri"/>
              </a:rPr>
              <a:t>  </a:t>
            </a:r>
            <a:r>
              <a:rPr dirty="0" sz="1200" spc="210" i="1">
                <a:latin typeface="Calibri"/>
                <a:cs typeface="Calibri"/>
              </a:rPr>
              <a:t>R</a:t>
            </a:r>
            <a:r>
              <a:rPr dirty="0" baseline="-13888" sz="1200" spc="315" i="1">
                <a:latin typeface="Calibri"/>
                <a:cs typeface="Calibri"/>
              </a:rPr>
              <a:t>C</a:t>
            </a:r>
            <a:r>
              <a:rPr dirty="0" baseline="-13888" sz="1200" spc="45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Ω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336538" y="8436157"/>
            <a:ext cx="17665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L´ınea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Transmisi´on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L</a:t>
            </a:r>
            <a:r>
              <a:rPr dirty="0" baseline="-13888" sz="1200" spc="232">
                <a:latin typeface="Calibri"/>
                <a:cs typeface="Calibri"/>
              </a:rPr>
              <a:t>1</a:t>
            </a:r>
            <a:r>
              <a:rPr dirty="0" baseline="-13888" sz="1200" spc="202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4560822" y="8524870"/>
            <a:ext cx="152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L</a:t>
            </a:r>
            <a:r>
              <a:rPr dirty="0" sz="800" spc="10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201920" y="8436163"/>
            <a:ext cx="23488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nominal: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P</a:t>
            </a:r>
            <a:r>
              <a:rPr dirty="0" baseline="31250" sz="1200" spc="172" i="1">
                <a:latin typeface="Calibri"/>
                <a:cs typeface="Calibri"/>
              </a:rPr>
              <a:t>b</a:t>
            </a:r>
            <a:r>
              <a:rPr dirty="0" baseline="31250" sz="1200" spc="37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100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MVA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201923" y="8619043"/>
            <a:ext cx="21748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>
                <a:latin typeface="Calibri"/>
                <a:cs typeface="Calibri"/>
              </a:rPr>
              <a:t>Tensi´on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nominal: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25" i="1">
                <a:latin typeface="Calibri"/>
                <a:cs typeface="Calibri"/>
              </a:rPr>
              <a:t> </a:t>
            </a:r>
            <a:r>
              <a:rPr dirty="0" baseline="31250" sz="1200" i="1">
                <a:latin typeface="Calibri"/>
                <a:cs typeface="Calibri"/>
              </a:rPr>
              <a:t>b</a:t>
            </a:r>
            <a:r>
              <a:rPr dirty="0" baseline="31250" sz="1200" spc="254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138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240" i="1">
                <a:latin typeface="Calibri"/>
                <a:cs typeface="Calibri"/>
              </a:rPr>
              <a:t>KV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201925" y="8707750"/>
            <a:ext cx="2343785" cy="3035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389255">
              <a:lnSpc>
                <a:spcPts val="855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L</a:t>
            </a:r>
            <a:r>
              <a:rPr dirty="0" sz="800" spc="10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 marL="38100">
              <a:lnSpc>
                <a:spcPts val="1335"/>
              </a:lnSpc>
            </a:pPr>
            <a:r>
              <a:rPr dirty="0" sz="1200">
                <a:latin typeface="Calibri"/>
                <a:cs typeface="Calibri"/>
              </a:rPr>
              <a:t>Reactancia: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 spc="200" i="1">
                <a:latin typeface="Calibri"/>
                <a:cs typeface="Calibri"/>
              </a:rPr>
              <a:t>X</a:t>
            </a:r>
            <a:r>
              <a:rPr dirty="0" baseline="-13888" sz="1200" spc="300" i="1">
                <a:latin typeface="Calibri"/>
                <a:cs typeface="Calibri"/>
              </a:rPr>
              <a:t>L</a:t>
            </a:r>
            <a:r>
              <a:rPr dirty="0" baseline="-13888" sz="1200" spc="300">
                <a:latin typeface="Calibri"/>
                <a:cs typeface="Calibri"/>
              </a:rPr>
              <a:t>1</a:t>
            </a:r>
            <a:r>
              <a:rPr dirty="0" baseline="-13888" sz="1200" spc="33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10%</a:t>
            </a:r>
            <a:r>
              <a:rPr dirty="0" sz="1200" spc="45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59176" y="843595"/>
            <a:ext cx="6026785" cy="26460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252729">
              <a:lnSpc>
                <a:spcPts val="107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(Valores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Sistema: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20" i="1">
                <a:latin typeface="Calibri"/>
                <a:cs typeface="Calibri"/>
              </a:rPr>
              <a:t> </a:t>
            </a:r>
            <a:r>
              <a:rPr dirty="0" baseline="31250" sz="1200" i="1">
                <a:latin typeface="Calibri"/>
                <a:cs typeface="Calibri"/>
              </a:rPr>
              <a:t>b</a:t>
            </a:r>
            <a:r>
              <a:rPr dirty="0" baseline="31250" sz="1200" spc="307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138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240">
                <a:latin typeface="Calibri"/>
                <a:cs typeface="Calibri"/>
              </a:rPr>
              <a:t>KV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P</a:t>
            </a:r>
            <a:r>
              <a:rPr dirty="0" baseline="31250" sz="1200" spc="172" i="1">
                <a:latin typeface="Calibri"/>
                <a:cs typeface="Calibri"/>
              </a:rPr>
              <a:t>b</a:t>
            </a:r>
            <a:r>
              <a:rPr dirty="0" baseline="31250" sz="1200" spc="382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100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MVA)</a:t>
            </a:r>
            <a:endParaRPr sz="1200">
              <a:latin typeface="Calibri"/>
              <a:cs typeface="Calibri"/>
            </a:endParaRPr>
          </a:p>
          <a:p>
            <a:pPr algn="ctr" marR="568325">
              <a:lnSpc>
                <a:spcPts val="590"/>
              </a:lnSpc>
              <a:tabLst>
                <a:tab pos="1119505" algn="l"/>
              </a:tabLst>
            </a:pPr>
            <a:r>
              <a:rPr dirty="0" sz="800" spc="100" i="1">
                <a:latin typeface="Calibri"/>
                <a:cs typeface="Calibri"/>
              </a:rPr>
              <a:t>L</a:t>
            </a:r>
            <a:r>
              <a:rPr dirty="0" sz="800" spc="10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100" i="1">
                <a:latin typeface="Calibri"/>
                <a:cs typeface="Calibri"/>
              </a:rPr>
              <a:t>L</a:t>
            </a:r>
            <a:r>
              <a:rPr dirty="0" sz="800" spc="10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8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</a:pPr>
            <a:r>
              <a:rPr dirty="0" sz="1200" spc="50">
                <a:latin typeface="Calibri"/>
                <a:cs typeface="Calibri"/>
              </a:rPr>
              <a:t>b)</a:t>
            </a:r>
            <a:r>
              <a:rPr dirty="0" sz="1200" spc="330">
                <a:latin typeface="Calibri"/>
                <a:cs typeface="Calibri"/>
              </a:rPr>
              <a:t> </a:t>
            </a:r>
            <a:r>
              <a:rPr dirty="0" sz="1200" spc="80" b="1">
                <a:latin typeface="Calibri"/>
                <a:cs typeface="Calibri"/>
              </a:rPr>
              <a:t>Sistemas</a:t>
            </a:r>
            <a:r>
              <a:rPr dirty="0" sz="1200" spc="195" b="1">
                <a:latin typeface="Calibri"/>
                <a:cs typeface="Calibri"/>
              </a:rPr>
              <a:t> </a:t>
            </a:r>
            <a:r>
              <a:rPr dirty="0" sz="1200" spc="50" b="1">
                <a:latin typeface="Calibri"/>
                <a:cs typeface="Calibri"/>
              </a:rPr>
              <a:t>enmallados</a:t>
            </a:r>
            <a:endParaRPr sz="1200">
              <a:latin typeface="Calibri"/>
              <a:cs typeface="Calibri"/>
            </a:endParaRPr>
          </a:p>
          <a:p>
            <a:pPr algn="just" marL="252729" marR="17780">
              <a:lnSpc>
                <a:spcPct val="100800"/>
              </a:lnSpc>
              <a:spcBef>
                <a:spcPts val="1330"/>
              </a:spcBef>
            </a:pP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2.21,2.22</a:t>
            </a:r>
            <a:r>
              <a:rPr dirty="0" sz="1200" spc="75">
                <a:latin typeface="Calibri"/>
                <a:cs typeface="Calibri"/>
              </a:rPr>
              <a:t> y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2.23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muestran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diferentes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variantes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en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configurac</a:t>
            </a:r>
            <a:r>
              <a:rPr dirty="0" sz="1200" spc="30">
                <a:latin typeface="Calibri"/>
                <a:cs typeface="Calibri"/>
              </a:rPr>
              <a:t>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5">
                <a:latin typeface="Calibri"/>
                <a:cs typeface="Calibri"/>
              </a:rPr>
              <a:t>T</a:t>
            </a:r>
            <a:r>
              <a:rPr dirty="0" sz="1200" spc="55">
                <a:latin typeface="Calibri"/>
                <a:cs typeface="Calibri"/>
              </a:rPr>
              <a:t>ransmisi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Energ´ıa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El´ectrica.</a:t>
            </a:r>
            <a:endParaRPr sz="1200">
              <a:latin typeface="Calibri"/>
              <a:cs typeface="Calibri"/>
            </a:endParaRPr>
          </a:p>
          <a:p>
            <a:pPr algn="just" marL="252729" marR="17780" indent="-635">
              <a:lnSpc>
                <a:spcPct val="100000"/>
              </a:lnSpc>
              <a:spcBef>
                <a:spcPts val="505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configurac</a:t>
            </a:r>
            <a:r>
              <a:rPr dirty="0" sz="1200" spc="30">
                <a:latin typeface="Calibri"/>
                <a:cs typeface="Calibri"/>
              </a:rPr>
              <a:t>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menos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utilizada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mostrada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2.22.</a:t>
            </a:r>
            <a:r>
              <a:rPr dirty="0" sz="1200" spc="390">
                <a:latin typeface="Calibri"/>
                <a:cs typeface="Calibri"/>
              </a:rPr>
              <a:t> </a:t>
            </a: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m</a:t>
            </a:r>
            <a:r>
              <a:rPr dirty="0" sz="1200" spc="-475">
                <a:latin typeface="Calibri"/>
                <a:cs typeface="Calibri"/>
              </a:rPr>
              <a:t>a</a:t>
            </a:r>
            <a:r>
              <a:rPr dirty="0" sz="1200" spc="95">
                <a:latin typeface="Calibri"/>
                <a:cs typeface="Calibri"/>
              </a:rPr>
              <a:t>´</a:t>
            </a:r>
            <a:r>
              <a:rPr dirty="0" sz="1200" spc="100">
                <a:latin typeface="Calibri"/>
                <a:cs typeface="Calibri"/>
              </a:rPr>
              <a:t>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uso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mostrada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2.23.</a:t>
            </a:r>
            <a:r>
              <a:rPr dirty="0" sz="1200" spc="3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ejemplo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35">
                <a:latin typeface="Calibri"/>
                <a:cs typeface="Calibri"/>
              </a:rPr>
              <a:t>onfigurac</a:t>
            </a:r>
            <a:r>
              <a:rPr dirty="0" sz="1200" spc="30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menciona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El´ectrico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Colombiano.</a:t>
            </a:r>
            <a:endParaRPr sz="1200">
              <a:latin typeface="Calibri"/>
              <a:cs typeface="Calibri"/>
            </a:endParaRPr>
          </a:p>
          <a:p>
            <a:pPr algn="just" marL="252729" marR="17780">
              <a:lnSpc>
                <a:spcPct val="100299"/>
              </a:lnSpc>
              <a:spcBef>
                <a:spcPts val="500"/>
              </a:spcBef>
            </a:pPr>
            <a:r>
              <a:rPr dirty="0" sz="1200">
                <a:latin typeface="Calibri"/>
                <a:cs typeface="Calibri"/>
              </a:rPr>
              <a:t>Generalmente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redes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transmisi´on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configuran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inicialmente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radial,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a </a:t>
            </a:r>
            <a:r>
              <a:rPr dirty="0" sz="1200">
                <a:latin typeface="Calibri"/>
                <a:cs typeface="Calibri"/>
              </a:rPr>
              <a:t>medida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2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crecen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estructura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modificada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hasta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llegar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fuertemente </a:t>
            </a:r>
            <a:r>
              <a:rPr dirty="0" sz="1200">
                <a:latin typeface="Calibri"/>
                <a:cs typeface="Calibri"/>
              </a:rPr>
              <a:t>enmallado,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mejorar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confiabilidad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optimizar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recursos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suministro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energ´ıa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el´ectrica.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538249" y="3956177"/>
            <a:ext cx="5235575" cy="3308985"/>
          </a:xfrm>
          <a:custGeom>
            <a:avLst/>
            <a:gdLst/>
            <a:ahLst/>
            <a:cxnLst/>
            <a:rect l="l" t="t" r="r" b="b"/>
            <a:pathLst>
              <a:path w="5235575" h="3308984">
                <a:moveTo>
                  <a:pt x="457657" y="251587"/>
                </a:moveTo>
                <a:lnTo>
                  <a:pt x="453005" y="297685"/>
                </a:lnTo>
                <a:lnTo>
                  <a:pt x="439665" y="340630"/>
                </a:lnTo>
                <a:lnTo>
                  <a:pt x="418559" y="379498"/>
                </a:lnTo>
                <a:lnTo>
                  <a:pt x="390610" y="413369"/>
                </a:lnTo>
                <a:lnTo>
                  <a:pt x="356740" y="441318"/>
                </a:lnTo>
                <a:lnTo>
                  <a:pt x="317871" y="462424"/>
                </a:lnTo>
                <a:lnTo>
                  <a:pt x="274927" y="475763"/>
                </a:lnTo>
                <a:lnTo>
                  <a:pt x="228828" y="480415"/>
                </a:lnTo>
                <a:lnTo>
                  <a:pt x="182730" y="475763"/>
                </a:lnTo>
                <a:lnTo>
                  <a:pt x="139785" y="462424"/>
                </a:lnTo>
                <a:lnTo>
                  <a:pt x="100916" y="441318"/>
                </a:lnTo>
                <a:lnTo>
                  <a:pt x="67046" y="413369"/>
                </a:lnTo>
                <a:lnTo>
                  <a:pt x="39097" y="379498"/>
                </a:lnTo>
                <a:lnTo>
                  <a:pt x="17991" y="340630"/>
                </a:lnTo>
                <a:lnTo>
                  <a:pt x="4651" y="297685"/>
                </a:lnTo>
                <a:lnTo>
                  <a:pt x="0" y="251587"/>
                </a:lnTo>
                <a:lnTo>
                  <a:pt x="4651" y="205488"/>
                </a:lnTo>
                <a:lnTo>
                  <a:pt x="17991" y="162543"/>
                </a:lnTo>
                <a:lnTo>
                  <a:pt x="39097" y="123675"/>
                </a:lnTo>
                <a:lnTo>
                  <a:pt x="67046" y="89804"/>
                </a:lnTo>
                <a:lnTo>
                  <a:pt x="100916" y="61855"/>
                </a:lnTo>
                <a:lnTo>
                  <a:pt x="139785" y="40749"/>
                </a:lnTo>
                <a:lnTo>
                  <a:pt x="182730" y="27410"/>
                </a:lnTo>
                <a:lnTo>
                  <a:pt x="228828" y="22758"/>
                </a:lnTo>
                <a:lnTo>
                  <a:pt x="274927" y="27410"/>
                </a:lnTo>
                <a:lnTo>
                  <a:pt x="317871" y="40749"/>
                </a:lnTo>
                <a:lnTo>
                  <a:pt x="356740" y="61855"/>
                </a:lnTo>
                <a:lnTo>
                  <a:pt x="390610" y="89804"/>
                </a:lnTo>
                <a:lnTo>
                  <a:pt x="418559" y="123675"/>
                </a:lnTo>
                <a:lnTo>
                  <a:pt x="439665" y="162543"/>
                </a:lnTo>
                <a:lnTo>
                  <a:pt x="453005" y="205488"/>
                </a:lnTo>
                <a:lnTo>
                  <a:pt x="457657" y="251587"/>
                </a:lnTo>
                <a:close/>
              </a:path>
              <a:path w="5235575" h="3308984">
                <a:moveTo>
                  <a:pt x="1332052" y="282828"/>
                </a:moveTo>
                <a:lnTo>
                  <a:pt x="1327001" y="326629"/>
                </a:lnTo>
                <a:lnTo>
                  <a:pt x="1312616" y="366847"/>
                </a:lnTo>
                <a:lnTo>
                  <a:pt x="1290048" y="402332"/>
                </a:lnTo>
                <a:lnTo>
                  <a:pt x="1260446" y="431934"/>
                </a:lnTo>
                <a:lnTo>
                  <a:pt x="1224961" y="454503"/>
                </a:lnTo>
                <a:lnTo>
                  <a:pt x="1184743" y="468888"/>
                </a:lnTo>
                <a:lnTo>
                  <a:pt x="1140942" y="473938"/>
                </a:lnTo>
                <a:lnTo>
                  <a:pt x="1097142" y="468888"/>
                </a:lnTo>
                <a:lnTo>
                  <a:pt x="1056923" y="454503"/>
                </a:lnTo>
                <a:lnTo>
                  <a:pt x="1021438" y="431934"/>
                </a:lnTo>
                <a:lnTo>
                  <a:pt x="991836" y="402332"/>
                </a:lnTo>
                <a:lnTo>
                  <a:pt x="969268" y="366847"/>
                </a:lnTo>
                <a:lnTo>
                  <a:pt x="954883" y="326629"/>
                </a:lnTo>
                <a:lnTo>
                  <a:pt x="949833" y="282828"/>
                </a:lnTo>
                <a:lnTo>
                  <a:pt x="954883" y="239024"/>
                </a:lnTo>
                <a:lnTo>
                  <a:pt x="969268" y="198804"/>
                </a:lnTo>
                <a:lnTo>
                  <a:pt x="991836" y="163319"/>
                </a:lnTo>
                <a:lnTo>
                  <a:pt x="1021438" y="133719"/>
                </a:lnTo>
                <a:lnTo>
                  <a:pt x="1056923" y="111152"/>
                </a:lnTo>
                <a:lnTo>
                  <a:pt x="1097142" y="96769"/>
                </a:lnTo>
                <a:lnTo>
                  <a:pt x="1140942" y="91719"/>
                </a:lnTo>
                <a:lnTo>
                  <a:pt x="1184743" y="96769"/>
                </a:lnTo>
                <a:lnTo>
                  <a:pt x="1224961" y="111152"/>
                </a:lnTo>
                <a:lnTo>
                  <a:pt x="1260446" y="133719"/>
                </a:lnTo>
                <a:lnTo>
                  <a:pt x="1290048" y="163319"/>
                </a:lnTo>
                <a:lnTo>
                  <a:pt x="1312616" y="198804"/>
                </a:lnTo>
                <a:lnTo>
                  <a:pt x="1327001" y="239024"/>
                </a:lnTo>
                <a:lnTo>
                  <a:pt x="1332052" y="282828"/>
                </a:lnTo>
                <a:close/>
              </a:path>
              <a:path w="5235575" h="3308984">
                <a:moveTo>
                  <a:pt x="1583512" y="282828"/>
                </a:moveTo>
                <a:lnTo>
                  <a:pt x="1578461" y="326629"/>
                </a:lnTo>
                <a:lnTo>
                  <a:pt x="1564076" y="366847"/>
                </a:lnTo>
                <a:lnTo>
                  <a:pt x="1541508" y="402332"/>
                </a:lnTo>
                <a:lnTo>
                  <a:pt x="1511906" y="431934"/>
                </a:lnTo>
                <a:lnTo>
                  <a:pt x="1476421" y="454503"/>
                </a:lnTo>
                <a:lnTo>
                  <a:pt x="1436203" y="468888"/>
                </a:lnTo>
                <a:lnTo>
                  <a:pt x="1392402" y="473938"/>
                </a:lnTo>
                <a:lnTo>
                  <a:pt x="1348602" y="468888"/>
                </a:lnTo>
                <a:lnTo>
                  <a:pt x="1308383" y="454503"/>
                </a:lnTo>
                <a:lnTo>
                  <a:pt x="1272898" y="431934"/>
                </a:lnTo>
                <a:lnTo>
                  <a:pt x="1243296" y="402332"/>
                </a:lnTo>
                <a:lnTo>
                  <a:pt x="1220728" y="366847"/>
                </a:lnTo>
                <a:lnTo>
                  <a:pt x="1206343" y="326629"/>
                </a:lnTo>
                <a:lnTo>
                  <a:pt x="1201292" y="282828"/>
                </a:lnTo>
                <a:lnTo>
                  <a:pt x="1206343" y="239024"/>
                </a:lnTo>
                <a:lnTo>
                  <a:pt x="1220728" y="198804"/>
                </a:lnTo>
                <a:lnTo>
                  <a:pt x="1243296" y="163319"/>
                </a:lnTo>
                <a:lnTo>
                  <a:pt x="1272898" y="133719"/>
                </a:lnTo>
                <a:lnTo>
                  <a:pt x="1308383" y="111152"/>
                </a:lnTo>
                <a:lnTo>
                  <a:pt x="1348602" y="96769"/>
                </a:lnTo>
                <a:lnTo>
                  <a:pt x="1392402" y="91719"/>
                </a:lnTo>
                <a:lnTo>
                  <a:pt x="1436203" y="96769"/>
                </a:lnTo>
                <a:lnTo>
                  <a:pt x="1476421" y="111152"/>
                </a:lnTo>
                <a:lnTo>
                  <a:pt x="1511906" y="133719"/>
                </a:lnTo>
                <a:lnTo>
                  <a:pt x="1541508" y="163319"/>
                </a:lnTo>
                <a:lnTo>
                  <a:pt x="1564076" y="198804"/>
                </a:lnTo>
                <a:lnTo>
                  <a:pt x="1578461" y="239024"/>
                </a:lnTo>
                <a:lnTo>
                  <a:pt x="1583512" y="282828"/>
                </a:lnTo>
                <a:close/>
              </a:path>
              <a:path w="5235575" h="3308984">
                <a:moveTo>
                  <a:pt x="5235397" y="251587"/>
                </a:moveTo>
                <a:lnTo>
                  <a:pt x="5230745" y="297685"/>
                </a:lnTo>
                <a:lnTo>
                  <a:pt x="5217405" y="340630"/>
                </a:lnTo>
                <a:lnTo>
                  <a:pt x="5196299" y="379498"/>
                </a:lnTo>
                <a:lnTo>
                  <a:pt x="5168350" y="413369"/>
                </a:lnTo>
                <a:lnTo>
                  <a:pt x="5134480" y="441318"/>
                </a:lnTo>
                <a:lnTo>
                  <a:pt x="5095611" y="462424"/>
                </a:lnTo>
                <a:lnTo>
                  <a:pt x="5052667" y="475763"/>
                </a:lnTo>
                <a:lnTo>
                  <a:pt x="5006568" y="480415"/>
                </a:lnTo>
                <a:lnTo>
                  <a:pt x="4960470" y="475763"/>
                </a:lnTo>
                <a:lnTo>
                  <a:pt x="4917525" y="462424"/>
                </a:lnTo>
                <a:lnTo>
                  <a:pt x="4878656" y="441318"/>
                </a:lnTo>
                <a:lnTo>
                  <a:pt x="4844786" y="413369"/>
                </a:lnTo>
                <a:lnTo>
                  <a:pt x="4816837" y="379498"/>
                </a:lnTo>
                <a:lnTo>
                  <a:pt x="4795731" y="340630"/>
                </a:lnTo>
                <a:lnTo>
                  <a:pt x="4782391" y="297685"/>
                </a:lnTo>
                <a:lnTo>
                  <a:pt x="4777740" y="251587"/>
                </a:lnTo>
                <a:lnTo>
                  <a:pt x="4782391" y="205488"/>
                </a:lnTo>
                <a:lnTo>
                  <a:pt x="4795731" y="162543"/>
                </a:lnTo>
                <a:lnTo>
                  <a:pt x="4816837" y="123675"/>
                </a:lnTo>
                <a:lnTo>
                  <a:pt x="4844786" y="89804"/>
                </a:lnTo>
                <a:lnTo>
                  <a:pt x="4878656" y="61855"/>
                </a:lnTo>
                <a:lnTo>
                  <a:pt x="4917525" y="40749"/>
                </a:lnTo>
                <a:lnTo>
                  <a:pt x="4960470" y="27410"/>
                </a:lnTo>
                <a:lnTo>
                  <a:pt x="5006568" y="22758"/>
                </a:lnTo>
                <a:lnTo>
                  <a:pt x="5052667" y="27410"/>
                </a:lnTo>
                <a:lnTo>
                  <a:pt x="5095611" y="40749"/>
                </a:lnTo>
                <a:lnTo>
                  <a:pt x="5134480" y="61855"/>
                </a:lnTo>
                <a:lnTo>
                  <a:pt x="5168350" y="89804"/>
                </a:lnTo>
                <a:lnTo>
                  <a:pt x="5196299" y="123675"/>
                </a:lnTo>
                <a:lnTo>
                  <a:pt x="5217405" y="162543"/>
                </a:lnTo>
                <a:lnTo>
                  <a:pt x="5230745" y="205488"/>
                </a:lnTo>
                <a:lnTo>
                  <a:pt x="5235397" y="251587"/>
                </a:lnTo>
                <a:close/>
              </a:path>
              <a:path w="5235575" h="3308984">
                <a:moveTo>
                  <a:pt x="4286326" y="282828"/>
                </a:moveTo>
                <a:lnTo>
                  <a:pt x="4281276" y="326629"/>
                </a:lnTo>
                <a:lnTo>
                  <a:pt x="4266893" y="366847"/>
                </a:lnTo>
                <a:lnTo>
                  <a:pt x="4244326" y="402332"/>
                </a:lnTo>
                <a:lnTo>
                  <a:pt x="4214725" y="431934"/>
                </a:lnTo>
                <a:lnTo>
                  <a:pt x="4179240" y="454503"/>
                </a:lnTo>
                <a:lnTo>
                  <a:pt x="4139021" y="468888"/>
                </a:lnTo>
                <a:lnTo>
                  <a:pt x="4095216" y="473938"/>
                </a:lnTo>
                <a:lnTo>
                  <a:pt x="4051412" y="468888"/>
                </a:lnTo>
                <a:lnTo>
                  <a:pt x="4011192" y="454503"/>
                </a:lnTo>
                <a:lnTo>
                  <a:pt x="3975707" y="431934"/>
                </a:lnTo>
                <a:lnTo>
                  <a:pt x="3946106" y="402332"/>
                </a:lnTo>
                <a:lnTo>
                  <a:pt x="3923539" y="366847"/>
                </a:lnTo>
                <a:lnTo>
                  <a:pt x="3909156" y="326629"/>
                </a:lnTo>
                <a:lnTo>
                  <a:pt x="3904106" y="282828"/>
                </a:lnTo>
                <a:lnTo>
                  <a:pt x="3909156" y="239024"/>
                </a:lnTo>
                <a:lnTo>
                  <a:pt x="3923539" y="198804"/>
                </a:lnTo>
                <a:lnTo>
                  <a:pt x="3946106" y="163319"/>
                </a:lnTo>
                <a:lnTo>
                  <a:pt x="3975707" y="133719"/>
                </a:lnTo>
                <a:lnTo>
                  <a:pt x="4011192" y="111152"/>
                </a:lnTo>
                <a:lnTo>
                  <a:pt x="4051412" y="96769"/>
                </a:lnTo>
                <a:lnTo>
                  <a:pt x="4095216" y="91719"/>
                </a:lnTo>
                <a:lnTo>
                  <a:pt x="4139021" y="96769"/>
                </a:lnTo>
                <a:lnTo>
                  <a:pt x="4179240" y="111152"/>
                </a:lnTo>
                <a:lnTo>
                  <a:pt x="4214725" y="133719"/>
                </a:lnTo>
                <a:lnTo>
                  <a:pt x="4244326" y="163319"/>
                </a:lnTo>
                <a:lnTo>
                  <a:pt x="4266893" y="198804"/>
                </a:lnTo>
                <a:lnTo>
                  <a:pt x="4281276" y="239024"/>
                </a:lnTo>
                <a:lnTo>
                  <a:pt x="4286326" y="282828"/>
                </a:lnTo>
                <a:close/>
              </a:path>
              <a:path w="5235575" h="3308984">
                <a:moveTo>
                  <a:pt x="4034866" y="282828"/>
                </a:moveTo>
                <a:lnTo>
                  <a:pt x="4029815" y="326629"/>
                </a:lnTo>
                <a:lnTo>
                  <a:pt x="4015430" y="366847"/>
                </a:lnTo>
                <a:lnTo>
                  <a:pt x="3992862" y="402332"/>
                </a:lnTo>
                <a:lnTo>
                  <a:pt x="3963260" y="431934"/>
                </a:lnTo>
                <a:lnTo>
                  <a:pt x="3927775" y="454503"/>
                </a:lnTo>
                <a:lnTo>
                  <a:pt x="3887557" y="468888"/>
                </a:lnTo>
                <a:lnTo>
                  <a:pt x="3843756" y="473938"/>
                </a:lnTo>
                <a:lnTo>
                  <a:pt x="3799956" y="468888"/>
                </a:lnTo>
                <a:lnTo>
                  <a:pt x="3759737" y="454503"/>
                </a:lnTo>
                <a:lnTo>
                  <a:pt x="3724252" y="431934"/>
                </a:lnTo>
                <a:lnTo>
                  <a:pt x="3694650" y="402332"/>
                </a:lnTo>
                <a:lnTo>
                  <a:pt x="3672082" y="366847"/>
                </a:lnTo>
                <a:lnTo>
                  <a:pt x="3657697" y="326629"/>
                </a:lnTo>
                <a:lnTo>
                  <a:pt x="3652647" y="282828"/>
                </a:lnTo>
                <a:lnTo>
                  <a:pt x="3657697" y="239024"/>
                </a:lnTo>
                <a:lnTo>
                  <a:pt x="3672082" y="198804"/>
                </a:lnTo>
                <a:lnTo>
                  <a:pt x="3694650" y="163319"/>
                </a:lnTo>
                <a:lnTo>
                  <a:pt x="3724252" y="133719"/>
                </a:lnTo>
                <a:lnTo>
                  <a:pt x="3759737" y="111152"/>
                </a:lnTo>
                <a:lnTo>
                  <a:pt x="3799956" y="96769"/>
                </a:lnTo>
                <a:lnTo>
                  <a:pt x="3843756" y="91719"/>
                </a:lnTo>
                <a:lnTo>
                  <a:pt x="3887557" y="96769"/>
                </a:lnTo>
                <a:lnTo>
                  <a:pt x="3927775" y="111152"/>
                </a:lnTo>
                <a:lnTo>
                  <a:pt x="3963260" y="133719"/>
                </a:lnTo>
                <a:lnTo>
                  <a:pt x="3992862" y="163319"/>
                </a:lnTo>
                <a:lnTo>
                  <a:pt x="4015430" y="198804"/>
                </a:lnTo>
                <a:lnTo>
                  <a:pt x="4029815" y="239024"/>
                </a:lnTo>
                <a:lnTo>
                  <a:pt x="4034866" y="282828"/>
                </a:lnTo>
                <a:close/>
              </a:path>
              <a:path w="5235575" h="3308984">
                <a:moveTo>
                  <a:pt x="2462860" y="2168017"/>
                </a:moveTo>
                <a:lnTo>
                  <a:pt x="2457809" y="2211817"/>
                </a:lnTo>
                <a:lnTo>
                  <a:pt x="2443424" y="2252035"/>
                </a:lnTo>
                <a:lnTo>
                  <a:pt x="2420856" y="2287520"/>
                </a:lnTo>
                <a:lnTo>
                  <a:pt x="2391254" y="2317122"/>
                </a:lnTo>
                <a:lnTo>
                  <a:pt x="2355769" y="2339691"/>
                </a:lnTo>
                <a:lnTo>
                  <a:pt x="2315551" y="2354076"/>
                </a:lnTo>
                <a:lnTo>
                  <a:pt x="2271750" y="2359126"/>
                </a:lnTo>
                <a:lnTo>
                  <a:pt x="2227950" y="2354076"/>
                </a:lnTo>
                <a:lnTo>
                  <a:pt x="2187731" y="2339691"/>
                </a:lnTo>
                <a:lnTo>
                  <a:pt x="2152246" y="2317122"/>
                </a:lnTo>
                <a:lnTo>
                  <a:pt x="2122644" y="2287520"/>
                </a:lnTo>
                <a:lnTo>
                  <a:pt x="2100076" y="2252035"/>
                </a:lnTo>
                <a:lnTo>
                  <a:pt x="2085691" y="2211817"/>
                </a:lnTo>
                <a:lnTo>
                  <a:pt x="2080640" y="2168017"/>
                </a:lnTo>
                <a:lnTo>
                  <a:pt x="2085691" y="2124212"/>
                </a:lnTo>
                <a:lnTo>
                  <a:pt x="2100076" y="2083992"/>
                </a:lnTo>
                <a:lnTo>
                  <a:pt x="2122644" y="2048507"/>
                </a:lnTo>
                <a:lnTo>
                  <a:pt x="2152246" y="2018907"/>
                </a:lnTo>
                <a:lnTo>
                  <a:pt x="2187731" y="1996340"/>
                </a:lnTo>
                <a:lnTo>
                  <a:pt x="2227950" y="1981957"/>
                </a:lnTo>
                <a:lnTo>
                  <a:pt x="2271750" y="1976907"/>
                </a:lnTo>
                <a:lnTo>
                  <a:pt x="2315551" y="1981957"/>
                </a:lnTo>
                <a:lnTo>
                  <a:pt x="2355769" y="1996340"/>
                </a:lnTo>
                <a:lnTo>
                  <a:pt x="2391254" y="2018907"/>
                </a:lnTo>
                <a:lnTo>
                  <a:pt x="2420856" y="2048507"/>
                </a:lnTo>
                <a:lnTo>
                  <a:pt x="2443424" y="2083992"/>
                </a:lnTo>
                <a:lnTo>
                  <a:pt x="2457809" y="2124212"/>
                </a:lnTo>
                <a:lnTo>
                  <a:pt x="2462860" y="2168017"/>
                </a:lnTo>
                <a:close/>
              </a:path>
              <a:path w="5235575" h="3308984">
                <a:moveTo>
                  <a:pt x="3154756" y="2168017"/>
                </a:moveTo>
                <a:lnTo>
                  <a:pt x="3149705" y="2211817"/>
                </a:lnTo>
                <a:lnTo>
                  <a:pt x="3135320" y="2252035"/>
                </a:lnTo>
                <a:lnTo>
                  <a:pt x="3112752" y="2287520"/>
                </a:lnTo>
                <a:lnTo>
                  <a:pt x="3083150" y="2317122"/>
                </a:lnTo>
                <a:lnTo>
                  <a:pt x="3047665" y="2339691"/>
                </a:lnTo>
                <a:lnTo>
                  <a:pt x="3007447" y="2354076"/>
                </a:lnTo>
                <a:lnTo>
                  <a:pt x="2963646" y="2359126"/>
                </a:lnTo>
                <a:lnTo>
                  <a:pt x="2919846" y="2354076"/>
                </a:lnTo>
                <a:lnTo>
                  <a:pt x="2879627" y="2339691"/>
                </a:lnTo>
                <a:lnTo>
                  <a:pt x="2844142" y="2317122"/>
                </a:lnTo>
                <a:lnTo>
                  <a:pt x="2814540" y="2287520"/>
                </a:lnTo>
                <a:lnTo>
                  <a:pt x="2791972" y="2252035"/>
                </a:lnTo>
                <a:lnTo>
                  <a:pt x="2777587" y="2211817"/>
                </a:lnTo>
                <a:lnTo>
                  <a:pt x="2772537" y="2168017"/>
                </a:lnTo>
                <a:lnTo>
                  <a:pt x="2777587" y="2124212"/>
                </a:lnTo>
                <a:lnTo>
                  <a:pt x="2791972" y="2083992"/>
                </a:lnTo>
                <a:lnTo>
                  <a:pt x="2814540" y="2048507"/>
                </a:lnTo>
                <a:lnTo>
                  <a:pt x="2844142" y="2018907"/>
                </a:lnTo>
                <a:lnTo>
                  <a:pt x="2879627" y="1996340"/>
                </a:lnTo>
                <a:lnTo>
                  <a:pt x="2919846" y="1981957"/>
                </a:lnTo>
                <a:lnTo>
                  <a:pt x="2963646" y="1976907"/>
                </a:lnTo>
                <a:lnTo>
                  <a:pt x="3007447" y="1981957"/>
                </a:lnTo>
                <a:lnTo>
                  <a:pt x="3047665" y="1996340"/>
                </a:lnTo>
                <a:lnTo>
                  <a:pt x="3083150" y="2018907"/>
                </a:lnTo>
                <a:lnTo>
                  <a:pt x="3112752" y="2048507"/>
                </a:lnTo>
                <a:lnTo>
                  <a:pt x="3135320" y="2083992"/>
                </a:lnTo>
                <a:lnTo>
                  <a:pt x="3149705" y="2124212"/>
                </a:lnTo>
                <a:lnTo>
                  <a:pt x="3154756" y="2168017"/>
                </a:lnTo>
                <a:close/>
              </a:path>
              <a:path w="5235575" h="3308984">
                <a:moveTo>
                  <a:pt x="2531821" y="3080131"/>
                </a:moveTo>
                <a:lnTo>
                  <a:pt x="2527169" y="3126229"/>
                </a:lnTo>
                <a:lnTo>
                  <a:pt x="2513829" y="3169174"/>
                </a:lnTo>
                <a:lnTo>
                  <a:pt x="2492723" y="3208042"/>
                </a:lnTo>
                <a:lnTo>
                  <a:pt x="2464774" y="3241913"/>
                </a:lnTo>
                <a:lnTo>
                  <a:pt x="2430904" y="3269862"/>
                </a:lnTo>
                <a:lnTo>
                  <a:pt x="2392035" y="3290968"/>
                </a:lnTo>
                <a:lnTo>
                  <a:pt x="2349091" y="3304307"/>
                </a:lnTo>
                <a:lnTo>
                  <a:pt x="2302992" y="3308959"/>
                </a:lnTo>
                <a:lnTo>
                  <a:pt x="2256894" y="3304307"/>
                </a:lnTo>
                <a:lnTo>
                  <a:pt x="2213949" y="3290968"/>
                </a:lnTo>
                <a:lnTo>
                  <a:pt x="2175080" y="3269862"/>
                </a:lnTo>
                <a:lnTo>
                  <a:pt x="2141210" y="3241913"/>
                </a:lnTo>
                <a:lnTo>
                  <a:pt x="2113261" y="3208042"/>
                </a:lnTo>
                <a:lnTo>
                  <a:pt x="2092155" y="3169174"/>
                </a:lnTo>
                <a:lnTo>
                  <a:pt x="2078815" y="3126229"/>
                </a:lnTo>
                <a:lnTo>
                  <a:pt x="2074164" y="3080131"/>
                </a:lnTo>
                <a:lnTo>
                  <a:pt x="2078815" y="3034032"/>
                </a:lnTo>
                <a:lnTo>
                  <a:pt x="2092155" y="2991087"/>
                </a:lnTo>
                <a:lnTo>
                  <a:pt x="2113261" y="2952219"/>
                </a:lnTo>
                <a:lnTo>
                  <a:pt x="2141210" y="2918348"/>
                </a:lnTo>
                <a:lnTo>
                  <a:pt x="2175080" y="2890399"/>
                </a:lnTo>
                <a:lnTo>
                  <a:pt x="2213949" y="2869293"/>
                </a:lnTo>
                <a:lnTo>
                  <a:pt x="2256894" y="2855954"/>
                </a:lnTo>
                <a:lnTo>
                  <a:pt x="2302992" y="2851302"/>
                </a:lnTo>
                <a:lnTo>
                  <a:pt x="2349091" y="2855954"/>
                </a:lnTo>
                <a:lnTo>
                  <a:pt x="2392035" y="2869293"/>
                </a:lnTo>
                <a:lnTo>
                  <a:pt x="2430904" y="2890399"/>
                </a:lnTo>
                <a:lnTo>
                  <a:pt x="2464774" y="2918348"/>
                </a:lnTo>
                <a:lnTo>
                  <a:pt x="2492723" y="2952219"/>
                </a:lnTo>
                <a:lnTo>
                  <a:pt x="2513829" y="2991087"/>
                </a:lnTo>
                <a:lnTo>
                  <a:pt x="2527169" y="3034032"/>
                </a:lnTo>
                <a:lnTo>
                  <a:pt x="2531821" y="3080131"/>
                </a:lnTo>
                <a:close/>
              </a:path>
              <a:path w="5235575" h="3308984">
                <a:moveTo>
                  <a:pt x="457657" y="1005967"/>
                </a:moveTo>
                <a:lnTo>
                  <a:pt x="453005" y="1052065"/>
                </a:lnTo>
                <a:lnTo>
                  <a:pt x="439665" y="1095010"/>
                </a:lnTo>
                <a:lnTo>
                  <a:pt x="418559" y="1133878"/>
                </a:lnTo>
                <a:lnTo>
                  <a:pt x="390610" y="1167749"/>
                </a:lnTo>
                <a:lnTo>
                  <a:pt x="356740" y="1195698"/>
                </a:lnTo>
                <a:lnTo>
                  <a:pt x="317871" y="1216804"/>
                </a:lnTo>
                <a:lnTo>
                  <a:pt x="274927" y="1230143"/>
                </a:lnTo>
                <a:lnTo>
                  <a:pt x="228828" y="1234795"/>
                </a:lnTo>
                <a:lnTo>
                  <a:pt x="182730" y="1230143"/>
                </a:lnTo>
                <a:lnTo>
                  <a:pt x="139785" y="1216804"/>
                </a:lnTo>
                <a:lnTo>
                  <a:pt x="100916" y="1195698"/>
                </a:lnTo>
                <a:lnTo>
                  <a:pt x="67046" y="1167749"/>
                </a:lnTo>
                <a:lnTo>
                  <a:pt x="39097" y="1133878"/>
                </a:lnTo>
                <a:lnTo>
                  <a:pt x="17991" y="1095010"/>
                </a:lnTo>
                <a:lnTo>
                  <a:pt x="4651" y="1052065"/>
                </a:lnTo>
                <a:lnTo>
                  <a:pt x="0" y="1005967"/>
                </a:lnTo>
                <a:lnTo>
                  <a:pt x="4651" y="959868"/>
                </a:lnTo>
                <a:lnTo>
                  <a:pt x="17991" y="916923"/>
                </a:lnTo>
                <a:lnTo>
                  <a:pt x="39097" y="878055"/>
                </a:lnTo>
                <a:lnTo>
                  <a:pt x="67046" y="844184"/>
                </a:lnTo>
                <a:lnTo>
                  <a:pt x="100916" y="816235"/>
                </a:lnTo>
                <a:lnTo>
                  <a:pt x="139785" y="795129"/>
                </a:lnTo>
                <a:lnTo>
                  <a:pt x="182730" y="781790"/>
                </a:lnTo>
                <a:lnTo>
                  <a:pt x="228828" y="777138"/>
                </a:lnTo>
                <a:lnTo>
                  <a:pt x="274927" y="781790"/>
                </a:lnTo>
                <a:lnTo>
                  <a:pt x="317871" y="795129"/>
                </a:lnTo>
                <a:lnTo>
                  <a:pt x="356740" y="816235"/>
                </a:lnTo>
                <a:lnTo>
                  <a:pt x="390610" y="844184"/>
                </a:lnTo>
                <a:lnTo>
                  <a:pt x="418559" y="878055"/>
                </a:lnTo>
                <a:lnTo>
                  <a:pt x="439665" y="916923"/>
                </a:lnTo>
                <a:lnTo>
                  <a:pt x="453005" y="959868"/>
                </a:lnTo>
                <a:lnTo>
                  <a:pt x="457657" y="1005967"/>
                </a:lnTo>
                <a:close/>
              </a:path>
              <a:path w="5235575" h="3308984">
                <a:moveTo>
                  <a:pt x="1329004" y="1012825"/>
                </a:moveTo>
                <a:lnTo>
                  <a:pt x="1323953" y="1056625"/>
                </a:lnTo>
                <a:lnTo>
                  <a:pt x="1309568" y="1096843"/>
                </a:lnTo>
                <a:lnTo>
                  <a:pt x="1287000" y="1132328"/>
                </a:lnTo>
                <a:lnTo>
                  <a:pt x="1257398" y="1161930"/>
                </a:lnTo>
                <a:lnTo>
                  <a:pt x="1221913" y="1184499"/>
                </a:lnTo>
                <a:lnTo>
                  <a:pt x="1181695" y="1198884"/>
                </a:lnTo>
                <a:lnTo>
                  <a:pt x="1137894" y="1203934"/>
                </a:lnTo>
                <a:lnTo>
                  <a:pt x="1094094" y="1198884"/>
                </a:lnTo>
                <a:lnTo>
                  <a:pt x="1053875" y="1184499"/>
                </a:lnTo>
                <a:lnTo>
                  <a:pt x="1018390" y="1161930"/>
                </a:lnTo>
                <a:lnTo>
                  <a:pt x="988788" y="1132328"/>
                </a:lnTo>
                <a:lnTo>
                  <a:pt x="966220" y="1096843"/>
                </a:lnTo>
                <a:lnTo>
                  <a:pt x="951835" y="1056625"/>
                </a:lnTo>
                <a:lnTo>
                  <a:pt x="946785" y="1012825"/>
                </a:lnTo>
                <a:lnTo>
                  <a:pt x="951835" y="969020"/>
                </a:lnTo>
                <a:lnTo>
                  <a:pt x="966220" y="928800"/>
                </a:lnTo>
                <a:lnTo>
                  <a:pt x="988788" y="893315"/>
                </a:lnTo>
                <a:lnTo>
                  <a:pt x="1018390" y="863715"/>
                </a:lnTo>
                <a:lnTo>
                  <a:pt x="1053875" y="841148"/>
                </a:lnTo>
                <a:lnTo>
                  <a:pt x="1094094" y="826765"/>
                </a:lnTo>
                <a:lnTo>
                  <a:pt x="1137894" y="821715"/>
                </a:lnTo>
                <a:lnTo>
                  <a:pt x="1181695" y="826765"/>
                </a:lnTo>
                <a:lnTo>
                  <a:pt x="1221913" y="841148"/>
                </a:lnTo>
                <a:lnTo>
                  <a:pt x="1257398" y="863715"/>
                </a:lnTo>
                <a:lnTo>
                  <a:pt x="1287000" y="893315"/>
                </a:lnTo>
                <a:lnTo>
                  <a:pt x="1309568" y="928800"/>
                </a:lnTo>
                <a:lnTo>
                  <a:pt x="1323953" y="969020"/>
                </a:lnTo>
                <a:lnTo>
                  <a:pt x="1329004" y="1012825"/>
                </a:lnTo>
                <a:close/>
              </a:path>
              <a:path w="5235575" h="3308984">
                <a:moveTo>
                  <a:pt x="1597228" y="1009776"/>
                </a:moveTo>
                <a:lnTo>
                  <a:pt x="1592177" y="1053577"/>
                </a:lnTo>
                <a:lnTo>
                  <a:pt x="1577792" y="1093795"/>
                </a:lnTo>
                <a:lnTo>
                  <a:pt x="1555224" y="1129280"/>
                </a:lnTo>
                <a:lnTo>
                  <a:pt x="1525622" y="1158882"/>
                </a:lnTo>
                <a:lnTo>
                  <a:pt x="1490137" y="1181451"/>
                </a:lnTo>
                <a:lnTo>
                  <a:pt x="1449919" y="1195836"/>
                </a:lnTo>
                <a:lnTo>
                  <a:pt x="1406118" y="1200886"/>
                </a:lnTo>
                <a:lnTo>
                  <a:pt x="1362318" y="1195836"/>
                </a:lnTo>
                <a:lnTo>
                  <a:pt x="1322099" y="1181451"/>
                </a:lnTo>
                <a:lnTo>
                  <a:pt x="1286614" y="1158882"/>
                </a:lnTo>
                <a:lnTo>
                  <a:pt x="1257012" y="1129280"/>
                </a:lnTo>
                <a:lnTo>
                  <a:pt x="1234444" y="1093795"/>
                </a:lnTo>
                <a:lnTo>
                  <a:pt x="1220059" y="1053577"/>
                </a:lnTo>
                <a:lnTo>
                  <a:pt x="1215009" y="1009776"/>
                </a:lnTo>
                <a:lnTo>
                  <a:pt x="1220059" y="965972"/>
                </a:lnTo>
                <a:lnTo>
                  <a:pt x="1234444" y="925752"/>
                </a:lnTo>
                <a:lnTo>
                  <a:pt x="1257012" y="890267"/>
                </a:lnTo>
                <a:lnTo>
                  <a:pt x="1286614" y="860667"/>
                </a:lnTo>
                <a:lnTo>
                  <a:pt x="1322099" y="838100"/>
                </a:lnTo>
                <a:lnTo>
                  <a:pt x="1362318" y="823717"/>
                </a:lnTo>
                <a:lnTo>
                  <a:pt x="1406118" y="818667"/>
                </a:lnTo>
                <a:lnTo>
                  <a:pt x="1449919" y="823717"/>
                </a:lnTo>
                <a:lnTo>
                  <a:pt x="1490137" y="838100"/>
                </a:lnTo>
                <a:lnTo>
                  <a:pt x="1525622" y="860667"/>
                </a:lnTo>
                <a:lnTo>
                  <a:pt x="1555224" y="890267"/>
                </a:lnTo>
                <a:lnTo>
                  <a:pt x="1577792" y="925752"/>
                </a:lnTo>
                <a:lnTo>
                  <a:pt x="1592177" y="965972"/>
                </a:lnTo>
                <a:lnTo>
                  <a:pt x="1597228" y="1009776"/>
                </a:lnTo>
                <a:close/>
              </a:path>
              <a:path w="5235575" h="3308984">
                <a:moveTo>
                  <a:pt x="4061536" y="1016635"/>
                </a:moveTo>
                <a:lnTo>
                  <a:pt x="4056486" y="1060435"/>
                </a:lnTo>
                <a:lnTo>
                  <a:pt x="4042103" y="1100653"/>
                </a:lnTo>
                <a:lnTo>
                  <a:pt x="4019536" y="1136138"/>
                </a:lnTo>
                <a:lnTo>
                  <a:pt x="3989935" y="1165740"/>
                </a:lnTo>
                <a:lnTo>
                  <a:pt x="3954450" y="1188309"/>
                </a:lnTo>
                <a:lnTo>
                  <a:pt x="3914231" y="1202694"/>
                </a:lnTo>
                <a:lnTo>
                  <a:pt x="3870426" y="1207744"/>
                </a:lnTo>
                <a:lnTo>
                  <a:pt x="3826626" y="1202694"/>
                </a:lnTo>
                <a:lnTo>
                  <a:pt x="3786407" y="1188309"/>
                </a:lnTo>
                <a:lnTo>
                  <a:pt x="3750922" y="1165740"/>
                </a:lnTo>
                <a:lnTo>
                  <a:pt x="3721320" y="1136138"/>
                </a:lnTo>
                <a:lnTo>
                  <a:pt x="3698752" y="1100653"/>
                </a:lnTo>
                <a:lnTo>
                  <a:pt x="3684367" y="1060435"/>
                </a:lnTo>
                <a:lnTo>
                  <a:pt x="3679316" y="1016635"/>
                </a:lnTo>
                <a:lnTo>
                  <a:pt x="3684367" y="972830"/>
                </a:lnTo>
                <a:lnTo>
                  <a:pt x="3698752" y="932610"/>
                </a:lnTo>
                <a:lnTo>
                  <a:pt x="3721320" y="897125"/>
                </a:lnTo>
                <a:lnTo>
                  <a:pt x="3750922" y="867525"/>
                </a:lnTo>
                <a:lnTo>
                  <a:pt x="3786407" y="844958"/>
                </a:lnTo>
                <a:lnTo>
                  <a:pt x="3826626" y="830575"/>
                </a:lnTo>
                <a:lnTo>
                  <a:pt x="3870426" y="825525"/>
                </a:lnTo>
                <a:lnTo>
                  <a:pt x="3914231" y="830575"/>
                </a:lnTo>
                <a:lnTo>
                  <a:pt x="3954450" y="844958"/>
                </a:lnTo>
                <a:lnTo>
                  <a:pt x="3989935" y="867525"/>
                </a:lnTo>
                <a:lnTo>
                  <a:pt x="4019536" y="897125"/>
                </a:lnTo>
                <a:lnTo>
                  <a:pt x="4042103" y="932610"/>
                </a:lnTo>
                <a:lnTo>
                  <a:pt x="4056486" y="972830"/>
                </a:lnTo>
                <a:lnTo>
                  <a:pt x="4061536" y="1016635"/>
                </a:lnTo>
                <a:close/>
              </a:path>
              <a:path w="5235575" h="3308984">
                <a:moveTo>
                  <a:pt x="4286326" y="1037209"/>
                </a:moveTo>
                <a:lnTo>
                  <a:pt x="4281276" y="1081009"/>
                </a:lnTo>
                <a:lnTo>
                  <a:pt x="4266893" y="1121227"/>
                </a:lnTo>
                <a:lnTo>
                  <a:pt x="4244326" y="1156712"/>
                </a:lnTo>
                <a:lnTo>
                  <a:pt x="4214725" y="1186314"/>
                </a:lnTo>
                <a:lnTo>
                  <a:pt x="4179240" y="1208883"/>
                </a:lnTo>
                <a:lnTo>
                  <a:pt x="4139021" y="1223268"/>
                </a:lnTo>
                <a:lnTo>
                  <a:pt x="4095216" y="1228318"/>
                </a:lnTo>
                <a:lnTo>
                  <a:pt x="4051412" y="1223268"/>
                </a:lnTo>
                <a:lnTo>
                  <a:pt x="4011192" y="1208883"/>
                </a:lnTo>
                <a:lnTo>
                  <a:pt x="3975707" y="1186314"/>
                </a:lnTo>
                <a:lnTo>
                  <a:pt x="3946106" y="1156712"/>
                </a:lnTo>
                <a:lnTo>
                  <a:pt x="3923539" y="1121227"/>
                </a:lnTo>
                <a:lnTo>
                  <a:pt x="3909156" y="1081009"/>
                </a:lnTo>
                <a:lnTo>
                  <a:pt x="3904106" y="1037209"/>
                </a:lnTo>
                <a:lnTo>
                  <a:pt x="3909156" y="993404"/>
                </a:lnTo>
                <a:lnTo>
                  <a:pt x="3923539" y="953184"/>
                </a:lnTo>
                <a:lnTo>
                  <a:pt x="3946106" y="917699"/>
                </a:lnTo>
                <a:lnTo>
                  <a:pt x="3975707" y="888099"/>
                </a:lnTo>
                <a:lnTo>
                  <a:pt x="4011192" y="865532"/>
                </a:lnTo>
                <a:lnTo>
                  <a:pt x="4051412" y="851149"/>
                </a:lnTo>
                <a:lnTo>
                  <a:pt x="4095216" y="846099"/>
                </a:lnTo>
                <a:lnTo>
                  <a:pt x="4139021" y="851149"/>
                </a:lnTo>
                <a:lnTo>
                  <a:pt x="4179240" y="865532"/>
                </a:lnTo>
                <a:lnTo>
                  <a:pt x="4214725" y="888099"/>
                </a:lnTo>
                <a:lnTo>
                  <a:pt x="4244326" y="917699"/>
                </a:lnTo>
                <a:lnTo>
                  <a:pt x="4266893" y="953184"/>
                </a:lnTo>
                <a:lnTo>
                  <a:pt x="4281276" y="993404"/>
                </a:lnTo>
                <a:lnTo>
                  <a:pt x="4286326" y="1037209"/>
                </a:lnTo>
                <a:close/>
              </a:path>
              <a:path w="5235575" h="3308984">
                <a:moveTo>
                  <a:pt x="3146374" y="1896745"/>
                </a:moveTo>
                <a:lnTo>
                  <a:pt x="3141323" y="1940545"/>
                </a:lnTo>
                <a:lnTo>
                  <a:pt x="3126938" y="1980763"/>
                </a:lnTo>
                <a:lnTo>
                  <a:pt x="3104370" y="2016248"/>
                </a:lnTo>
                <a:lnTo>
                  <a:pt x="3074768" y="2045850"/>
                </a:lnTo>
                <a:lnTo>
                  <a:pt x="3039283" y="2068419"/>
                </a:lnTo>
                <a:lnTo>
                  <a:pt x="2999065" y="2082804"/>
                </a:lnTo>
                <a:lnTo>
                  <a:pt x="2955264" y="2087854"/>
                </a:lnTo>
                <a:lnTo>
                  <a:pt x="2911464" y="2082804"/>
                </a:lnTo>
                <a:lnTo>
                  <a:pt x="2871245" y="2068419"/>
                </a:lnTo>
                <a:lnTo>
                  <a:pt x="2835760" y="2045850"/>
                </a:lnTo>
                <a:lnTo>
                  <a:pt x="2806158" y="2016248"/>
                </a:lnTo>
                <a:lnTo>
                  <a:pt x="2783590" y="1980763"/>
                </a:lnTo>
                <a:lnTo>
                  <a:pt x="2769205" y="1940545"/>
                </a:lnTo>
                <a:lnTo>
                  <a:pt x="2764154" y="1896745"/>
                </a:lnTo>
                <a:lnTo>
                  <a:pt x="2769205" y="1852940"/>
                </a:lnTo>
                <a:lnTo>
                  <a:pt x="2783590" y="1812720"/>
                </a:lnTo>
                <a:lnTo>
                  <a:pt x="2806158" y="1777235"/>
                </a:lnTo>
                <a:lnTo>
                  <a:pt x="2835760" y="1747635"/>
                </a:lnTo>
                <a:lnTo>
                  <a:pt x="2871245" y="1725068"/>
                </a:lnTo>
                <a:lnTo>
                  <a:pt x="2911464" y="1710685"/>
                </a:lnTo>
                <a:lnTo>
                  <a:pt x="2955264" y="1705635"/>
                </a:lnTo>
                <a:lnTo>
                  <a:pt x="2999065" y="1710685"/>
                </a:lnTo>
                <a:lnTo>
                  <a:pt x="3039283" y="1725068"/>
                </a:lnTo>
                <a:lnTo>
                  <a:pt x="3074768" y="1747635"/>
                </a:lnTo>
                <a:lnTo>
                  <a:pt x="3104370" y="1777235"/>
                </a:lnTo>
                <a:lnTo>
                  <a:pt x="3126938" y="1812720"/>
                </a:lnTo>
                <a:lnTo>
                  <a:pt x="3141323" y="1852940"/>
                </a:lnTo>
                <a:lnTo>
                  <a:pt x="3146374" y="1896745"/>
                </a:lnTo>
                <a:close/>
              </a:path>
              <a:path w="5235575" h="3308984">
                <a:moveTo>
                  <a:pt x="2456764" y="1908937"/>
                </a:moveTo>
                <a:lnTo>
                  <a:pt x="2451714" y="1952737"/>
                </a:lnTo>
                <a:lnTo>
                  <a:pt x="2437331" y="1992955"/>
                </a:lnTo>
                <a:lnTo>
                  <a:pt x="2414764" y="2028440"/>
                </a:lnTo>
                <a:lnTo>
                  <a:pt x="2385163" y="2058042"/>
                </a:lnTo>
                <a:lnTo>
                  <a:pt x="2349678" y="2080611"/>
                </a:lnTo>
                <a:lnTo>
                  <a:pt x="2309459" y="2094996"/>
                </a:lnTo>
                <a:lnTo>
                  <a:pt x="2265654" y="2100046"/>
                </a:lnTo>
                <a:lnTo>
                  <a:pt x="2221854" y="2094996"/>
                </a:lnTo>
                <a:lnTo>
                  <a:pt x="2181635" y="2080611"/>
                </a:lnTo>
                <a:lnTo>
                  <a:pt x="2146150" y="2058042"/>
                </a:lnTo>
                <a:lnTo>
                  <a:pt x="2116548" y="2028440"/>
                </a:lnTo>
                <a:lnTo>
                  <a:pt x="2093980" y="1992955"/>
                </a:lnTo>
                <a:lnTo>
                  <a:pt x="2079595" y="1952737"/>
                </a:lnTo>
                <a:lnTo>
                  <a:pt x="2074544" y="1908937"/>
                </a:lnTo>
                <a:lnTo>
                  <a:pt x="2079595" y="1865132"/>
                </a:lnTo>
                <a:lnTo>
                  <a:pt x="2093980" y="1824912"/>
                </a:lnTo>
                <a:lnTo>
                  <a:pt x="2116548" y="1789427"/>
                </a:lnTo>
                <a:lnTo>
                  <a:pt x="2146150" y="1759827"/>
                </a:lnTo>
                <a:lnTo>
                  <a:pt x="2181635" y="1737260"/>
                </a:lnTo>
                <a:lnTo>
                  <a:pt x="2221854" y="1722877"/>
                </a:lnTo>
                <a:lnTo>
                  <a:pt x="2265654" y="1717827"/>
                </a:lnTo>
                <a:lnTo>
                  <a:pt x="2309459" y="1722877"/>
                </a:lnTo>
                <a:lnTo>
                  <a:pt x="2349678" y="1737260"/>
                </a:lnTo>
                <a:lnTo>
                  <a:pt x="2385163" y="1759827"/>
                </a:lnTo>
                <a:lnTo>
                  <a:pt x="2414764" y="1789427"/>
                </a:lnTo>
                <a:lnTo>
                  <a:pt x="2437331" y="1824912"/>
                </a:lnTo>
                <a:lnTo>
                  <a:pt x="2451714" y="1865132"/>
                </a:lnTo>
                <a:lnTo>
                  <a:pt x="2456764" y="1908937"/>
                </a:lnTo>
                <a:close/>
              </a:path>
              <a:path w="5235575" h="3308984">
                <a:moveTo>
                  <a:pt x="449046" y="251460"/>
                </a:moveTo>
                <a:lnTo>
                  <a:pt x="700506" y="251460"/>
                </a:lnTo>
                <a:lnTo>
                  <a:pt x="951966" y="251460"/>
                </a:lnTo>
              </a:path>
              <a:path w="5235575" h="3308984">
                <a:moveTo>
                  <a:pt x="1580616" y="251460"/>
                </a:moveTo>
                <a:lnTo>
                  <a:pt x="1832076" y="251460"/>
                </a:lnTo>
              </a:path>
              <a:path w="5235575" h="3308984">
                <a:moveTo>
                  <a:pt x="1832076" y="0"/>
                </a:moveTo>
                <a:lnTo>
                  <a:pt x="1832076" y="502920"/>
                </a:lnTo>
              </a:path>
              <a:path w="5235575" h="3308984">
                <a:moveTo>
                  <a:pt x="4535271" y="251460"/>
                </a:moveTo>
                <a:lnTo>
                  <a:pt x="4786731" y="251460"/>
                </a:lnTo>
              </a:path>
              <a:path w="5235575" h="3308984">
                <a:moveTo>
                  <a:pt x="4535271" y="0"/>
                </a:moveTo>
                <a:lnTo>
                  <a:pt x="4535271" y="1194435"/>
                </a:lnTo>
              </a:path>
              <a:path w="5235575" h="3308984">
                <a:moveTo>
                  <a:pt x="4283811" y="251460"/>
                </a:moveTo>
                <a:lnTo>
                  <a:pt x="4535271" y="251460"/>
                </a:lnTo>
              </a:path>
              <a:path w="5235575" h="3308984">
                <a:moveTo>
                  <a:pt x="3403701" y="251460"/>
                </a:moveTo>
                <a:lnTo>
                  <a:pt x="3655161" y="251460"/>
                </a:lnTo>
              </a:path>
              <a:path w="5235575" h="3308984">
                <a:moveTo>
                  <a:pt x="3403701" y="0"/>
                </a:moveTo>
                <a:lnTo>
                  <a:pt x="3403701" y="502920"/>
                </a:lnTo>
              </a:path>
              <a:path w="5235575" h="3308984">
                <a:moveTo>
                  <a:pt x="2272131" y="2326005"/>
                </a:moveTo>
                <a:lnTo>
                  <a:pt x="2272131" y="2577465"/>
                </a:lnTo>
              </a:path>
              <a:path w="5235575" h="3308984">
                <a:moveTo>
                  <a:pt x="2963646" y="2326005"/>
                </a:moveTo>
                <a:lnTo>
                  <a:pt x="2963646" y="2577465"/>
                </a:lnTo>
              </a:path>
              <a:path w="5235575" h="3308984">
                <a:moveTo>
                  <a:pt x="3215106" y="2577465"/>
                </a:moveTo>
                <a:lnTo>
                  <a:pt x="2020671" y="2577465"/>
                </a:lnTo>
              </a:path>
              <a:path w="5235575" h="3308984">
                <a:moveTo>
                  <a:pt x="2523591" y="1508760"/>
                </a:moveTo>
                <a:lnTo>
                  <a:pt x="2020671" y="1508760"/>
                </a:lnTo>
              </a:path>
              <a:path w="5235575" h="3308984">
                <a:moveTo>
                  <a:pt x="3215106" y="1508760"/>
                </a:moveTo>
                <a:lnTo>
                  <a:pt x="2712186" y="1508760"/>
                </a:lnTo>
              </a:path>
              <a:path w="5235575" h="3308984">
                <a:moveTo>
                  <a:pt x="2272131" y="2577465"/>
                </a:moveTo>
                <a:lnTo>
                  <a:pt x="2272131" y="2828925"/>
                </a:lnTo>
              </a:path>
              <a:path w="5235575" h="3308984">
                <a:moveTo>
                  <a:pt x="2963646" y="2577465"/>
                </a:moveTo>
                <a:lnTo>
                  <a:pt x="2963646" y="2703195"/>
                </a:lnTo>
              </a:path>
              <a:path w="5235575" h="3308984">
                <a:moveTo>
                  <a:pt x="2900781" y="2703195"/>
                </a:moveTo>
                <a:lnTo>
                  <a:pt x="3026511" y="2703195"/>
                </a:lnTo>
                <a:lnTo>
                  <a:pt x="3026511" y="3143250"/>
                </a:lnTo>
                <a:lnTo>
                  <a:pt x="2900781" y="3143250"/>
                </a:lnTo>
                <a:lnTo>
                  <a:pt x="2900781" y="2703195"/>
                </a:lnTo>
                <a:close/>
              </a:path>
              <a:path w="5235575" h="3308984">
                <a:moveTo>
                  <a:pt x="1832076" y="251460"/>
                </a:moveTo>
                <a:lnTo>
                  <a:pt x="3403701" y="251460"/>
                </a:lnTo>
              </a:path>
              <a:path w="5235575" h="3308984">
                <a:moveTo>
                  <a:pt x="449046" y="1005839"/>
                </a:moveTo>
                <a:lnTo>
                  <a:pt x="700506" y="1005839"/>
                </a:lnTo>
                <a:lnTo>
                  <a:pt x="951966" y="1005839"/>
                </a:lnTo>
              </a:path>
              <a:path w="5235575" h="3308984">
                <a:moveTo>
                  <a:pt x="1580616" y="1005839"/>
                </a:moveTo>
                <a:lnTo>
                  <a:pt x="1832076" y="1005839"/>
                </a:lnTo>
              </a:path>
              <a:path w="5235575" h="3308984">
                <a:moveTo>
                  <a:pt x="1832076" y="754380"/>
                </a:moveTo>
                <a:lnTo>
                  <a:pt x="1832076" y="1257300"/>
                </a:lnTo>
              </a:path>
              <a:path w="5235575" h="3308984">
                <a:moveTo>
                  <a:pt x="4535271" y="1005839"/>
                </a:moveTo>
                <a:lnTo>
                  <a:pt x="4975326" y="1005839"/>
                </a:lnTo>
                <a:lnTo>
                  <a:pt x="4975326" y="1194435"/>
                </a:lnTo>
              </a:path>
              <a:path w="5235575" h="3308984">
                <a:moveTo>
                  <a:pt x="4912461" y="1194435"/>
                </a:moveTo>
                <a:lnTo>
                  <a:pt x="5038191" y="1194435"/>
                </a:lnTo>
                <a:lnTo>
                  <a:pt x="5038191" y="1634489"/>
                </a:lnTo>
                <a:lnTo>
                  <a:pt x="4912461" y="1634489"/>
                </a:lnTo>
                <a:lnTo>
                  <a:pt x="4912461" y="1194435"/>
                </a:lnTo>
                <a:close/>
              </a:path>
              <a:path w="5235575" h="3308984">
                <a:moveTo>
                  <a:pt x="4283811" y="1005839"/>
                </a:moveTo>
                <a:lnTo>
                  <a:pt x="4535271" y="1005839"/>
                </a:lnTo>
              </a:path>
              <a:path w="5235575" h="3308984">
                <a:moveTo>
                  <a:pt x="3403701" y="1005839"/>
                </a:moveTo>
                <a:lnTo>
                  <a:pt x="3655161" y="1005839"/>
                </a:lnTo>
              </a:path>
              <a:path w="5235575" h="3308984">
                <a:moveTo>
                  <a:pt x="1832076" y="1005839"/>
                </a:moveTo>
                <a:lnTo>
                  <a:pt x="2272131" y="1005839"/>
                </a:lnTo>
                <a:lnTo>
                  <a:pt x="2272131" y="1508760"/>
                </a:lnTo>
              </a:path>
              <a:path w="5235575" h="3308984">
                <a:moveTo>
                  <a:pt x="3403701" y="1005839"/>
                </a:moveTo>
                <a:lnTo>
                  <a:pt x="2963646" y="1005839"/>
                </a:lnTo>
                <a:lnTo>
                  <a:pt x="2963646" y="1508760"/>
                </a:lnTo>
              </a:path>
              <a:path w="5235575" h="3308984">
                <a:moveTo>
                  <a:pt x="700506" y="0"/>
                </a:moveTo>
                <a:lnTo>
                  <a:pt x="700506" y="502920"/>
                </a:lnTo>
              </a:path>
              <a:path w="5235575" h="3308984">
                <a:moveTo>
                  <a:pt x="700506" y="754380"/>
                </a:moveTo>
                <a:lnTo>
                  <a:pt x="700506" y="1257300"/>
                </a:lnTo>
              </a:path>
              <a:path w="5235575" h="3308984">
                <a:moveTo>
                  <a:pt x="3403701" y="754380"/>
                </a:moveTo>
                <a:lnTo>
                  <a:pt x="3403701" y="1257300"/>
                </a:lnTo>
              </a:path>
              <a:path w="5235575" h="3308984">
                <a:moveTo>
                  <a:pt x="2272131" y="1508760"/>
                </a:moveTo>
                <a:lnTo>
                  <a:pt x="2272131" y="1697355"/>
                </a:lnTo>
              </a:path>
              <a:path w="5235575" h="3308984">
                <a:moveTo>
                  <a:pt x="2963646" y="1508760"/>
                </a:moveTo>
                <a:lnTo>
                  <a:pt x="2963646" y="1697355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4614921" y="6747261"/>
            <a:ext cx="21399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C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357626" y="6872985"/>
            <a:ext cx="21399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G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660270" y="3792601"/>
            <a:ext cx="21399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G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6438009" y="3792601"/>
            <a:ext cx="276860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M</a:t>
            </a:r>
            <a:r>
              <a:rPr dirty="0" sz="1150" spc="17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666109" y="3855470"/>
            <a:ext cx="21399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T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369304" y="3855465"/>
            <a:ext cx="21399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T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357626" y="5804286"/>
            <a:ext cx="21399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T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5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740676" y="5804286"/>
            <a:ext cx="21399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T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6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986276" y="5930011"/>
            <a:ext cx="344805" cy="2819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650">
                <a:latin typeface="Symbol"/>
                <a:cs typeface="Symbol"/>
              </a:rPr>
              <a:t></a:t>
            </a:r>
            <a:r>
              <a:rPr dirty="0" sz="1650" spc="50">
                <a:latin typeface="Times New Roman"/>
                <a:cs typeface="Times New Roman"/>
              </a:rPr>
              <a:t> </a:t>
            </a:r>
            <a:r>
              <a:rPr dirty="0" sz="1650" spc="-50">
                <a:latin typeface="Symbol"/>
                <a:cs typeface="Symbol"/>
              </a:rPr>
              <a:t></a:t>
            </a:r>
            <a:endParaRPr sz="1650">
              <a:latin typeface="Symbol"/>
              <a:cs typeface="Symbo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986276" y="5791708"/>
            <a:ext cx="332105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>
                <a:latin typeface="Times New Roman"/>
                <a:cs typeface="Times New Roman"/>
              </a:rPr>
              <a:t>Y</a:t>
            </a:r>
            <a:r>
              <a:rPr dirty="0" sz="1250" spc="265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Times New Roman"/>
                <a:cs typeface="Times New Roman"/>
              </a:rPr>
              <a:t>Y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660270" y="4546980"/>
            <a:ext cx="21399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G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540380" y="4358386"/>
            <a:ext cx="457834" cy="45847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30"/>
              </a:spcBef>
            </a:pPr>
            <a:r>
              <a:rPr dirty="0" sz="1650">
                <a:latin typeface="Symbol"/>
                <a:cs typeface="Symbol"/>
              </a:rPr>
              <a:t></a:t>
            </a:r>
            <a:r>
              <a:rPr dirty="0" sz="1650" spc="50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-</a:t>
            </a:r>
            <a:r>
              <a:rPr dirty="0" sz="1250" spc="254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Times New Roman"/>
                <a:cs typeface="Times New Roman"/>
              </a:rPr>
              <a:t>Y</a:t>
            </a:r>
            <a:endParaRPr sz="1250">
              <a:latin typeface="Times New Roman"/>
              <a:cs typeface="Times New Roman"/>
            </a:endParaRPr>
          </a:p>
          <a:p>
            <a:pPr algn="ctr" marL="7620">
              <a:lnSpc>
                <a:spcPct val="100000"/>
              </a:lnSpc>
              <a:spcBef>
                <a:spcPts val="5"/>
              </a:spcBef>
            </a:pPr>
            <a:r>
              <a:rPr dirty="0" sz="1150">
                <a:latin typeface="Times New Roman"/>
                <a:cs typeface="Times New Roman"/>
              </a:rPr>
              <a:t>T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6626606" y="5238495"/>
            <a:ext cx="21399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C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306440" y="5112766"/>
            <a:ext cx="407670" cy="2819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250">
                <a:latin typeface="Times New Roman"/>
                <a:cs typeface="Times New Roman"/>
              </a:rPr>
              <a:t>Y</a:t>
            </a:r>
            <a:r>
              <a:rPr dirty="0" sz="1150">
                <a:latin typeface="Times New Roman"/>
                <a:cs typeface="Times New Roman"/>
              </a:rPr>
              <a:t>-</a:t>
            </a:r>
            <a:r>
              <a:rPr dirty="0" sz="1150" spc="390">
                <a:latin typeface="Times New Roman"/>
                <a:cs typeface="Times New Roman"/>
              </a:rPr>
              <a:t> </a:t>
            </a:r>
            <a:r>
              <a:rPr dirty="0" sz="1650" spc="-50">
                <a:latin typeface="Symbol"/>
                <a:cs typeface="Symbol"/>
              </a:rPr>
              <a:t></a:t>
            </a:r>
            <a:endParaRPr sz="1650">
              <a:latin typeface="Symbol"/>
              <a:cs typeface="Symbo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306435" y="4358386"/>
            <a:ext cx="407670" cy="45847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250">
                <a:latin typeface="Times New Roman"/>
                <a:cs typeface="Times New Roman"/>
              </a:rPr>
              <a:t>Y-</a:t>
            </a:r>
            <a:r>
              <a:rPr dirty="0" sz="1250" spc="340">
                <a:latin typeface="Times New Roman"/>
                <a:cs typeface="Times New Roman"/>
              </a:rPr>
              <a:t> </a:t>
            </a:r>
            <a:r>
              <a:rPr dirty="0" sz="1650" spc="-50">
                <a:latin typeface="Symbol"/>
                <a:cs typeface="Symbol"/>
              </a:rPr>
              <a:t></a:t>
            </a:r>
            <a:endParaRPr sz="1650">
              <a:latin typeface="Symbol"/>
              <a:cs typeface="Symbol"/>
            </a:endParaRPr>
          </a:p>
          <a:p>
            <a:pPr marL="74930">
              <a:lnSpc>
                <a:spcPct val="100000"/>
              </a:lnSpc>
              <a:spcBef>
                <a:spcPts val="5"/>
              </a:spcBef>
            </a:pPr>
            <a:r>
              <a:rPr dirty="0" sz="1150">
                <a:latin typeface="Times New Roman"/>
                <a:cs typeface="Times New Roman"/>
              </a:rPr>
              <a:t>T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4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546221" y="5049901"/>
            <a:ext cx="21399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L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552059" y="5049901"/>
            <a:ext cx="21399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L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603245" y="5112766"/>
            <a:ext cx="457834" cy="2819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650">
                <a:latin typeface="Symbol"/>
                <a:cs typeface="Symbol"/>
              </a:rPr>
              <a:t></a:t>
            </a:r>
            <a:r>
              <a:rPr dirty="0" sz="16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-</a:t>
            </a:r>
            <a:r>
              <a:rPr dirty="0" sz="1150" spc="310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Times New Roman"/>
                <a:cs typeface="Times New Roman"/>
              </a:rPr>
              <a:t>Y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049140" y="3981195"/>
            <a:ext cx="21399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L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grpSp>
        <p:nvGrpSpPr>
          <p:cNvPr id="23" name="object 23" descr=""/>
          <p:cNvGrpSpPr/>
          <p:nvPr/>
        </p:nvGrpSpPr>
        <p:grpSpPr>
          <a:xfrm>
            <a:off x="1658931" y="4141628"/>
            <a:ext cx="4980940" cy="3149600"/>
            <a:chOff x="1658931" y="4141628"/>
            <a:chExt cx="4980940" cy="3149600"/>
          </a:xfrm>
        </p:grpSpPr>
        <p:pic>
          <p:nvPicPr>
            <p:cNvPr id="24" name="object 2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58931" y="4141628"/>
              <a:ext cx="217512" cy="132016"/>
            </a:xfrm>
            <a:prstGeom prst="rect">
              <a:avLst/>
            </a:prstGeom>
          </p:spPr>
        </p:pic>
        <p:pic>
          <p:nvPicPr>
            <p:cNvPr id="25" name="object 2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33476" y="6970553"/>
              <a:ext cx="217512" cy="132016"/>
            </a:xfrm>
            <a:prstGeom prst="rect">
              <a:avLst/>
            </a:prstGeom>
          </p:spPr>
        </p:pic>
        <p:sp>
          <p:nvSpPr>
            <p:cNvPr id="26" name="object 26" descr=""/>
            <p:cNvSpPr/>
            <p:nvPr/>
          </p:nvSpPr>
          <p:spPr>
            <a:xfrm>
              <a:off x="4376166" y="7099426"/>
              <a:ext cx="251460" cy="188595"/>
            </a:xfrm>
            <a:custGeom>
              <a:avLst/>
              <a:gdLst/>
              <a:ahLst/>
              <a:cxnLst/>
              <a:rect l="l" t="t" r="r" b="b"/>
              <a:pathLst>
                <a:path w="251460" h="188595">
                  <a:moveTo>
                    <a:pt x="125730" y="0"/>
                  </a:moveTo>
                  <a:lnTo>
                    <a:pt x="125730" y="125730"/>
                  </a:lnTo>
                </a:path>
                <a:path w="251460" h="188595">
                  <a:moveTo>
                    <a:pt x="0" y="125730"/>
                  </a:moveTo>
                  <a:lnTo>
                    <a:pt x="251460" y="125730"/>
                  </a:lnTo>
                </a:path>
                <a:path w="251460" h="188595">
                  <a:moveTo>
                    <a:pt x="62864" y="188595"/>
                  </a:moveTo>
                  <a:lnTo>
                    <a:pt x="188595" y="188595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7" name="object 27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58931" y="4896008"/>
              <a:ext cx="217512" cy="132016"/>
            </a:xfrm>
            <a:prstGeom prst="rect">
              <a:avLst/>
            </a:prstGeom>
          </p:spPr>
        </p:pic>
        <p:sp>
          <p:nvSpPr>
            <p:cNvPr id="28" name="object 28" descr=""/>
            <p:cNvSpPr/>
            <p:nvPr/>
          </p:nvSpPr>
          <p:spPr>
            <a:xfrm>
              <a:off x="6387845" y="5590666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60">
                  <a:moveTo>
                    <a:pt x="125729" y="0"/>
                  </a:moveTo>
                  <a:lnTo>
                    <a:pt x="125729" y="125730"/>
                  </a:lnTo>
                </a:path>
                <a:path w="251459" h="251460">
                  <a:moveTo>
                    <a:pt x="0" y="125730"/>
                  </a:moveTo>
                  <a:lnTo>
                    <a:pt x="251459" y="125730"/>
                  </a:lnTo>
                </a:path>
                <a:path w="251459" h="251460">
                  <a:moveTo>
                    <a:pt x="62864" y="188595"/>
                  </a:moveTo>
                  <a:lnTo>
                    <a:pt x="188595" y="188595"/>
                  </a:lnTo>
                </a:path>
                <a:path w="251459" h="251460">
                  <a:moveTo>
                    <a:pt x="100583" y="251460"/>
                  </a:moveTo>
                  <a:lnTo>
                    <a:pt x="163449" y="25146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" name="object 29" descr=""/>
          <p:cNvSpPr/>
          <p:nvPr/>
        </p:nvSpPr>
        <p:spPr>
          <a:xfrm>
            <a:off x="4476750" y="7350886"/>
            <a:ext cx="62865" cy="0"/>
          </a:xfrm>
          <a:custGeom>
            <a:avLst/>
            <a:gdLst/>
            <a:ahLst/>
            <a:cxnLst/>
            <a:rect l="l" t="t" r="r" b="b"/>
            <a:pathLst>
              <a:path w="62864" h="0">
                <a:moveTo>
                  <a:pt x="0" y="0"/>
                </a:moveTo>
                <a:lnTo>
                  <a:pt x="62864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 txBox="1"/>
          <p:nvPr/>
        </p:nvSpPr>
        <p:spPr>
          <a:xfrm>
            <a:off x="2843276" y="7559863"/>
            <a:ext cx="24860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2.21: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malla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abierta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44</a:t>
            </a:fld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538249" y="965987"/>
            <a:ext cx="457834" cy="457834"/>
          </a:xfrm>
          <a:custGeom>
            <a:avLst/>
            <a:gdLst/>
            <a:ahLst/>
            <a:cxnLst/>
            <a:rect l="l" t="t" r="r" b="b"/>
            <a:pathLst>
              <a:path w="457835" h="457834">
                <a:moveTo>
                  <a:pt x="457657" y="228828"/>
                </a:moveTo>
                <a:lnTo>
                  <a:pt x="453005" y="274927"/>
                </a:lnTo>
                <a:lnTo>
                  <a:pt x="439665" y="317871"/>
                </a:lnTo>
                <a:lnTo>
                  <a:pt x="418559" y="356740"/>
                </a:lnTo>
                <a:lnTo>
                  <a:pt x="390610" y="390610"/>
                </a:lnTo>
                <a:lnTo>
                  <a:pt x="356740" y="418559"/>
                </a:lnTo>
                <a:lnTo>
                  <a:pt x="317871" y="439665"/>
                </a:lnTo>
                <a:lnTo>
                  <a:pt x="274927" y="453005"/>
                </a:lnTo>
                <a:lnTo>
                  <a:pt x="228828" y="457657"/>
                </a:lnTo>
                <a:lnTo>
                  <a:pt x="182730" y="453005"/>
                </a:lnTo>
                <a:lnTo>
                  <a:pt x="139785" y="439665"/>
                </a:lnTo>
                <a:lnTo>
                  <a:pt x="100916" y="418559"/>
                </a:lnTo>
                <a:lnTo>
                  <a:pt x="67046" y="390610"/>
                </a:lnTo>
                <a:lnTo>
                  <a:pt x="39097" y="356740"/>
                </a:lnTo>
                <a:lnTo>
                  <a:pt x="17991" y="317871"/>
                </a:lnTo>
                <a:lnTo>
                  <a:pt x="4651" y="274927"/>
                </a:lnTo>
                <a:lnTo>
                  <a:pt x="0" y="228828"/>
                </a:lnTo>
                <a:lnTo>
                  <a:pt x="4651" y="182730"/>
                </a:lnTo>
                <a:lnTo>
                  <a:pt x="17991" y="139785"/>
                </a:lnTo>
                <a:lnTo>
                  <a:pt x="39097" y="100916"/>
                </a:lnTo>
                <a:lnTo>
                  <a:pt x="67046" y="67046"/>
                </a:lnTo>
                <a:lnTo>
                  <a:pt x="100916" y="39097"/>
                </a:lnTo>
                <a:lnTo>
                  <a:pt x="139785" y="17991"/>
                </a:lnTo>
                <a:lnTo>
                  <a:pt x="182730" y="4651"/>
                </a:lnTo>
                <a:lnTo>
                  <a:pt x="228828" y="0"/>
                </a:lnTo>
                <a:lnTo>
                  <a:pt x="274927" y="4651"/>
                </a:lnTo>
                <a:lnTo>
                  <a:pt x="317871" y="17991"/>
                </a:lnTo>
                <a:lnTo>
                  <a:pt x="356740" y="39097"/>
                </a:lnTo>
                <a:lnTo>
                  <a:pt x="390610" y="67046"/>
                </a:lnTo>
                <a:lnTo>
                  <a:pt x="418559" y="100916"/>
                </a:lnTo>
                <a:lnTo>
                  <a:pt x="439665" y="139785"/>
                </a:lnTo>
                <a:lnTo>
                  <a:pt x="453005" y="182730"/>
                </a:lnTo>
                <a:lnTo>
                  <a:pt x="457657" y="228828"/>
                </a:lnTo>
                <a:close/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88082" y="1034948"/>
            <a:ext cx="633730" cy="382270"/>
          </a:xfrm>
          <a:custGeom>
            <a:avLst/>
            <a:gdLst/>
            <a:ahLst/>
            <a:cxnLst/>
            <a:rect l="l" t="t" r="r" b="b"/>
            <a:pathLst>
              <a:path w="633730" h="382269">
                <a:moveTo>
                  <a:pt x="382219" y="191109"/>
                </a:moveTo>
                <a:lnTo>
                  <a:pt x="377168" y="234910"/>
                </a:lnTo>
                <a:lnTo>
                  <a:pt x="362783" y="275128"/>
                </a:lnTo>
                <a:lnTo>
                  <a:pt x="340215" y="310613"/>
                </a:lnTo>
                <a:lnTo>
                  <a:pt x="310613" y="340215"/>
                </a:lnTo>
                <a:lnTo>
                  <a:pt x="275128" y="362783"/>
                </a:lnTo>
                <a:lnTo>
                  <a:pt x="234910" y="377168"/>
                </a:lnTo>
                <a:lnTo>
                  <a:pt x="191109" y="382219"/>
                </a:lnTo>
                <a:lnTo>
                  <a:pt x="147309" y="377168"/>
                </a:lnTo>
                <a:lnTo>
                  <a:pt x="107090" y="362783"/>
                </a:lnTo>
                <a:lnTo>
                  <a:pt x="71605" y="340215"/>
                </a:lnTo>
                <a:lnTo>
                  <a:pt x="42003" y="310613"/>
                </a:lnTo>
                <a:lnTo>
                  <a:pt x="19435" y="275128"/>
                </a:lnTo>
                <a:lnTo>
                  <a:pt x="5050" y="234910"/>
                </a:lnTo>
                <a:lnTo>
                  <a:pt x="0" y="191109"/>
                </a:lnTo>
                <a:lnTo>
                  <a:pt x="5050" y="147309"/>
                </a:lnTo>
                <a:lnTo>
                  <a:pt x="19435" y="107090"/>
                </a:lnTo>
                <a:lnTo>
                  <a:pt x="42003" y="71605"/>
                </a:lnTo>
                <a:lnTo>
                  <a:pt x="71605" y="42003"/>
                </a:lnTo>
                <a:lnTo>
                  <a:pt x="107090" y="19435"/>
                </a:lnTo>
                <a:lnTo>
                  <a:pt x="147309" y="5050"/>
                </a:lnTo>
                <a:lnTo>
                  <a:pt x="191109" y="0"/>
                </a:lnTo>
                <a:lnTo>
                  <a:pt x="234910" y="5050"/>
                </a:lnTo>
                <a:lnTo>
                  <a:pt x="275128" y="19435"/>
                </a:lnTo>
                <a:lnTo>
                  <a:pt x="310613" y="42003"/>
                </a:lnTo>
                <a:lnTo>
                  <a:pt x="340215" y="71605"/>
                </a:lnTo>
                <a:lnTo>
                  <a:pt x="362783" y="107090"/>
                </a:lnTo>
                <a:lnTo>
                  <a:pt x="377168" y="147309"/>
                </a:lnTo>
                <a:lnTo>
                  <a:pt x="382219" y="191109"/>
                </a:lnTo>
                <a:close/>
              </a:path>
              <a:path w="633730" h="382269">
                <a:moveTo>
                  <a:pt x="633679" y="191109"/>
                </a:moveTo>
                <a:lnTo>
                  <a:pt x="628628" y="234910"/>
                </a:lnTo>
                <a:lnTo>
                  <a:pt x="614243" y="275128"/>
                </a:lnTo>
                <a:lnTo>
                  <a:pt x="591675" y="310613"/>
                </a:lnTo>
                <a:lnTo>
                  <a:pt x="562073" y="340215"/>
                </a:lnTo>
                <a:lnTo>
                  <a:pt x="526588" y="362783"/>
                </a:lnTo>
                <a:lnTo>
                  <a:pt x="486370" y="377168"/>
                </a:lnTo>
                <a:lnTo>
                  <a:pt x="442569" y="382219"/>
                </a:lnTo>
                <a:lnTo>
                  <a:pt x="398769" y="377168"/>
                </a:lnTo>
                <a:lnTo>
                  <a:pt x="358550" y="362783"/>
                </a:lnTo>
                <a:lnTo>
                  <a:pt x="323065" y="340215"/>
                </a:lnTo>
                <a:lnTo>
                  <a:pt x="293463" y="310613"/>
                </a:lnTo>
                <a:lnTo>
                  <a:pt x="270895" y="275128"/>
                </a:lnTo>
                <a:lnTo>
                  <a:pt x="256510" y="234910"/>
                </a:lnTo>
                <a:lnTo>
                  <a:pt x="251459" y="191109"/>
                </a:lnTo>
                <a:lnTo>
                  <a:pt x="256510" y="147309"/>
                </a:lnTo>
                <a:lnTo>
                  <a:pt x="270895" y="107090"/>
                </a:lnTo>
                <a:lnTo>
                  <a:pt x="293463" y="71605"/>
                </a:lnTo>
                <a:lnTo>
                  <a:pt x="323065" y="42003"/>
                </a:lnTo>
                <a:lnTo>
                  <a:pt x="358550" y="19435"/>
                </a:lnTo>
                <a:lnTo>
                  <a:pt x="398769" y="5050"/>
                </a:lnTo>
                <a:lnTo>
                  <a:pt x="442569" y="0"/>
                </a:lnTo>
                <a:lnTo>
                  <a:pt x="486370" y="5050"/>
                </a:lnTo>
                <a:lnTo>
                  <a:pt x="526588" y="19435"/>
                </a:lnTo>
                <a:lnTo>
                  <a:pt x="562073" y="42003"/>
                </a:lnTo>
                <a:lnTo>
                  <a:pt x="591675" y="71605"/>
                </a:lnTo>
                <a:lnTo>
                  <a:pt x="614243" y="107090"/>
                </a:lnTo>
                <a:lnTo>
                  <a:pt x="628628" y="147309"/>
                </a:lnTo>
                <a:lnTo>
                  <a:pt x="633679" y="191109"/>
                </a:lnTo>
                <a:close/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6315989" y="965987"/>
            <a:ext cx="457834" cy="457834"/>
          </a:xfrm>
          <a:custGeom>
            <a:avLst/>
            <a:gdLst/>
            <a:ahLst/>
            <a:cxnLst/>
            <a:rect l="l" t="t" r="r" b="b"/>
            <a:pathLst>
              <a:path w="457834" h="457834">
                <a:moveTo>
                  <a:pt x="457657" y="228828"/>
                </a:moveTo>
                <a:lnTo>
                  <a:pt x="453005" y="274927"/>
                </a:lnTo>
                <a:lnTo>
                  <a:pt x="439665" y="317871"/>
                </a:lnTo>
                <a:lnTo>
                  <a:pt x="418559" y="356740"/>
                </a:lnTo>
                <a:lnTo>
                  <a:pt x="390610" y="390610"/>
                </a:lnTo>
                <a:lnTo>
                  <a:pt x="356740" y="418559"/>
                </a:lnTo>
                <a:lnTo>
                  <a:pt x="317871" y="439665"/>
                </a:lnTo>
                <a:lnTo>
                  <a:pt x="274927" y="453005"/>
                </a:lnTo>
                <a:lnTo>
                  <a:pt x="228828" y="457657"/>
                </a:lnTo>
                <a:lnTo>
                  <a:pt x="182730" y="453005"/>
                </a:lnTo>
                <a:lnTo>
                  <a:pt x="139785" y="439665"/>
                </a:lnTo>
                <a:lnTo>
                  <a:pt x="100916" y="418559"/>
                </a:lnTo>
                <a:lnTo>
                  <a:pt x="67046" y="390610"/>
                </a:lnTo>
                <a:lnTo>
                  <a:pt x="39097" y="356740"/>
                </a:lnTo>
                <a:lnTo>
                  <a:pt x="17991" y="317871"/>
                </a:lnTo>
                <a:lnTo>
                  <a:pt x="4651" y="274927"/>
                </a:lnTo>
                <a:lnTo>
                  <a:pt x="0" y="228828"/>
                </a:lnTo>
                <a:lnTo>
                  <a:pt x="4651" y="182730"/>
                </a:lnTo>
                <a:lnTo>
                  <a:pt x="17991" y="139785"/>
                </a:lnTo>
                <a:lnTo>
                  <a:pt x="39097" y="100916"/>
                </a:lnTo>
                <a:lnTo>
                  <a:pt x="67046" y="67046"/>
                </a:lnTo>
                <a:lnTo>
                  <a:pt x="100916" y="39097"/>
                </a:lnTo>
                <a:lnTo>
                  <a:pt x="139785" y="17991"/>
                </a:lnTo>
                <a:lnTo>
                  <a:pt x="182730" y="4651"/>
                </a:lnTo>
                <a:lnTo>
                  <a:pt x="228828" y="0"/>
                </a:lnTo>
                <a:lnTo>
                  <a:pt x="274927" y="4651"/>
                </a:lnTo>
                <a:lnTo>
                  <a:pt x="317871" y="17991"/>
                </a:lnTo>
                <a:lnTo>
                  <a:pt x="356740" y="39097"/>
                </a:lnTo>
                <a:lnTo>
                  <a:pt x="390610" y="67046"/>
                </a:lnTo>
                <a:lnTo>
                  <a:pt x="418559" y="100916"/>
                </a:lnTo>
                <a:lnTo>
                  <a:pt x="439665" y="139785"/>
                </a:lnTo>
                <a:lnTo>
                  <a:pt x="453005" y="182730"/>
                </a:lnTo>
                <a:lnTo>
                  <a:pt x="457657" y="228828"/>
                </a:lnTo>
                <a:close/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5190896" y="1034948"/>
            <a:ext cx="633730" cy="382270"/>
          </a:xfrm>
          <a:custGeom>
            <a:avLst/>
            <a:gdLst/>
            <a:ahLst/>
            <a:cxnLst/>
            <a:rect l="l" t="t" r="r" b="b"/>
            <a:pathLst>
              <a:path w="633729" h="382269">
                <a:moveTo>
                  <a:pt x="633679" y="191109"/>
                </a:moveTo>
                <a:lnTo>
                  <a:pt x="628629" y="234910"/>
                </a:lnTo>
                <a:lnTo>
                  <a:pt x="614246" y="275128"/>
                </a:lnTo>
                <a:lnTo>
                  <a:pt x="591679" y="310613"/>
                </a:lnTo>
                <a:lnTo>
                  <a:pt x="562078" y="340215"/>
                </a:lnTo>
                <a:lnTo>
                  <a:pt x="526593" y="362783"/>
                </a:lnTo>
                <a:lnTo>
                  <a:pt x="486374" y="377168"/>
                </a:lnTo>
                <a:lnTo>
                  <a:pt x="442569" y="382219"/>
                </a:lnTo>
                <a:lnTo>
                  <a:pt x="398765" y="377168"/>
                </a:lnTo>
                <a:lnTo>
                  <a:pt x="358545" y="362783"/>
                </a:lnTo>
                <a:lnTo>
                  <a:pt x="323060" y="340215"/>
                </a:lnTo>
                <a:lnTo>
                  <a:pt x="293459" y="310613"/>
                </a:lnTo>
                <a:lnTo>
                  <a:pt x="270892" y="275128"/>
                </a:lnTo>
                <a:lnTo>
                  <a:pt x="256509" y="234910"/>
                </a:lnTo>
                <a:lnTo>
                  <a:pt x="251459" y="191109"/>
                </a:lnTo>
                <a:lnTo>
                  <a:pt x="256509" y="147309"/>
                </a:lnTo>
                <a:lnTo>
                  <a:pt x="270892" y="107090"/>
                </a:lnTo>
                <a:lnTo>
                  <a:pt x="293459" y="71605"/>
                </a:lnTo>
                <a:lnTo>
                  <a:pt x="323060" y="42003"/>
                </a:lnTo>
                <a:lnTo>
                  <a:pt x="358545" y="19435"/>
                </a:lnTo>
                <a:lnTo>
                  <a:pt x="398765" y="5050"/>
                </a:lnTo>
                <a:lnTo>
                  <a:pt x="442569" y="0"/>
                </a:lnTo>
                <a:lnTo>
                  <a:pt x="486374" y="5050"/>
                </a:lnTo>
                <a:lnTo>
                  <a:pt x="526593" y="19435"/>
                </a:lnTo>
                <a:lnTo>
                  <a:pt x="562078" y="42003"/>
                </a:lnTo>
                <a:lnTo>
                  <a:pt x="591679" y="71605"/>
                </a:lnTo>
                <a:lnTo>
                  <a:pt x="614246" y="107090"/>
                </a:lnTo>
                <a:lnTo>
                  <a:pt x="628629" y="147309"/>
                </a:lnTo>
                <a:lnTo>
                  <a:pt x="633679" y="191109"/>
                </a:lnTo>
                <a:close/>
              </a:path>
              <a:path w="633729" h="382269">
                <a:moveTo>
                  <a:pt x="382219" y="191109"/>
                </a:moveTo>
                <a:lnTo>
                  <a:pt x="377168" y="234910"/>
                </a:lnTo>
                <a:lnTo>
                  <a:pt x="362783" y="275128"/>
                </a:lnTo>
                <a:lnTo>
                  <a:pt x="340215" y="310613"/>
                </a:lnTo>
                <a:lnTo>
                  <a:pt x="310613" y="340215"/>
                </a:lnTo>
                <a:lnTo>
                  <a:pt x="275128" y="362783"/>
                </a:lnTo>
                <a:lnTo>
                  <a:pt x="234910" y="377168"/>
                </a:lnTo>
                <a:lnTo>
                  <a:pt x="191109" y="382219"/>
                </a:lnTo>
                <a:lnTo>
                  <a:pt x="147309" y="377168"/>
                </a:lnTo>
                <a:lnTo>
                  <a:pt x="107090" y="362783"/>
                </a:lnTo>
                <a:lnTo>
                  <a:pt x="71605" y="340215"/>
                </a:lnTo>
                <a:lnTo>
                  <a:pt x="42003" y="310613"/>
                </a:lnTo>
                <a:lnTo>
                  <a:pt x="19435" y="275128"/>
                </a:lnTo>
                <a:lnTo>
                  <a:pt x="5050" y="234910"/>
                </a:lnTo>
                <a:lnTo>
                  <a:pt x="0" y="191109"/>
                </a:lnTo>
                <a:lnTo>
                  <a:pt x="5050" y="147309"/>
                </a:lnTo>
                <a:lnTo>
                  <a:pt x="19435" y="107090"/>
                </a:lnTo>
                <a:lnTo>
                  <a:pt x="42003" y="71605"/>
                </a:lnTo>
                <a:lnTo>
                  <a:pt x="71605" y="42003"/>
                </a:lnTo>
                <a:lnTo>
                  <a:pt x="107090" y="19435"/>
                </a:lnTo>
                <a:lnTo>
                  <a:pt x="147309" y="5050"/>
                </a:lnTo>
                <a:lnTo>
                  <a:pt x="191109" y="0"/>
                </a:lnTo>
                <a:lnTo>
                  <a:pt x="234910" y="5050"/>
                </a:lnTo>
                <a:lnTo>
                  <a:pt x="275128" y="19435"/>
                </a:lnTo>
                <a:lnTo>
                  <a:pt x="310613" y="42003"/>
                </a:lnTo>
                <a:lnTo>
                  <a:pt x="340215" y="71605"/>
                </a:lnTo>
                <a:lnTo>
                  <a:pt x="362783" y="107090"/>
                </a:lnTo>
                <a:lnTo>
                  <a:pt x="377168" y="147309"/>
                </a:lnTo>
                <a:lnTo>
                  <a:pt x="382219" y="191109"/>
                </a:lnTo>
                <a:close/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3618890" y="2920136"/>
            <a:ext cx="382270" cy="382270"/>
          </a:xfrm>
          <a:custGeom>
            <a:avLst/>
            <a:gdLst/>
            <a:ahLst/>
            <a:cxnLst/>
            <a:rect l="l" t="t" r="r" b="b"/>
            <a:pathLst>
              <a:path w="382270" h="382270">
                <a:moveTo>
                  <a:pt x="382219" y="191109"/>
                </a:moveTo>
                <a:lnTo>
                  <a:pt x="377168" y="234910"/>
                </a:lnTo>
                <a:lnTo>
                  <a:pt x="362783" y="275128"/>
                </a:lnTo>
                <a:lnTo>
                  <a:pt x="340215" y="310613"/>
                </a:lnTo>
                <a:lnTo>
                  <a:pt x="310613" y="340215"/>
                </a:lnTo>
                <a:lnTo>
                  <a:pt x="275128" y="362783"/>
                </a:lnTo>
                <a:lnTo>
                  <a:pt x="234910" y="377168"/>
                </a:lnTo>
                <a:lnTo>
                  <a:pt x="191109" y="382219"/>
                </a:lnTo>
                <a:lnTo>
                  <a:pt x="147309" y="377168"/>
                </a:lnTo>
                <a:lnTo>
                  <a:pt x="107090" y="362783"/>
                </a:lnTo>
                <a:lnTo>
                  <a:pt x="71605" y="340215"/>
                </a:lnTo>
                <a:lnTo>
                  <a:pt x="42003" y="310613"/>
                </a:lnTo>
                <a:lnTo>
                  <a:pt x="19435" y="275128"/>
                </a:lnTo>
                <a:lnTo>
                  <a:pt x="5050" y="234910"/>
                </a:lnTo>
                <a:lnTo>
                  <a:pt x="0" y="191109"/>
                </a:lnTo>
                <a:lnTo>
                  <a:pt x="5050" y="147305"/>
                </a:lnTo>
                <a:lnTo>
                  <a:pt x="19435" y="107085"/>
                </a:lnTo>
                <a:lnTo>
                  <a:pt x="42003" y="71600"/>
                </a:lnTo>
                <a:lnTo>
                  <a:pt x="71605" y="41999"/>
                </a:lnTo>
                <a:lnTo>
                  <a:pt x="107090" y="19432"/>
                </a:lnTo>
                <a:lnTo>
                  <a:pt x="147309" y="5049"/>
                </a:lnTo>
                <a:lnTo>
                  <a:pt x="191109" y="0"/>
                </a:lnTo>
                <a:lnTo>
                  <a:pt x="234910" y="5049"/>
                </a:lnTo>
                <a:lnTo>
                  <a:pt x="275128" y="19432"/>
                </a:lnTo>
                <a:lnTo>
                  <a:pt x="310613" y="41999"/>
                </a:lnTo>
                <a:lnTo>
                  <a:pt x="340215" y="71600"/>
                </a:lnTo>
                <a:lnTo>
                  <a:pt x="362783" y="107085"/>
                </a:lnTo>
                <a:lnTo>
                  <a:pt x="377168" y="147305"/>
                </a:lnTo>
                <a:lnTo>
                  <a:pt x="382219" y="191109"/>
                </a:lnTo>
                <a:close/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4310786" y="2920136"/>
            <a:ext cx="382270" cy="382270"/>
          </a:xfrm>
          <a:custGeom>
            <a:avLst/>
            <a:gdLst/>
            <a:ahLst/>
            <a:cxnLst/>
            <a:rect l="l" t="t" r="r" b="b"/>
            <a:pathLst>
              <a:path w="382270" h="382270">
                <a:moveTo>
                  <a:pt x="382219" y="191109"/>
                </a:moveTo>
                <a:lnTo>
                  <a:pt x="377168" y="234910"/>
                </a:lnTo>
                <a:lnTo>
                  <a:pt x="362783" y="275128"/>
                </a:lnTo>
                <a:lnTo>
                  <a:pt x="340215" y="310613"/>
                </a:lnTo>
                <a:lnTo>
                  <a:pt x="310613" y="340215"/>
                </a:lnTo>
                <a:lnTo>
                  <a:pt x="275128" y="362783"/>
                </a:lnTo>
                <a:lnTo>
                  <a:pt x="234910" y="377168"/>
                </a:lnTo>
                <a:lnTo>
                  <a:pt x="191109" y="382219"/>
                </a:lnTo>
                <a:lnTo>
                  <a:pt x="147309" y="377168"/>
                </a:lnTo>
                <a:lnTo>
                  <a:pt x="107090" y="362783"/>
                </a:lnTo>
                <a:lnTo>
                  <a:pt x="71605" y="340215"/>
                </a:lnTo>
                <a:lnTo>
                  <a:pt x="42003" y="310613"/>
                </a:lnTo>
                <a:lnTo>
                  <a:pt x="19435" y="275128"/>
                </a:lnTo>
                <a:lnTo>
                  <a:pt x="5050" y="234910"/>
                </a:lnTo>
                <a:lnTo>
                  <a:pt x="0" y="191109"/>
                </a:lnTo>
                <a:lnTo>
                  <a:pt x="5050" y="147305"/>
                </a:lnTo>
                <a:lnTo>
                  <a:pt x="19435" y="107085"/>
                </a:lnTo>
                <a:lnTo>
                  <a:pt x="42003" y="71600"/>
                </a:lnTo>
                <a:lnTo>
                  <a:pt x="71605" y="41999"/>
                </a:lnTo>
                <a:lnTo>
                  <a:pt x="107090" y="19432"/>
                </a:lnTo>
                <a:lnTo>
                  <a:pt x="147309" y="5049"/>
                </a:lnTo>
                <a:lnTo>
                  <a:pt x="191109" y="0"/>
                </a:lnTo>
                <a:lnTo>
                  <a:pt x="234910" y="5049"/>
                </a:lnTo>
                <a:lnTo>
                  <a:pt x="275128" y="19432"/>
                </a:lnTo>
                <a:lnTo>
                  <a:pt x="310613" y="41999"/>
                </a:lnTo>
                <a:lnTo>
                  <a:pt x="340215" y="71600"/>
                </a:lnTo>
                <a:lnTo>
                  <a:pt x="362783" y="107085"/>
                </a:lnTo>
                <a:lnTo>
                  <a:pt x="377168" y="147305"/>
                </a:lnTo>
                <a:lnTo>
                  <a:pt x="382219" y="191109"/>
                </a:lnTo>
                <a:close/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3612413" y="3794531"/>
            <a:ext cx="457834" cy="457834"/>
          </a:xfrm>
          <a:custGeom>
            <a:avLst/>
            <a:gdLst/>
            <a:ahLst/>
            <a:cxnLst/>
            <a:rect l="l" t="t" r="r" b="b"/>
            <a:pathLst>
              <a:path w="457835" h="457835">
                <a:moveTo>
                  <a:pt x="457657" y="228828"/>
                </a:moveTo>
                <a:lnTo>
                  <a:pt x="453005" y="274927"/>
                </a:lnTo>
                <a:lnTo>
                  <a:pt x="439665" y="317871"/>
                </a:lnTo>
                <a:lnTo>
                  <a:pt x="418559" y="356740"/>
                </a:lnTo>
                <a:lnTo>
                  <a:pt x="390610" y="390610"/>
                </a:lnTo>
                <a:lnTo>
                  <a:pt x="356740" y="418559"/>
                </a:lnTo>
                <a:lnTo>
                  <a:pt x="317871" y="439665"/>
                </a:lnTo>
                <a:lnTo>
                  <a:pt x="274927" y="453005"/>
                </a:lnTo>
                <a:lnTo>
                  <a:pt x="228828" y="457657"/>
                </a:lnTo>
                <a:lnTo>
                  <a:pt x="182730" y="453005"/>
                </a:lnTo>
                <a:lnTo>
                  <a:pt x="139785" y="439665"/>
                </a:lnTo>
                <a:lnTo>
                  <a:pt x="100916" y="418559"/>
                </a:lnTo>
                <a:lnTo>
                  <a:pt x="67046" y="390610"/>
                </a:lnTo>
                <a:lnTo>
                  <a:pt x="39097" y="356740"/>
                </a:lnTo>
                <a:lnTo>
                  <a:pt x="17991" y="317871"/>
                </a:lnTo>
                <a:lnTo>
                  <a:pt x="4651" y="274927"/>
                </a:lnTo>
                <a:lnTo>
                  <a:pt x="0" y="228828"/>
                </a:lnTo>
                <a:lnTo>
                  <a:pt x="4651" y="182730"/>
                </a:lnTo>
                <a:lnTo>
                  <a:pt x="17991" y="139785"/>
                </a:lnTo>
                <a:lnTo>
                  <a:pt x="39097" y="100916"/>
                </a:lnTo>
                <a:lnTo>
                  <a:pt x="67046" y="67046"/>
                </a:lnTo>
                <a:lnTo>
                  <a:pt x="100916" y="39097"/>
                </a:lnTo>
                <a:lnTo>
                  <a:pt x="139785" y="17991"/>
                </a:lnTo>
                <a:lnTo>
                  <a:pt x="182730" y="4651"/>
                </a:lnTo>
                <a:lnTo>
                  <a:pt x="228828" y="0"/>
                </a:lnTo>
                <a:lnTo>
                  <a:pt x="274927" y="4651"/>
                </a:lnTo>
                <a:lnTo>
                  <a:pt x="317871" y="17991"/>
                </a:lnTo>
                <a:lnTo>
                  <a:pt x="356740" y="39097"/>
                </a:lnTo>
                <a:lnTo>
                  <a:pt x="390610" y="67046"/>
                </a:lnTo>
                <a:lnTo>
                  <a:pt x="418559" y="100916"/>
                </a:lnTo>
                <a:lnTo>
                  <a:pt x="439665" y="139785"/>
                </a:lnTo>
                <a:lnTo>
                  <a:pt x="453005" y="182730"/>
                </a:lnTo>
                <a:lnTo>
                  <a:pt x="457657" y="228828"/>
                </a:lnTo>
                <a:close/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1538249" y="1720367"/>
            <a:ext cx="457834" cy="457834"/>
          </a:xfrm>
          <a:custGeom>
            <a:avLst/>
            <a:gdLst/>
            <a:ahLst/>
            <a:cxnLst/>
            <a:rect l="l" t="t" r="r" b="b"/>
            <a:pathLst>
              <a:path w="457835" h="457835">
                <a:moveTo>
                  <a:pt x="457657" y="228828"/>
                </a:moveTo>
                <a:lnTo>
                  <a:pt x="453005" y="274927"/>
                </a:lnTo>
                <a:lnTo>
                  <a:pt x="439665" y="317871"/>
                </a:lnTo>
                <a:lnTo>
                  <a:pt x="418559" y="356740"/>
                </a:lnTo>
                <a:lnTo>
                  <a:pt x="390610" y="390610"/>
                </a:lnTo>
                <a:lnTo>
                  <a:pt x="356740" y="418559"/>
                </a:lnTo>
                <a:lnTo>
                  <a:pt x="317871" y="439665"/>
                </a:lnTo>
                <a:lnTo>
                  <a:pt x="274927" y="453005"/>
                </a:lnTo>
                <a:lnTo>
                  <a:pt x="228828" y="457657"/>
                </a:lnTo>
                <a:lnTo>
                  <a:pt x="182730" y="453005"/>
                </a:lnTo>
                <a:lnTo>
                  <a:pt x="139785" y="439665"/>
                </a:lnTo>
                <a:lnTo>
                  <a:pt x="100916" y="418559"/>
                </a:lnTo>
                <a:lnTo>
                  <a:pt x="67046" y="390610"/>
                </a:lnTo>
                <a:lnTo>
                  <a:pt x="39097" y="356740"/>
                </a:lnTo>
                <a:lnTo>
                  <a:pt x="17991" y="317871"/>
                </a:lnTo>
                <a:lnTo>
                  <a:pt x="4651" y="274927"/>
                </a:lnTo>
                <a:lnTo>
                  <a:pt x="0" y="228828"/>
                </a:lnTo>
                <a:lnTo>
                  <a:pt x="4651" y="182730"/>
                </a:lnTo>
                <a:lnTo>
                  <a:pt x="17991" y="139785"/>
                </a:lnTo>
                <a:lnTo>
                  <a:pt x="39097" y="100916"/>
                </a:lnTo>
                <a:lnTo>
                  <a:pt x="67046" y="67046"/>
                </a:lnTo>
                <a:lnTo>
                  <a:pt x="100916" y="39097"/>
                </a:lnTo>
                <a:lnTo>
                  <a:pt x="139785" y="17991"/>
                </a:lnTo>
                <a:lnTo>
                  <a:pt x="182730" y="4651"/>
                </a:lnTo>
                <a:lnTo>
                  <a:pt x="228828" y="0"/>
                </a:lnTo>
                <a:lnTo>
                  <a:pt x="274927" y="4651"/>
                </a:lnTo>
                <a:lnTo>
                  <a:pt x="317871" y="17991"/>
                </a:lnTo>
                <a:lnTo>
                  <a:pt x="356740" y="39097"/>
                </a:lnTo>
                <a:lnTo>
                  <a:pt x="390610" y="67046"/>
                </a:lnTo>
                <a:lnTo>
                  <a:pt x="418559" y="100916"/>
                </a:lnTo>
                <a:lnTo>
                  <a:pt x="439665" y="139785"/>
                </a:lnTo>
                <a:lnTo>
                  <a:pt x="453005" y="182730"/>
                </a:lnTo>
                <a:lnTo>
                  <a:pt x="457657" y="228828"/>
                </a:lnTo>
                <a:close/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2485034" y="1761896"/>
            <a:ext cx="650875" cy="385445"/>
          </a:xfrm>
          <a:custGeom>
            <a:avLst/>
            <a:gdLst/>
            <a:ahLst/>
            <a:cxnLst/>
            <a:rect l="l" t="t" r="r" b="b"/>
            <a:pathLst>
              <a:path w="650875" h="385444">
                <a:moveTo>
                  <a:pt x="382219" y="194157"/>
                </a:moveTo>
                <a:lnTo>
                  <a:pt x="377168" y="237958"/>
                </a:lnTo>
                <a:lnTo>
                  <a:pt x="362783" y="278176"/>
                </a:lnTo>
                <a:lnTo>
                  <a:pt x="340215" y="313661"/>
                </a:lnTo>
                <a:lnTo>
                  <a:pt x="310613" y="343263"/>
                </a:lnTo>
                <a:lnTo>
                  <a:pt x="275128" y="365831"/>
                </a:lnTo>
                <a:lnTo>
                  <a:pt x="234910" y="380216"/>
                </a:lnTo>
                <a:lnTo>
                  <a:pt x="191109" y="385267"/>
                </a:lnTo>
                <a:lnTo>
                  <a:pt x="147309" y="380216"/>
                </a:lnTo>
                <a:lnTo>
                  <a:pt x="107090" y="365831"/>
                </a:lnTo>
                <a:lnTo>
                  <a:pt x="71605" y="343263"/>
                </a:lnTo>
                <a:lnTo>
                  <a:pt x="42003" y="313661"/>
                </a:lnTo>
                <a:lnTo>
                  <a:pt x="19435" y="278176"/>
                </a:lnTo>
                <a:lnTo>
                  <a:pt x="5050" y="237958"/>
                </a:lnTo>
                <a:lnTo>
                  <a:pt x="0" y="194157"/>
                </a:lnTo>
                <a:lnTo>
                  <a:pt x="5050" y="150357"/>
                </a:lnTo>
                <a:lnTo>
                  <a:pt x="19435" y="110138"/>
                </a:lnTo>
                <a:lnTo>
                  <a:pt x="42003" y="74653"/>
                </a:lnTo>
                <a:lnTo>
                  <a:pt x="71605" y="45051"/>
                </a:lnTo>
                <a:lnTo>
                  <a:pt x="107090" y="22483"/>
                </a:lnTo>
                <a:lnTo>
                  <a:pt x="147309" y="8098"/>
                </a:lnTo>
                <a:lnTo>
                  <a:pt x="191109" y="3048"/>
                </a:lnTo>
                <a:lnTo>
                  <a:pt x="234910" y="8098"/>
                </a:lnTo>
                <a:lnTo>
                  <a:pt x="275128" y="22483"/>
                </a:lnTo>
                <a:lnTo>
                  <a:pt x="310613" y="45051"/>
                </a:lnTo>
                <a:lnTo>
                  <a:pt x="340215" y="74653"/>
                </a:lnTo>
                <a:lnTo>
                  <a:pt x="362783" y="110138"/>
                </a:lnTo>
                <a:lnTo>
                  <a:pt x="377168" y="150357"/>
                </a:lnTo>
                <a:lnTo>
                  <a:pt x="382219" y="194157"/>
                </a:lnTo>
                <a:close/>
              </a:path>
              <a:path w="650875" h="385444">
                <a:moveTo>
                  <a:pt x="650443" y="191109"/>
                </a:moveTo>
                <a:lnTo>
                  <a:pt x="645392" y="234910"/>
                </a:lnTo>
                <a:lnTo>
                  <a:pt x="631007" y="275128"/>
                </a:lnTo>
                <a:lnTo>
                  <a:pt x="608439" y="310613"/>
                </a:lnTo>
                <a:lnTo>
                  <a:pt x="578837" y="340215"/>
                </a:lnTo>
                <a:lnTo>
                  <a:pt x="543352" y="362783"/>
                </a:lnTo>
                <a:lnTo>
                  <a:pt x="503134" y="377168"/>
                </a:lnTo>
                <a:lnTo>
                  <a:pt x="459333" y="382219"/>
                </a:lnTo>
                <a:lnTo>
                  <a:pt x="415533" y="377168"/>
                </a:lnTo>
                <a:lnTo>
                  <a:pt x="375314" y="362783"/>
                </a:lnTo>
                <a:lnTo>
                  <a:pt x="339829" y="340215"/>
                </a:lnTo>
                <a:lnTo>
                  <a:pt x="310227" y="310613"/>
                </a:lnTo>
                <a:lnTo>
                  <a:pt x="287659" y="275128"/>
                </a:lnTo>
                <a:lnTo>
                  <a:pt x="273274" y="234910"/>
                </a:lnTo>
                <a:lnTo>
                  <a:pt x="268224" y="191109"/>
                </a:lnTo>
                <a:lnTo>
                  <a:pt x="273274" y="147309"/>
                </a:lnTo>
                <a:lnTo>
                  <a:pt x="287659" y="107090"/>
                </a:lnTo>
                <a:lnTo>
                  <a:pt x="310227" y="71605"/>
                </a:lnTo>
                <a:lnTo>
                  <a:pt x="339829" y="42003"/>
                </a:lnTo>
                <a:lnTo>
                  <a:pt x="375314" y="19435"/>
                </a:lnTo>
                <a:lnTo>
                  <a:pt x="415533" y="5050"/>
                </a:lnTo>
                <a:lnTo>
                  <a:pt x="459333" y="0"/>
                </a:lnTo>
                <a:lnTo>
                  <a:pt x="503134" y="5050"/>
                </a:lnTo>
                <a:lnTo>
                  <a:pt x="543352" y="19435"/>
                </a:lnTo>
                <a:lnTo>
                  <a:pt x="578837" y="42003"/>
                </a:lnTo>
                <a:lnTo>
                  <a:pt x="608439" y="71605"/>
                </a:lnTo>
                <a:lnTo>
                  <a:pt x="631007" y="107090"/>
                </a:lnTo>
                <a:lnTo>
                  <a:pt x="645392" y="147309"/>
                </a:lnTo>
                <a:lnTo>
                  <a:pt x="650443" y="191109"/>
                </a:lnTo>
                <a:close/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5217566" y="1768754"/>
            <a:ext cx="607060" cy="403225"/>
          </a:xfrm>
          <a:custGeom>
            <a:avLst/>
            <a:gdLst/>
            <a:ahLst/>
            <a:cxnLst/>
            <a:rect l="l" t="t" r="r" b="b"/>
            <a:pathLst>
              <a:path w="607060" h="403225">
                <a:moveTo>
                  <a:pt x="382219" y="191109"/>
                </a:moveTo>
                <a:lnTo>
                  <a:pt x="377169" y="234910"/>
                </a:lnTo>
                <a:lnTo>
                  <a:pt x="362786" y="275128"/>
                </a:lnTo>
                <a:lnTo>
                  <a:pt x="340219" y="310613"/>
                </a:lnTo>
                <a:lnTo>
                  <a:pt x="310618" y="340215"/>
                </a:lnTo>
                <a:lnTo>
                  <a:pt x="275133" y="362783"/>
                </a:lnTo>
                <a:lnTo>
                  <a:pt x="234914" y="377168"/>
                </a:lnTo>
                <a:lnTo>
                  <a:pt x="191109" y="382219"/>
                </a:lnTo>
                <a:lnTo>
                  <a:pt x="147309" y="377168"/>
                </a:lnTo>
                <a:lnTo>
                  <a:pt x="107090" y="362783"/>
                </a:lnTo>
                <a:lnTo>
                  <a:pt x="71605" y="340215"/>
                </a:lnTo>
                <a:lnTo>
                  <a:pt x="42003" y="310613"/>
                </a:lnTo>
                <a:lnTo>
                  <a:pt x="19435" y="275128"/>
                </a:lnTo>
                <a:lnTo>
                  <a:pt x="5050" y="234910"/>
                </a:lnTo>
                <a:lnTo>
                  <a:pt x="0" y="191109"/>
                </a:lnTo>
                <a:lnTo>
                  <a:pt x="5050" y="147305"/>
                </a:lnTo>
                <a:lnTo>
                  <a:pt x="19435" y="107085"/>
                </a:lnTo>
                <a:lnTo>
                  <a:pt x="42003" y="71600"/>
                </a:lnTo>
                <a:lnTo>
                  <a:pt x="71605" y="41999"/>
                </a:lnTo>
                <a:lnTo>
                  <a:pt x="107090" y="19432"/>
                </a:lnTo>
                <a:lnTo>
                  <a:pt x="147309" y="5049"/>
                </a:lnTo>
                <a:lnTo>
                  <a:pt x="191109" y="0"/>
                </a:lnTo>
                <a:lnTo>
                  <a:pt x="234914" y="5049"/>
                </a:lnTo>
                <a:lnTo>
                  <a:pt x="275133" y="19432"/>
                </a:lnTo>
                <a:lnTo>
                  <a:pt x="310618" y="41999"/>
                </a:lnTo>
                <a:lnTo>
                  <a:pt x="340219" y="71600"/>
                </a:lnTo>
                <a:lnTo>
                  <a:pt x="362786" y="107085"/>
                </a:lnTo>
                <a:lnTo>
                  <a:pt x="377169" y="147305"/>
                </a:lnTo>
                <a:lnTo>
                  <a:pt x="382219" y="191109"/>
                </a:lnTo>
                <a:close/>
              </a:path>
              <a:path w="607060" h="403225">
                <a:moveTo>
                  <a:pt x="607009" y="211683"/>
                </a:moveTo>
                <a:lnTo>
                  <a:pt x="601959" y="255484"/>
                </a:lnTo>
                <a:lnTo>
                  <a:pt x="587576" y="295702"/>
                </a:lnTo>
                <a:lnTo>
                  <a:pt x="565009" y="331187"/>
                </a:lnTo>
                <a:lnTo>
                  <a:pt x="535408" y="360789"/>
                </a:lnTo>
                <a:lnTo>
                  <a:pt x="499923" y="383357"/>
                </a:lnTo>
                <a:lnTo>
                  <a:pt x="459704" y="397742"/>
                </a:lnTo>
                <a:lnTo>
                  <a:pt x="415899" y="402793"/>
                </a:lnTo>
                <a:lnTo>
                  <a:pt x="372095" y="397742"/>
                </a:lnTo>
                <a:lnTo>
                  <a:pt x="331875" y="383357"/>
                </a:lnTo>
                <a:lnTo>
                  <a:pt x="296390" y="360789"/>
                </a:lnTo>
                <a:lnTo>
                  <a:pt x="266789" y="331187"/>
                </a:lnTo>
                <a:lnTo>
                  <a:pt x="244222" y="295702"/>
                </a:lnTo>
                <a:lnTo>
                  <a:pt x="229839" y="255484"/>
                </a:lnTo>
                <a:lnTo>
                  <a:pt x="224789" y="211683"/>
                </a:lnTo>
                <a:lnTo>
                  <a:pt x="229839" y="167879"/>
                </a:lnTo>
                <a:lnTo>
                  <a:pt x="244222" y="127659"/>
                </a:lnTo>
                <a:lnTo>
                  <a:pt x="266789" y="92174"/>
                </a:lnTo>
                <a:lnTo>
                  <a:pt x="296390" y="62573"/>
                </a:lnTo>
                <a:lnTo>
                  <a:pt x="331875" y="40006"/>
                </a:lnTo>
                <a:lnTo>
                  <a:pt x="372095" y="25623"/>
                </a:lnTo>
                <a:lnTo>
                  <a:pt x="415899" y="20574"/>
                </a:lnTo>
                <a:lnTo>
                  <a:pt x="459704" y="25623"/>
                </a:lnTo>
                <a:lnTo>
                  <a:pt x="499923" y="40006"/>
                </a:lnTo>
                <a:lnTo>
                  <a:pt x="535408" y="62573"/>
                </a:lnTo>
                <a:lnTo>
                  <a:pt x="565009" y="92174"/>
                </a:lnTo>
                <a:lnTo>
                  <a:pt x="587576" y="127659"/>
                </a:lnTo>
                <a:lnTo>
                  <a:pt x="601959" y="167879"/>
                </a:lnTo>
                <a:lnTo>
                  <a:pt x="607009" y="211683"/>
                </a:lnTo>
                <a:close/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4302404" y="2648864"/>
            <a:ext cx="382270" cy="382270"/>
          </a:xfrm>
          <a:custGeom>
            <a:avLst/>
            <a:gdLst/>
            <a:ahLst/>
            <a:cxnLst/>
            <a:rect l="l" t="t" r="r" b="b"/>
            <a:pathLst>
              <a:path w="382270" h="382269">
                <a:moveTo>
                  <a:pt x="382219" y="191109"/>
                </a:moveTo>
                <a:lnTo>
                  <a:pt x="377168" y="234910"/>
                </a:lnTo>
                <a:lnTo>
                  <a:pt x="362783" y="275128"/>
                </a:lnTo>
                <a:lnTo>
                  <a:pt x="340215" y="310613"/>
                </a:lnTo>
                <a:lnTo>
                  <a:pt x="310613" y="340215"/>
                </a:lnTo>
                <a:lnTo>
                  <a:pt x="275128" y="362783"/>
                </a:lnTo>
                <a:lnTo>
                  <a:pt x="234910" y="377168"/>
                </a:lnTo>
                <a:lnTo>
                  <a:pt x="191109" y="382219"/>
                </a:lnTo>
                <a:lnTo>
                  <a:pt x="147309" y="377168"/>
                </a:lnTo>
                <a:lnTo>
                  <a:pt x="107090" y="362783"/>
                </a:lnTo>
                <a:lnTo>
                  <a:pt x="71605" y="340215"/>
                </a:lnTo>
                <a:lnTo>
                  <a:pt x="42003" y="310613"/>
                </a:lnTo>
                <a:lnTo>
                  <a:pt x="19435" y="275128"/>
                </a:lnTo>
                <a:lnTo>
                  <a:pt x="5050" y="234910"/>
                </a:lnTo>
                <a:lnTo>
                  <a:pt x="0" y="191109"/>
                </a:lnTo>
                <a:lnTo>
                  <a:pt x="5050" y="147305"/>
                </a:lnTo>
                <a:lnTo>
                  <a:pt x="19435" y="107085"/>
                </a:lnTo>
                <a:lnTo>
                  <a:pt x="42003" y="71600"/>
                </a:lnTo>
                <a:lnTo>
                  <a:pt x="71605" y="41999"/>
                </a:lnTo>
                <a:lnTo>
                  <a:pt x="107090" y="19432"/>
                </a:lnTo>
                <a:lnTo>
                  <a:pt x="147309" y="5049"/>
                </a:lnTo>
                <a:lnTo>
                  <a:pt x="191109" y="0"/>
                </a:lnTo>
                <a:lnTo>
                  <a:pt x="234910" y="5049"/>
                </a:lnTo>
                <a:lnTo>
                  <a:pt x="275128" y="19432"/>
                </a:lnTo>
                <a:lnTo>
                  <a:pt x="310613" y="41999"/>
                </a:lnTo>
                <a:lnTo>
                  <a:pt x="340215" y="71600"/>
                </a:lnTo>
                <a:lnTo>
                  <a:pt x="362783" y="107085"/>
                </a:lnTo>
                <a:lnTo>
                  <a:pt x="377168" y="147305"/>
                </a:lnTo>
                <a:lnTo>
                  <a:pt x="382219" y="191109"/>
                </a:lnTo>
                <a:close/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3612794" y="2661056"/>
            <a:ext cx="382270" cy="382270"/>
          </a:xfrm>
          <a:custGeom>
            <a:avLst/>
            <a:gdLst/>
            <a:ahLst/>
            <a:cxnLst/>
            <a:rect l="l" t="t" r="r" b="b"/>
            <a:pathLst>
              <a:path w="382270" h="382269">
                <a:moveTo>
                  <a:pt x="382219" y="191109"/>
                </a:moveTo>
                <a:lnTo>
                  <a:pt x="377169" y="234910"/>
                </a:lnTo>
                <a:lnTo>
                  <a:pt x="362786" y="275128"/>
                </a:lnTo>
                <a:lnTo>
                  <a:pt x="340219" y="310613"/>
                </a:lnTo>
                <a:lnTo>
                  <a:pt x="310618" y="340215"/>
                </a:lnTo>
                <a:lnTo>
                  <a:pt x="275133" y="362783"/>
                </a:lnTo>
                <a:lnTo>
                  <a:pt x="234914" y="377168"/>
                </a:lnTo>
                <a:lnTo>
                  <a:pt x="191109" y="382219"/>
                </a:lnTo>
                <a:lnTo>
                  <a:pt x="147309" y="377168"/>
                </a:lnTo>
                <a:lnTo>
                  <a:pt x="107090" y="362783"/>
                </a:lnTo>
                <a:lnTo>
                  <a:pt x="71605" y="340215"/>
                </a:lnTo>
                <a:lnTo>
                  <a:pt x="42003" y="310613"/>
                </a:lnTo>
                <a:lnTo>
                  <a:pt x="19435" y="275128"/>
                </a:lnTo>
                <a:lnTo>
                  <a:pt x="5050" y="234910"/>
                </a:lnTo>
                <a:lnTo>
                  <a:pt x="0" y="191109"/>
                </a:lnTo>
                <a:lnTo>
                  <a:pt x="5050" y="147305"/>
                </a:lnTo>
                <a:lnTo>
                  <a:pt x="19435" y="107085"/>
                </a:lnTo>
                <a:lnTo>
                  <a:pt x="42003" y="71600"/>
                </a:lnTo>
                <a:lnTo>
                  <a:pt x="71605" y="41999"/>
                </a:lnTo>
                <a:lnTo>
                  <a:pt x="107090" y="19432"/>
                </a:lnTo>
                <a:lnTo>
                  <a:pt x="147309" y="5049"/>
                </a:lnTo>
                <a:lnTo>
                  <a:pt x="191109" y="0"/>
                </a:lnTo>
                <a:lnTo>
                  <a:pt x="234914" y="5049"/>
                </a:lnTo>
                <a:lnTo>
                  <a:pt x="275133" y="19432"/>
                </a:lnTo>
                <a:lnTo>
                  <a:pt x="310618" y="41999"/>
                </a:lnTo>
                <a:lnTo>
                  <a:pt x="340219" y="71600"/>
                </a:lnTo>
                <a:lnTo>
                  <a:pt x="362786" y="107085"/>
                </a:lnTo>
                <a:lnTo>
                  <a:pt x="377169" y="147305"/>
                </a:lnTo>
                <a:lnTo>
                  <a:pt x="382219" y="191109"/>
                </a:lnTo>
                <a:close/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1987295" y="1194688"/>
            <a:ext cx="502920" cy="0"/>
          </a:xfrm>
          <a:custGeom>
            <a:avLst/>
            <a:gdLst/>
            <a:ahLst/>
            <a:cxnLst/>
            <a:rect l="l" t="t" r="r" b="b"/>
            <a:pathLst>
              <a:path w="502919" h="0">
                <a:moveTo>
                  <a:pt x="0" y="0"/>
                </a:moveTo>
                <a:lnTo>
                  <a:pt x="251460" y="0"/>
                </a:lnTo>
                <a:lnTo>
                  <a:pt x="502920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3118866" y="943228"/>
            <a:ext cx="251460" cy="502920"/>
          </a:xfrm>
          <a:custGeom>
            <a:avLst/>
            <a:gdLst/>
            <a:ahLst/>
            <a:cxnLst/>
            <a:rect l="l" t="t" r="r" b="b"/>
            <a:pathLst>
              <a:path w="251460" h="502919">
                <a:moveTo>
                  <a:pt x="0" y="251460"/>
                </a:moveTo>
                <a:lnTo>
                  <a:pt x="251459" y="251460"/>
                </a:lnTo>
              </a:path>
              <a:path w="251460" h="502919">
                <a:moveTo>
                  <a:pt x="251459" y="0"/>
                </a:moveTo>
                <a:lnTo>
                  <a:pt x="251459" y="50292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5822060" y="943228"/>
            <a:ext cx="502920" cy="1194435"/>
          </a:xfrm>
          <a:custGeom>
            <a:avLst/>
            <a:gdLst/>
            <a:ahLst/>
            <a:cxnLst/>
            <a:rect l="l" t="t" r="r" b="b"/>
            <a:pathLst>
              <a:path w="502920" h="1194435">
                <a:moveTo>
                  <a:pt x="251460" y="251460"/>
                </a:moveTo>
                <a:lnTo>
                  <a:pt x="502919" y="251460"/>
                </a:lnTo>
              </a:path>
              <a:path w="502920" h="1194435">
                <a:moveTo>
                  <a:pt x="251460" y="0"/>
                </a:moveTo>
                <a:lnTo>
                  <a:pt x="251460" y="1194435"/>
                </a:lnTo>
              </a:path>
              <a:path w="502920" h="1194435">
                <a:moveTo>
                  <a:pt x="0" y="251460"/>
                </a:moveTo>
                <a:lnTo>
                  <a:pt x="251460" y="25146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4941951" y="943228"/>
            <a:ext cx="251460" cy="502920"/>
          </a:xfrm>
          <a:custGeom>
            <a:avLst/>
            <a:gdLst/>
            <a:ahLst/>
            <a:cxnLst/>
            <a:rect l="l" t="t" r="r" b="b"/>
            <a:pathLst>
              <a:path w="251460" h="502919">
                <a:moveTo>
                  <a:pt x="0" y="251460"/>
                </a:moveTo>
                <a:lnTo>
                  <a:pt x="251460" y="251460"/>
                </a:lnTo>
              </a:path>
              <a:path w="251460" h="502919">
                <a:moveTo>
                  <a:pt x="0" y="0"/>
                </a:moveTo>
                <a:lnTo>
                  <a:pt x="0" y="50292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/>
          <p:nvPr/>
        </p:nvSpPr>
        <p:spPr>
          <a:xfrm>
            <a:off x="3810380" y="3269234"/>
            <a:ext cx="0" cy="251460"/>
          </a:xfrm>
          <a:custGeom>
            <a:avLst/>
            <a:gdLst/>
            <a:ahLst/>
            <a:cxnLst/>
            <a:rect l="l" t="t" r="r" b="b"/>
            <a:pathLst>
              <a:path w="0" h="251460">
                <a:moveTo>
                  <a:pt x="0" y="0"/>
                </a:moveTo>
                <a:lnTo>
                  <a:pt x="0" y="25146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/>
          <p:nvPr/>
        </p:nvSpPr>
        <p:spPr>
          <a:xfrm>
            <a:off x="3558921" y="3269234"/>
            <a:ext cx="1194435" cy="251460"/>
          </a:xfrm>
          <a:custGeom>
            <a:avLst/>
            <a:gdLst/>
            <a:ahLst/>
            <a:cxnLst/>
            <a:rect l="l" t="t" r="r" b="b"/>
            <a:pathLst>
              <a:path w="1194435" h="251460">
                <a:moveTo>
                  <a:pt x="942975" y="0"/>
                </a:moveTo>
                <a:lnTo>
                  <a:pt x="942975" y="251460"/>
                </a:lnTo>
              </a:path>
              <a:path w="1194435" h="251460">
                <a:moveTo>
                  <a:pt x="1194434" y="251460"/>
                </a:moveTo>
                <a:lnTo>
                  <a:pt x="0" y="25146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/>
          <p:nvPr/>
        </p:nvSpPr>
        <p:spPr>
          <a:xfrm>
            <a:off x="3558921" y="2451989"/>
            <a:ext cx="502920" cy="0"/>
          </a:xfrm>
          <a:custGeom>
            <a:avLst/>
            <a:gdLst/>
            <a:ahLst/>
            <a:cxnLst/>
            <a:rect l="l" t="t" r="r" b="b"/>
            <a:pathLst>
              <a:path w="502920" h="0">
                <a:moveTo>
                  <a:pt x="502919" y="0"/>
                </a:moveTo>
                <a:lnTo>
                  <a:pt x="0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/>
          <p:nvPr/>
        </p:nvSpPr>
        <p:spPr>
          <a:xfrm>
            <a:off x="4250435" y="2451989"/>
            <a:ext cx="502920" cy="0"/>
          </a:xfrm>
          <a:custGeom>
            <a:avLst/>
            <a:gdLst/>
            <a:ahLst/>
            <a:cxnLst/>
            <a:rect l="l" t="t" r="r" b="b"/>
            <a:pathLst>
              <a:path w="502920" h="0">
                <a:moveTo>
                  <a:pt x="502919" y="0"/>
                </a:moveTo>
                <a:lnTo>
                  <a:pt x="0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/>
          <p:nvPr/>
        </p:nvSpPr>
        <p:spPr>
          <a:xfrm>
            <a:off x="3810380" y="3520694"/>
            <a:ext cx="0" cy="251460"/>
          </a:xfrm>
          <a:custGeom>
            <a:avLst/>
            <a:gdLst/>
            <a:ahLst/>
            <a:cxnLst/>
            <a:rect l="l" t="t" r="r" b="b"/>
            <a:pathLst>
              <a:path w="0" h="251460">
                <a:moveTo>
                  <a:pt x="0" y="0"/>
                </a:moveTo>
                <a:lnTo>
                  <a:pt x="0" y="251459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/>
          <p:nvPr/>
        </p:nvSpPr>
        <p:spPr>
          <a:xfrm>
            <a:off x="4439030" y="3520694"/>
            <a:ext cx="125730" cy="565785"/>
          </a:xfrm>
          <a:custGeom>
            <a:avLst/>
            <a:gdLst/>
            <a:ahLst/>
            <a:cxnLst/>
            <a:rect l="l" t="t" r="r" b="b"/>
            <a:pathLst>
              <a:path w="125729" h="565785">
                <a:moveTo>
                  <a:pt x="62865" y="0"/>
                </a:moveTo>
                <a:lnTo>
                  <a:pt x="62865" y="125729"/>
                </a:lnTo>
              </a:path>
              <a:path w="125729" h="565785">
                <a:moveTo>
                  <a:pt x="0" y="125729"/>
                </a:moveTo>
                <a:lnTo>
                  <a:pt x="125729" y="125729"/>
                </a:lnTo>
                <a:lnTo>
                  <a:pt x="125729" y="565784"/>
                </a:lnTo>
                <a:lnTo>
                  <a:pt x="0" y="565784"/>
                </a:lnTo>
                <a:lnTo>
                  <a:pt x="0" y="125729"/>
                </a:lnTo>
                <a:close/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/>
          <p:nvPr/>
        </p:nvSpPr>
        <p:spPr>
          <a:xfrm>
            <a:off x="3370326" y="1194688"/>
            <a:ext cx="1571625" cy="0"/>
          </a:xfrm>
          <a:custGeom>
            <a:avLst/>
            <a:gdLst/>
            <a:ahLst/>
            <a:cxnLst/>
            <a:rect l="l" t="t" r="r" b="b"/>
            <a:pathLst>
              <a:path w="1571625" h="0">
                <a:moveTo>
                  <a:pt x="0" y="0"/>
                </a:moveTo>
                <a:lnTo>
                  <a:pt x="1571625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/>
          <p:nvPr/>
        </p:nvSpPr>
        <p:spPr>
          <a:xfrm>
            <a:off x="1987295" y="1949069"/>
            <a:ext cx="502920" cy="0"/>
          </a:xfrm>
          <a:custGeom>
            <a:avLst/>
            <a:gdLst/>
            <a:ahLst/>
            <a:cxnLst/>
            <a:rect l="l" t="t" r="r" b="b"/>
            <a:pathLst>
              <a:path w="502919" h="0">
                <a:moveTo>
                  <a:pt x="0" y="0"/>
                </a:moveTo>
                <a:lnTo>
                  <a:pt x="251460" y="0"/>
                </a:lnTo>
                <a:lnTo>
                  <a:pt x="502920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/>
          <p:nvPr/>
        </p:nvSpPr>
        <p:spPr>
          <a:xfrm>
            <a:off x="3118866" y="1697608"/>
            <a:ext cx="251460" cy="502920"/>
          </a:xfrm>
          <a:custGeom>
            <a:avLst/>
            <a:gdLst/>
            <a:ahLst/>
            <a:cxnLst/>
            <a:rect l="l" t="t" r="r" b="b"/>
            <a:pathLst>
              <a:path w="251460" h="502919">
                <a:moveTo>
                  <a:pt x="0" y="251460"/>
                </a:moveTo>
                <a:lnTo>
                  <a:pt x="251459" y="251460"/>
                </a:lnTo>
              </a:path>
              <a:path w="251460" h="502919">
                <a:moveTo>
                  <a:pt x="251459" y="0"/>
                </a:moveTo>
                <a:lnTo>
                  <a:pt x="251459" y="50292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/>
          <p:nvPr/>
        </p:nvSpPr>
        <p:spPr>
          <a:xfrm>
            <a:off x="5822060" y="1949069"/>
            <a:ext cx="754380" cy="628650"/>
          </a:xfrm>
          <a:custGeom>
            <a:avLst/>
            <a:gdLst/>
            <a:ahLst/>
            <a:cxnLst/>
            <a:rect l="l" t="t" r="r" b="b"/>
            <a:pathLst>
              <a:path w="754379" h="628650">
                <a:moveTo>
                  <a:pt x="251460" y="0"/>
                </a:moveTo>
                <a:lnTo>
                  <a:pt x="691514" y="0"/>
                </a:lnTo>
                <a:lnTo>
                  <a:pt x="691514" y="188595"/>
                </a:lnTo>
              </a:path>
              <a:path w="754379" h="628650">
                <a:moveTo>
                  <a:pt x="628650" y="188595"/>
                </a:moveTo>
                <a:lnTo>
                  <a:pt x="754380" y="188595"/>
                </a:lnTo>
                <a:lnTo>
                  <a:pt x="754380" y="628650"/>
                </a:lnTo>
                <a:lnTo>
                  <a:pt x="628650" y="628650"/>
                </a:lnTo>
                <a:lnTo>
                  <a:pt x="628650" y="188595"/>
                </a:lnTo>
                <a:close/>
              </a:path>
              <a:path w="754379" h="628650">
                <a:moveTo>
                  <a:pt x="0" y="0"/>
                </a:moveTo>
                <a:lnTo>
                  <a:pt x="251460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/>
          <p:nvPr/>
        </p:nvSpPr>
        <p:spPr>
          <a:xfrm>
            <a:off x="4941951" y="1949069"/>
            <a:ext cx="251460" cy="0"/>
          </a:xfrm>
          <a:custGeom>
            <a:avLst/>
            <a:gdLst/>
            <a:ahLst/>
            <a:cxnLst/>
            <a:rect l="l" t="t" r="r" b="b"/>
            <a:pathLst>
              <a:path w="251460" h="0">
                <a:moveTo>
                  <a:pt x="0" y="0"/>
                </a:moveTo>
                <a:lnTo>
                  <a:pt x="251460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/>
          <p:nvPr/>
        </p:nvSpPr>
        <p:spPr>
          <a:xfrm>
            <a:off x="3370326" y="1949069"/>
            <a:ext cx="440055" cy="502920"/>
          </a:xfrm>
          <a:custGeom>
            <a:avLst/>
            <a:gdLst/>
            <a:ahLst/>
            <a:cxnLst/>
            <a:rect l="l" t="t" r="r" b="b"/>
            <a:pathLst>
              <a:path w="440054" h="502919">
                <a:moveTo>
                  <a:pt x="0" y="0"/>
                </a:moveTo>
                <a:lnTo>
                  <a:pt x="440054" y="0"/>
                </a:lnTo>
                <a:lnTo>
                  <a:pt x="440054" y="50292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/>
          <p:nvPr/>
        </p:nvSpPr>
        <p:spPr>
          <a:xfrm>
            <a:off x="4501896" y="1697608"/>
            <a:ext cx="440055" cy="754380"/>
          </a:xfrm>
          <a:custGeom>
            <a:avLst/>
            <a:gdLst/>
            <a:ahLst/>
            <a:cxnLst/>
            <a:rect l="l" t="t" r="r" b="b"/>
            <a:pathLst>
              <a:path w="440054" h="754380">
                <a:moveTo>
                  <a:pt x="440054" y="251460"/>
                </a:moveTo>
                <a:lnTo>
                  <a:pt x="0" y="251460"/>
                </a:lnTo>
                <a:lnTo>
                  <a:pt x="0" y="754380"/>
                </a:lnTo>
              </a:path>
              <a:path w="440054" h="754380">
                <a:moveTo>
                  <a:pt x="440054" y="0"/>
                </a:moveTo>
                <a:lnTo>
                  <a:pt x="440054" y="50292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/>
          <p:nvPr/>
        </p:nvSpPr>
        <p:spPr>
          <a:xfrm>
            <a:off x="3810380" y="2451989"/>
            <a:ext cx="0" cy="188595"/>
          </a:xfrm>
          <a:custGeom>
            <a:avLst/>
            <a:gdLst/>
            <a:ahLst/>
            <a:cxnLst/>
            <a:rect l="l" t="t" r="r" b="b"/>
            <a:pathLst>
              <a:path w="0" h="188594">
                <a:moveTo>
                  <a:pt x="0" y="0"/>
                </a:moveTo>
                <a:lnTo>
                  <a:pt x="0" y="188594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/>
          <p:nvPr/>
        </p:nvSpPr>
        <p:spPr>
          <a:xfrm>
            <a:off x="4501896" y="2451989"/>
            <a:ext cx="0" cy="188595"/>
          </a:xfrm>
          <a:custGeom>
            <a:avLst/>
            <a:gdLst/>
            <a:ahLst/>
            <a:cxnLst/>
            <a:rect l="l" t="t" r="r" b="b"/>
            <a:pathLst>
              <a:path w="0" h="188594">
                <a:moveTo>
                  <a:pt x="0" y="0"/>
                </a:moveTo>
                <a:lnTo>
                  <a:pt x="0" y="188594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/>
          <p:nvPr/>
        </p:nvSpPr>
        <p:spPr>
          <a:xfrm>
            <a:off x="2238755" y="943228"/>
            <a:ext cx="0" cy="1194435"/>
          </a:xfrm>
          <a:custGeom>
            <a:avLst/>
            <a:gdLst/>
            <a:ahLst/>
            <a:cxnLst/>
            <a:rect l="l" t="t" r="r" b="b"/>
            <a:pathLst>
              <a:path w="0" h="1194435">
                <a:moveTo>
                  <a:pt x="0" y="0"/>
                </a:moveTo>
                <a:lnTo>
                  <a:pt x="0" y="1194435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 descr=""/>
          <p:cNvSpPr txBox="1"/>
          <p:nvPr/>
        </p:nvSpPr>
        <p:spPr>
          <a:xfrm>
            <a:off x="3357626" y="3860038"/>
            <a:ext cx="21399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G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614921" y="3734313"/>
            <a:ext cx="21399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C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357626" y="2791338"/>
            <a:ext cx="21399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T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5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740676" y="2791338"/>
            <a:ext cx="21399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T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6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660270" y="779653"/>
            <a:ext cx="21399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G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6438009" y="779653"/>
            <a:ext cx="276860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M</a:t>
            </a:r>
            <a:r>
              <a:rPr dirty="0" sz="1150" spc="17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666109" y="842523"/>
            <a:ext cx="21399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T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5369304" y="842517"/>
            <a:ext cx="21399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T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986276" y="2917063"/>
            <a:ext cx="344805" cy="2819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650">
                <a:latin typeface="Symbol"/>
                <a:cs typeface="Symbol"/>
              </a:rPr>
              <a:t></a:t>
            </a:r>
            <a:r>
              <a:rPr dirty="0" sz="1650" spc="50">
                <a:latin typeface="Times New Roman"/>
                <a:cs typeface="Times New Roman"/>
              </a:rPr>
              <a:t> </a:t>
            </a:r>
            <a:r>
              <a:rPr dirty="0" sz="1650" spc="-50">
                <a:latin typeface="Symbol"/>
                <a:cs typeface="Symbol"/>
              </a:rPr>
              <a:t></a:t>
            </a:r>
            <a:endParaRPr sz="1650">
              <a:latin typeface="Symbol"/>
              <a:cs typeface="Symbo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986276" y="2778759"/>
            <a:ext cx="332105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>
                <a:latin typeface="Times New Roman"/>
                <a:cs typeface="Times New Roman"/>
              </a:rPr>
              <a:t>Y</a:t>
            </a:r>
            <a:r>
              <a:rPr dirty="0" sz="1250" spc="265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Times New Roman"/>
                <a:cs typeface="Times New Roman"/>
              </a:rPr>
              <a:t>Y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660270" y="1534032"/>
            <a:ext cx="21399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G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540380" y="1345438"/>
            <a:ext cx="457834" cy="45847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30"/>
              </a:spcBef>
            </a:pPr>
            <a:r>
              <a:rPr dirty="0" sz="1650">
                <a:latin typeface="Symbol"/>
                <a:cs typeface="Symbol"/>
              </a:rPr>
              <a:t></a:t>
            </a:r>
            <a:r>
              <a:rPr dirty="0" sz="1650" spc="50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-</a:t>
            </a:r>
            <a:r>
              <a:rPr dirty="0" sz="1250" spc="254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Times New Roman"/>
                <a:cs typeface="Times New Roman"/>
              </a:rPr>
              <a:t>Y</a:t>
            </a:r>
            <a:endParaRPr sz="1250">
              <a:latin typeface="Times New Roman"/>
              <a:cs typeface="Times New Roman"/>
            </a:endParaRPr>
          </a:p>
          <a:p>
            <a:pPr algn="ctr" marL="7620">
              <a:lnSpc>
                <a:spcPct val="100000"/>
              </a:lnSpc>
              <a:spcBef>
                <a:spcPts val="5"/>
              </a:spcBef>
            </a:pPr>
            <a:r>
              <a:rPr dirty="0" sz="1150">
                <a:latin typeface="Times New Roman"/>
                <a:cs typeface="Times New Roman"/>
              </a:rPr>
              <a:t>T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6626606" y="2225547"/>
            <a:ext cx="21399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C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5306440" y="2099817"/>
            <a:ext cx="407670" cy="2819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250">
                <a:latin typeface="Times New Roman"/>
                <a:cs typeface="Times New Roman"/>
              </a:rPr>
              <a:t>Y</a:t>
            </a:r>
            <a:r>
              <a:rPr dirty="0" sz="1150">
                <a:latin typeface="Times New Roman"/>
                <a:cs typeface="Times New Roman"/>
              </a:rPr>
              <a:t>-</a:t>
            </a:r>
            <a:r>
              <a:rPr dirty="0" sz="1150" spc="390">
                <a:latin typeface="Times New Roman"/>
                <a:cs typeface="Times New Roman"/>
              </a:rPr>
              <a:t> </a:t>
            </a:r>
            <a:r>
              <a:rPr dirty="0" sz="1650" spc="-50">
                <a:latin typeface="Symbol"/>
                <a:cs typeface="Symbol"/>
              </a:rPr>
              <a:t></a:t>
            </a:r>
            <a:endParaRPr sz="1650">
              <a:latin typeface="Symbol"/>
              <a:cs typeface="Symbo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5306435" y="1345438"/>
            <a:ext cx="407670" cy="45847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250">
                <a:latin typeface="Times New Roman"/>
                <a:cs typeface="Times New Roman"/>
              </a:rPr>
              <a:t>Y-</a:t>
            </a:r>
            <a:r>
              <a:rPr dirty="0" sz="1250" spc="340">
                <a:latin typeface="Times New Roman"/>
                <a:cs typeface="Times New Roman"/>
              </a:rPr>
              <a:t> </a:t>
            </a:r>
            <a:r>
              <a:rPr dirty="0" sz="1650" spc="-50">
                <a:latin typeface="Symbol"/>
                <a:cs typeface="Symbol"/>
              </a:rPr>
              <a:t></a:t>
            </a:r>
            <a:endParaRPr sz="1650">
              <a:latin typeface="Symbol"/>
              <a:cs typeface="Symbol"/>
            </a:endParaRPr>
          </a:p>
          <a:p>
            <a:pPr marL="74930">
              <a:lnSpc>
                <a:spcPct val="100000"/>
              </a:lnSpc>
              <a:spcBef>
                <a:spcPts val="5"/>
              </a:spcBef>
            </a:pPr>
            <a:r>
              <a:rPr dirty="0" sz="1150">
                <a:latin typeface="Times New Roman"/>
                <a:cs typeface="Times New Roman"/>
              </a:rPr>
              <a:t>T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4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546221" y="2036953"/>
            <a:ext cx="21399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L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4552059" y="2036953"/>
            <a:ext cx="21399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L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603245" y="2099817"/>
            <a:ext cx="457834" cy="2819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650">
                <a:latin typeface="Symbol"/>
                <a:cs typeface="Symbol"/>
              </a:rPr>
              <a:t></a:t>
            </a:r>
            <a:r>
              <a:rPr dirty="0" sz="16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-</a:t>
            </a:r>
            <a:r>
              <a:rPr dirty="0" sz="1150" spc="310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Times New Roman"/>
                <a:cs typeface="Times New Roman"/>
              </a:rPr>
              <a:t>Y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4049140" y="968247"/>
            <a:ext cx="21399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L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pic>
        <p:nvPicPr>
          <p:cNvPr id="53" name="object 5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58931" y="1128680"/>
            <a:ext cx="217512" cy="132016"/>
          </a:xfrm>
          <a:prstGeom prst="rect">
            <a:avLst/>
          </a:prstGeom>
        </p:spPr>
      </p:pic>
      <p:pic>
        <p:nvPicPr>
          <p:cNvPr id="54" name="object 5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733475" y="3957605"/>
            <a:ext cx="217512" cy="132016"/>
          </a:xfrm>
          <a:prstGeom prst="rect">
            <a:avLst/>
          </a:prstGeom>
        </p:spPr>
      </p:pic>
      <p:sp>
        <p:nvSpPr>
          <p:cNvPr id="55" name="object 55" descr=""/>
          <p:cNvSpPr/>
          <p:nvPr/>
        </p:nvSpPr>
        <p:spPr>
          <a:xfrm>
            <a:off x="4376165" y="4086478"/>
            <a:ext cx="251460" cy="125730"/>
          </a:xfrm>
          <a:custGeom>
            <a:avLst/>
            <a:gdLst/>
            <a:ahLst/>
            <a:cxnLst/>
            <a:rect l="l" t="t" r="r" b="b"/>
            <a:pathLst>
              <a:path w="251460" h="125729">
                <a:moveTo>
                  <a:pt x="125730" y="0"/>
                </a:moveTo>
                <a:lnTo>
                  <a:pt x="125730" y="125730"/>
                </a:lnTo>
              </a:path>
              <a:path w="251460" h="125729">
                <a:moveTo>
                  <a:pt x="0" y="125730"/>
                </a:moveTo>
                <a:lnTo>
                  <a:pt x="251460" y="12573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" name="object 56" descr=""/>
          <p:cNvSpPr/>
          <p:nvPr/>
        </p:nvSpPr>
        <p:spPr>
          <a:xfrm>
            <a:off x="4439030" y="4275073"/>
            <a:ext cx="125730" cy="0"/>
          </a:xfrm>
          <a:custGeom>
            <a:avLst/>
            <a:gdLst/>
            <a:ahLst/>
            <a:cxnLst/>
            <a:rect l="l" t="t" r="r" b="b"/>
            <a:pathLst>
              <a:path w="125729" h="0">
                <a:moveTo>
                  <a:pt x="0" y="0"/>
                </a:moveTo>
                <a:lnTo>
                  <a:pt x="125730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" name="object 57" descr=""/>
          <p:cNvSpPr/>
          <p:nvPr/>
        </p:nvSpPr>
        <p:spPr>
          <a:xfrm>
            <a:off x="4476750" y="4337939"/>
            <a:ext cx="62865" cy="0"/>
          </a:xfrm>
          <a:custGeom>
            <a:avLst/>
            <a:gdLst/>
            <a:ahLst/>
            <a:cxnLst/>
            <a:rect l="l" t="t" r="r" b="b"/>
            <a:pathLst>
              <a:path w="62864" h="0">
                <a:moveTo>
                  <a:pt x="0" y="0"/>
                </a:moveTo>
                <a:lnTo>
                  <a:pt x="62864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58" name="object 5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58931" y="1883060"/>
            <a:ext cx="217512" cy="132016"/>
          </a:xfrm>
          <a:prstGeom prst="rect">
            <a:avLst/>
          </a:prstGeom>
        </p:spPr>
      </p:pic>
      <p:sp>
        <p:nvSpPr>
          <p:cNvPr id="59" name="object 59" descr=""/>
          <p:cNvSpPr/>
          <p:nvPr/>
        </p:nvSpPr>
        <p:spPr>
          <a:xfrm>
            <a:off x="6387846" y="2577719"/>
            <a:ext cx="251460" cy="125730"/>
          </a:xfrm>
          <a:custGeom>
            <a:avLst/>
            <a:gdLst/>
            <a:ahLst/>
            <a:cxnLst/>
            <a:rect l="l" t="t" r="r" b="b"/>
            <a:pathLst>
              <a:path w="251459" h="125730">
                <a:moveTo>
                  <a:pt x="125729" y="0"/>
                </a:moveTo>
                <a:lnTo>
                  <a:pt x="125729" y="125729"/>
                </a:lnTo>
              </a:path>
              <a:path w="251459" h="125730">
                <a:moveTo>
                  <a:pt x="0" y="125729"/>
                </a:moveTo>
                <a:lnTo>
                  <a:pt x="251459" y="125729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 descr=""/>
          <p:cNvSpPr/>
          <p:nvPr/>
        </p:nvSpPr>
        <p:spPr>
          <a:xfrm>
            <a:off x="6450710" y="2766314"/>
            <a:ext cx="125730" cy="0"/>
          </a:xfrm>
          <a:custGeom>
            <a:avLst/>
            <a:gdLst/>
            <a:ahLst/>
            <a:cxnLst/>
            <a:rect l="l" t="t" r="r" b="b"/>
            <a:pathLst>
              <a:path w="125729" h="0">
                <a:moveTo>
                  <a:pt x="0" y="0"/>
                </a:moveTo>
                <a:lnTo>
                  <a:pt x="125730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" name="object 61" descr=""/>
          <p:cNvSpPr/>
          <p:nvPr/>
        </p:nvSpPr>
        <p:spPr>
          <a:xfrm>
            <a:off x="6488429" y="2829179"/>
            <a:ext cx="62865" cy="0"/>
          </a:xfrm>
          <a:custGeom>
            <a:avLst/>
            <a:gdLst/>
            <a:ahLst/>
            <a:cxnLst/>
            <a:rect l="l" t="t" r="r" b="b"/>
            <a:pathLst>
              <a:path w="62865" h="0">
                <a:moveTo>
                  <a:pt x="0" y="0"/>
                </a:moveTo>
                <a:lnTo>
                  <a:pt x="62865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" name="object 62" descr=""/>
          <p:cNvSpPr txBox="1"/>
          <p:nvPr/>
        </p:nvSpPr>
        <p:spPr>
          <a:xfrm>
            <a:off x="1942592" y="4545390"/>
            <a:ext cx="4648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2.22: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malla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cerrada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malla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3" name="object 63" descr=""/>
          <p:cNvSpPr/>
          <p:nvPr/>
        </p:nvSpPr>
        <p:spPr>
          <a:xfrm>
            <a:off x="1541767" y="5128767"/>
            <a:ext cx="5521325" cy="3489325"/>
          </a:xfrm>
          <a:custGeom>
            <a:avLst/>
            <a:gdLst/>
            <a:ahLst/>
            <a:cxnLst/>
            <a:rect l="l" t="t" r="r" b="b"/>
            <a:pathLst>
              <a:path w="5521325" h="3489325">
                <a:moveTo>
                  <a:pt x="482625" y="265430"/>
                </a:moveTo>
                <a:lnTo>
                  <a:pt x="477719" y="314041"/>
                </a:lnTo>
                <a:lnTo>
                  <a:pt x="463651" y="359327"/>
                </a:lnTo>
                <a:lnTo>
                  <a:pt x="441393" y="400316"/>
                </a:lnTo>
                <a:lnTo>
                  <a:pt x="411918" y="436035"/>
                </a:lnTo>
                <a:lnTo>
                  <a:pt x="376199" y="465510"/>
                </a:lnTo>
                <a:lnTo>
                  <a:pt x="335210" y="487768"/>
                </a:lnTo>
                <a:lnTo>
                  <a:pt x="289923" y="501836"/>
                </a:lnTo>
                <a:lnTo>
                  <a:pt x="241312" y="506742"/>
                </a:lnTo>
                <a:lnTo>
                  <a:pt x="192701" y="501836"/>
                </a:lnTo>
                <a:lnTo>
                  <a:pt x="147414" y="487768"/>
                </a:lnTo>
                <a:lnTo>
                  <a:pt x="106425" y="465510"/>
                </a:lnTo>
                <a:lnTo>
                  <a:pt x="70707" y="436035"/>
                </a:lnTo>
                <a:lnTo>
                  <a:pt x="41232" y="400316"/>
                </a:lnTo>
                <a:lnTo>
                  <a:pt x="18974" y="359327"/>
                </a:lnTo>
                <a:lnTo>
                  <a:pt x="4905" y="314041"/>
                </a:lnTo>
                <a:lnTo>
                  <a:pt x="0" y="265430"/>
                </a:lnTo>
                <a:lnTo>
                  <a:pt x="4905" y="216818"/>
                </a:lnTo>
                <a:lnTo>
                  <a:pt x="18974" y="171532"/>
                </a:lnTo>
                <a:lnTo>
                  <a:pt x="41232" y="130543"/>
                </a:lnTo>
                <a:lnTo>
                  <a:pt x="70707" y="94824"/>
                </a:lnTo>
                <a:lnTo>
                  <a:pt x="106425" y="65349"/>
                </a:lnTo>
                <a:lnTo>
                  <a:pt x="147414" y="43091"/>
                </a:lnTo>
                <a:lnTo>
                  <a:pt x="192701" y="29023"/>
                </a:lnTo>
                <a:lnTo>
                  <a:pt x="241312" y="24117"/>
                </a:lnTo>
                <a:lnTo>
                  <a:pt x="289923" y="29023"/>
                </a:lnTo>
                <a:lnTo>
                  <a:pt x="335210" y="43091"/>
                </a:lnTo>
                <a:lnTo>
                  <a:pt x="376199" y="65349"/>
                </a:lnTo>
                <a:lnTo>
                  <a:pt x="411918" y="94824"/>
                </a:lnTo>
                <a:lnTo>
                  <a:pt x="441393" y="130543"/>
                </a:lnTo>
                <a:lnTo>
                  <a:pt x="463651" y="171532"/>
                </a:lnTo>
                <a:lnTo>
                  <a:pt x="477719" y="216818"/>
                </a:lnTo>
                <a:lnTo>
                  <a:pt x="482625" y="265430"/>
                </a:lnTo>
                <a:close/>
              </a:path>
              <a:path w="5521325" h="3489325">
                <a:moveTo>
                  <a:pt x="1404493" y="298196"/>
                </a:moveTo>
                <a:lnTo>
                  <a:pt x="1399167" y="344389"/>
                </a:lnTo>
                <a:lnTo>
                  <a:pt x="1383999" y="386803"/>
                </a:lnTo>
                <a:lnTo>
                  <a:pt x="1360200" y="424224"/>
                </a:lnTo>
                <a:lnTo>
                  <a:pt x="1328984" y="455440"/>
                </a:lnTo>
                <a:lnTo>
                  <a:pt x="1291563" y="479238"/>
                </a:lnTo>
                <a:lnTo>
                  <a:pt x="1249150" y="494406"/>
                </a:lnTo>
                <a:lnTo>
                  <a:pt x="1202956" y="499732"/>
                </a:lnTo>
                <a:lnTo>
                  <a:pt x="1156763" y="494406"/>
                </a:lnTo>
                <a:lnTo>
                  <a:pt x="1114349" y="479238"/>
                </a:lnTo>
                <a:lnTo>
                  <a:pt x="1076928" y="455440"/>
                </a:lnTo>
                <a:lnTo>
                  <a:pt x="1045712" y="424224"/>
                </a:lnTo>
                <a:lnTo>
                  <a:pt x="1021914" y="386803"/>
                </a:lnTo>
                <a:lnTo>
                  <a:pt x="1006745" y="344389"/>
                </a:lnTo>
                <a:lnTo>
                  <a:pt x="1001420" y="298196"/>
                </a:lnTo>
                <a:lnTo>
                  <a:pt x="1006745" y="252002"/>
                </a:lnTo>
                <a:lnTo>
                  <a:pt x="1021914" y="209588"/>
                </a:lnTo>
                <a:lnTo>
                  <a:pt x="1045712" y="172167"/>
                </a:lnTo>
                <a:lnTo>
                  <a:pt x="1076928" y="140951"/>
                </a:lnTo>
                <a:lnTo>
                  <a:pt x="1114349" y="117153"/>
                </a:lnTo>
                <a:lnTo>
                  <a:pt x="1156763" y="101985"/>
                </a:lnTo>
                <a:lnTo>
                  <a:pt x="1202956" y="96659"/>
                </a:lnTo>
                <a:lnTo>
                  <a:pt x="1249150" y="101985"/>
                </a:lnTo>
                <a:lnTo>
                  <a:pt x="1291563" y="117153"/>
                </a:lnTo>
                <a:lnTo>
                  <a:pt x="1328984" y="140951"/>
                </a:lnTo>
                <a:lnTo>
                  <a:pt x="1360200" y="172167"/>
                </a:lnTo>
                <a:lnTo>
                  <a:pt x="1383999" y="209588"/>
                </a:lnTo>
                <a:lnTo>
                  <a:pt x="1399167" y="252002"/>
                </a:lnTo>
                <a:lnTo>
                  <a:pt x="1404493" y="298196"/>
                </a:lnTo>
                <a:close/>
              </a:path>
              <a:path w="5521325" h="3489325">
                <a:moveTo>
                  <a:pt x="1669669" y="298196"/>
                </a:moveTo>
                <a:lnTo>
                  <a:pt x="1664343" y="344389"/>
                </a:lnTo>
                <a:lnTo>
                  <a:pt x="1649175" y="386803"/>
                </a:lnTo>
                <a:lnTo>
                  <a:pt x="1625376" y="424224"/>
                </a:lnTo>
                <a:lnTo>
                  <a:pt x="1594160" y="455440"/>
                </a:lnTo>
                <a:lnTo>
                  <a:pt x="1556739" y="479238"/>
                </a:lnTo>
                <a:lnTo>
                  <a:pt x="1514326" y="494406"/>
                </a:lnTo>
                <a:lnTo>
                  <a:pt x="1468132" y="499732"/>
                </a:lnTo>
                <a:lnTo>
                  <a:pt x="1421939" y="494406"/>
                </a:lnTo>
                <a:lnTo>
                  <a:pt x="1379525" y="479238"/>
                </a:lnTo>
                <a:lnTo>
                  <a:pt x="1342104" y="455440"/>
                </a:lnTo>
                <a:lnTo>
                  <a:pt x="1310888" y="424224"/>
                </a:lnTo>
                <a:lnTo>
                  <a:pt x="1287090" y="386803"/>
                </a:lnTo>
                <a:lnTo>
                  <a:pt x="1271921" y="344389"/>
                </a:lnTo>
                <a:lnTo>
                  <a:pt x="1266596" y="298196"/>
                </a:lnTo>
                <a:lnTo>
                  <a:pt x="1271921" y="252002"/>
                </a:lnTo>
                <a:lnTo>
                  <a:pt x="1287090" y="209588"/>
                </a:lnTo>
                <a:lnTo>
                  <a:pt x="1310888" y="172167"/>
                </a:lnTo>
                <a:lnTo>
                  <a:pt x="1342104" y="140951"/>
                </a:lnTo>
                <a:lnTo>
                  <a:pt x="1379525" y="117153"/>
                </a:lnTo>
                <a:lnTo>
                  <a:pt x="1421939" y="101985"/>
                </a:lnTo>
                <a:lnTo>
                  <a:pt x="1468132" y="96659"/>
                </a:lnTo>
                <a:lnTo>
                  <a:pt x="1514326" y="101985"/>
                </a:lnTo>
                <a:lnTo>
                  <a:pt x="1556739" y="117153"/>
                </a:lnTo>
                <a:lnTo>
                  <a:pt x="1594160" y="140951"/>
                </a:lnTo>
                <a:lnTo>
                  <a:pt x="1625376" y="172167"/>
                </a:lnTo>
                <a:lnTo>
                  <a:pt x="1649175" y="209588"/>
                </a:lnTo>
                <a:lnTo>
                  <a:pt x="1664343" y="252002"/>
                </a:lnTo>
                <a:lnTo>
                  <a:pt x="1669669" y="298196"/>
                </a:lnTo>
                <a:close/>
              </a:path>
              <a:path w="5521325" h="3489325">
                <a:moveTo>
                  <a:pt x="5520969" y="265430"/>
                </a:moveTo>
                <a:lnTo>
                  <a:pt x="5516063" y="314041"/>
                </a:lnTo>
                <a:lnTo>
                  <a:pt x="5501995" y="359327"/>
                </a:lnTo>
                <a:lnTo>
                  <a:pt x="5479737" y="400316"/>
                </a:lnTo>
                <a:lnTo>
                  <a:pt x="5450262" y="436035"/>
                </a:lnTo>
                <a:lnTo>
                  <a:pt x="5414543" y="465510"/>
                </a:lnTo>
                <a:lnTo>
                  <a:pt x="5373554" y="487768"/>
                </a:lnTo>
                <a:lnTo>
                  <a:pt x="5328267" y="501836"/>
                </a:lnTo>
                <a:lnTo>
                  <a:pt x="5279656" y="506742"/>
                </a:lnTo>
                <a:lnTo>
                  <a:pt x="5231045" y="501836"/>
                </a:lnTo>
                <a:lnTo>
                  <a:pt x="5185758" y="487768"/>
                </a:lnTo>
                <a:lnTo>
                  <a:pt x="5144769" y="465510"/>
                </a:lnTo>
                <a:lnTo>
                  <a:pt x="5109051" y="436035"/>
                </a:lnTo>
                <a:lnTo>
                  <a:pt x="5079576" y="400316"/>
                </a:lnTo>
                <a:lnTo>
                  <a:pt x="5057318" y="359327"/>
                </a:lnTo>
                <a:lnTo>
                  <a:pt x="5043249" y="314041"/>
                </a:lnTo>
                <a:lnTo>
                  <a:pt x="5038344" y="265430"/>
                </a:lnTo>
                <a:lnTo>
                  <a:pt x="5043249" y="216818"/>
                </a:lnTo>
                <a:lnTo>
                  <a:pt x="5057318" y="171532"/>
                </a:lnTo>
                <a:lnTo>
                  <a:pt x="5079576" y="130543"/>
                </a:lnTo>
                <a:lnTo>
                  <a:pt x="5109051" y="94824"/>
                </a:lnTo>
                <a:lnTo>
                  <a:pt x="5144769" y="65349"/>
                </a:lnTo>
                <a:lnTo>
                  <a:pt x="5185758" y="43091"/>
                </a:lnTo>
                <a:lnTo>
                  <a:pt x="5231045" y="29023"/>
                </a:lnTo>
                <a:lnTo>
                  <a:pt x="5279656" y="24117"/>
                </a:lnTo>
                <a:lnTo>
                  <a:pt x="5328267" y="29023"/>
                </a:lnTo>
                <a:lnTo>
                  <a:pt x="5373554" y="43091"/>
                </a:lnTo>
                <a:lnTo>
                  <a:pt x="5414543" y="65349"/>
                </a:lnTo>
                <a:lnTo>
                  <a:pt x="5450262" y="94824"/>
                </a:lnTo>
                <a:lnTo>
                  <a:pt x="5479737" y="130543"/>
                </a:lnTo>
                <a:lnTo>
                  <a:pt x="5501995" y="171532"/>
                </a:lnTo>
                <a:lnTo>
                  <a:pt x="5516063" y="216818"/>
                </a:lnTo>
                <a:lnTo>
                  <a:pt x="5520969" y="265430"/>
                </a:lnTo>
                <a:close/>
              </a:path>
              <a:path w="5521325" h="3489325">
                <a:moveTo>
                  <a:pt x="4520311" y="298196"/>
                </a:moveTo>
                <a:lnTo>
                  <a:pt x="4514985" y="344389"/>
                </a:lnTo>
                <a:lnTo>
                  <a:pt x="4499817" y="386803"/>
                </a:lnTo>
                <a:lnTo>
                  <a:pt x="4476018" y="424224"/>
                </a:lnTo>
                <a:lnTo>
                  <a:pt x="4444802" y="455440"/>
                </a:lnTo>
                <a:lnTo>
                  <a:pt x="4407381" y="479238"/>
                </a:lnTo>
                <a:lnTo>
                  <a:pt x="4364968" y="494406"/>
                </a:lnTo>
                <a:lnTo>
                  <a:pt x="4318774" y="499732"/>
                </a:lnTo>
                <a:lnTo>
                  <a:pt x="4272581" y="494406"/>
                </a:lnTo>
                <a:lnTo>
                  <a:pt x="4230167" y="479238"/>
                </a:lnTo>
                <a:lnTo>
                  <a:pt x="4192746" y="455440"/>
                </a:lnTo>
                <a:lnTo>
                  <a:pt x="4161530" y="424224"/>
                </a:lnTo>
                <a:lnTo>
                  <a:pt x="4137732" y="386803"/>
                </a:lnTo>
                <a:lnTo>
                  <a:pt x="4122563" y="344389"/>
                </a:lnTo>
                <a:lnTo>
                  <a:pt x="4117238" y="298196"/>
                </a:lnTo>
                <a:lnTo>
                  <a:pt x="4122563" y="252002"/>
                </a:lnTo>
                <a:lnTo>
                  <a:pt x="4137732" y="209588"/>
                </a:lnTo>
                <a:lnTo>
                  <a:pt x="4161530" y="172167"/>
                </a:lnTo>
                <a:lnTo>
                  <a:pt x="4192746" y="140951"/>
                </a:lnTo>
                <a:lnTo>
                  <a:pt x="4230167" y="117153"/>
                </a:lnTo>
                <a:lnTo>
                  <a:pt x="4272581" y="101985"/>
                </a:lnTo>
                <a:lnTo>
                  <a:pt x="4318774" y="96659"/>
                </a:lnTo>
                <a:lnTo>
                  <a:pt x="4364968" y="101985"/>
                </a:lnTo>
                <a:lnTo>
                  <a:pt x="4407381" y="117153"/>
                </a:lnTo>
                <a:lnTo>
                  <a:pt x="4444802" y="140951"/>
                </a:lnTo>
                <a:lnTo>
                  <a:pt x="4476018" y="172167"/>
                </a:lnTo>
                <a:lnTo>
                  <a:pt x="4499817" y="209588"/>
                </a:lnTo>
                <a:lnTo>
                  <a:pt x="4514985" y="252002"/>
                </a:lnTo>
                <a:lnTo>
                  <a:pt x="4520311" y="298196"/>
                </a:lnTo>
                <a:close/>
              </a:path>
              <a:path w="5521325" h="3489325">
                <a:moveTo>
                  <a:pt x="4255135" y="298196"/>
                </a:moveTo>
                <a:lnTo>
                  <a:pt x="4249809" y="344389"/>
                </a:lnTo>
                <a:lnTo>
                  <a:pt x="4234641" y="386803"/>
                </a:lnTo>
                <a:lnTo>
                  <a:pt x="4210842" y="424224"/>
                </a:lnTo>
                <a:lnTo>
                  <a:pt x="4179626" y="455440"/>
                </a:lnTo>
                <a:lnTo>
                  <a:pt x="4142205" y="479238"/>
                </a:lnTo>
                <a:lnTo>
                  <a:pt x="4099792" y="494406"/>
                </a:lnTo>
                <a:lnTo>
                  <a:pt x="4053598" y="499732"/>
                </a:lnTo>
                <a:lnTo>
                  <a:pt x="4007405" y="494406"/>
                </a:lnTo>
                <a:lnTo>
                  <a:pt x="3964991" y="479238"/>
                </a:lnTo>
                <a:lnTo>
                  <a:pt x="3927570" y="455440"/>
                </a:lnTo>
                <a:lnTo>
                  <a:pt x="3896354" y="424224"/>
                </a:lnTo>
                <a:lnTo>
                  <a:pt x="3872556" y="386803"/>
                </a:lnTo>
                <a:lnTo>
                  <a:pt x="3857387" y="344389"/>
                </a:lnTo>
                <a:lnTo>
                  <a:pt x="3852062" y="298196"/>
                </a:lnTo>
                <a:lnTo>
                  <a:pt x="3857387" y="252002"/>
                </a:lnTo>
                <a:lnTo>
                  <a:pt x="3872556" y="209588"/>
                </a:lnTo>
                <a:lnTo>
                  <a:pt x="3896354" y="172167"/>
                </a:lnTo>
                <a:lnTo>
                  <a:pt x="3927570" y="140951"/>
                </a:lnTo>
                <a:lnTo>
                  <a:pt x="3964991" y="117153"/>
                </a:lnTo>
                <a:lnTo>
                  <a:pt x="4007405" y="101985"/>
                </a:lnTo>
                <a:lnTo>
                  <a:pt x="4053598" y="96659"/>
                </a:lnTo>
                <a:lnTo>
                  <a:pt x="4099792" y="101985"/>
                </a:lnTo>
                <a:lnTo>
                  <a:pt x="4142205" y="117153"/>
                </a:lnTo>
                <a:lnTo>
                  <a:pt x="4179626" y="140951"/>
                </a:lnTo>
                <a:lnTo>
                  <a:pt x="4210842" y="172167"/>
                </a:lnTo>
                <a:lnTo>
                  <a:pt x="4234641" y="209588"/>
                </a:lnTo>
                <a:lnTo>
                  <a:pt x="4249809" y="252002"/>
                </a:lnTo>
                <a:lnTo>
                  <a:pt x="4255135" y="298196"/>
                </a:lnTo>
                <a:close/>
              </a:path>
              <a:path w="5521325" h="3489325">
                <a:moveTo>
                  <a:pt x="2597785" y="2287016"/>
                </a:moveTo>
                <a:lnTo>
                  <a:pt x="2592459" y="2333209"/>
                </a:lnTo>
                <a:lnTo>
                  <a:pt x="2577291" y="2375623"/>
                </a:lnTo>
                <a:lnTo>
                  <a:pt x="2553492" y="2413044"/>
                </a:lnTo>
                <a:lnTo>
                  <a:pt x="2522276" y="2444260"/>
                </a:lnTo>
                <a:lnTo>
                  <a:pt x="2484855" y="2468058"/>
                </a:lnTo>
                <a:lnTo>
                  <a:pt x="2442442" y="2483226"/>
                </a:lnTo>
                <a:lnTo>
                  <a:pt x="2396248" y="2488552"/>
                </a:lnTo>
                <a:lnTo>
                  <a:pt x="2350055" y="2483226"/>
                </a:lnTo>
                <a:lnTo>
                  <a:pt x="2307641" y="2468058"/>
                </a:lnTo>
                <a:lnTo>
                  <a:pt x="2270220" y="2444260"/>
                </a:lnTo>
                <a:lnTo>
                  <a:pt x="2239004" y="2413044"/>
                </a:lnTo>
                <a:lnTo>
                  <a:pt x="2215206" y="2375623"/>
                </a:lnTo>
                <a:lnTo>
                  <a:pt x="2200037" y="2333209"/>
                </a:lnTo>
                <a:lnTo>
                  <a:pt x="2194712" y="2287016"/>
                </a:lnTo>
                <a:lnTo>
                  <a:pt x="2200037" y="2240822"/>
                </a:lnTo>
                <a:lnTo>
                  <a:pt x="2215206" y="2198408"/>
                </a:lnTo>
                <a:lnTo>
                  <a:pt x="2239004" y="2160987"/>
                </a:lnTo>
                <a:lnTo>
                  <a:pt x="2270220" y="2129771"/>
                </a:lnTo>
                <a:lnTo>
                  <a:pt x="2307641" y="2105973"/>
                </a:lnTo>
                <a:lnTo>
                  <a:pt x="2350055" y="2090805"/>
                </a:lnTo>
                <a:lnTo>
                  <a:pt x="2396248" y="2085479"/>
                </a:lnTo>
                <a:lnTo>
                  <a:pt x="2442442" y="2090805"/>
                </a:lnTo>
                <a:lnTo>
                  <a:pt x="2484855" y="2105973"/>
                </a:lnTo>
                <a:lnTo>
                  <a:pt x="2522276" y="2129771"/>
                </a:lnTo>
                <a:lnTo>
                  <a:pt x="2553492" y="2160987"/>
                </a:lnTo>
                <a:lnTo>
                  <a:pt x="2577291" y="2198408"/>
                </a:lnTo>
                <a:lnTo>
                  <a:pt x="2592459" y="2240822"/>
                </a:lnTo>
                <a:lnTo>
                  <a:pt x="2597785" y="2287016"/>
                </a:lnTo>
                <a:close/>
              </a:path>
              <a:path w="5521325" h="3489325">
                <a:moveTo>
                  <a:pt x="3327019" y="2287016"/>
                </a:moveTo>
                <a:lnTo>
                  <a:pt x="3321693" y="2333209"/>
                </a:lnTo>
                <a:lnTo>
                  <a:pt x="3306525" y="2375623"/>
                </a:lnTo>
                <a:lnTo>
                  <a:pt x="3282726" y="2413044"/>
                </a:lnTo>
                <a:lnTo>
                  <a:pt x="3251510" y="2444260"/>
                </a:lnTo>
                <a:lnTo>
                  <a:pt x="3214089" y="2468058"/>
                </a:lnTo>
                <a:lnTo>
                  <a:pt x="3171676" y="2483226"/>
                </a:lnTo>
                <a:lnTo>
                  <a:pt x="3125482" y="2488552"/>
                </a:lnTo>
                <a:lnTo>
                  <a:pt x="3079289" y="2483226"/>
                </a:lnTo>
                <a:lnTo>
                  <a:pt x="3036875" y="2468058"/>
                </a:lnTo>
                <a:lnTo>
                  <a:pt x="2999454" y="2444260"/>
                </a:lnTo>
                <a:lnTo>
                  <a:pt x="2968238" y="2413044"/>
                </a:lnTo>
                <a:lnTo>
                  <a:pt x="2944440" y="2375623"/>
                </a:lnTo>
                <a:lnTo>
                  <a:pt x="2929271" y="2333209"/>
                </a:lnTo>
                <a:lnTo>
                  <a:pt x="2923946" y="2287016"/>
                </a:lnTo>
                <a:lnTo>
                  <a:pt x="2929271" y="2240822"/>
                </a:lnTo>
                <a:lnTo>
                  <a:pt x="2944440" y="2198408"/>
                </a:lnTo>
                <a:lnTo>
                  <a:pt x="2968238" y="2160987"/>
                </a:lnTo>
                <a:lnTo>
                  <a:pt x="2999454" y="2129771"/>
                </a:lnTo>
                <a:lnTo>
                  <a:pt x="3036875" y="2105973"/>
                </a:lnTo>
                <a:lnTo>
                  <a:pt x="3079289" y="2090805"/>
                </a:lnTo>
                <a:lnTo>
                  <a:pt x="3125482" y="2085479"/>
                </a:lnTo>
                <a:lnTo>
                  <a:pt x="3171676" y="2090805"/>
                </a:lnTo>
                <a:lnTo>
                  <a:pt x="3214089" y="2105973"/>
                </a:lnTo>
                <a:lnTo>
                  <a:pt x="3251510" y="2129771"/>
                </a:lnTo>
                <a:lnTo>
                  <a:pt x="3282726" y="2160987"/>
                </a:lnTo>
                <a:lnTo>
                  <a:pt x="3306525" y="2198408"/>
                </a:lnTo>
                <a:lnTo>
                  <a:pt x="3321693" y="2240822"/>
                </a:lnTo>
                <a:lnTo>
                  <a:pt x="3327019" y="2287016"/>
                </a:lnTo>
                <a:close/>
              </a:path>
              <a:path w="5521325" h="3489325">
                <a:moveTo>
                  <a:pt x="2669565" y="3247898"/>
                </a:moveTo>
                <a:lnTo>
                  <a:pt x="2664659" y="3296509"/>
                </a:lnTo>
                <a:lnTo>
                  <a:pt x="2650591" y="3341795"/>
                </a:lnTo>
                <a:lnTo>
                  <a:pt x="2628333" y="3382784"/>
                </a:lnTo>
                <a:lnTo>
                  <a:pt x="2598858" y="3418503"/>
                </a:lnTo>
                <a:lnTo>
                  <a:pt x="2563139" y="3447978"/>
                </a:lnTo>
                <a:lnTo>
                  <a:pt x="2522150" y="3470236"/>
                </a:lnTo>
                <a:lnTo>
                  <a:pt x="2476863" y="3484304"/>
                </a:lnTo>
                <a:lnTo>
                  <a:pt x="2428252" y="3489210"/>
                </a:lnTo>
                <a:lnTo>
                  <a:pt x="2379641" y="3484304"/>
                </a:lnTo>
                <a:lnTo>
                  <a:pt x="2334354" y="3470236"/>
                </a:lnTo>
                <a:lnTo>
                  <a:pt x="2293365" y="3447978"/>
                </a:lnTo>
                <a:lnTo>
                  <a:pt x="2257647" y="3418503"/>
                </a:lnTo>
                <a:lnTo>
                  <a:pt x="2228172" y="3382784"/>
                </a:lnTo>
                <a:lnTo>
                  <a:pt x="2205914" y="3341795"/>
                </a:lnTo>
                <a:lnTo>
                  <a:pt x="2191845" y="3296509"/>
                </a:lnTo>
                <a:lnTo>
                  <a:pt x="2186940" y="3247898"/>
                </a:lnTo>
                <a:lnTo>
                  <a:pt x="2191845" y="3199286"/>
                </a:lnTo>
                <a:lnTo>
                  <a:pt x="2205914" y="3154000"/>
                </a:lnTo>
                <a:lnTo>
                  <a:pt x="2228172" y="3113011"/>
                </a:lnTo>
                <a:lnTo>
                  <a:pt x="2257647" y="3077292"/>
                </a:lnTo>
                <a:lnTo>
                  <a:pt x="2293365" y="3047817"/>
                </a:lnTo>
                <a:lnTo>
                  <a:pt x="2334354" y="3025559"/>
                </a:lnTo>
                <a:lnTo>
                  <a:pt x="2379641" y="3011491"/>
                </a:lnTo>
                <a:lnTo>
                  <a:pt x="2428252" y="3006585"/>
                </a:lnTo>
                <a:lnTo>
                  <a:pt x="2476863" y="3011491"/>
                </a:lnTo>
                <a:lnTo>
                  <a:pt x="2522150" y="3025559"/>
                </a:lnTo>
                <a:lnTo>
                  <a:pt x="2563139" y="3047817"/>
                </a:lnTo>
                <a:lnTo>
                  <a:pt x="2598858" y="3077292"/>
                </a:lnTo>
                <a:lnTo>
                  <a:pt x="2628333" y="3113011"/>
                </a:lnTo>
                <a:lnTo>
                  <a:pt x="2650591" y="3154000"/>
                </a:lnTo>
                <a:lnTo>
                  <a:pt x="2664659" y="3199286"/>
                </a:lnTo>
                <a:lnTo>
                  <a:pt x="2669565" y="3247898"/>
                </a:lnTo>
                <a:close/>
              </a:path>
              <a:path w="5521325" h="3489325">
                <a:moveTo>
                  <a:pt x="482625" y="1060958"/>
                </a:moveTo>
                <a:lnTo>
                  <a:pt x="477719" y="1109569"/>
                </a:lnTo>
                <a:lnTo>
                  <a:pt x="463651" y="1154855"/>
                </a:lnTo>
                <a:lnTo>
                  <a:pt x="441393" y="1195844"/>
                </a:lnTo>
                <a:lnTo>
                  <a:pt x="411918" y="1231563"/>
                </a:lnTo>
                <a:lnTo>
                  <a:pt x="376199" y="1261038"/>
                </a:lnTo>
                <a:lnTo>
                  <a:pt x="335210" y="1283296"/>
                </a:lnTo>
                <a:lnTo>
                  <a:pt x="289923" y="1297364"/>
                </a:lnTo>
                <a:lnTo>
                  <a:pt x="241312" y="1302270"/>
                </a:lnTo>
                <a:lnTo>
                  <a:pt x="192701" y="1297364"/>
                </a:lnTo>
                <a:lnTo>
                  <a:pt x="147414" y="1283296"/>
                </a:lnTo>
                <a:lnTo>
                  <a:pt x="106425" y="1261038"/>
                </a:lnTo>
                <a:lnTo>
                  <a:pt x="70707" y="1231563"/>
                </a:lnTo>
                <a:lnTo>
                  <a:pt x="41232" y="1195844"/>
                </a:lnTo>
                <a:lnTo>
                  <a:pt x="18974" y="1154855"/>
                </a:lnTo>
                <a:lnTo>
                  <a:pt x="4905" y="1109569"/>
                </a:lnTo>
                <a:lnTo>
                  <a:pt x="0" y="1060958"/>
                </a:lnTo>
                <a:lnTo>
                  <a:pt x="4905" y="1012346"/>
                </a:lnTo>
                <a:lnTo>
                  <a:pt x="18974" y="967060"/>
                </a:lnTo>
                <a:lnTo>
                  <a:pt x="41232" y="926071"/>
                </a:lnTo>
                <a:lnTo>
                  <a:pt x="70707" y="890352"/>
                </a:lnTo>
                <a:lnTo>
                  <a:pt x="106425" y="860877"/>
                </a:lnTo>
                <a:lnTo>
                  <a:pt x="147414" y="838619"/>
                </a:lnTo>
                <a:lnTo>
                  <a:pt x="192701" y="824551"/>
                </a:lnTo>
                <a:lnTo>
                  <a:pt x="241312" y="819645"/>
                </a:lnTo>
                <a:lnTo>
                  <a:pt x="289923" y="824551"/>
                </a:lnTo>
                <a:lnTo>
                  <a:pt x="335210" y="838619"/>
                </a:lnTo>
                <a:lnTo>
                  <a:pt x="376199" y="860877"/>
                </a:lnTo>
                <a:lnTo>
                  <a:pt x="411918" y="890352"/>
                </a:lnTo>
                <a:lnTo>
                  <a:pt x="441393" y="926071"/>
                </a:lnTo>
                <a:lnTo>
                  <a:pt x="463651" y="967060"/>
                </a:lnTo>
                <a:lnTo>
                  <a:pt x="477719" y="1012346"/>
                </a:lnTo>
                <a:lnTo>
                  <a:pt x="482625" y="1060958"/>
                </a:lnTo>
                <a:close/>
              </a:path>
              <a:path w="5521325" h="3489325">
                <a:moveTo>
                  <a:pt x="1401445" y="1068578"/>
                </a:moveTo>
                <a:lnTo>
                  <a:pt x="1396119" y="1114771"/>
                </a:lnTo>
                <a:lnTo>
                  <a:pt x="1380951" y="1157185"/>
                </a:lnTo>
                <a:lnTo>
                  <a:pt x="1357152" y="1194606"/>
                </a:lnTo>
                <a:lnTo>
                  <a:pt x="1325936" y="1225822"/>
                </a:lnTo>
                <a:lnTo>
                  <a:pt x="1288515" y="1249620"/>
                </a:lnTo>
                <a:lnTo>
                  <a:pt x="1246102" y="1264788"/>
                </a:lnTo>
                <a:lnTo>
                  <a:pt x="1199908" y="1270114"/>
                </a:lnTo>
                <a:lnTo>
                  <a:pt x="1153715" y="1264788"/>
                </a:lnTo>
                <a:lnTo>
                  <a:pt x="1111301" y="1249620"/>
                </a:lnTo>
                <a:lnTo>
                  <a:pt x="1073880" y="1225822"/>
                </a:lnTo>
                <a:lnTo>
                  <a:pt x="1042664" y="1194606"/>
                </a:lnTo>
                <a:lnTo>
                  <a:pt x="1018866" y="1157185"/>
                </a:lnTo>
                <a:lnTo>
                  <a:pt x="1003697" y="1114771"/>
                </a:lnTo>
                <a:lnTo>
                  <a:pt x="998372" y="1068578"/>
                </a:lnTo>
                <a:lnTo>
                  <a:pt x="1003697" y="1022384"/>
                </a:lnTo>
                <a:lnTo>
                  <a:pt x="1018866" y="979970"/>
                </a:lnTo>
                <a:lnTo>
                  <a:pt x="1042664" y="942549"/>
                </a:lnTo>
                <a:lnTo>
                  <a:pt x="1073880" y="911333"/>
                </a:lnTo>
                <a:lnTo>
                  <a:pt x="1111301" y="887535"/>
                </a:lnTo>
                <a:lnTo>
                  <a:pt x="1153715" y="872367"/>
                </a:lnTo>
                <a:lnTo>
                  <a:pt x="1199908" y="867041"/>
                </a:lnTo>
                <a:lnTo>
                  <a:pt x="1246102" y="872367"/>
                </a:lnTo>
                <a:lnTo>
                  <a:pt x="1288515" y="887535"/>
                </a:lnTo>
                <a:lnTo>
                  <a:pt x="1325936" y="911333"/>
                </a:lnTo>
                <a:lnTo>
                  <a:pt x="1357152" y="942549"/>
                </a:lnTo>
                <a:lnTo>
                  <a:pt x="1380951" y="979970"/>
                </a:lnTo>
                <a:lnTo>
                  <a:pt x="1396119" y="1022384"/>
                </a:lnTo>
                <a:lnTo>
                  <a:pt x="1401445" y="1068578"/>
                </a:lnTo>
                <a:close/>
              </a:path>
              <a:path w="5521325" h="3489325">
                <a:moveTo>
                  <a:pt x="1684146" y="1064768"/>
                </a:moveTo>
                <a:lnTo>
                  <a:pt x="1678821" y="1110961"/>
                </a:lnTo>
                <a:lnTo>
                  <a:pt x="1663653" y="1153375"/>
                </a:lnTo>
                <a:lnTo>
                  <a:pt x="1639854" y="1190796"/>
                </a:lnTo>
                <a:lnTo>
                  <a:pt x="1608638" y="1222012"/>
                </a:lnTo>
                <a:lnTo>
                  <a:pt x="1571217" y="1245810"/>
                </a:lnTo>
                <a:lnTo>
                  <a:pt x="1528804" y="1260978"/>
                </a:lnTo>
                <a:lnTo>
                  <a:pt x="1482610" y="1266304"/>
                </a:lnTo>
                <a:lnTo>
                  <a:pt x="1436417" y="1260978"/>
                </a:lnTo>
                <a:lnTo>
                  <a:pt x="1394003" y="1245810"/>
                </a:lnTo>
                <a:lnTo>
                  <a:pt x="1356582" y="1222012"/>
                </a:lnTo>
                <a:lnTo>
                  <a:pt x="1325366" y="1190796"/>
                </a:lnTo>
                <a:lnTo>
                  <a:pt x="1301568" y="1153375"/>
                </a:lnTo>
                <a:lnTo>
                  <a:pt x="1286399" y="1110961"/>
                </a:lnTo>
                <a:lnTo>
                  <a:pt x="1281074" y="1064768"/>
                </a:lnTo>
                <a:lnTo>
                  <a:pt x="1286399" y="1018574"/>
                </a:lnTo>
                <a:lnTo>
                  <a:pt x="1301568" y="976160"/>
                </a:lnTo>
                <a:lnTo>
                  <a:pt x="1325366" y="938739"/>
                </a:lnTo>
                <a:lnTo>
                  <a:pt x="1356582" y="907523"/>
                </a:lnTo>
                <a:lnTo>
                  <a:pt x="1394003" y="883725"/>
                </a:lnTo>
                <a:lnTo>
                  <a:pt x="1436417" y="868557"/>
                </a:lnTo>
                <a:lnTo>
                  <a:pt x="1482610" y="863231"/>
                </a:lnTo>
                <a:lnTo>
                  <a:pt x="1528804" y="868557"/>
                </a:lnTo>
                <a:lnTo>
                  <a:pt x="1571217" y="883725"/>
                </a:lnTo>
                <a:lnTo>
                  <a:pt x="1608638" y="907523"/>
                </a:lnTo>
                <a:lnTo>
                  <a:pt x="1639854" y="938739"/>
                </a:lnTo>
                <a:lnTo>
                  <a:pt x="1663653" y="976160"/>
                </a:lnTo>
                <a:lnTo>
                  <a:pt x="1678821" y="1018574"/>
                </a:lnTo>
                <a:lnTo>
                  <a:pt x="1684146" y="1064768"/>
                </a:lnTo>
                <a:close/>
              </a:path>
              <a:path w="5521325" h="3489325">
                <a:moveTo>
                  <a:pt x="4283329" y="1072388"/>
                </a:moveTo>
                <a:lnTo>
                  <a:pt x="4278003" y="1118581"/>
                </a:lnTo>
                <a:lnTo>
                  <a:pt x="4262835" y="1160995"/>
                </a:lnTo>
                <a:lnTo>
                  <a:pt x="4239036" y="1198416"/>
                </a:lnTo>
                <a:lnTo>
                  <a:pt x="4207820" y="1229632"/>
                </a:lnTo>
                <a:lnTo>
                  <a:pt x="4170399" y="1253430"/>
                </a:lnTo>
                <a:lnTo>
                  <a:pt x="4127986" y="1268598"/>
                </a:lnTo>
                <a:lnTo>
                  <a:pt x="4081792" y="1273924"/>
                </a:lnTo>
                <a:lnTo>
                  <a:pt x="4035599" y="1268598"/>
                </a:lnTo>
                <a:lnTo>
                  <a:pt x="3993185" y="1253430"/>
                </a:lnTo>
                <a:lnTo>
                  <a:pt x="3955764" y="1229632"/>
                </a:lnTo>
                <a:lnTo>
                  <a:pt x="3924548" y="1198416"/>
                </a:lnTo>
                <a:lnTo>
                  <a:pt x="3900750" y="1160995"/>
                </a:lnTo>
                <a:lnTo>
                  <a:pt x="3885581" y="1118581"/>
                </a:lnTo>
                <a:lnTo>
                  <a:pt x="3880256" y="1072388"/>
                </a:lnTo>
                <a:lnTo>
                  <a:pt x="3885581" y="1026194"/>
                </a:lnTo>
                <a:lnTo>
                  <a:pt x="3900750" y="983780"/>
                </a:lnTo>
                <a:lnTo>
                  <a:pt x="3924548" y="946359"/>
                </a:lnTo>
                <a:lnTo>
                  <a:pt x="3955764" y="915143"/>
                </a:lnTo>
                <a:lnTo>
                  <a:pt x="3993185" y="891345"/>
                </a:lnTo>
                <a:lnTo>
                  <a:pt x="4035599" y="876177"/>
                </a:lnTo>
                <a:lnTo>
                  <a:pt x="4081792" y="870851"/>
                </a:lnTo>
                <a:lnTo>
                  <a:pt x="4127986" y="876177"/>
                </a:lnTo>
                <a:lnTo>
                  <a:pt x="4170399" y="891345"/>
                </a:lnTo>
                <a:lnTo>
                  <a:pt x="4207820" y="915143"/>
                </a:lnTo>
                <a:lnTo>
                  <a:pt x="4239036" y="946359"/>
                </a:lnTo>
                <a:lnTo>
                  <a:pt x="4262835" y="983780"/>
                </a:lnTo>
                <a:lnTo>
                  <a:pt x="4278003" y="1026194"/>
                </a:lnTo>
                <a:lnTo>
                  <a:pt x="4283329" y="1072388"/>
                </a:lnTo>
                <a:close/>
              </a:path>
              <a:path w="5521325" h="3489325">
                <a:moveTo>
                  <a:pt x="4520311" y="1093724"/>
                </a:moveTo>
                <a:lnTo>
                  <a:pt x="4514985" y="1139917"/>
                </a:lnTo>
                <a:lnTo>
                  <a:pt x="4499817" y="1182331"/>
                </a:lnTo>
                <a:lnTo>
                  <a:pt x="4476018" y="1219752"/>
                </a:lnTo>
                <a:lnTo>
                  <a:pt x="4444802" y="1250968"/>
                </a:lnTo>
                <a:lnTo>
                  <a:pt x="4407381" y="1274766"/>
                </a:lnTo>
                <a:lnTo>
                  <a:pt x="4364968" y="1289934"/>
                </a:lnTo>
                <a:lnTo>
                  <a:pt x="4318774" y="1295260"/>
                </a:lnTo>
                <a:lnTo>
                  <a:pt x="4272581" y="1289934"/>
                </a:lnTo>
                <a:lnTo>
                  <a:pt x="4230167" y="1274766"/>
                </a:lnTo>
                <a:lnTo>
                  <a:pt x="4192746" y="1250968"/>
                </a:lnTo>
                <a:lnTo>
                  <a:pt x="4161530" y="1219752"/>
                </a:lnTo>
                <a:lnTo>
                  <a:pt x="4137732" y="1182331"/>
                </a:lnTo>
                <a:lnTo>
                  <a:pt x="4122563" y="1139917"/>
                </a:lnTo>
                <a:lnTo>
                  <a:pt x="4117238" y="1093724"/>
                </a:lnTo>
                <a:lnTo>
                  <a:pt x="4122563" y="1047530"/>
                </a:lnTo>
                <a:lnTo>
                  <a:pt x="4137732" y="1005116"/>
                </a:lnTo>
                <a:lnTo>
                  <a:pt x="4161530" y="967695"/>
                </a:lnTo>
                <a:lnTo>
                  <a:pt x="4192746" y="936479"/>
                </a:lnTo>
                <a:lnTo>
                  <a:pt x="4230167" y="912681"/>
                </a:lnTo>
                <a:lnTo>
                  <a:pt x="4272581" y="897513"/>
                </a:lnTo>
                <a:lnTo>
                  <a:pt x="4318774" y="892187"/>
                </a:lnTo>
                <a:lnTo>
                  <a:pt x="4364968" y="897513"/>
                </a:lnTo>
                <a:lnTo>
                  <a:pt x="4407381" y="912681"/>
                </a:lnTo>
                <a:lnTo>
                  <a:pt x="4444802" y="936479"/>
                </a:lnTo>
                <a:lnTo>
                  <a:pt x="4476018" y="967695"/>
                </a:lnTo>
                <a:lnTo>
                  <a:pt x="4499817" y="1005116"/>
                </a:lnTo>
                <a:lnTo>
                  <a:pt x="4514985" y="1047530"/>
                </a:lnTo>
                <a:lnTo>
                  <a:pt x="4520311" y="1093724"/>
                </a:lnTo>
                <a:close/>
              </a:path>
              <a:path w="5521325" h="3489325">
                <a:moveTo>
                  <a:pt x="3317875" y="2000504"/>
                </a:moveTo>
                <a:lnTo>
                  <a:pt x="3312549" y="2046697"/>
                </a:lnTo>
                <a:lnTo>
                  <a:pt x="3297381" y="2089111"/>
                </a:lnTo>
                <a:lnTo>
                  <a:pt x="3273582" y="2126532"/>
                </a:lnTo>
                <a:lnTo>
                  <a:pt x="3242366" y="2157748"/>
                </a:lnTo>
                <a:lnTo>
                  <a:pt x="3204945" y="2181546"/>
                </a:lnTo>
                <a:lnTo>
                  <a:pt x="3162532" y="2196714"/>
                </a:lnTo>
                <a:lnTo>
                  <a:pt x="3116338" y="2202040"/>
                </a:lnTo>
                <a:lnTo>
                  <a:pt x="3070145" y="2196714"/>
                </a:lnTo>
                <a:lnTo>
                  <a:pt x="3027731" y="2181546"/>
                </a:lnTo>
                <a:lnTo>
                  <a:pt x="2990310" y="2157748"/>
                </a:lnTo>
                <a:lnTo>
                  <a:pt x="2959094" y="2126532"/>
                </a:lnTo>
                <a:lnTo>
                  <a:pt x="2935296" y="2089111"/>
                </a:lnTo>
                <a:lnTo>
                  <a:pt x="2920127" y="2046697"/>
                </a:lnTo>
                <a:lnTo>
                  <a:pt x="2914802" y="2000504"/>
                </a:lnTo>
                <a:lnTo>
                  <a:pt x="2920127" y="1954310"/>
                </a:lnTo>
                <a:lnTo>
                  <a:pt x="2935296" y="1911896"/>
                </a:lnTo>
                <a:lnTo>
                  <a:pt x="2959094" y="1874475"/>
                </a:lnTo>
                <a:lnTo>
                  <a:pt x="2990310" y="1843259"/>
                </a:lnTo>
                <a:lnTo>
                  <a:pt x="3027731" y="1819461"/>
                </a:lnTo>
                <a:lnTo>
                  <a:pt x="3070145" y="1804293"/>
                </a:lnTo>
                <a:lnTo>
                  <a:pt x="3116338" y="1798967"/>
                </a:lnTo>
                <a:lnTo>
                  <a:pt x="3162532" y="1804293"/>
                </a:lnTo>
                <a:lnTo>
                  <a:pt x="3204945" y="1819461"/>
                </a:lnTo>
                <a:lnTo>
                  <a:pt x="3242366" y="1843259"/>
                </a:lnTo>
                <a:lnTo>
                  <a:pt x="3273582" y="1874475"/>
                </a:lnTo>
                <a:lnTo>
                  <a:pt x="3297381" y="1911896"/>
                </a:lnTo>
                <a:lnTo>
                  <a:pt x="3312549" y="1954310"/>
                </a:lnTo>
                <a:lnTo>
                  <a:pt x="3317875" y="2000504"/>
                </a:lnTo>
                <a:close/>
              </a:path>
              <a:path w="5521325" h="3489325">
                <a:moveTo>
                  <a:pt x="2591689" y="2013458"/>
                </a:moveTo>
                <a:lnTo>
                  <a:pt x="2586363" y="2059651"/>
                </a:lnTo>
                <a:lnTo>
                  <a:pt x="2571195" y="2102065"/>
                </a:lnTo>
                <a:lnTo>
                  <a:pt x="2547396" y="2139486"/>
                </a:lnTo>
                <a:lnTo>
                  <a:pt x="2516180" y="2170702"/>
                </a:lnTo>
                <a:lnTo>
                  <a:pt x="2478759" y="2194500"/>
                </a:lnTo>
                <a:lnTo>
                  <a:pt x="2436346" y="2209668"/>
                </a:lnTo>
                <a:lnTo>
                  <a:pt x="2390152" y="2214994"/>
                </a:lnTo>
                <a:lnTo>
                  <a:pt x="2343959" y="2209668"/>
                </a:lnTo>
                <a:lnTo>
                  <a:pt x="2301545" y="2194500"/>
                </a:lnTo>
                <a:lnTo>
                  <a:pt x="2264124" y="2170702"/>
                </a:lnTo>
                <a:lnTo>
                  <a:pt x="2232908" y="2139486"/>
                </a:lnTo>
                <a:lnTo>
                  <a:pt x="2209110" y="2102065"/>
                </a:lnTo>
                <a:lnTo>
                  <a:pt x="2193941" y="2059651"/>
                </a:lnTo>
                <a:lnTo>
                  <a:pt x="2188616" y="2013458"/>
                </a:lnTo>
                <a:lnTo>
                  <a:pt x="2193941" y="1967264"/>
                </a:lnTo>
                <a:lnTo>
                  <a:pt x="2209110" y="1924850"/>
                </a:lnTo>
                <a:lnTo>
                  <a:pt x="2232908" y="1887429"/>
                </a:lnTo>
                <a:lnTo>
                  <a:pt x="2264124" y="1856213"/>
                </a:lnTo>
                <a:lnTo>
                  <a:pt x="2301545" y="1832415"/>
                </a:lnTo>
                <a:lnTo>
                  <a:pt x="2343959" y="1817247"/>
                </a:lnTo>
                <a:lnTo>
                  <a:pt x="2390152" y="1811921"/>
                </a:lnTo>
                <a:lnTo>
                  <a:pt x="2436346" y="1817247"/>
                </a:lnTo>
                <a:lnTo>
                  <a:pt x="2478759" y="1832415"/>
                </a:lnTo>
                <a:lnTo>
                  <a:pt x="2516180" y="1856213"/>
                </a:lnTo>
                <a:lnTo>
                  <a:pt x="2547396" y="1887429"/>
                </a:lnTo>
                <a:lnTo>
                  <a:pt x="2571195" y="1924850"/>
                </a:lnTo>
                <a:lnTo>
                  <a:pt x="2586363" y="1967264"/>
                </a:lnTo>
                <a:lnTo>
                  <a:pt x="2591689" y="2013458"/>
                </a:lnTo>
                <a:close/>
              </a:path>
              <a:path w="5521325" h="3489325">
                <a:moveTo>
                  <a:pt x="473468" y="265176"/>
                </a:moveTo>
                <a:lnTo>
                  <a:pt x="738644" y="265176"/>
                </a:lnTo>
                <a:lnTo>
                  <a:pt x="1003820" y="265176"/>
                </a:lnTo>
              </a:path>
              <a:path w="5521325" h="3489325">
                <a:moveTo>
                  <a:pt x="1666760" y="265176"/>
                </a:moveTo>
                <a:lnTo>
                  <a:pt x="1931936" y="265176"/>
                </a:lnTo>
              </a:path>
              <a:path w="5521325" h="3489325">
                <a:moveTo>
                  <a:pt x="4782578" y="265176"/>
                </a:moveTo>
                <a:lnTo>
                  <a:pt x="5047754" y="265176"/>
                </a:lnTo>
              </a:path>
              <a:path w="5521325" h="3489325">
                <a:moveTo>
                  <a:pt x="4517402" y="265176"/>
                </a:moveTo>
                <a:lnTo>
                  <a:pt x="4782578" y="265176"/>
                </a:lnTo>
              </a:path>
              <a:path w="5521325" h="3489325">
                <a:moveTo>
                  <a:pt x="3589286" y="265176"/>
                </a:moveTo>
                <a:lnTo>
                  <a:pt x="3854462" y="265176"/>
                </a:lnTo>
              </a:path>
              <a:path w="5521325" h="3489325">
                <a:moveTo>
                  <a:pt x="2395994" y="2452878"/>
                </a:moveTo>
                <a:lnTo>
                  <a:pt x="2395994" y="2718054"/>
                </a:lnTo>
              </a:path>
              <a:path w="5521325" h="3489325">
                <a:moveTo>
                  <a:pt x="3125228" y="2452878"/>
                </a:moveTo>
                <a:lnTo>
                  <a:pt x="3125228" y="2718054"/>
                </a:lnTo>
              </a:path>
              <a:path w="5521325" h="3489325">
                <a:moveTo>
                  <a:pt x="2395994" y="2718054"/>
                </a:moveTo>
                <a:lnTo>
                  <a:pt x="2395994" y="2983230"/>
                </a:lnTo>
              </a:path>
              <a:path w="5521325" h="3489325">
                <a:moveTo>
                  <a:pt x="3125228" y="2718054"/>
                </a:moveTo>
                <a:lnTo>
                  <a:pt x="3125228" y="2850642"/>
                </a:lnTo>
              </a:path>
              <a:path w="5521325" h="3489325">
                <a:moveTo>
                  <a:pt x="3058934" y="2850642"/>
                </a:moveTo>
                <a:lnTo>
                  <a:pt x="3191522" y="2850642"/>
                </a:lnTo>
                <a:lnTo>
                  <a:pt x="3191522" y="3314700"/>
                </a:lnTo>
                <a:lnTo>
                  <a:pt x="3058934" y="3314700"/>
                </a:lnTo>
                <a:lnTo>
                  <a:pt x="3058934" y="2850642"/>
                </a:lnTo>
                <a:close/>
              </a:path>
              <a:path w="5521325" h="3489325">
                <a:moveTo>
                  <a:pt x="1931936" y="265176"/>
                </a:moveTo>
                <a:lnTo>
                  <a:pt x="3589286" y="265176"/>
                </a:lnTo>
              </a:path>
              <a:path w="5521325" h="3489325">
                <a:moveTo>
                  <a:pt x="473468" y="1060704"/>
                </a:moveTo>
                <a:lnTo>
                  <a:pt x="738644" y="1060704"/>
                </a:lnTo>
                <a:lnTo>
                  <a:pt x="1003820" y="1060704"/>
                </a:lnTo>
              </a:path>
              <a:path w="5521325" h="3489325">
                <a:moveTo>
                  <a:pt x="1666760" y="1060704"/>
                </a:moveTo>
                <a:lnTo>
                  <a:pt x="1931936" y="1060704"/>
                </a:lnTo>
              </a:path>
              <a:path w="5521325" h="3489325">
                <a:moveTo>
                  <a:pt x="4782578" y="1060704"/>
                </a:moveTo>
                <a:lnTo>
                  <a:pt x="5246636" y="1060704"/>
                </a:lnTo>
                <a:lnTo>
                  <a:pt x="5246636" y="1259586"/>
                </a:lnTo>
              </a:path>
              <a:path w="5521325" h="3489325">
                <a:moveTo>
                  <a:pt x="5180342" y="1259586"/>
                </a:moveTo>
                <a:lnTo>
                  <a:pt x="5312930" y="1259586"/>
                </a:lnTo>
                <a:lnTo>
                  <a:pt x="5312930" y="1723644"/>
                </a:lnTo>
                <a:lnTo>
                  <a:pt x="5180342" y="1723644"/>
                </a:lnTo>
                <a:lnTo>
                  <a:pt x="5180342" y="1259586"/>
                </a:lnTo>
                <a:close/>
              </a:path>
              <a:path w="5521325" h="3489325">
                <a:moveTo>
                  <a:pt x="4517402" y="1060704"/>
                </a:moveTo>
                <a:lnTo>
                  <a:pt x="4782578" y="1060704"/>
                </a:lnTo>
              </a:path>
              <a:path w="5521325" h="3489325">
                <a:moveTo>
                  <a:pt x="3589286" y="1060704"/>
                </a:moveTo>
                <a:lnTo>
                  <a:pt x="3854462" y="1060704"/>
                </a:lnTo>
              </a:path>
              <a:path w="5521325" h="3489325">
                <a:moveTo>
                  <a:pt x="1931936" y="1060704"/>
                </a:moveTo>
                <a:lnTo>
                  <a:pt x="2395994" y="1060704"/>
                </a:lnTo>
                <a:lnTo>
                  <a:pt x="2395994" y="1591056"/>
                </a:lnTo>
              </a:path>
              <a:path w="5521325" h="3489325">
                <a:moveTo>
                  <a:pt x="3589286" y="1060704"/>
                </a:moveTo>
                <a:lnTo>
                  <a:pt x="3125228" y="1060704"/>
                </a:lnTo>
                <a:lnTo>
                  <a:pt x="3125228" y="1591056"/>
                </a:lnTo>
              </a:path>
              <a:path w="5521325" h="3489325">
                <a:moveTo>
                  <a:pt x="738644" y="0"/>
                </a:moveTo>
                <a:lnTo>
                  <a:pt x="738644" y="530352"/>
                </a:lnTo>
              </a:path>
              <a:path w="5521325" h="3489325">
                <a:moveTo>
                  <a:pt x="738644" y="795528"/>
                </a:moveTo>
                <a:lnTo>
                  <a:pt x="738644" y="1325880"/>
                </a:lnTo>
              </a:path>
              <a:path w="5521325" h="3489325">
                <a:moveTo>
                  <a:pt x="2395994" y="1591056"/>
                </a:moveTo>
                <a:lnTo>
                  <a:pt x="2395994" y="1789938"/>
                </a:lnTo>
              </a:path>
              <a:path w="5521325" h="3489325">
                <a:moveTo>
                  <a:pt x="3125228" y="1591056"/>
                </a:moveTo>
                <a:lnTo>
                  <a:pt x="3125228" y="1789938"/>
                </a:lnTo>
              </a:path>
              <a:path w="5521325" h="3489325">
                <a:moveTo>
                  <a:pt x="4782578" y="0"/>
                </a:moveTo>
                <a:lnTo>
                  <a:pt x="4782578" y="530352"/>
                </a:lnTo>
              </a:path>
              <a:path w="5521325" h="3489325">
                <a:moveTo>
                  <a:pt x="4782578" y="795528"/>
                </a:moveTo>
                <a:lnTo>
                  <a:pt x="4782578" y="1325880"/>
                </a:lnTo>
              </a:path>
              <a:path w="5521325" h="3489325">
                <a:moveTo>
                  <a:pt x="2661170" y="2718054"/>
                </a:moveTo>
                <a:lnTo>
                  <a:pt x="2130818" y="2718054"/>
                </a:lnTo>
              </a:path>
              <a:path w="5521325" h="3489325">
                <a:moveTo>
                  <a:pt x="3390404" y="2718054"/>
                </a:moveTo>
                <a:lnTo>
                  <a:pt x="2860052" y="2718054"/>
                </a:lnTo>
              </a:path>
              <a:path w="5521325" h="3489325">
                <a:moveTo>
                  <a:pt x="2197112" y="1591056"/>
                </a:moveTo>
                <a:lnTo>
                  <a:pt x="3324110" y="1591056"/>
                </a:lnTo>
              </a:path>
              <a:path w="5521325" h="3489325">
                <a:moveTo>
                  <a:pt x="1931936" y="0"/>
                </a:moveTo>
                <a:lnTo>
                  <a:pt x="1931936" y="1325880"/>
                </a:lnTo>
              </a:path>
              <a:path w="5521325" h="3489325">
                <a:moveTo>
                  <a:pt x="3589286" y="0"/>
                </a:moveTo>
                <a:lnTo>
                  <a:pt x="3589286" y="1325880"/>
                </a:lnTo>
              </a:path>
            </a:pathLst>
          </a:custGeom>
          <a:ln w="662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" name="object 64" descr=""/>
          <p:cNvSpPr txBox="1"/>
          <p:nvPr/>
        </p:nvSpPr>
        <p:spPr>
          <a:xfrm>
            <a:off x="4786878" y="8072785"/>
            <a:ext cx="224790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 spc="-10">
                <a:latin typeface="Times New Roman"/>
                <a:cs typeface="Times New Roman"/>
              </a:rPr>
              <a:t>C</a:t>
            </a:r>
            <a:r>
              <a:rPr dirty="0" sz="1250" spc="-105">
                <a:latin typeface="Times New Roman"/>
                <a:cs typeface="Times New Roman"/>
              </a:rPr>
              <a:t> </a:t>
            </a:r>
            <a:r>
              <a:rPr dirty="0" sz="1050" spc="-60">
                <a:latin typeface="Times New Roman"/>
                <a:cs typeface="Times New Roman"/>
              </a:rPr>
              <a:t>2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3461003" y="8205368"/>
            <a:ext cx="224790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>
                <a:latin typeface="Times New Roman"/>
                <a:cs typeface="Times New Roman"/>
              </a:rPr>
              <a:t>G</a:t>
            </a:r>
            <a:r>
              <a:rPr dirty="0" sz="1250" spc="-17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3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671066" y="4956962"/>
            <a:ext cx="224790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>
                <a:latin typeface="Times New Roman"/>
                <a:cs typeface="Times New Roman"/>
              </a:rPr>
              <a:t>G</a:t>
            </a:r>
            <a:r>
              <a:rPr dirty="0" sz="1250" spc="-17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1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6709409" y="4956962"/>
            <a:ext cx="290830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>
                <a:latin typeface="Times New Roman"/>
                <a:cs typeface="Times New Roman"/>
              </a:rPr>
              <a:t>M</a:t>
            </a:r>
            <a:r>
              <a:rPr dirty="0" sz="1250" spc="12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1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731770" y="5023261"/>
            <a:ext cx="3075305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863215" algn="l"/>
              </a:tabLst>
            </a:pPr>
            <a:r>
              <a:rPr dirty="0" sz="1250">
                <a:latin typeface="Times New Roman"/>
                <a:cs typeface="Times New Roman"/>
              </a:rPr>
              <a:t>T</a:t>
            </a:r>
            <a:r>
              <a:rPr dirty="0" sz="1250" spc="-3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1</a:t>
            </a:r>
            <a:r>
              <a:rPr dirty="0" sz="1050">
                <a:latin typeface="Times New Roman"/>
                <a:cs typeface="Times New Roman"/>
              </a:rPr>
              <a:t>	</a:t>
            </a:r>
            <a:r>
              <a:rPr dirty="0" sz="1250">
                <a:latin typeface="Times New Roman"/>
                <a:cs typeface="Times New Roman"/>
              </a:rPr>
              <a:t>T</a:t>
            </a:r>
            <a:r>
              <a:rPr dirty="0" sz="1250" spc="-3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2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3461003" y="7078375"/>
            <a:ext cx="224790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>
                <a:latin typeface="Times New Roman"/>
                <a:cs typeface="Times New Roman"/>
              </a:rPr>
              <a:t>T</a:t>
            </a:r>
            <a:r>
              <a:rPr dirty="0" sz="1250" spc="-3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5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4919493" y="7078375"/>
            <a:ext cx="224790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>
                <a:latin typeface="Times New Roman"/>
                <a:cs typeface="Times New Roman"/>
              </a:rPr>
              <a:t>T</a:t>
            </a:r>
            <a:r>
              <a:rPr dirty="0" sz="1250" spc="-3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6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4123944" y="7210958"/>
            <a:ext cx="362585" cy="2959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750">
                <a:latin typeface="Symbol"/>
                <a:cs typeface="Symbol"/>
              </a:rPr>
              <a:t></a:t>
            </a:r>
            <a:r>
              <a:rPr dirty="0" sz="1750" spc="50">
                <a:latin typeface="Times New Roman"/>
                <a:cs typeface="Times New Roman"/>
              </a:rPr>
              <a:t> </a:t>
            </a:r>
            <a:r>
              <a:rPr dirty="0" sz="1750" spc="-50">
                <a:latin typeface="Symbol"/>
                <a:cs typeface="Symbol"/>
              </a:rPr>
              <a:t></a:t>
            </a:r>
            <a:endParaRPr sz="1750">
              <a:latin typeface="Symbol"/>
              <a:cs typeface="Symbo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4123944" y="7065111"/>
            <a:ext cx="349250" cy="2324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350">
                <a:latin typeface="Times New Roman"/>
                <a:cs typeface="Times New Roman"/>
              </a:rPr>
              <a:t>Y</a:t>
            </a:r>
            <a:r>
              <a:rPr dirty="0" sz="1350" spc="245">
                <a:latin typeface="Times New Roman"/>
                <a:cs typeface="Times New Roman"/>
              </a:rPr>
              <a:t> </a:t>
            </a:r>
            <a:r>
              <a:rPr dirty="0" sz="1350" spc="-60">
                <a:latin typeface="Times New Roman"/>
                <a:cs typeface="Times New Roman"/>
              </a:rPr>
              <a:t>Y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1671066" y="5752490"/>
            <a:ext cx="224790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>
                <a:latin typeface="Times New Roman"/>
                <a:cs typeface="Times New Roman"/>
              </a:rPr>
              <a:t>G</a:t>
            </a:r>
            <a:r>
              <a:rPr dirty="0" sz="1250" spc="-17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2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599182" y="5553608"/>
            <a:ext cx="481965" cy="4819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ctr">
              <a:lnSpc>
                <a:spcPts val="2085"/>
              </a:lnSpc>
              <a:spcBef>
                <a:spcPts val="125"/>
              </a:spcBef>
            </a:pPr>
            <a:r>
              <a:rPr dirty="0" sz="1750">
                <a:latin typeface="Symbol"/>
                <a:cs typeface="Symbol"/>
              </a:rPr>
              <a:t></a:t>
            </a:r>
            <a:r>
              <a:rPr dirty="0" sz="1750" spc="40">
                <a:latin typeface="Times New Roman"/>
                <a:cs typeface="Times New Roman"/>
              </a:rPr>
              <a:t> </a:t>
            </a:r>
            <a:r>
              <a:rPr dirty="0" sz="1350">
                <a:latin typeface="Times New Roman"/>
                <a:cs typeface="Times New Roman"/>
              </a:rPr>
              <a:t>-</a:t>
            </a:r>
            <a:r>
              <a:rPr dirty="0" sz="1350" spc="260">
                <a:latin typeface="Times New Roman"/>
                <a:cs typeface="Times New Roman"/>
              </a:rPr>
              <a:t> </a:t>
            </a:r>
            <a:r>
              <a:rPr dirty="0" sz="1350" spc="-50">
                <a:latin typeface="Times New Roman"/>
                <a:cs typeface="Times New Roman"/>
              </a:rPr>
              <a:t>Y</a:t>
            </a:r>
            <a:endParaRPr sz="1350">
              <a:latin typeface="Times New Roman"/>
              <a:cs typeface="Times New Roman"/>
            </a:endParaRPr>
          </a:p>
          <a:p>
            <a:pPr algn="ctr" marL="7620">
              <a:lnSpc>
                <a:spcPts val="1485"/>
              </a:lnSpc>
            </a:pPr>
            <a:r>
              <a:rPr dirty="0" sz="1250">
                <a:latin typeface="Times New Roman"/>
                <a:cs typeface="Times New Roman"/>
              </a:rPr>
              <a:t>T</a:t>
            </a:r>
            <a:r>
              <a:rPr dirty="0" sz="1250" spc="-3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3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6908292" y="6481724"/>
            <a:ext cx="224790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 spc="-10">
                <a:latin typeface="Times New Roman"/>
                <a:cs typeface="Times New Roman"/>
              </a:rPr>
              <a:t>C</a:t>
            </a:r>
            <a:r>
              <a:rPr dirty="0" sz="1250" spc="-105">
                <a:latin typeface="Times New Roman"/>
                <a:cs typeface="Times New Roman"/>
              </a:rPr>
              <a:t> </a:t>
            </a:r>
            <a:r>
              <a:rPr dirty="0" sz="1050" spc="-60">
                <a:latin typeface="Times New Roman"/>
                <a:cs typeface="Times New Roman"/>
              </a:rPr>
              <a:t>1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5516117" y="6349136"/>
            <a:ext cx="428625" cy="2959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350">
                <a:latin typeface="Times New Roman"/>
                <a:cs typeface="Times New Roman"/>
              </a:rPr>
              <a:t>Y</a:t>
            </a:r>
            <a:r>
              <a:rPr dirty="0" sz="1250">
                <a:latin typeface="Times New Roman"/>
                <a:cs typeface="Times New Roman"/>
              </a:rPr>
              <a:t>-</a:t>
            </a:r>
            <a:r>
              <a:rPr dirty="0" sz="1250" spc="375">
                <a:latin typeface="Times New Roman"/>
                <a:cs typeface="Times New Roman"/>
              </a:rPr>
              <a:t> </a:t>
            </a:r>
            <a:r>
              <a:rPr dirty="0" sz="1750" spc="-50">
                <a:latin typeface="Symbol"/>
                <a:cs typeface="Symbol"/>
              </a:rPr>
              <a:t></a:t>
            </a:r>
            <a:endParaRPr sz="1750">
              <a:latin typeface="Symbol"/>
              <a:cs typeface="Symbol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5516112" y="5553608"/>
            <a:ext cx="428625" cy="4819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ts val="2085"/>
              </a:lnSpc>
              <a:spcBef>
                <a:spcPts val="125"/>
              </a:spcBef>
            </a:pPr>
            <a:r>
              <a:rPr dirty="0" sz="1350">
                <a:latin typeface="Times New Roman"/>
                <a:cs typeface="Times New Roman"/>
              </a:rPr>
              <a:t>Y-</a:t>
            </a:r>
            <a:r>
              <a:rPr dirty="0" sz="1350" spc="310">
                <a:latin typeface="Times New Roman"/>
                <a:cs typeface="Times New Roman"/>
              </a:rPr>
              <a:t> </a:t>
            </a:r>
            <a:r>
              <a:rPr dirty="0" sz="1750" spc="-50">
                <a:latin typeface="Symbol"/>
                <a:cs typeface="Symbol"/>
              </a:rPr>
              <a:t></a:t>
            </a:r>
            <a:endParaRPr sz="1750">
              <a:latin typeface="Symbol"/>
              <a:cs typeface="Symbol"/>
            </a:endParaRPr>
          </a:p>
          <a:p>
            <a:pPr marL="78740">
              <a:lnSpc>
                <a:spcPts val="1485"/>
              </a:lnSpc>
            </a:pPr>
            <a:r>
              <a:rPr dirty="0" sz="1250">
                <a:latin typeface="Times New Roman"/>
                <a:cs typeface="Times New Roman"/>
              </a:rPr>
              <a:t>T</a:t>
            </a:r>
            <a:r>
              <a:rPr dirty="0" sz="1250" spc="-3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4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3659885" y="6282842"/>
            <a:ext cx="224790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>
                <a:latin typeface="Times New Roman"/>
                <a:cs typeface="Times New Roman"/>
              </a:rPr>
              <a:t>L</a:t>
            </a:r>
            <a:r>
              <a:rPr dirty="0" sz="1250" spc="-3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2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4720590" y="6282842"/>
            <a:ext cx="224790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>
                <a:latin typeface="Times New Roman"/>
                <a:cs typeface="Times New Roman"/>
              </a:rPr>
              <a:t>L</a:t>
            </a:r>
            <a:r>
              <a:rPr dirty="0" sz="1250" spc="-3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3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2665476" y="6349136"/>
            <a:ext cx="481965" cy="2959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750">
                <a:latin typeface="Symbol"/>
                <a:cs typeface="Symbol"/>
              </a:rPr>
              <a:t></a:t>
            </a:r>
            <a:r>
              <a:rPr dirty="0" sz="1750" spc="45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-</a:t>
            </a:r>
            <a:r>
              <a:rPr dirty="0" sz="1250" spc="320">
                <a:latin typeface="Times New Roman"/>
                <a:cs typeface="Times New Roman"/>
              </a:rPr>
              <a:t> </a:t>
            </a:r>
            <a:r>
              <a:rPr dirty="0" sz="1350" spc="-50">
                <a:latin typeface="Times New Roman"/>
                <a:cs typeface="Times New Roman"/>
              </a:rPr>
              <a:t>Y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4190238" y="5155844"/>
            <a:ext cx="224790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>
                <a:latin typeface="Times New Roman"/>
                <a:cs typeface="Times New Roman"/>
              </a:rPr>
              <a:t>L</a:t>
            </a:r>
            <a:r>
              <a:rPr dirty="0" sz="1250" spc="-3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1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82" name="object 82" descr=""/>
          <p:cNvGrpSpPr/>
          <p:nvPr/>
        </p:nvGrpSpPr>
        <p:grpSpPr>
          <a:xfrm>
            <a:off x="1668957" y="5324335"/>
            <a:ext cx="5252085" cy="3321685"/>
            <a:chOff x="1668957" y="5324335"/>
            <a:chExt cx="5252085" cy="3321685"/>
          </a:xfrm>
        </p:grpSpPr>
        <p:pic>
          <p:nvPicPr>
            <p:cNvPr id="83" name="object 83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68957" y="5324335"/>
              <a:ext cx="229374" cy="139217"/>
            </a:xfrm>
            <a:prstGeom prst="rect">
              <a:avLst/>
            </a:prstGeom>
          </p:spPr>
        </p:pic>
        <p:pic>
          <p:nvPicPr>
            <p:cNvPr id="84" name="object 84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56659" y="8307565"/>
              <a:ext cx="229374" cy="139217"/>
            </a:xfrm>
            <a:prstGeom prst="rect">
              <a:avLst/>
            </a:prstGeom>
          </p:spPr>
        </p:pic>
        <p:sp>
          <p:nvSpPr>
            <p:cNvPr id="85" name="object 85" descr=""/>
            <p:cNvSpPr/>
            <p:nvPr/>
          </p:nvSpPr>
          <p:spPr>
            <a:xfrm>
              <a:off x="4534408" y="8443468"/>
              <a:ext cx="265430" cy="199390"/>
            </a:xfrm>
            <a:custGeom>
              <a:avLst/>
              <a:gdLst/>
              <a:ahLst/>
              <a:cxnLst/>
              <a:rect l="l" t="t" r="r" b="b"/>
              <a:pathLst>
                <a:path w="265429" h="199390">
                  <a:moveTo>
                    <a:pt x="132587" y="0"/>
                  </a:moveTo>
                  <a:lnTo>
                    <a:pt x="132587" y="132587"/>
                  </a:lnTo>
                </a:path>
                <a:path w="265429" h="199390">
                  <a:moveTo>
                    <a:pt x="0" y="132587"/>
                  </a:moveTo>
                  <a:lnTo>
                    <a:pt x="265175" y="132587"/>
                  </a:lnTo>
                </a:path>
                <a:path w="265429" h="199390">
                  <a:moveTo>
                    <a:pt x="66293" y="198881"/>
                  </a:moveTo>
                  <a:lnTo>
                    <a:pt x="198881" y="198881"/>
                  </a:lnTo>
                </a:path>
              </a:pathLst>
            </a:custGeom>
            <a:ln w="662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6" name="object 8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68957" y="6119863"/>
              <a:ext cx="229374" cy="139217"/>
            </a:xfrm>
            <a:prstGeom prst="rect">
              <a:avLst/>
            </a:prstGeom>
          </p:spPr>
        </p:pic>
        <p:sp>
          <p:nvSpPr>
            <p:cNvPr id="87" name="object 87" descr=""/>
            <p:cNvSpPr/>
            <p:nvPr/>
          </p:nvSpPr>
          <p:spPr>
            <a:xfrm>
              <a:off x="6655815" y="6852412"/>
              <a:ext cx="265430" cy="265430"/>
            </a:xfrm>
            <a:custGeom>
              <a:avLst/>
              <a:gdLst/>
              <a:ahLst/>
              <a:cxnLst/>
              <a:rect l="l" t="t" r="r" b="b"/>
              <a:pathLst>
                <a:path w="265429" h="265429">
                  <a:moveTo>
                    <a:pt x="132587" y="0"/>
                  </a:moveTo>
                  <a:lnTo>
                    <a:pt x="132587" y="132588"/>
                  </a:lnTo>
                </a:path>
                <a:path w="265429" h="265429">
                  <a:moveTo>
                    <a:pt x="0" y="132588"/>
                  </a:moveTo>
                  <a:lnTo>
                    <a:pt x="265175" y="132588"/>
                  </a:lnTo>
                </a:path>
                <a:path w="265429" h="265429">
                  <a:moveTo>
                    <a:pt x="66293" y="198882"/>
                  </a:moveTo>
                  <a:lnTo>
                    <a:pt x="198881" y="198882"/>
                  </a:lnTo>
                </a:path>
                <a:path w="265429" h="265429">
                  <a:moveTo>
                    <a:pt x="106070" y="265176"/>
                  </a:moveTo>
                  <a:lnTo>
                    <a:pt x="172364" y="265176"/>
                  </a:lnTo>
                </a:path>
              </a:pathLst>
            </a:custGeom>
            <a:ln w="662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8" name="object 88" descr=""/>
          <p:cNvSpPr/>
          <p:nvPr/>
        </p:nvSpPr>
        <p:spPr>
          <a:xfrm>
            <a:off x="4640478" y="8708643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 h="0">
                <a:moveTo>
                  <a:pt x="0" y="0"/>
                </a:moveTo>
                <a:lnTo>
                  <a:pt x="66294" y="0"/>
                </a:lnTo>
              </a:path>
            </a:pathLst>
          </a:custGeom>
          <a:ln w="662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" name="object 89" descr=""/>
          <p:cNvSpPr txBox="1"/>
          <p:nvPr/>
        </p:nvSpPr>
        <p:spPr>
          <a:xfrm>
            <a:off x="1962404" y="8961942"/>
            <a:ext cx="46069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2.23: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malla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cerrada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malla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0" name="object 9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44</a:t>
            </a:fld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object 1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44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1063254" y="843595"/>
            <a:ext cx="6073140" cy="340550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248285" marR="70485">
              <a:lnSpc>
                <a:spcPct val="100000"/>
              </a:lnSpc>
              <a:spcBef>
                <a:spcPts val="95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2.21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muestra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radial,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cuyo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c</a:t>
            </a:r>
            <a:r>
              <a:rPr dirty="0" sz="1200" spc="-515">
                <a:latin typeface="Calibri"/>
                <a:cs typeface="Calibri"/>
              </a:rPr>
              <a:t>a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lculo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par´ametros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3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siguen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mismos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pasos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ejercicio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anterior.</a:t>
            </a:r>
            <a:endParaRPr sz="1200">
              <a:latin typeface="Calibri"/>
              <a:cs typeface="Calibri"/>
            </a:endParaRPr>
          </a:p>
          <a:p>
            <a:pPr algn="just" marL="248285" marR="67945">
              <a:lnSpc>
                <a:spcPct val="100800"/>
              </a:lnSpc>
              <a:spcBef>
                <a:spcPts val="490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2.23,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pesar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enmallada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tambi´en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tratada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misma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ejercicio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anterior.</a:t>
            </a:r>
            <a:endParaRPr sz="1200">
              <a:latin typeface="Calibri"/>
              <a:cs typeface="Calibri"/>
            </a:endParaRPr>
          </a:p>
          <a:p>
            <a:pPr algn="just" marL="248285" marR="66675">
              <a:lnSpc>
                <a:spcPct val="100200"/>
              </a:lnSpc>
              <a:spcBef>
                <a:spcPts val="505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configurac</a:t>
            </a:r>
            <a:r>
              <a:rPr dirty="0" sz="1200" spc="20">
                <a:latin typeface="Calibri"/>
                <a:cs typeface="Calibri"/>
              </a:rPr>
              <a:t>i</a:t>
            </a:r>
            <a:r>
              <a:rPr dirty="0" sz="1200" spc="-620">
                <a:latin typeface="Calibri"/>
                <a:cs typeface="Calibri"/>
              </a:rPr>
              <a:t>o</a:t>
            </a:r>
            <a:r>
              <a:rPr dirty="0" sz="1200" spc="20">
                <a:latin typeface="Calibri"/>
                <a:cs typeface="Calibri"/>
              </a:rPr>
              <a:t>´</a:t>
            </a:r>
            <a:r>
              <a:rPr dirty="0" sz="1200" spc="25">
                <a:latin typeface="Calibri"/>
                <a:cs typeface="Calibri"/>
              </a:rPr>
              <a:t>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observa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2.22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dificultad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adicional,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aqui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malla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es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cerrada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trav´es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transformadores.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Estos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elementos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dependiendo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c</a:t>
            </a:r>
            <a:r>
              <a:rPr dirty="0" sz="1200" spc="65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nex</a:t>
            </a:r>
            <a:r>
              <a:rPr dirty="0" sz="1200" spc="55">
                <a:latin typeface="Calibri"/>
                <a:cs typeface="Calibri"/>
              </a:rPr>
              <a:t>i</a:t>
            </a:r>
            <a:r>
              <a:rPr dirty="0" sz="1200" spc="-580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65">
                <a:latin typeface="Calibri"/>
                <a:cs typeface="Calibri"/>
              </a:rPr>
              <a:t>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y/o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l</a:t>
            </a:r>
            <a:r>
              <a:rPr dirty="0" sz="1200" spc="8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c</a:t>
            </a:r>
            <a:r>
              <a:rPr dirty="0" sz="1200" spc="45">
                <a:latin typeface="Calibri"/>
                <a:cs typeface="Calibri"/>
              </a:rPr>
              <a:t>alizac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taps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introducir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desfasamiento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angular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y/o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40">
                <a:latin typeface="Calibri"/>
                <a:cs typeface="Calibri"/>
              </a:rPr>
              <a:t>l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-20">
                <a:latin typeface="Calibri"/>
                <a:cs typeface="Calibri"/>
              </a:rPr>
              <a:t>v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c</a:t>
            </a:r>
            <a:r>
              <a:rPr dirty="0" sz="1200" spc="3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(dis- minuci´on)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nivel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tensi´on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nodal.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anterior,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cerramiento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mallas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trav´es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podr´a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introducir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complejidad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adicional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c</a:t>
            </a:r>
            <a:r>
              <a:rPr dirty="0" sz="1200" spc="-530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l</a:t>
            </a:r>
            <a:r>
              <a:rPr dirty="0" sz="1200" spc="45">
                <a:latin typeface="Calibri"/>
                <a:cs typeface="Calibri"/>
              </a:rPr>
              <a:t>cu</a:t>
            </a:r>
            <a:r>
              <a:rPr dirty="0" sz="1200" spc="50">
                <a:latin typeface="Calibri"/>
                <a:cs typeface="Calibri"/>
              </a:rPr>
              <a:t>lo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80"/>
              </a:spcBef>
            </a:pPr>
            <a:endParaRPr sz="1200">
              <a:latin typeface="Calibri"/>
              <a:cs typeface="Calibri"/>
            </a:endParaRPr>
          </a:p>
          <a:p>
            <a:pPr marL="248920" indent="-198120">
              <a:lnSpc>
                <a:spcPct val="100000"/>
              </a:lnSpc>
              <a:buFont typeface="Calibri"/>
              <a:buAutoNum type="alphaLcParenR" startAt="3"/>
              <a:tabLst>
                <a:tab pos="248920" algn="l"/>
              </a:tabLst>
            </a:pPr>
            <a:r>
              <a:rPr dirty="0" sz="1200" spc="75" b="1">
                <a:latin typeface="Calibri"/>
                <a:cs typeface="Calibri"/>
              </a:rPr>
              <a:t>Desfasajes</a:t>
            </a:r>
            <a:r>
              <a:rPr dirty="0" sz="1200" spc="235" b="1">
                <a:latin typeface="Calibri"/>
                <a:cs typeface="Calibri"/>
              </a:rPr>
              <a:t> </a:t>
            </a:r>
            <a:r>
              <a:rPr dirty="0" sz="1200" spc="75" b="1">
                <a:latin typeface="Calibri"/>
                <a:cs typeface="Calibri"/>
              </a:rPr>
              <a:t>introducidos</a:t>
            </a:r>
            <a:r>
              <a:rPr dirty="0" sz="1200" spc="235" b="1">
                <a:latin typeface="Calibri"/>
                <a:cs typeface="Calibri"/>
              </a:rPr>
              <a:t> </a:t>
            </a:r>
            <a:r>
              <a:rPr dirty="0" sz="1200" spc="85" b="1">
                <a:latin typeface="Calibri"/>
                <a:cs typeface="Calibri"/>
              </a:rPr>
              <a:t>por</a:t>
            </a:r>
            <a:r>
              <a:rPr dirty="0" sz="1200" spc="21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los</a:t>
            </a:r>
            <a:r>
              <a:rPr dirty="0" sz="1200" spc="225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transformadores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5"/>
              </a:spcBef>
              <a:buFont typeface="Calibri"/>
              <a:buAutoNum type="alphaLcParenR" startAt="3"/>
            </a:pPr>
            <a:endParaRPr sz="1200">
              <a:latin typeface="Calibri"/>
              <a:cs typeface="Calibri"/>
            </a:endParaRPr>
          </a:p>
          <a:p>
            <a:pPr lvl="1" marL="572770" indent="-147320">
              <a:lnSpc>
                <a:spcPct val="100000"/>
              </a:lnSpc>
              <a:spcBef>
                <a:spcPts val="5"/>
              </a:spcBef>
              <a:buFont typeface="Lucida Sans Unicode"/>
              <a:buChar char="•"/>
              <a:tabLst>
                <a:tab pos="572770" algn="l"/>
              </a:tabLst>
            </a:pPr>
            <a:r>
              <a:rPr dirty="0" sz="1200" spc="-10">
                <a:latin typeface="Calibri"/>
                <a:cs typeface="Calibri"/>
              </a:rPr>
              <a:t>Conexi´on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185">
                <a:latin typeface="Calibri"/>
                <a:cs typeface="Calibri"/>
              </a:rPr>
              <a:t>Y-</a:t>
            </a:r>
            <a:r>
              <a:rPr dirty="0" sz="1200" spc="225">
                <a:latin typeface="Calibri"/>
                <a:cs typeface="Calibri"/>
              </a:rPr>
              <a:t>Y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295">
                <a:latin typeface="Calibri"/>
                <a:cs typeface="Calibri"/>
              </a:rPr>
              <a:t>Δ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114">
                <a:latin typeface="Calibri"/>
                <a:cs typeface="Calibri"/>
              </a:rPr>
              <a:t>Δ:</a:t>
            </a:r>
            <a:endParaRPr sz="1200">
              <a:latin typeface="Calibri"/>
              <a:cs typeface="Calibri"/>
            </a:endParaRPr>
          </a:p>
          <a:p>
            <a:pPr algn="just" marL="574675" marR="68580">
              <a:lnSpc>
                <a:spcPct val="100299"/>
              </a:lnSpc>
              <a:spcBef>
                <a:spcPts val="245"/>
              </a:spcBef>
            </a:pPr>
            <a:r>
              <a:rPr dirty="0" sz="1200" spc="10">
                <a:latin typeface="Calibri"/>
                <a:cs typeface="Calibri"/>
              </a:rPr>
              <a:t>Dentro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de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la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5">
                <a:latin typeface="Calibri"/>
                <a:cs typeface="Calibri"/>
              </a:rPr>
              <a:t>norma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 spc="5">
                <a:latin typeface="Calibri"/>
                <a:cs typeface="Calibri"/>
              </a:rPr>
              <a:t>americana,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las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designaciones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de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-15">
                <a:latin typeface="Calibri"/>
                <a:cs typeface="Calibri"/>
              </a:rPr>
              <a:t>los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terminales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de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alta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(</a:t>
            </a:r>
            <a:r>
              <a:rPr dirty="0" sz="1200" spc="105" i="1">
                <a:latin typeface="Calibri"/>
                <a:cs typeface="Calibri"/>
              </a:rPr>
              <a:t>H</a:t>
            </a:r>
            <a:r>
              <a:rPr dirty="0" baseline="-13888" sz="1200" spc="157">
                <a:latin typeface="Calibri"/>
                <a:cs typeface="Calibri"/>
              </a:rPr>
              <a:t>1</a:t>
            </a:r>
            <a:r>
              <a:rPr dirty="0" baseline="-13888" sz="1200" spc="284">
                <a:latin typeface="Calibri"/>
                <a:cs typeface="Calibri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−</a:t>
            </a:r>
            <a:r>
              <a:rPr dirty="0" sz="1200" spc="-15">
                <a:latin typeface="Lucida Sans Unicode"/>
                <a:cs typeface="Lucida Sans Unicode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H</a:t>
            </a:r>
            <a:r>
              <a:rPr dirty="0" baseline="-13888" sz="1200" spc="172">
                <a:latin typeface="Calibri"/>
                <a:cs typeface="Calibri"/>
              </a:rPr>
              <a:t>2</a:t>
            </a:r>
            <a:r>
              <a:rPr dirty="0" baseline="-13888" sz="1200" spc="165">
                <a:latin typeface="Calibri"/>
                <a:cs typeface="Calibri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−</a:t>
            </a:r>
            <a:r>
              <a:rPr dirty="0" sz="1200" spc="-135">
                <a:latin typeface="Lucida Sans Unicode"/>
                <a:cs typeface="Lucida Sans Unicode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H</a:t>
            </a:r>
            <a:r>
              <a:rPr dirty="0" baseline="-13888" sz="1200" spc="179">
                <a:latin typeface="Calibri"/>
                <a:cs typeface="Calibri"/>
              </a:rPr>
              <a:t>3</a:t>
            </a:r>
            <a:r>
              <a:rPr dirty="0" sz="1200" spc="120">
                <a:latin typeface="Calibri"/>
                <a:cs typeface="Calibri"/>
              </a:rPr>
              <a:t>)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baja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150">
                <a:latin typeface="Calibri"/>
                <a:cs typeface="Calibri"/>
              </a:rPr>
              <a:t>(</a:t>
            </a:r>
            <a:r>
              <a:rPr dirty="0" sz="1200" spc="150" i="1">
                <a:latin typeface="Calibri"/>
                <a:cs typeface="Calibri"/>
              </a:rPr>
              <a:t>X</a:t>
            </a:r>
            <a:r>
              <a:rPr dirty="0" baseline="-13888" sz="1200" spc="225">
                <a:latin typeface="Calibri"/>
                <a:cs typeface="Calibri"/>
              </a:rPr>
              <a:t>1</a:t>
            </a:r>
            <a:r>
              <a:rPr dirty="0" baseline="-13888" sz="1200" spc="142">
                <a:latin typeface="Calibri"/>
                <a:cs typeface="Calibri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−</a:t>
            </a:r>
            <a:r>
              <a:rPr dirty="0" sz="1200" spc="-135">
                <a:latin typeface="Lucida Sans Unicode"/>
                <a:cs typeface="Lucida Sans Unicode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X</a:t>
            </a:r>
            <a:r>
              <a:rPr dirty="0" baseline="-13888" sz="1200" spc="270">
                <a:latin typeface="Calibri"/>
                <a:cs typeface="Calibri"/>
              </a:rPr>
              <a:t>2</a:t>
            </a:r>
            <a:r>
              <a:rPr dirty="0" baseline="-13888" sz="1200" spc="165">
                <a:latin typeface="Calibri"/>
                <a:cs typeface="Calibri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−</a:t>
            </a:r>
            <a:r>
              <a:rPr dirty="0" sz="1200" spc="-135">
                <a:latin typeface="Lucida Sans Unicode"/>
                <a:cs typeface="Lucida Sans Unicode"/>
              </a:rPr>
              <a:t> </a:t>
            </a:r>
            <a:r>
              <a:rPr dirty="0" sz="1200" spc="160" i="1">
                <a:latin typeface="Calibri"/>
                <a:cs typeface="Calibri"/>
              </a:rPr>
              <a:t>X</a:t>
            </a:r>
            <a:r>
              <a:rPr dirty="0" baseline="-13888" sz="1200" spc="240">
                <a:latin typeface="Calibri"/>
                <a:cs typeface="Calibri"/>
              </a:rPr>
              <a:t>3</a:t>
            </a:r>
            <a:r>
              <a:rPr dirty="0" sz="1200" spc="160">
                <a:latin typeface="Calibri"/>
                <a:cs typeface="Calibri"/>
              </a:rPr>
              <a:t>)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son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5">
                <a:latin typeface="Calibri"/>
                <a:cs typeface="Calibri"/>
              </a:rPr>
              <a:t>tales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5">
                <a:latin typeface="Calibri"/>
                <a:cs typeface="Calibri"/>
              </a:rPr>
              <a:t>los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5">
                <a:latin typeface="Calibri"/>
                <a:cs typeface="Calibri"/>
              </a:rPr>
              <a:t>transformadores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185">
                <a:latin typeface="Calibri"/>
                <a:cs typeface="Calibri"/>
              </a:rPr>
              <a:t>Y-</a:t>
            </a:r>
            <a:r>
              <a:rPr dirty="0" sz="1200" spc="225">
                <a:latin typeface="Calibri"/>
                <a:cs typeface="Calibri"/>
              </a:rPr>
              <a:t>Y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04">
                <a:latin typeface="Calibri"/>
                <a:cs typeface="Calibri"/>
              </a:rPr>
              <a:t>´o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295">
                <a:latin typeface="Calibri"/>
                <a:cs typeface="Calibri"/>
              </a:rPr>
              <a:t>Δ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−</a:t>
            </a:r>
            <a:r>
              <a:rPr dirty="0" sz="1200" spc="-135">
                <a:latin typeface="Lucida Sans Unicode"/>
                <a:cs typeface="Lucida Sans Unicode"/>
              </a:rPr>
              <a:t> </a:t>
            </a:r>
            <a:r>
              <a:rPr dirty="0" sz="1200" spc="155">
                <a:latin typeface="Calibri"/>
                <a:cs typeface="Calibri"/>
              </a:rPr>
              <a:t>Δ,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que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las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tensiones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respecto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al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neutro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5">
                <a:latin typeface="Calibri"/>
                <a:cs typeface="Calibri"/>
              </a:rPr>
              <a:t>los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5">
                <a:latin typeface="Calibri"/>
                <a:cs typeface="Calibri"/>
              </a:rPr>
              <a:t>terminales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100" i="1">
                <a:latin typeface="Calibri"/>
                <a:cs typeface="Calibri"/>
              </a:rPr>
              <a:t>H</a:t>
            </a:r>
            <a:r>
              <a:rPr dirty="0" baseline="-13888" sz="1200" spc="150">
                <a:latin typeface="Calibri"/>
                <a:cs typeface="Calibri"/>
              </a:rPr>
              <a:t>1</a:t>
            </a:r>
            <a:r>
              <a:rPr dirty="0" sz="1200" spc="1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H</a:t>
            </a:r>
            <a:r>
              <a:rPr dirty="0" baseline="-13888" sz="1200" spc="172">
                <a:latin typeface="Calibri"/>
                <a:cs typeface="Calibri"/>
              </a:rPr>
              <a:t>2</a:t>
            </a:r>
            <a:r>
              <a:rPr dirty="0" baseline="-13888" sz="1200" spc="270">
                <a:latin typeface="Calibri"/>
                <a:cs typeface="Calibri"/>
              </a:rPr>
              <a:t> </a:t>
            </a:r>
            <a:r>
              <a:rPr dirty="0" sz="1200" spc="30" i="1">
                <a:latin typeface="Calibri"/>
                <a:cs typeface="Calibri"/>
              </a:rPr>
              <a:t>y</a:t>
            </a:r>
            <a:r>
              <a:rPr dirty="0" sz="1200" spc="105" i="1">
                <a:latin typeface="Calibri"/>
                <a:cs typeface="Calibri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H</a:t>
            </a:r>
            <a:r>
              <a:rPr dirty="0" baseline="-13888" sz="1200" spc="172">
                <a:latin typeface="Calibri"/>
                <a:cs typeface="Calibri"/>
              </a:rPr>
              <a:t>3</a:t>
            </a:r>
            <a:r>
              <a:rPr dirty="0" baseline="-13888" sz="1200" spc="359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estan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fase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5">
                <a:latin typeface="Calibri"/>
                <a:cs typeface="Calibri"/>
              </a:rPr>
              <a:t>con</a:t>
            </a:r>
            <a:r>
              <a:rPr dirty="0" sz="1200" spc="5">
                <a:latin typeface="Calibri"/>
                <a:cs typeface="Calibri"/>
              </a:rPr>
              <a:t> las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5">
                <a:latin typeface="Calibri"/>
                <a:cs typeface="Calibri"/>
              </a:rPr>
              <a:t>tensiones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respecto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al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neutro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5">
                <a:latin typeface="Calibri"/>
                <a:cs typeface="Calibri"/>
              </a:rPr>
              <a:t>los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5">
                <a:latin typeface="Calibri"/>
                <a:cs typeface="Calibri"/>
              </a:rPr>
              <a:t>terminales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40" i="1">
                <a:latin typeface="Calibri"/>
                <a:cs typeface="Calibri"/>
              </a:rPr>
              <a:t>X</a:t>
            </a:r>
            <a:r>
              <a:rPr dirty="0" baseline="-13888" sz="1200" spc="209">
                <a:latin typeface="Calibri"/>
                <a:cs typeface="Calibri"/>
              </a:rPr>
              <a:t>1</a:t>
            </a:r>
            <a:r>
              <a:rPr dirty="0" sz="1200" spc="14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X</a:t>
            </a:r>
            <a:r>
              <a:rPr dirty="0" baseline="-13888" sz="1200" spc="270">
                <a:latin typeface="Calibri"/>
                <a:cs typeface="Calibri"/>
              </a:rPr>
              <a:t>2</a:t>
            </a:r>
            <a:r>
              <a:rPr dirty="0" baseline="-13888" sz="1200" spc="284">
                <a:latin typeface="Calibri"/>
                <a:cs typeface="Calibri"/>
              </a:rPr>
              <a:t> </a:t>
            </a:r>
            <a:r>
              <a:rPr dirty="0" sz="1200" spc="30" i="1">
                <a:latin typeface="Calibri"/>
                <a:cs typeface="Calibri"/>
              </a:rPr>
              <a:t>y</a:t>
            </a:r>
            <a:r>
              <a:rPr dirty="0" sz="1200" spc="105" i="1">
                <a:latin typeface="Calibri"/>
                <a:cs typeface="Calibri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X</a:t>
            </a:r>
            <a:r>
              <a:rPr dirty="0" baseline="-13888" sz="1200" spc="270">
                <a:latin typeface="Calibri"/>
                <a:cs typeface="Calibri"/>
              </a:rPr>
              <a:t>3</a:t>
            </a:r>
            <a:r>
              <a:rPr dirty="0" baseline="-13888" sz="1200" spc="28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respectivamente.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Esta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600189" y="4225345"/>
            <a:ext cx="54971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norma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equivale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conexi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155">
                <a:latin typeface="Calibri"/>
                <a:cs typeface="Calibri"/>
              </a:rPr>
              <a:t>Y-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baseline="-13888" sz="1200" i="1">
                <a:latin typeface="Calibri"/>
                <a:cs typeface="Calibri"/>
              </a:rPr>
              <a:t>o</a:t>
            </a:r>
            <a:r>
              <a:rPr dirty="0" baseline="-13888" sz="1200" spc="352" i="1">
                <a:latin typeface="Calibri"/>
                <a:cs typeface="Calibri"/>
              </a:rPr>
              <a:t> </a:t>
            </a:r>
            <a:r>
              <a:rPr dirty="0" sz="1200" spc="-204">
                <a:latin typeface="Calibri"/>
                <a:cs typeface="Calibri"/>
              </a:rPr>
              <a:t>´o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220">
                <a:latin typeface="Calibri"/>
                <a:cs typeface="Calibri"/>
              </a:rPr>
              <a:t>Δ</a:t>
            </a:r>
            <a:r>
              <a:rPr dirty="0" sz="1200" spc="220">
                <a:latin typeface="Lucida Sans Unicode"/>
                <a:cs typeface="Lucida Sans Unicode"/>
              </a:rPr>
              <a:t>−</a:t>
            </a:r>
            <a:r>
              <a:rPr dirty="0" sz="1200" spc="-195">
                <a:latin typeface="Lucida Sans Unicode"/>
                <a:cs typeface="Lucida Sans Unicode"/>
              </a:rPr>
              <a:t> </a:t>
            </a:r>
            <a:r>
              <a:rPr dirty="0" sz="1200" spc="140">
                <a:latin typeface="Calibri"/>
                <a:cs typeface="Calibri"/>
              </a:rPr>
              <a:t>Δ</a:t>
            </a:r>
            <a:r>
              <a:rPr dirty="0" baseline="-13888" sz="1200" spc="209" i="1">
                <a:latin typeface="Calibri"/>
                <a:cs typeface="Calibri"/>
              </a:rPr>
              <a:t>o</a:t>
            </a:r>
            <a:r>
              <a:rPr dirty="0" baseline="-13888" sz="1200" spc="-15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.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Existen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otras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conexiones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manejando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476241" y="4343536"/>
            <a:ext cx="2515235" cy="519430"/>
          </a:xfrm>
          <a:prstGeom prst="rect">
            <a:avLst/>
          </a:prstGeom>
        </p:spPr>
        <p:txBody>
          <a:bodyPr wrap="square" lIns="0" tIns="76835" rIns="0" bIns="0" rtlCol="0" vert="horz">
            <a:spAutoFit/>
          </a:bodyPr>
          <a:lstStyle/>
          <a:p>
            <a:pPr marL="161925">
              <a:lnSpc>
                <a:spcPct val="100000"/>
              </a:lnSpc>
              <a:spcBef>
                <a:spcPts val="605"/>
              </a:spcBef>
            </a:pPr>
            <a:r>
              <a:rPr dirty="0" sz="1200">
                <a:latin typeface="Calibri"/>
                <a:cs typeface="Calibri"/>
              </a:rPr>
              <a:t>horas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pares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cuyo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empleo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m´ınimo.</a:t>
            </a:r>
            <a:endParaRPr sz="1200">
              <a:latin typeface="Calibri"/>
              <a:cs typeface="Calibri"/>
            </a:endParaRPr>
          </a:p>
          <a:p>
            <a:pPr marL="160020" indent="-147320">
              <a:lnSpc>
                <a:spcPct val="100000"/>
              </a:lnSpc>
              <a:spcBef>
                <a:spcPts val="500"/>
              </a:spcBef>
              <a:buFont typeface="Lucida Sans Unicode"/>
              <a:buChar char="•"/>
              <a:tabLst>
                <a:tab pos="160020" algn="l"/>
              </a:tabLst>
            </a:pPr>
            <a:r>
              <a:rPr dirty="0" sz="1200" spc="-10">
                <a:latin typeface="Calibri"/>
                <a:cs typeface="Calibri"/>
              </a:rPr>
              <a:t>Conexi´on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sz="1200" spc="21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14">
                <a:latin typeface="Calibri"/>
                <a:cs typeface="Calibri"/>
              </a:rPr>
              <a:t>Δ: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625567" y="4870010"/>
            <a:ext cx="544703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conexi´on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295">
                <a:latin typeface="Calibri"/>
                <a:cs typeface="Calibri"/>
              </a:rPr>
              <a:t>Δ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existe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desfasaje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depende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conexi´on.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S</a:t>
            </a:r>
            <a:r>
              <a:rPr dirty="0" sz="1200" spc="50">
                <a:latin typeface="Calibri"/>
                <a:cs typeface="Calibri"/>
              </a:rPr>
              <a:t>e</a:t>
            </a:r>
            <a:r>
              <a:rPr dirty="0" sz="1200" spc="70">
                <a:latin typeface="Calibri"/>
                <a:cs typeface="Calibri"/>
              </a:rPr>
              <a:t>g</a:t>
            </a:r>
            <a:r>
              <a:rPr dirty="0" sz="1200" spc="-550">
                <a:latin typeface="Calibri"/>
                <a:cs typeface="Calibri"/>
              </a:rPr>
              <a:t>u</a:t>
            </a:r>
            <a:r>
              <a:rPr dirty="0" sz="1200" spc="95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n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normas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americanas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nivel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transmis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emplea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c</a:t>
            </a:r>
            <a:r>
              <a:rPr dirty="0" sz="1200" spc="5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nexi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´n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815840" y="5233033"/>
            <a:ext cx="520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800" spc="-6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612867" y="5237289"/>
            <a:ext cx="54717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1200" spc="295">
                <a:latin typeface="Calibri"/>
                <a:cs typeface="Calibri"/>
              </a:rPr>
              <a:t>Δ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55" i="1">
                <a:latin typeface="Calibri"/>
                <a:cs typeface="Calibri"/>
              </a:rPr>
              <a:t>Y</a:t>
            </a:r>
            <a:r>
              <a:rPr dirty="0" baseline="-13888" sz="1200" spc="82">
                <a:latin typeface="Calibri"/>
                <a:cs typeface="Calibri"/>
              </a:rPr>
              <a:t>1</a:t>
            </a:r>
            <a:r>
              <a:rPr dirty="0" baseline="-13888" sz="1200" spc="472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equivale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desplazamiento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30</a:t>
            </a:r>
            <a:r>
              <a:rPr dirty="0" sz="1200" spc="170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165">
                <a:latin typeface="Calibri"/>
                <a:cs typeface="Calibri"/>
              </a:rPr>
              <a:t>L-</a:t>
            </a:r>
            <a:r>
              <a:rPr dirty="0" sz="1200" spc="145">
                <a:latin typeface="Calibri"/>
                <a:cs typeface="Calibri"/>
              </a:rPr>
              <a:t>L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445">
                <a:latin typeface="Calibri"/>
                <a:cs typeface="Calibri"/>
              </a:rPr>
              <a:t>o</a:t>
            </a:r>
            <a:r>
              <a:rPr dirty="0" sz="1200" spc="200">
                <a:latin typeface="Calibri"/>
                <a:cs typeface="Calibri"/>
              </a:rPr>
              <a:t>´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130">
                <a:latin typeface="Calibri"/>
                <a:cs typeface="Calibri"/>
              </a:rPr>
              <a:t>L-</a:t>
            </a:r>
            <a:r>
              <a:rPr dirty="0" sz="1200" spc="100">
                <a:latin typeface="Calibri"/>
                <a:cs typeface="Calibri"/>
              </a:rPr>
              <a:t>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del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600193" y="5420167"/>
            <a:ext cx="5506085" cy="27317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38100" marR="37465">
              <a:lnSpc>
                <a:spcPct val="100400"/>
              </a:lnSpc>
              <a:spcBef>
                <a:spcPts val="90"/>
              </a:spcBef>
            </a:pPr>
            <a:r>
              <a:rPr dirty="0" sz="1200">
                <a:latin typeface="Calibri"/>
                <a:cs typeface="Calibri"/>
              </a:rPr>
              <a:t>primario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secundario.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significa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afecta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tanto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magnitudes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 spc="-509">
                <a:latin typeface="Calibri"/>
                <a:cs typeface="Calibri"/>
              </a:rPr>
              <a:t>a</a:t>
            </a:r>
            <a:r>
              <a:rPr dirty="0" sz="1200" spc="70">
                <a:latin typeface="Calibri"/>
                <a:cs typeface="Calibri"/>
              </a:rPr>
              <a:t>´ngulos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tanto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3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290">
                <a:latin typeface="Calibri"/>
                <a:cs typeface="Calibri"/>
              </a:rPr>
              <a:t> </a:t>
            </a:r>
            <a:r>
              <a:rPr dirty="0" sz="1200" spc="285">
                <a:latin typeface="Calibri"/>
                <a:cs typeface="Calibri"/>
              </a:rPr>
              <a:t>Y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295">
                <a:latin typeface="Calibri"/>
                <a:cs typeface="Calibri"/>
              </a:rPr>
              <a:t> Δ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trabaja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desfasador, </a:t>
            </a:r>
            <a:r>
              <a:rPr dirty="0" sz="1200" spc="55">
                <a:latin typeface="Calibri"/>
                <a:cs typeface="Calibri"/>
              </a:rPr>
              <a:t>ad</a:t>
            </a:r>
            <a:r>
              <a:rPr dirty="0" sz="1200" spc="45">
                <a:latin typeface="Calibri"/>
                <a:cs typeface="Calibri"/>
              </a:rPr>
              <a:t>e</a:t>
            </a:r>
            <a:r>
              <a:rPr dirty="0" sz="1200" spc="50">
                <a:latin typeface="Calibri"/>
                <a:cs typeface="Calibri"/>
              </a:rPr>
              <a:t>m</a:t>
            </a:r>
            <a:r>
              <a:rPr dirty="0" sz="1200" spc="-525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funci´on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esperada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alterar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magnitudes.</a:t>
            </a:r>
            <a:r>
              <a:rPr dirty="0" sz="1200" spc="409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Ad</a:t>
            </a:r>
            <a:r>
              <a:rPr dirty="0" sz="1200" spc="80">
                <a:latin typeface="Calibri"/>
                <a:cs typeface="Calibri"/>
              </a:rPr>
              <a:t>em</a:t>
            </a:r>
            <a:r>
              <a:rPr dirty="0" sz="1200" spc="-495">
                <a:latin typeface="Calibri"/>
                <a:cs typeface="Calibri"/>
              </a:rPr>
              <a:t>a</a:t>
            </a:r>
            <a:r>
              <a:rPr dirty="0" sz="1200" spc="80">
                <a:latin typeface="Calibri"/>
                <a:cs typeface="Calibri"/>
              </a:rPr>
              <a:t>´</a:t>
            </a:r>
            <a:r>
              <a:rPr dirty="0" sz="1200" spc="85">
                <a:latin typeface="Calibri"/>
                <a:cs typeface="Calibri"/>
              </a:rPr>
              <a:t>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anterior, </a:t>
            </a:r>
            <a:r>
              <a:rPr dirty="0" sz="1200">
                <a:latin typeface="Calibri"/>
                <a:cs typeface="Calibri"/>
              </a:rPr>
              <a:t>existen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otros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cone</a:t>
            </a:r>
            <a:r>
              <a:rPr dirty="0" sz="1200" spc="45">
                <a:latin typeface="Calibri"/>
                <a:cs typeface="Calibri"/>
              </a:rPr>
              <a:t>x</a:t>
            </a:r>
            <a:r>
              <a:rPr dirty="0" sz="1200" spc="50">
                <a:latin typeface="Calibri"/>
                <a:cs typeface="Calibri"/>
              </a:rPr>
              <a:t>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´n</a:t>
            </a:r>
            <a:r>
              <a:rPr dirty="0" sz="1200" spc="55">
                <a:latin typeface="Calibri"/>
                <a:cs typeface="Calibri"/>
              </a:rPr>
              <a:t>.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 spc="175">
                <a:latin typeface="Calibri"/>
                <a:cs typeface="Calibri"/>
              </a:rPr>
              <a:t>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nivel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distribuci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5">
                <a:latin typeface="Calibri"/>
                <a:cs typeface="Calibri"/>
              </a:rPr>
              <a:t> m</a:t>
            </a:r>
            <a:r>
              <a:rPr dirty="0" sz="1200" spc="-500">
                <a:latin typeface="Calibri"/>
                <a:cs typeface="Calibri"/>
              </a:rPr>
              <a:t>a</a:t>
            </a:r>
            <a:r>
              <a:rPr dirty="0" sz="1200" spc="80">
                <a:latin typeface="Calibri"/>
                <a:cs typeface="Calibri"/>
              </a:rPr>
              <a:t>´s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utilizado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295">
                <a:latin typeface="Calibri"/>
                <a:cs typeface="Calibri"/>
              </a:rPr>
              <a:t>Δ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30" i="1">
                <a:latin typeface="Calibri"/>
                <a:cs typeface="Calibri"/>
              </a:rPr>
              <a:t>Y</a:t>
            </a:r>
            <a:r>
              <a:rPr dirty="0" baseline="-13888" sz="1200" spc="44">
                <a:latin typeface="Calibri"/>
                <a:cs typeface="Calibri"/>
              </a:rPr>
              <a:t>5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desfase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150</a:t>
            </a:r>
            <a:r>
              <a:rPr dirty="0" baseline="31250" sz="1200" spc="-30" i="1">
                <a:latin typeface="Calibri"/>
                <a:cs typeface="Calibri"/>
              </a:rPr>
              <a:t>o</a:t>
            </a:r>
            <a:endParaRPr baseline="31250" sz="1200">
              <a:latin typeface="Calibri"/>
              <a:cs typeface="Calibri"/>
            </a:endParaRPr>
          </a:p>
          <a:p>
            <a:pPr algn="just" marL="38100" marR="38100">
              <a:lnSpc>
                <a:spcPct val="100299"/>
              </a:lnSpc>
              <a:spcBef>
                <a:spcPts val="245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malla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cerrada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(ver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2.22)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presentar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efecto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importante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modelaje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red.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presentarce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situ</a:t>
            </a:r>
            <a:r>
              <a:rPr dirty="0" sz="1200" spc="55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c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58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recorre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malla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desfasaje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angular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relac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transformaci´on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misma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manera:</a:t>
            </a:r>
            <a:endParaRPr sz="1200">
              <a:latin typeface="Calibri"/>
              <a:cs typeface="Calibri"/>
            </a:endParaRPr>
          </a:p>
          <a:p>
            <a:pPr algn="just" marL="316865" marR="36830" indent="-160020">
              <a:lnSpc>
                <a:spcPct val="100400"/>
              </a:lnSpc>
              <a:spcBef>
                <a:spcPts val="595"/>
              </a:spcBef>
              <a:buFont typeface="Calibri"/>
              <a:buChar char="–"/>
              <a:tabLst>
                <a:tab pos="316865" algn="l"/>
              </a:tabLst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relac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transformaci´on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nominal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malla,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dada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producto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las </a:t>
            </a:r>
            <a:r>
              <a:rPr dirty="0" sz="1200">
                <a:latin typeface="Calibri"/>
                <a:cs typeface="Calibri"/>
              </a:rPr>
              <a:t>relaciones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transformaci´on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individual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existentes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 spc="-10">
                <a:latin typeface="Calibri"/>
                <a:cs typeface="Calibri"/>
              </a:rPr>
              <a:t>malla.</a:t>
            </a:r>
            <a:endParaRPr sz="1200">
              <a:latin typeface="Calibri"/>
              <a:cs typeface="Calibri"/>
            </a:endParaRPr>
          </a:p>
          <a:p>
            <a:pPr algn="just" marL="316865" marR="30480" indent="-160020">
              <a:lnSpc>
                <a:spcPct val="100000"/>
              </a:lnSpc>
              <a:spcBef>
                <a:spcPts val="250"/>
              </a:spcBef>
              <a:buFont typeface="Calibri"/>
              <a:buChar char="–"/>
              <a:tabLst>
                <a:tab pos="316865" algn="l"/>
              </a:tabLst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desfasaje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total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malla,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dada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suma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algebraica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desfasajes </a:t>
            </a:r>
            <a:r>
              <a:rPr dirty="0" sz="1200">
                <a:latin typeface="Calibri"/>
                <a:cs typeface="Calibri"/>
              </a:rPr>
              <a:t>individuales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introducidos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c</a:t>
            </a:r>
            <a:r>
              <a:rPr dirty="0" sz="1200" spc="40">
                <a:latin typeface="Calibri"/>
                <a:cs typeface="Calibri"/>
              </a:rPr>
              <a:t>onex</a:t>
            </a:r>
            <a:r>
              <a:rPr dirty="0" sz="1200" spc="3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sz="1200" spc="19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90">
                <a:latin typeface="Lucida Sans Unicode"/>
                <a:cs typeface="Lucida Sans Unicode"/>
              </a:rPr>
              <a:t> </a:t>
            </a:r>
            <a:r>
              <a:rPr dirty="0" sz="1200" spc="295">
                <a:latin typeface="Calibri"/>
                <a:cs typeface="Calibri"/>
              </a:rPr>
              <a:t>Δ</a:t>
            </a:r>
            <a:r>
              <a:rPr dirty="0" sz="1200" spc="44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sz="1200" spc="114" i="1">
                <a:latin typeface="Calibri"/>
                <a:cs typeface="Calibri"/>
              </a:rPr>
              <a:t> </a:t>
            </a:r>
            <a:r>
              <a:rPr dirty="0" sz="1200" spc="220">
                <a:latin typeface="Calibri"/>
                <a:cs typeface="Calibri"/>
              </a:rPr>
              <a:t>Δ</a:t>
            </a:r>
            <a:r>
              <a:rPr dirty="0" sz="1200" spc="220">
                <a:latin typeface="Lucida Sans Unicode"/>
                <a:cs typeface="Lucida Sans Unicode"/>
              </a:rPr>
              <a:t>−</a:t>
            </a:r>
            <a:r>
              <a:rPr dirty="0" sz="1200" spc="-195">
                <a:latin typeface="Lucida Sans Unicode"/>
                <a:cs typeface="Lucida Sans Unicode"/>
              </a:rPr>
              <a:t> </a:t>
            </a:r>
            <a:r>
              <a:rPr dirty="0" sz="1200" spc="95" i="1">
                <a:latin typeface="Calibri"/>
                <a:cs typeface="Calibri"/>
              </a:rPr>
              <a:t>Y.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476228" y="8204512"/>
            <a:ext cx="55962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0020" indent="-147320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160020" algn="l"/>
              </a:tabLst>
            </a:pPr>
            <a:r>
              <a:rPr dirty="0" sz="1200" spc="65">
                <a:latin typeface="Calibri"/>
                <a:cs typeface="Calibri"/>
              </a:rPr>
              <a:t>Si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despu´es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calcular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relaci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transformaci´on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desfasaje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malla,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se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625584" y="8310505"/>
            <a:ext cx="5443855" cy="728345"/>
          </a:xfrm>
          <a:prstGeom prst="rect">
            <a:avLst/>
          </a:prstGeom>
        </p:spPr>
        <p:txBody>
          <a:bodyPr wrap="square" lIns="0" tIns="889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dirty="0" sz="1200">
                <a:latin typeface="Calibri"/>
                <a:cs typeface="Calibri"/>
              </a:rPr>
              <a:t>obtiene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que:</a:t>
            </a:r>
            <a:endParaRPr sz="1200">
              <a:latin typeface="Calibri"/>
              <a:cs typeface="Calibri"/>
            </a:endParaRPr>
          </a:p>
          <a:p>
            <a:pPr marL="291465" marR="5080" indent="-160020">
              <a:lnSpc>
                <a:spcPct val="100800"/>
              </a:lnSpc>
              <a:spcBef>
                <a:spcPts val="590"/>
              </a:spcBef>
            </a:pPr>
            <a:r>
              <a:rPr dirty="0" sz="1200" spc="65" b="1">
                <a:latin typeface="Calibri"/>
                <a:cs typeface="Calibri"/>
              </a:rPr>
              <a:t>–</a:t>
            </a:r>
            <a:r>
              <a:rPr dirty="0" sz="1200" spc="275" b="1">
                <a:latin typeface="Calibri"/>
                <a:cs typeface="Calibri"/>
              </a:rPr>
              <a:t> </a:t>
            </a: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relac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transformaci´on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desfasaje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malla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cero,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tratado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radial.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744472" y="843595"/>
            <a:ext cx="5328920" cy="5753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172720" marR="5080" indent="-160655">
              <a:lnSpc>
                <a:spcPct val="100400"/>
              </a:lnSpc>
              <a:spcBef>
                <a:spcPts val="90"/>
              </a:spcBef>
            </a:pPr>
            <a:r>
              <a:rPr dirty="0" sz="1200" spc="65" b="1">
                <a:latin typeface="Calibri"/>
                <a:cs typeface="Calibri"/>
              </a:rPr>
              <a:t>–</a:t>
            </a:r>
            <a:r>
              <a:rPr dirty="0" sz="1200" spc="275" b="1">
                <a:latin typeface="Calibri"/>
                <a:cs typeface="Calibri"/>
              </a:rPr>
              <a:t> </a:t>
            </a: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relac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transformaci´on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fuera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diferente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uno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y/o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desfasaje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total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difer- </a:t>
            </a:r>
            <a:r>
              <a:rPr dirty="0" sz="1200">
                <a:latin typeface="Calibri"/>
                <a:cs typeface="Calibri"/>
              </a:rPr>
              <a:t>ente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cero,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toma</a:t>
            </a:r>
            <a:r>
              <a:rPr dirty="0" sz="1200" spc="75">
                <a:latin typeface="Calibri"/>
                <a:cs typeface="Calibri"/>
              </a:rPr>
              <a:t>r</a:t>
            </a:r>
            <a:r>
              <a:rPr dirty="0" sz="1200" spc="-500">
                <a:latin typeface="Calibri"/>
                <a:cs typeface="Calibri"/>
              </a:rPr>
              <a:t>a</a:t>
            </a:r>
            <a:r>
              <a:rPr dirty="0" sz="1200" spc="80">
                <a:latin typeface="Calibri"/>
                <a:cs typeface="Calibri"/>
              </a:rPr>
              <a:t>´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cuidado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especial,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cual,un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con </a:t>
            </a:r>
            <a:r>
              <a:rPr dirty="0" sz="1200">
                <a:latin typeface="Calibri"/>
                <a:cs typeface="Calibri"/>
              </a:rPr>
              <a:t>desfasaje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complejo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introducido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malla.</a:t>
            </a:r>
            <a:endParaRPr sz="1200">
              <a:latin typeface="Calibri"/>
              <a:cs typeface="Calibri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252776" y="1891385"/>
            <a:ext cx="4444695" cy="2723743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4398771" y="1740153"/>
            <a:ext cx="162560" cy="1574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Times New Roman"/>
                <a:cs typeface="Times New Roman"/>
              </a:rPr>
              <a:t>L</a:t>
            </a:r>
            <a:r>
              <a:rPr dirty="0" sz="850" spc="-25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438652" y="1740153"/>
            <a:ext cx="162560" cy="1574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Times New Roman"/>
                <a:cs typeface="Times New Roman"/>
              </a:rPr>
              <a:t>T</a:t>
            </a:r>
            <a:r>
              <a:rPr dirty="0" sz="850" spc="-25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313190" y="1740153"/>
            <a:ext cx="162560" cy="1574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Times New Roman"/>
                <a:cs typeface="Times New Roman"/>
              </a:rPr>
              <a:t>T</a:t>
            </a:r>
            <a:r>
              <a:rPr dirty="0" sz="850" spc="-25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981448" y="2243070"/>
            <a:ext cx="162560" cy="1574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Times New Roman"/>
                <a:cs typeface="Times New Roman"/>
              </a:rPr>
              <a:t>T</a:t>
            </a:r>
            <a:r>
              <a:rPr dirty="0" sz="850" spc="-25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3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067051" y="2563114"/>
            <a:ext cx="162560" cy="1574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Times New Roman"/>
                <a:cs typeface="Times New Roman"/>
              </a:rPr>
              <a:t>G</a:t>
            </a:r>
            <a:r>
              <a:rPr dirty="0" sz="850" spc="-114">
                <a:latin typeface="Times New Roman"/>
                <a:cs typeface="Times New Roman"/>
              </a:rPr>
              <a:t> </a:t>
            </a:r>
            <a:r>
              <a:rPr dirty="0" sz="700" spc="-60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575811" y="2837433"/>
            <a:ext cx="162560" cy="1574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Times New Roman"/>
                <a:cs typeface="Times New Roman"/>
              </a:rPr>
              <a:t>L</a:t>
            </a:r>
            <a:r>
              <a:rPr dirty="0" sz="850" spc="-25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987291" y="3248914"/>
            <a:ext cx="162560" cy="1574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Times New Roman"/>
                <a:cs typeface="Times New Roman"/>
              </a:rPr>
              <a:t>T</a:t>
            </a:r>
            <a:r>
              <a:rPr dirty="0" sz="850" spc="-25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5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861811" y="2243074"/>
            <a:ext cx="162560" cy="1574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Times New Roman"/>
                <a:cs typeface="Times New Roman"/>
              </a:rPr>
              <a:t>T</a:t>
            </a:r>
            <a:r>
              <a:rPr dirty="0" sz="850" spc="-25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4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358891" y="2745993"/>
            <a:ext cx="162560" cy="1574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Times New Roman"/>
                <a:cs typeface="Times New Roman"/>
              </a:rPr>
              <a:t>L</a:t>
            </a:r>
            <a:r>
              <a:rPr dirty="0" sz="850" spc="-25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3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855971" y="3248914"/>
            <a:ext cx="162560" cy="1574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Times New Roman"/>
                <a:cs typeface="Times New Roman"/>
              </a:rPr>
              <a:t>T</a:t>
            </a:r>
            <a:r>
              <a:rPr dirty="0" sz="850" spc="-25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6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935732" y="2563114"/>
            <a:ext cx="162560" cy="1574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Times New Roman"/>
                <a:cs typeface="Times New Roman"/>
              </a:rPr>
              <a:t>G</a:t>
            </a:r>
            <a:r>
              <a:rPr dirty="0" sz="850" spc="-114">
                <a:latin typeface="Times New Roman"/>
                <a:cs typeface="Times New Roman"/>
              </a:rPr>
              <a:t> </a:t>
            </a:r>
            <a:r>
              <a:rPr dirty="0" sz="700" spc="-6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810248" y="4026149"/>
            <a:ext cx="162560" cy="1574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Times New Roman"/>
                <a:cs typeface="Times New Roman"/>
              </a:rPr>
              <a:t>C</a:t>
            </a:r>
            <a:r>
              <a:rPr dirty="0" sz="850" spc="-60">
                <a:latin typeface="Times New Roman"/>
                <a:cs typeface="Times New Roman"/>
              </a:rPr>
              <a:t> </a:t>
            </a:r>
            <a:r>
              <a:rPr dirty="0" sz="700" spc="-6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941571" y="4391913"/>
            <a:ext cx="162560" cy="1574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Times New Roman"/>
                <a:cs typeface="Times New Roman"/>
              </a:rPr>
              <a:t>G</a:t>
            </a:r>
            <a:r>
              <a:rPr dirty="0" sz="850" spc="-114">
                <a:latin typeface="Times New Roman"/>
                <a:cs typeface="Times New Roman"/>
              </a:rPr>
              <a:t> </a:t>
            </a:r>
            <a:r>
              <a:rPr dirty="0" sz="700" spc="-60">
                <a:latin typeface="Times New Roman"/>
                <a:cs typeface="Times New Roman"/>
              </a:rPr>
              <a:t>3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861811" y="2563114"/>
            <a:ext cx="208279" cy="1574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Times New Roman"/>
                <a:cs typeface="Times New Roman"/>
              </a:rPr>
              <a:t>M</a:t>
            </a:r>
            <a:r>
              <a:rPr dirty="0" sz="850" spc="110">
                <a:latin typeface="Times New Roman"/>
                <a:cs typeface="Times New Roman"/>
              </a:rPr>
              <a:t> </a:t>
            </a:r>
            <a:r>
              <a:rPr dirty="0" sz="700" spc="-60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6730492" y="2151632"/>
            <a:ext cx="162560" cy="1574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Times New Roman"/>
                <a:cs typeface="Times New Roman"/>
              </a:rPr>
              <a:t>C</a:t>
            </a:r>
            <a:r>
              <a:rPr dirty="0" sz="850" spc="-60">
                <a:latin typeface="Times New Roman"/>
                <a:cs typeface="Times New Roman"/>
              </a:rPr>
              <a:t> </a:t>
            </a:r>
            <a:r>
              <a:rPr dirty="0" sz="700" spc="-60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4685791" y="4560061"/>
            <a:ext cx="91440" cy="45720"/>
          </a:xfrm>
          <a:custGeom>
            <a:avLst/>
            <a:gdLst/>
            <a:ahLst/>
            <a:cxnLst/>
            <a:rect l="l" t="t" r="r" b="b"/>
            <a:pathLst>
              <a:path w="91439" h="45720">
                <a:moveTo>
                  <a:pt x="0" y="0"/>
                </a:moveTo>
                <a:lnTo>
                  <a:pt x="91440" y="0"/>
                </a:lnTo>
              </a:path>
              <a:path w="91439" h="45720">
                <a:moveTo>
                  <a:pt x="27432" y="45720"/>
                </a:moveTo>
                <a:lnTo>
                  <a:pt x="73152" y="4572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927608" y="4859334"/>
            <a:ext cx="6144895" cy="28155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15646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2.24:</a:t>
            </a:r>
            <a:r>
              <a:rPr dirty="0" sz="1200" spc="3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Circuito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malla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cerrada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815"/>
              </a:spcBef>
            </a:pP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640080" algn="l"/>
              </a:tabLst>
            </a:pPr>
            <a:r>
              <a:rPr dirty="0" sz="1400" spc="70" b="1">
                <a:latin typeface="Calibri"/>
                <a:cs typeface="Calibri"/>
              </a:rPr>
              <a:t>2.3.9</a:t>
            </a:r>
            <a:r>
              <a:rPr dirty="0" sz="1400" b="1">
                <a:latin typeface="Calibri"/>
                <a:cs typeface="Calibri"/>
              </a:rPr>
              <a:t>	</a:t>
            </a:r>
            <a:r>
              <a:rPr dirty="0" sz="1400" spc="120" b="1">
                <a:latin typeface="Calibri"/>
                <a:cs typeface="Calibri"/>
              </a:rPr>
              <a:t>Transformador</a:t>
            </a:r>
            <a:r>
              <a:rPr dirty="0" sz="1400" spc="235" b="1">
                <a:latin typeface="Calibri"/>
                <a:cs typeface="Calibri"/>
              </a:rPr>
              <a:t> </a:t>
            </a:r>
            <a:r>
              <a:rPr dirty="0" sz="1400" spc="50" b="1">
                <a:latin typeface="Calibri"/>
                <a:cs typeface="Calibri"/>
              </a:rPr>
              <a:t>Monof´asico</a:t>
            </a:r>
            <a:r>
              <a:rPr dirty="0" sz="1400" spc="235" b="1">
                <a:latin typeface="Calibri"/>
                <a:cs typeface="Calibri"/>
              </a:rPr>
              <a:t> </a:t>
            </a:r>
            <a:r>
              <a:rPr dirty="0" sz="1400" spc="105" b="1">
                <a:latin typeface="Calibri"/>
                <a:cs typeface="Calibri"/>
              </a:rPr>
              <a:t>con</a:t>
            </a:r>
            <a:r>
              <a:rPr dirty="0" sz="1400" spc="240" b="1">
                <a:latin typeface="Calibri"/>
                <a:cs typeface="Calibri"/>
              </a:rPr>
              <a:t> </a:t>
            </a:r>
            <a:r>
              <a:rPr dirty="0" sz="1400" spc="95" b="1">
                <a:latin typeface="Calibri"/>
                <a:cs typeface="Calibri"/>
              </a:rPr>
              <a:t>tres</a:t>
            </a:r>
            <a:r>
              <a:rPr dirty="0" sz="1400" spc="235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arrollamientos</a:t>
            </a:r>
            <a:endParaRPr sz="1400">
              <a:latin typeface="Calibri"/>
              <a:cs typeface="Calibri"/>
            </a:endParaRPr>
          </a:p>
          <a:p>
            <a:pPr algn="just" marL="12700" marR="5080">
              <a:lnSpc>
                <a:spcPct val="100299"/>
              </a:lnSpc>
              <a:spcBef>
                <a:spcPts val="1440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inclusi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tercer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arrollamiento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puede</a:t>
            </a:r>
            <a:r>
              <a:rPr dirty="0" sz="1200">
                <a:latin typeface="Calibri"/>
                <a:cs typeface="Calibri"/>
              </a:rPr>
              <a:t> ser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-530">
                <a:latin typeface="Calibri"/>
                <a:cs typeface="Calibri"/>
              </a:rPr>
              <a:t>u</a:t>
            </a:r>
            <a:r>
              <a:rPr dirty="0" sz="1200" spc="125">
                <a:latin typeface="Calibri"/>
                <a:cs typeface="Calibri"/>
              </a:rPr>
              <a:t>´</a:t>
            </a:r>
            <a:r>
              <a:rPr dirty="0" sz="1200" spc="80">
                <a:latin typeface="Calibri"/>
                <a:cs typeface="Calibri"/>
              </a:rPr>
              <a:t>ti</a:t>
            </a:r>
            <a:r>
              <a:rPr dirty="0" sz="1200" spc="85">
                <a:latin typeface="Calibri"/>
                <a:cs typeface="Calibri"/>
              </a:rPr>
              <a:t>l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situaciones </a:t>
            </a:r>
            <a:r>
              <a:rPr dirty="0" sz="1200" spc="-10">
                <a:latin typeface="Calibri"/>
                <a:cs typeface="Calibri"/>
              </a:rPr>
              <a:t>pr´acticas,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como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ejemplo </a:t>
            </a:r>
            <a:r>
              <a:rPr dirty="0" sz="1200">
                <a:latin typeface="Calibri"/>
                <a:cs typeface="Calibri"/>
              </a:rPr>
              <a:t>cuando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desea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introducir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soporte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adicional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siendo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110">
                <a:latin typeface="Calibri"/>
                <a:cs typeface="Calibri"/>
              </a:rPr>
              <a:t>S/E </a:t>
            </a:r>
            <a:r>
              <a:rPr dirty="0" sz="1200">
                <a:latin typeface="Calibri"/>
                <a:cs typeface="Calibri"/>
              </a:rPr>
              <a:t>alejada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zona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urbana,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abastece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p</a:t>
            </a:r>
            <a:r>
              <a:rPr dirty="0" sz="1200" spc="-15">
                <a:latin typeface="Calibri"/>
                <a:cs typeface="Calibri"/>
              </a:rPr>
              <a:t>eq</a:t>
            </a:r>
            <a:r>
              <a:rPr dirty="0" sz="1200" spc="-10">
                <a:latin typeface="Calibri"/>
                <a:cs typeface="Calibri"/>
              </a:rPr>
              <a:t>u</a:t>
            </a:r>
            <a:r>
              <a:rPr dirty="0" sz="1200" spc="-5">
                <a:latin typeface="Calibri"/>
                <a:cs typeface="Calibri"/>
              </a:rPr>
              <a:t>e</a:t>
            </a:r>
            <a:r>
              <a:rPr dirty="0" sz="1200" spc="-610">
                <a:latin typeface="Calibri"/>
                <a:cs typeface="Calibri"/>
              </a:rPr>
              <a:t>n</a:t>
            </a:r>
            <a:r>
              <a:rPr dirty="0" sz="1200" spc="30">
                <a:latin typeface="Calibri"/>
                <a:cs typeface="Calibri"/>
              </a:rPr>
              <a:t>˜</a:t>
            </a:r>
            <a:r>
              <a:rPr dirty="0" sz="1200" spc="-5">
                <a:latin typeface="Calibri"/>
                <a:cs typeface="Calibri"/>
              </a:rPr>
              <a:t>as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internas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y/o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p</a:t>
            </a:r>
            <a:r>
              <a:rPr dirty="0" sz="1200" spc="-15">
                <a:latin typeface="Calibri"/>
                <a:cs typeface="Calibri"/>
              </a:rPr>
              <a:t>eq</a:t>
            </a:r>
            <a:r>
              <a:rPr dirty="0" sz="1200" spc="-5">
                <a:latin typeface="Calibri"/>
                <a:cs typeface="Calibri"/>
              </a:rPr>
              <a:t>u</a:t>
            </a:r>
            <a:r>
              <a:rPr dirty="0" sz="1200">
                <a:latin typeface="Calibri"/>
                <a:cs typeface="Calibri"/>
              </a:rPr>
              <a:t>e</a:t>
            </a:r>
            <a:r>
              <a:rPr dirty="0" sz="1200" spc="-615">
                <a:latin typeface="Calibri"/>
                <a:cs typeface="Calibri"/>
              </a:rPr>
              <a:t>n</a:t>
            </a:r>
            <a:r>
              <a:rPr dirty="0" sz="1200" spc="30">
                <a:latin typeface="Calibri"/>
                <a:cs typeface="Calibri"/>
              </a:rPr>
              <a:t>˜</a:t>
            </a:r>
            <a:r>
              <a:rPr dirty="0" sz="1200" spc="-5">
                <a:latin typeface="Calibri"/>
                <a:cs typeface="Calibri"/>
              </a:rPr>
              <a:t>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poblados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cercanos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S/E.</a:t>
            </a:r>
            <a:endParaRPr sz="1200">
              <a:latin typeface="Calibri"/>
              <a:cs typeface="Calibri"/>
            </a:endParaRPr>
          </a:p>
          <a:p>
            <a:pPr algn="just" marL="12700" marR="5080" indent="222250">
              <a:lnSpc>
                <a:spcPct val="100000"/>
              </a:lnSpc>
              <a:spcBef>
                <a:spcPts val="720"/>
              </a:spcBef>
            </a:pPr>
            <a:r>
              <a:rPr dirty="0" sz="1200" spc="114">
                <a:latin typeface="Calibri"/>
                <a:cs typeface="Calibri"/>
              </a:rPr>
              <a:t>En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transformador,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adem´as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arrollamiento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secundario,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adicionado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un </a:t>
            </a:r>
            <a:r>
              <a:rPr dirty="0" sz="1200">
                <a:latin typeface="Calibri"/>
                <a:cs typeface="Calibri"/>
              </a:rPr>
              <a:t>tercer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arrollamiento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(terciario),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normalmente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operando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tensiones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m</a:t>
            </a:r>
            <a:r>
              <a:rPr dirty="0" sz="1200" spc="-495">
                <a:latin typeface="Calibri"/>
                <a:cs typeface="Calibri"/>
              </a:rPr>
              <a:t>a</a:t>
            </a:r>
            <a:r>
              <a:rPr dirty="0" sz="1200" spc="85">
                <a:latin typeface="Calibri"/>
                <a:cs typeface="Calibri"/>
              </a:rPr>
              <a:t>´s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bajas.</a:t>
            </a:r>
            <a:endParaRPr sz="1200">
              <a:latin typeface="Calibri"/>
              <a:cs typeface="Calibri"/>
            </a:endParaRPr>
          </a:p>
          <a:p>
            <a:pPr algn="just" marL="12700" marR="6985" indent="222250">
              <a:lnSpc>
                <a:spcPct val="100800"/>
              </a:lnSpc>
              <a:spcBef>
                <a:spcPts val="700"/>
              </a:spcBef>
            </a:pPr>
            <a:r>
              <a:rPr dirty="0" sz="1200">
                <a:latin typeface="Calibri"/>
                <a:cs typeface="Calibri"/>
              </a:rPr>
              <a:t>Ejemplo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tensiones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nominales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fase: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138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165">
                <a:latin typeface="Calibri"/>
                <a:cs typeface="Calibri"/>
              </a:rPr>
              <a:t>KV,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69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235">
                <a:latin typeface="Calibri"/>
                <a:cs typeface="Calibri"/>
              </a:rPr>
              <a:t>KV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13.8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235">
                <a:latin typeface="Calibri"/>
                <a:cs typeface="Calibri"/>
              </a:rPr>
              <a:t>KV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primario,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secun- </a:t>
            </a:r>
            <a:r>
              <a:rPr dirty="0" sz="1200">
                <a:latin typeface="Calibri"/>
                <a:cs typeface="Calibri"/>
              </a:rPr>
              <a:t>dario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terciario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respectivamente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conexi´on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sz="1200" spc="250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sz="1200" spc="250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30">
                <a:latin typeface="Calibri"/>
                <a:cs typeface="Calibri"/>
              </a:rPr>
              <a:t>Δ.</a:t>
            </a:r>
            <a:endParaRPr sz="1200">
              <a:latin typeface="Calibri"/>
              <a:cs typeface="Calibri"/>
            </a:endParaRPr>
          </a:p>
          <a:p>
            <a:pPr marL="234950">
              <a:lnSpc>
                <a:spcPct val="100000"/>
              </a:lnSpc>
              <a:spcBef>
                <a:spcPts val="705"/>
              </a:spcBef>
            </a:pPr>
            <a:r>
              <a:rPr dirty="0" sz="1200">
                <a:latin typeface="Calibri"/>
                <a:cs typeface="Calibri"/>
              </a:rPr>
              <a:t>Ejemplos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devanados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usados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Colombia.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44</a:t>
            </a:fld>
          </a:p>
        </p:txBody>
      </p:sp>
      <p:sp>
        <p:nvSpPr>
          <p:cNvPr id="21" name="object 21" descr=""/>
          <p:cNvSpPr txBox="1"/>
          <p:nvPr/>
        </p:nvSpPr>
        <p:spPr>
          <a:xfrm>
            <a:off x="1619471" y="7879891"/>
            <a:ext cx="2192655" cy="13081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60">
                <a:latin typeface="Calibri"/>
                <a:cs typeface="Calibri"/>
              </a:rPr>
              <a:t>R</a:t>
            </a:r>
            <a:r>
              <a:rPr dirty="0" sz="1200" spc="55">
                <a:latin typeface="Calibri"/>
                <a:cs typeface="Calibri"/>
              </a:rPr>
              <a:t>e</a:t>
            </a:r>
            <a:r>
              <a:rPr dirty="0" sz="1200" spc="60">
                <a:latin typeface="Calibri"/>
                <a:cs typeface="Calibri"/>
              </a:rPr>
              <a:t>la</a:t>
            </a:r>
            <a:r>
              <a:rPr dirty="0" sz="1200" spc="55">
                <a:latin typeface="Calibri"/>
                <a:cs typeface="Calibri"/>
              </a:rPr>
              <a:t>ci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transformaci´on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145">
                <a:latin typeface="Calibri"/>
                <a:cs typeface="Calibri"/>
              </a:rPr>
              <a:t>(KV) </a:t>
            </a:r>
            <a:r>
              <a:rPr dirty="0" sz="1200" spc="190">
                <a:latin typeface="Calibri"/>
                <a:cs typeface="Calibri"/>
              </a:rPr>
              <a:t>(</a:t>
            </a:r>
            <a:r>
              <a:rPr dirty="0" sz="1200" spc="190" i="1">
                <a:latin typeface="Calibri"/>
                <a:cs typeface="Calibri"/>
              </a:rPr>
              <a:t>L</a:t>
            </a:r>
            <a:r>
              <a:rPr dirty="0" sz="1200" spc="-10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165" i="1">
                <a:latin typeface="Calibri"/>
                <a:cs typeface="Calibri"/>
              </a:rPr>
              <a:t>L</a:t>
            </a:r>
            <a:r>
              <a:rPr dirty="0" sz="1200" spc="16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algn="ctr" marL="3810">
              <a:lnSpc>
                <a:spcPct val="100000"/>
              </a:lnSpc>
              <a:spcBef>
                <a:spcPts val="1450"/>
              </a:spcBef>
            </a:pPr>
            <a:r>
              <a:rPr dirty="0" sz="1200" spc="-10">
                <a:latin typeface="Calibri"/>
                <a:cs typeface="Calibri"/>
              </a:rPr>
              <a:t>230</a:t>
            </a:r>
            <a:r>
              <a:rPr dirty="0" sz="1200" spc="-10" i="1">
                <a:latin typeface="Calibri"/>
                <a:cs typeface="Calibri"/>
              </a:rPr>
              <a:t>/</a:t>
            </a:r>
            <a:r>
              <a:rPr dirty="0" sz="1200" spc="-10">
                <a:latin typeface="Calibri"/>
                <a:cs typeface="Calibri"/>
              </a:rPr>
              <a:t>115</a:t>
            </a:r>
            <a:r>
              <a:rPr dirty="0" sz="1200" spc="-10" i="1">
                <a:latin typeface="Calibri"/>
                <a:cs typeface="Calibri"/>
              </a:rPr>
              <a:t>/</a:t>
            </a:r>
            <a:r>
              <a:rPr dirty="0" sz="1200" spc="-10">
                <a:latin typeface="Calibri"/>
                <a:cs typeface="Calibri"/>
              </a:rPr>
              <a:t>34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5</a:t>
            </a:r>
            <a:r>
              <a:rPr dirty="0" sz="1200" spc="-10" i="1">
                <a:latin typeface="Calibri"/>
                <a:cs typeface="Calibri"/>
              </a:rPr>
              <a:t>/</a:t>
            </a:r>
            <a:r>
              <a:rPr dirty="0" sz="1200" spc="-10">
                <a:latin typeface="Calibri"/>
                <a:cs typeface="Calibri"/>
              </a:rPr>
              <a:t>13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8</a:t>
            </a:r>
            <a:endParaRPr sz="1200">
              <a:latin typeface="Calibri"/>
              <a:cs typeface="Calibri"/>
            </a:endParaRPr>
          </a:p>
          <a:p>
            <a:pPr algn="ctr" marL="2540">
              <a:lnSpc>
                <a:spcPct val="100000"/>
              </a:lnSpc>
            </a:pPr>
            <a:r>
              <a:rPr dirty="0" sz="1200" spc="-10">
                <a:latin typeface="Calibri"/>
                <a:cs typeface="Calibri"/>
              </a:rPr>
              <a:t>230</a:t>
            </a:r>
            <a:r>
              <a:rPr dirty="0" sz="1200" spc="-10" i="1">
                <a:latin typeface="Calibri"/>
                <a:cs typeface="Calibri"/>
              </a:rPr>
              <a:t>/</a:t>
            </a:r>
            <a:r>
              <a:rPr dirty="0" sz="1200" spc="-10">
                <a:latin typeface="Calibri"/>
                <a:cs typeface="Calibri"/>
              </a:rPr>
              <a:t>115</a:t>
            </a:r>
            <a:r>
              <a:rPr dirty="0" sz="1200" spc="-10" i="1">
                <a:latin typeface="Calibri"/>
                <a:cs typeface="Calibri"/>
              </a:rPr>
              <a:t>/</a:t>
            </a:r>
            <a:r>
              <a:rPr dirty="0" sz="1200" spc="-10">
                <a:latin typeface="Calibri"/>
                <a:cs typeface="Calibri"/>
              </a:rPr>
              <a:t>34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5</a:t>
            </a:r>
            <a:endParaRPr sz="1200">
              <a:latin typeface="Calibri"/>
              <a:cs typeface="Calibri"/>
            </a:endParaRPr>
          </a:p>
          <a:p>
            <a:pPr algn="ctr" marL="3175">
              <a:lnSpc>
                <a:spcPct val="100000"/>
              </a:lnSpc>
              <a:spcBef>
                <a:spcPts val="15"/>
              </a:spcBef>
            </a:pPr>
            <a:r>
              <a:rPr dirty="0" sz="1200" spc="-10">
                <a:latin typeface="Calibri"/>
                <a:cs typeface="Calibri"/>
              </a:rPr>
              <a:t>230</a:t>
            </a:r>
            <a:r>
              <a:rPr dirty="0" sz="1200" spc="-10" i="1">
                <a:latin typeface="Calibri"/>
                <a:cs typeface="Calibri"/>
              </a:rPr>
              <a:t>/</a:t>
            </a:r>
            <a:r>
              <a:rPr dirty="0" sz="1200" spc="-10">
                <a:latin typeface="Calibri"/>
                <a:cs typeface="Calibri"/>
              </a:rPr>
              <a:t>44</a:t>
            </a:r>
            <a:r>
              <a:rPr dirty="0" sz="1200" spc="-10" i="1">
                <a:latin typeface="Calibri"/>
                <a:cs typeface="Calibri"/>
              </a:rPr>
              <a:t>/</a:t>
            </a:r>
            <a:r>
              <a:rPr dirty="0" sz="1200" spc="-10">
                <a:latin typeface="Calibri"/>
                <a:cs typeface="Calibri"/>
              </a:rPr>
              <a:t>110</a:t>
            </a:r>
            <a:endParaRPr sz="1200">
              <a:latin typeface="Calibri"/>
              <a:cs typeface="Calibri"/>
            </a:endParaRPr>
          </a:p>
          <a:p>
            <a:pPr algn="ctr" marL="3810">
              <a:lnSpc>
                <a:spcPct val="100000"/>
              </a:lnSpc>
            </a:pPr>
            <a:r>
              <a:rPr dirty="0" sz="1200" spc="-10">
                <a:latin typeface="Calibri"/>
                <a:cs typeface="Calibri"/>
              </a:rPr>
              <a:t>110</a:t>
            </a:r>
            <a:r>
              <a:rPr dirty="0" sz="1200" spc="-10" i="1">
                <a:latin typeface="Calibri"/>
                <a:cs typeface="Calibri"/>
              </a:rPr>
              <a:t>/</a:t>
            </a:r>
            <a:r>
              <a:rPr dirty="0" sz="1200" spc="-10">
                <a:latin typeface="Calibri"/>
                <a:cs typeface="Calibri"/>
              </a:rPr>
              <a:t>44</a:t>
            </a:r>
            <a:r>
              <a:rPr dirty="0" sz="1200" spc="-10" i="1">
                <a:latin typeface="Calibri"/>
                <a:cs typeface="Calibri"/>
              </a:rPr>
              <a:t>/</a:t>
            </a:r>
            <a:r>
              <a:rPr dirty="0" sz="1200" spc="-10">
                <a:latin typeface="Calibri"/>
                <a:cs typeface="Calibri"/>
              </a:rPr>
              <a:t>13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912864" y="7879891"/>
            <a:ext cx="246634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152525" marR="5080" indent="-114046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Capacidad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(MVA) </a:t>
            </a:r>
            <a:r>
              <a:rPr dirty="0" sz="1200" spc="-25">
                <a:latin typeface="Calibri"/>
                <a:cs typeface="Calibri"/>
              </a:rPr>
              <a:t>3</a:t>
            </a:r>
            <a:r>
              <a:rPr dirty="0" sz="1200" spc="-25" i="1">
                <a:latin typeface="Calibri"/>
                <a:cs typeface="Calibri"/>
              </a:rPr>
              <a:t>φ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742210" y="8430051"/>
            <a:ext cx="812800" cy="758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150</a:t>
            </a:r>
            <a:r>
              <a:rPr dirty="0" sz="1200" spc="-10" i="1">
                <a:latin typeface="Calibri"/>
                <a:cs typeface="Calibri"/>
              </a:rPr>
              <a:t>/</a:t>
            </a:r>
            <a:r>
              <a:rPr dirty="0" sz="1200" spc="-10">
                <a:latin typeface="Calibri"/>
                <a:cs typeface="Calibri"/>
              </a:rPr>
              <a:t>40</a:t>
            </a:r>
            <a:r>
              <a:rPr dirty="0" sz="1200" spc="-10" i="1">
                <a:latin typeface="Calibri"/>
                <a:cs typeface="Calibri"/>
              </a:rPr>
              <a:t>/</a:t>
            </a:r>
            <a:r>
              <a:rPr dirty="0" sz="1200" spc="-10">
                <a:latin typeface="Calibri"/>
                <a:cs typeface="Calibri"/>
              </a:rPr>
              <a:t>12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5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1200" spc="-10">
                <a:latin typeface="Calibri"/>
                <a:cs typeface="Calibri"/>
              </a:rPr>
              <a:t>150</a:t>
            </a:r>
            <a:r>
              <a:rPr dirty="0" sz="1200" spc="-10" i="1">
                <a:latin typeface="Calibri"/>
                <a:cs typeface="Calibri"/>
              </a:rPr>
              <a:t>/</a:t>
            </a:r>
            <a:r>
              <a:rPr dirty="0" sz="1200" spc="-10">
                <a:latin typeface="Calibri"/>
                <a:cs typeface="Calibri"/>
              </a:rPr>
              <a:t>40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0"/>
              </a:spcBef>
            </a:pPr>
            <a:r>
              <a:rPr dirty="0" sz="1200" spc="-10">
                <a:latin typeface="Calibri"/>
                <a:cs typeface="Calibri"/>
              </a:rPr>
              <a:t>180</a:t>
            </a:r>
            <a:r>
              <a:rPr dirty="0" sz="1200" spc="-10" i="1">
                <a:latin typeface="Calibri"/>
                <a:cs typeface="Calibri"/>
              </a:rPr>
              <a:t>/</a:t>
            </a:r>
            <a:r>
              <a:rPr dirty="0" sz="1200" spc="-10">
                <a:latin typeface="Calibri"/>
                <a:cs typeface="Calibri"/>
              </a:rPr>
              <a:t>60</a:t>
            </a:r>
            <a:r>
              <a:rPr dirty="0" sz="1200" spc="-10" i="1">
                <a:latin typeface="Calibri"/>
                <a:cs typeface="Calibri"/>
              </a:rPr>
              <a:t>/</a:t>
            </a:r>
            <a:r>
              <a:rPr dirty="0" sz="1200" spc="-10">
                <a:latin typeface="Calibri"/>
                <a:cs typeface="Calibri"/>
              </a:rPr>
              <a:t>180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1200" spc="-10">
                <a:latin typeface="Calibri"/>
                <a:cs typeface="Calibri"/>
              </a:rPr>
              <a:t>60</a:t>
            </a:r>
            <a:r>
              <a:rPr dirty="0" sz="1200" spc="-10" i="1">
                <a:latin typeface="Calibri"/>
                <a:cs typeface="Calibri"/>
              </a:rPr>
              <a:t>/</a:t>
            </a:r>
            <a:r>
              <a:rPr dirty="0" sz="1200" spc="-10">
                <a:latin typeface="Calibri"/>
                <a:cs typeface="Calibri"/>
              </a:rPr>
              <a:t>20</a:t>
            </a:r>
            <a:r>
              <a:rPr dirty="0" sz="1200" spc="-10" i="1">
                <a:latin typeface="Calibri"/>
                <a:cs typeface="Calibri"/>
              </a:rPr>
              <a:t>/</a:t>
            </a:r>
            <a:r>
              <a:rPr dirty="0" sz="1200" spc="-10">
                <a:latin typeface="Calibri"/>
                <a:cs typeface="Calibri"/>
              </a:rPr>
              <a:t>60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92364" y="1001966"/>
            <a:ext cx="5555043" cy="3405251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4077208" y="816100"/>
            <a:ext cx="19685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L</a:t>
            </a:r>
            <a:r>
              <a:rPr dirty="0" sz="1050" spc="-10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877057" y="816100"/>
            <a:ext cx="19685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T</a:t>
            </a:r>
            <a:r>
              <a:rPr dirty="0" sz="1050" spc="-10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220230" y="816100"/>
            <a:ext cx="19685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T</a:t>
            </a:r>
            <a:r>
              <a:rPr dirty="0" sz="1050" spc="-10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305553" y="1444746"/>
            <a:ext cx="19685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T</a:t>
            </a:r>
            <a:r>
              <a:rPr dirty="0" sz="1050" spc="-10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3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162558" y="1844800"/>
            <a:ext cx="19685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G</a:t>
            </a:r>
            <a:r>
              <a:rPr dirty="0" sz="1050" spc="-130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848608" y="1330450"/>
            <a:ext cx="27686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0">
                <a:latin typeface="Times New Roman"/>
                <a:cs typeface="Times New Roman"/>
              </a:rPr>
              <a:t>A.T.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048507" y="2187700"/>
            <a:ext cx="19685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L</a:t>
            </a:r>
            <a:r>
              <a:rPr dirty="0" sz="1050" spc="-10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562858" y="2702050"/>
            <a:ext cx="19685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T</a:t>
            </a:r>
            <a:r>
              <a:rPr dirty="0" sz="1050" spc="-10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5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906008" y="1444750"/>
            <a:ext cx="19685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T</a:t>
            </a:r>
            <a:r>
              <a:rPr dirty="0" sz="1050" spc="-10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4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277356" y="2073401"/>
            <a:ext cx="19685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L</a:t>
            </a:r>
            <a:r>
              <a:rPr dirty="0" sz="1050" spc="-10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3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648706" y="2702050"/>
            <a:ext cx="19685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T</a:t>
            </a:r>
            <a:r>
              <a:rPr dirty="0" sz="1050" spc="-10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6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248407" y="1844801"/>
            <a:ext cx="19685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G</a:t>
            </a:r>
            <a:r>
              <a:rPr dirty="0" sz="1050" spc="-130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591553" y="3673597"/>
            <a:ext cx="19685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C</a:t>
            </a:r>
            <a:r>
              <a:rPr dirty="0" sz="1050" spc="-75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906008" y="1844801"/>
            <a:ext cx="25400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M</a:t>
            </a:r>
            <a:r>
              <a:rPr dirty="0" sz="1050" spc="140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6991857" y="1330450"/>
            <a:ext cx="19685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C</a:t>
            </a:r>
            <a:r>
              <a:rPr dirty="0" sz="1050" spc="-75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grpSp>
        <p:nvGrpSpPr>
          <p:cNvPr id="18" name="object 18" descr=""/>
          <p:cNvGrpSpPr/>
          <p:nvPr/>
        </p:nvGrpSpPr>
        <p:grpSpPr>
          <a:xfrm>
            <a:off x="3689858" y="1877504"/>
            <a:ext cx="857250" cy="2520315"/>
            <a:chOff x="3689858" y="1877504"/>
            <a:chExt cx="857250" cy="2520315"/>
          </a:xfrm>
        </p:grpSpPr>
        <p:sp>
          <p:nvSpPr>
            <p:cNvPr id="19" name="object 19" descr=""/>
            <p:cNvSpPr/>
            <p:nvPr/>
          </p:nvSpPr>
          <p:spPr>
            <a:xfrm>
              <a:off x="3689858" y="1880362"/>
              <a:ext cx="114300" cy="57150"/>
            </a:xfrm>
            <a:custGeom>
              <a:avLst/>
              <a:gdLst/>
              <a:ahLst/>
              <a:cxnLst/>
              <a:rect l="l" t="t" r="r" b="b"/>
              <a:pathLst>
                <a:path w="114300" h="57150">
                  <a:moveTo>
                    <a:pt x="0" y="0"/>
                  </a:moveTo>
                  <a:lnTo>
                    <a:pt x="114300" y="0"/>
                  </a:lnTo>
                </a:path>
                <a:path w="114300" h="57150">
                  <a:moveTo>
                    <a:pt x="34289" y="57150"/>
                  </a:moveTo>
                  <a:lnTo>
                    <a:pt x="91439" y="5715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4432808" y="4337812"/>
              <a:ext cx="114300" cy="57150"/>
            </a:xfrm>
            <a:custGeom>
              <a:avLst/>
              <a:gdLst/>
              <a:ahLst/>
              <a:cxnLst/>
              <a:rect l="l" t="t" r="r" b="b"/>
              <a:pathLst>
                <a:path w="114300" h="57150">
                  <a:moveTo>
                    <a:pt x="0" y="0"/>
                  </a:moveTo>
                  <a:lnTo>
                    <a:pt x="114300" y="0"/>
                  </a:lnTo>
                </a:path>
                <a:path w="114300" h="57150">
                  <a:moveTo>
                    <a:pt x="34289" y="57150"/>
                  </a:moveTo>
                  <a:lnTo>
                    <a:pt x="91439" y="5715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 txBox="1"/>
          <p:nvPr/>
        </p:nvSpPr>
        <p:spPr>
          <a:xfrm>
            <a:off x="889495" y="4130802"/>
            <a:ext cx="6246495" cy="47421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ctr" marR="80899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G</a:t>
            </a:r>
            <a:r>
              <a:rPr dirty="0" sz="1050" spc="-130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3</a:t>
            </a: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50"/>
              </a:spcBef>
            </a:pPr>
            <a:endParaRPr sz="900">
              <a:latin typeface="Times New Roman"/>
              <a:cs typeface="Times New Roman"/>
            </a:endParaRPr>
          </a:p>
          <a:p>
            <a:pPr algn="ctr" marL="146685">
              <a:lnSpc>
                <a:spcPts val="1430"/>
              </a:lnSpc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2.25: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Circuito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malla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cerrada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c</a:t>
            </a:r>
            <a:r>
              <a:rPr dirty="0" sz="1200" spc="30">
                <a:latin typeface="Calibri"/>
                <a:cs typeface="Calibri"/>
              </a:rPr>
              <a:t>orrec</a:t>
            </a:r>
            <a:r>
              <a:rPr dirty="0" sz="1200" spc="25">
                <a:latin typeface="Calibri"/>
                <a:cs typeface="Calibri"/>
              </a:rPr>
              <a:t>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magnitud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  <a:p>
            <a:pPr algn="ctr" marL="505459">
              <a:lnSpc>
                <a:spcPts val="1430"/>
              </a:lnSpc>
            </a:pPr>
            <a:r>
              <a:rPr dirty="0" sz="1200" spc="-30">
                <a:latin typeface="Calibri"/>
                <a:cs typeface="Calibri"/>
              </a:rPr>
              <a:t>´angulo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95">
                <a:latin typeface="Calibri"/>
                <a:cs typeface="Calibri"/>
              </a:rPr>
              <a:t>tr</a:t>
            </a:r>
            <a:r>
              <a:rPr dirty="0" sz="1200" spc="60">
                <a:latin typeface="Calibri"/>
                <a:cs typeface="Calibri"/>
              </a:rPr>
              <a:t>a</a:t>
            </a:r>
            <a:r>
              <a:rPr dirty="0" sz="1200" spc="85">
                <a:latin typeface="Calibri"/>
                <a:cs typeface="Calibri"/>
              </a:rPr>
              <a:t>ve</a:t>
            </a:r>
            <a:r>
              <a:rPr dirty="0" sz="1200" spc="-960">
                <a:latin typeface="Calibri"/>
                <a:cs typeface="Calibri"/>
              </a:rPr>
              <a:t>s</a:t>
            </a:r>
            <a:r>
              <a:rPr dirty="0" sz="1200" spc="95">
                <a:latin typeface="Calibri"/>
                <a:cs typeface="Calibri"/>
              </a:rPr>
              <a:t>´</a:t>
            </a:r>
            <a:r>
              <a:rPr dirty="0" sz="1200" spc="48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desfasador</a:t>
            </a:r>
            <a:endParaRPr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1335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devanado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terciario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generalmente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conectado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delta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 </a:t>
            </a:r>
            <a:r>
              <a:rPr dirty="0" sz="1200">
                <a:latin typeface="Calibri"/>
                <a:cs typeface="Calibri"/>
              </a:rPr>
              <a:t>usado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para: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35"/>
              </a:spcBef>
            </a:pPr>
            <a:endParaRPr sz="1200">
              <a:latin typeface="Calibri"/>
              <a:cs typeface="Calibri"/>
            </a:endParaRPr>
          </a:p>
          <a:p>
            <a:pPr marL="420370" indent="-149225">
              <a:lnSpc>
                <a:spcPct val="100000"/>
              </a:lnSpc>
              <a:buFont typeface="Lucida Sans Unicode"/>
              <a:buChar char="•"/>
              <a:tabLst>
                <a:tab pos="420370" algn="l"/>
              </a:tabLst>
            </a:pPr>
            <a:r>
              <a:rPr dirty="0" sz="1200">
                <a:latin typeface="Calibri"/>
                <a:cs typeface="Calibri"/>
              </a:rPr>
              <a:t>Suministrar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camino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secuencia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cero.</a:t>
            </a:r>
            <a:endParaRPr sz="1200">
              <a:latin typeface="Calibri"/>
              <a:cs typeface="Calibri"/>
            </a:endParaRPr>
          </a:p>
          <a:p>
            <a:pPr marL="420370" indent="-149225">
              <a:lnSpc>
                <a:spcPct val="100000"/>
              </a:lnSpc>
              <a:spcBef>
                <a:spcPts val="1010"/>
              </a:spcBef>
              <a:buFont typeface="Lucida Sans Unicode"/>
              <a:buChar char="•"/>
              <a:tabLst>
                <a:tab pos="420370" algn="l"/>
              </a:tabLst>
            </a:pPr>
            <a:r>
              <a:rPr dirty="0" sz="1200">
                <a:latin typeface="Calibri"/>
                <a:cs typeface="Calibri"/>
              </a:rPr>
              <a:t>Aplicaciones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c</a:t>
            </a:r>
            <a:r>
              <a:rPr dirty="0" sz="1200" spc="30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rrecci</a:t>
            </a:r>
            <a:r>
              <a:rPr dirty="0" sz="1200" spc="-615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factor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potencia,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capacitores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y/o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inductores.</a:t>
            </a:r>
            <a:endParaRPr sz="1200">
              <a:latin typeface="Calibri"/>
              <a:cs typeface="Calibri"/>
            </a:endParaRPr>
          </a:p>
          <a:p>
            <a:pPr marL="420370" indent="-149225">
              <a:lnSpc>
                <a:spcPct val="100000"/>
              </a:lnSpc>
              <a:spcBef>
                <a:spcPts val="994"/>
              </a:spcBef>
              <a:buFont typeface="Lucida Sans Unicode"/>
              <a:buChar char="•"/>
              <a:tabLst>
                <a:tab pos="420370" algn="l"/>
              </a:tabLst>
            </a:pPr>
            <a:r>
              <a:rPr dirty="0" sz="1200">
                <a:latin typeface="Calibri"/>
                <a:cs typeface="Calibri"/>
              </a:rPr>
              <a:t>Alimentar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p</a:t>
            </a:r>
            <a:r>
              <a:rPr dirty="0" sz="1200" spc="-10">
                <a:latin typeface="Calibri"/>
                <a:cs typeface="Calibri"/>
              </a:rPr>
              <a:t>equ</a:t>
            </a:r>
            <a:r>
              <a:rPr dirty="0" sz="1200" spc="5">
                <a:latin typeface="Calibri"/>
                <a:cs typeface="Calibri"/>
              </a:rPr>
              <a:t>e</a:t>
            </a:r>
            <a:r>
              <a:rPr dirty="0" sz="1200" spc="-610">
                <a:latin typeface="Calibri"/>
                <a:cs typeface="Calibri"/>
              </a:rPr>
              <a:t>n</a:t>
            </a:r>
            <a:r>
              <a:rPr dirty="0" sz="1200" spc="40">
                <a:latin typeface="Calibri"/>
                <a:cs typeface="Calibri"/>
              </a:rPr>
              <a:t>˜</a:t>
            </a:r>
            <a:r>
              <a:rPr dirty="0" sz="1200">
                <a:latin typeface="Calibri"/>
                <a:cs typeface="Calibri"/>
              </a:rPr>
              <a:t>as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cargas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1200">
              <a:latin typeface="Calibri"/>
              <a:cs typeface="Calibri"/>
            </a:endParaRPr>
          </a:p>
          <a:p>
            <a:pPr marL="422275" marR="66675" indent="-207645">
              <a:lnSpc>
                <a:spcPct val="100800"/>
              </a:lnSpc>
              <a:buAutoNum type="alphaLcParenR"/>
              <a:tabLst>
                <a:tab pos="422275" algn="l"/>
              </a:tabLst>
            </a:pPr>
            <a:r>
              <a:rPr dirty="0" sz="1200">
                <a:latin typeface="Calibri"/>
                <a:cs typeface="Calibri"/>
              </a:rPr>
              <a:t>Modelaje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tridevanado: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 spc="10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2.26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transformador </a:t>
            </a:r>
            <a:r>
              <a:rPr dirty="0" sz="1200" spc="15">
                <a:latin typeface="Calibri"/>
                <a:cs typeface="Calibri"/>
              </a:rPr>
              <a:t>mono</a:t>
            </a:r>
            <a:r>
              <a:rPr dirty="0" sz="1200" spc="5">
                <a:latin typeface="Calibri"/>
                <a:cs typeface="Calibri"/>
              </a:rPr>
              <a:t>f</a:t>
            </a:r>
            <a:r>
              <a:rPr dirty="0" sz="1200" spc="-565">
                <a:latin typeface="Calibri"/>
                <a:cs typeface="Calibri"/>
              </a:rPr>
              <a:t>a</a:t>
            </a:r>
            <a:r>
              <a:rPr dirty="0" sz="1200" spc="15">
                <a:latin typeface="Calibri"/>
                <a:cs typeface="Calibri"/>
              </a:rPr>
              <a:t>´</a:t>
            </a:r>
            <a:r>
              <a:rPr dirty="0" sz="1200" spc="5">
                <a:latin typeface="Calibri"/>
                <a:cs typeface="Calibri"/>
              </a:rPr>
              <a:t>s</a:t>
            </a:r>
            <a:r>
              <a:rPr dirty="0" sz="1200" spc="15">
                <a:latin typeface="Calibri"/>
                <a:cs typeface="Calibri"/>
              </a:rPr>
              <a:t>ico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arrollamientos.</a:t>
            </a:r>
            <a:endParaRPr sz="1200">
              <a:latin typeface="Calibri"/>
              <a:cs typeface="Calibri"/>
            </a:endParaRPr>
          </a:p>
          <a:p>
            <a:pPr marL="422275" marR="68580" indent="-215265">
              <a:lnSpc>
                <a:spcPct val="100800"/>
              </a:lnSpc>
              <a:spcBef>
                <a:spcPts val="985"/>
              </a:spcBef>
              <a:buAutoNum type="alphaLcParenR"/>
              <a:tabLst>
                <a:tab pos="422275" algn="l"/>
              </a:tabLst>
            </a:pPr>
            <a:r>
              <a:rPr dirty="0" sz="1200">
                <a:latin typeface="Calibri"/>
                <a:cs typeface="Calibri"/>
              </a:rPr>
              <a:t>Condiciones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corto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circuito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Circuito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abierto:</a:t>
            </a:r>
            <a:r>
              <a:rPr dirty="0" sz="1200" spc="345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2.27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muestra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modelo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arrollamientos.</a:t>
            </a:r>
            <a:endParaRPr sz="1200">
              <a:latin typeface="Calibri"/>
              <a:cs typeface="Calibri"/>
            </a:endParaRPr>
          </a:p>
          <a:p>
            <a:pPr marL="422275">
              <a:lnSpc>
                <a:spcPct val="100000"/>
              </a:lnSpc>
              <a:spcBef>
                <a:spcPts val="490"/>
              </a:spcBef>
            </a:pP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cinco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par´ametros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definen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tres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arrollamientos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son:</a:t>
            </a:r>
            <a:endParaRPr sz="1200">
              <a:latin typeface="Calibri"/>
              <a:cs typeface="Calibri"/>
            </a:endParaRPr>
          </a:p>
          <a:p>
            <a:pPr marL="422275">
              <a:lnSpc>
                <a:spcPct val="100000"/>
              </a:lnSpc>
              <a:spcBef>
                <a:spcPts val="10"/>
              </a:spcBef>
            </a:pPr>
            <a:r>
              <a:rPr dirty="0" sz="1200" spc="180" i="1">
                <a:latin typeface="Calibri"/>
                <a:cs typeface="Calibri"/>
              </a:rPr>
              <a:t>Z</a:t>
            </a:r>
            <a:r>
              <a:rPr dirty="0" baseline="-13888" sz="1200" spc="270" i="1">
                <a:latin typeface="Calibri"/>
                <a:cs typeface="Calibri"/>
              </a:rPr>
              <a:t>P</a:t>
            </a:r>
            <a:r>
              <a:rPr dirty="0" baseline="-13888" sz="1200" spc="-22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45" i="1">
                <a:latin typeface="Calibri"/>
                <a:cs typeface="Calibri"/>
              </a:rPr>
              <a:t> </a:t>
            </a:r>
            <a:r>
              <a:rPr dirty="0" sz="1200" spc="160" i="1">
                <a:latin typeface="Calibri"/>
                <a:cs typeface="Calibri"/>
              </a:rPr>
              <a:t>Z</a:t>
            </a:r>
            <a:r>
              <a:rPr dirty="0" baseline="-13888" sz="1200" spc="240" i="1">
                <a:latin typeface="Calibri"/>
                <a:cs typeface="Calibri"/>
              </a:rPr>
              <a:t>S</a:t>
            </a:r>
            <a:r>
              <a:rPr dirty="0" sz="1200" spc="160" i="1">
                <a:latin typeface="Calibri"/>
                <a:cs typeface="Calibri"/>
              </a:rPr>
              <a:t>,</a:t>
            </a:r>
            <a:r>
              <a:rPr dirty="0" sz="1200" spc="-50" i="1">
                <a:latin typeface="Calibri"/>
                <a:cs typeface="Calibri"/>
              </a:rPr>
              <a:t> </a:t>
            </a:r>
            <a:r>
              <a:rPr dirty="0" sz="1200" spc="110" i="1">
                <a:latin typeface="Calibri"/>
                <a:cs typeface="Calibri"/>
              </a:rPr>
              <a:t>Z</a:t>
            </a:r>
            <a:r>
              <a:rPr dirty="0" baseline="-13888" sz="1200" spc="165" i="1">
                <a:latin typeface="Calibri"/>
                <a:cs typeface="Calibri"/>
              </a:rPr>
              <a:t>t</a:t>
            </a:r>
            <a:r>
              <a:rPr dirty="0" sz="1200" spc="110" i="1">
                <a:latin typeface="Calibri"/>
                <a:cs typeface="Calibri"/>
              </a:rPr>
              <a:t>,</a:t>
            </a:r>
            <a:r>
              <a:rPr dirty="0" sz="1200" spc="-5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a</a:t>
            </a:r>
            <a:r>
              <a:rPr dirty="0" baseline="-13888" sz="1200" i="1">
                <a:latin typeface="Calibri"/>
                <a:cs typeface="Calibri"/>
              </a:rPr>
              <a:t>s</a:t>
            </a:r>
            <a:r>
              <a:rPr dirty="0" baseline="-13888" sz="1200" spc="352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sz="1200" spc="145" i="1">
                <a:latin typeface="Calibri"/>
                <a:cs typeface="Calibri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a</a:t>
            </a:r>
            <a:r>
              <a:rPr dirty="0" baseline="-13888" sz="1200" spc="-37" i="1">
                <a:latin typeface="Calibri"/>
                <a:cs typeface="Calibri"/>
              </a:rPr>
              <a:t>t</a:t>
            </a:r>
            <a:endParaRPr baseline="-13888"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40"/>
              </a:spcBef>
            </a:pPr>
            <a:endParaRPr sz="1200">
              <a:latin typeface="Calibri"/>
              <a:cs typeface="Calibri"/>
            </a:endParaRPr>
          </a:p>
          <a:p>
            <a:pPr marL="27305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Pruebas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necesarias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btenc</a:t>
            </a:r>
            <a:r>
              <a:rPr dirty="0" sz="1200" spc="20">
                <a:latin typeface="Calibri"/>
                <a:cs typeface="Calibri"/>
              </a:rPr>
              <a:t>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anterior: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0"/>
              </a:spcBef>
            </a:pPr>
            <a:endParaRPr sz="1200">
              <a:latin typeface="Calibri"/>
              <a:cs typeface="Calibri"/>
            </a:endParaRPr>
          </a:p>
          <a:p>
            <a:pPr lvl="1" marL="421005" indent="-149225">
              <a:lnSpc>
                <a:spcPct val="100000"/>
              </a:lnSpc>
              <a:buFont typeface="Lucida Sans Unicode"/>
              <a:buChar char="•"/>
              <a:tabLst>
                <a:tab pos="421005" algn="l"/>
              </a:tabLst>
            </a:pPr>
            <a:r>
              <a:rPr dirty="0" sz="1200" spc="50">
                <a:latin typeface="Calibri"/>
                <a:cs typeface="Calibri"/>
              </a:rPr>
              <a:t>Con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condiciones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secundario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terciario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abierto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conocen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relaciones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transfor-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44</a:t>
            </a:fld>
          </a:p>
        </p:txBody>
      </p:sp>
      <p:sp>
        <p:nvSpPr>
          <p:cNvPr id="22" name="object 22" descr=""/>
          <p:cNvSpPr txBox="1"/>
          <p:nvPr/>
        </p:nvSpPr>
        <p:spPr>
          <a:xfrm>
            <a:off x="2210816" y="8921113"/>
            <a:ext cx="755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459735" y="8962261"/>
            <a:ext cx="2108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127" i="1">
                <a:latin typeface="Calibri"/>
                <a:cs typeface="Calibri"/>
              </a:rPr>
              <a:t>N</a:t>
            </a:r>
            <a:r>
              <a:rPr dirty="0" sz="600" spc="85" i="1">
                <a:latin typeface="Calibri"/>
                <a:cs typeface="Calibri"/>
              </a:rPr>
              <a:t>p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911855" y="8921113"/>
            <a:ext cx="647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t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299453" y="8847644"/>
            <a:ext cx="1844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353185" algn="l"/>
                <a:tab pos="1546860" algn="l"/>
              </a:tabLst>
            </a:pPr>
            <a:r>
              <a:rPr dirty="0" sz="1200" spc="50">
                <a:latin typeface="Calibri"/>
                <a:cs typeface="Calibri"/>
              </a:rPr>
              <a:t>m</a:t>
            </a:r>
            <a:r>
              <a:rPr dirty="0" sz="1200" spc="55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ci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´n,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as´ı: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a</a:t>
            </a:r>
            <a:r>
              <a:rPr dirty="0" sz="1200" spc="400" i="1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≈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,</a:t>
            </a:r>
            <a:r>
              <a:rPr dirty="0" sz="1200" i="1">
                <a:latin typeface="Calibri"/>
                <a:cs typeface="Calibri"/>
              </a:rPr>
              <a:t>	a</a:t>
            </a:r>
            <a:r>
              <a:rPr dirty="0" sz="1200" spc="425" i="1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≈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488183" y="8838817"/>
            <a:ext cx="8045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05485" algn="l"/>
              </a:tabLst>
            </a:pPr>
            <a:r>
              <a:rPr dirty="0" u="sng" sz="800" spc="10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u="sng" sz="800" spc="10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573527" y="8876314"/>
            <a:ext cx="75565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05485" algn="l"/>
              </a:tabLst>
            </a:pPr>
            <a:r>
              <a:rPr dirty="0" u="sng" sz="600" spc="5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u="sng" sz="600" spc="3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t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150107" y="8962261"/>
            <a:ext cx="2108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127" i="1">
                <a:latin typeface="Calibri"/>
                <a:cs typeface="Calibri"/>
              </a:rPr>
              <a:t>N</a:t>
            </a:r>
            <a:r>
              <a:rPr dirty="0" sz="600" spc="85" i="1">
                <a:latin typeface="Calibri"/>
                <a:cs typeface="Calibri"/>
              </a:rPr>
              <a:t>p</a:t>
            </a:r>
            <a:endParaRPr sz="6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987567" y="1359179"/>
            <a:ext cx="50800" cy="50800"/>
          </a:xfrm>
          <a:custGeom>
            <a:avLst/>
            <a:gdLst/>
            <a:ahLst/>
            <a:cxnLst/>
            <a:rect l="l" t="t" r="r" b="b"/>
            <a:pathLst>
              <a:path w="50800" h="50800">
                <a:moveTo>
                  <a:pt x="50749" y="25374"/>
                </a:moveTo>
                <a:lnTo>
                  <a:pt x="48754" y="35249"/>
                </a:lnTo>
                <a:lnTo>
                  <a:pt x="43314" y="43314"/>
                </a:lnTo>
                <a:lnTo>
                  <a:pt x="35249" y="48754"/>
                </a:lnTo>
                <a:lnTo>
                  <a:pt x="25374" y="50749"/>
                </a:lnTo>
                <a:lnTo>
                  <a:pt x="15500" y="48754"/>
                </a:lnTo>
                <a:lnTo>
                  <a:pt x="7434" y="43314"/>
                </a:lnTo>
                <a:lnTo>
                  <a:pt x="1994" y="35249"/>
                </a:lnTo>
                <a:lnTo>
                  <a:pt x="0" y="25374"/>
                </a:lnTo>
                <a:lnTo>
                  <a:pt x="1994" y="15500"/>
                </a:lnTo>
                <a:lnTo>
                  <a:pt x="7434" y="7434"/>
                </a:lnTo>
                <a:lnTo>
                  <a:pt x="15500" y="1994"/>
                </a:lnTo>
                <a:lnTo>
                  <a:pt x="25374" y="0"/>
                </a:lnTo>
                <a:lnTo>
                  <a:pt x="35249" y="1994"/>
                </a:lnTo>
                <a:lnTo>
                  <a:pt x="43314" y="7434"/>
                </a:lnTo>
                <a:lnTo>
                  <a:pt x="48754" y="15500"/>
                </a:lnTo>
                <a:lnTo>
                  <a:pt x="50749" y="25374"/>
                </a:lnTo>
                <a:close/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987567" y="2182139"/>
            <a:ext cx="50800" cy="50800"/>
          </a:xfrm>
          <a:custGeom>
            <a:avLst/>
            <a:gdLst/>
            <a:ahLst/>
            <a:cxnLst/>
            <a:rect l="l" t="t" r="r" b="b"/>
            <a:pathLst>
              <a:path w="50800" h="50800">
                <a:moveTo>
                  <a:pt x="50749" y="25374"/>
                </a:moveTo>
                <a:lnTo>
                  <a:pt x="48754" y="35249"/>
                </a:lnTo>
                <a:lnTo>
                  <a:pt x="43314" y="43314"/>
                </a:lnTo>
                <a:lnTo>
                  <a:pt x="35249" y="48754"/>
                </a:lnTo>
                <a:lnTo>
                  <a:pt x="25374" y="50749"/>
                </a:lnTo>
                <a:lnTo>
                  <a:pt x="15500" y="48754"/>
                </a:lnTo>
                <a:lnTo>
                  <a:pt x="7434" y="43314"/>
                </a:lnTo>
                <a:lnTo>
                  <a:pt x="1994" y="35249"/>
                </a:lnTo>
                <a:lnTo>
                  <a:pt x="0" y="25374"/>
                </a:lnTo>
                <a:lnTo>
                  <a:pt x="1994" y="15500"/>
                </a:lnTo>
                <a:lnTo>
                  <a:pt x="7434" y="7434"/>
                </a:lnTo>
                <a:lnTo>
                  <a:pt x="15500" y="1994"/>
                </a:lnTo>
                <a:lnTo>
                  <a:pt x="25374" y="0"/>
                </a:lnTo>
                <a:lnTo>
                  <a:pt x="35249" y="1994"/>
                </a:lnTo>
                <a:lnTo>
                  <a:pt x="43314" y="7434"/>
                </a:lnTo>
                <a:lnTo>
                  <a:pt x="48754" y="15500"/>
                </a:lnTo>
                <a:lnTo>
                  <a:pt x="50749" y="25374"/>
                </a:lnTo>
                <a:close/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5061737" y="2747543"/>
            <a:ext cx="50800" cy="50800"/>
          </a:xfrm>
          <a:custGeom>
            <a:avLst/>
            <a:gdLst/>
            <a:ahLst/>
            <a:cxnLst/>
            <a:rect l="l" t="t" r="r" b="b"/>
            <a:pathLst>
              <a:path w="50800" h="50800">
                <a:moveTo>
                  <a:pt x="50749" y="25374"/>
                </a:moveTo>
                <a:lnTo>
                  <a:pt x="48754" y="35249"/>
                </a:lnTo>
                <a:lnTo>
                  <a:pt x="43314" y="43314"/>
                </a:lnTo>
                <a:lnTo>
                  <a:pt x="35249" y="48754"/>
                </a:lnTo>
                <a:lnTo>
                  <a:pt x="25374" y="50749"/>
                </a:lnTo>
                <a:lnTo>
                  <a:pt x="15500" y="48754"/>
                </a:lnTo>
                <a:lnTo>
                  <a:pt x="7434" y="43314"/>
                </a:lnTo>
                <a:lnTo>
                  <a:pt x="1994" y="35249"/>
                </a:lnTo>
                <a:lnTo>
                  <a:pt x="0" y="25374"/>
                </a:lnTo>
                <a:lnTo>
                  <a:pt x="1994" y="15500"/>
                </a:lnTo>
                <a:lnTo>
                  <a:pt x="7434" y="7434"/>
                </a:lnTo>
                <a:lnTo>
                  <a:pt x="15500" y="1994"/>
                </a:lnTo>
                <a:lnTo>
                  <a:pt x="25374" y="0"/>
                </a:lnTo>
                <a:lnTo>
                  <a:pt x="35249" y="1994"/>
                </a:lnTo>
                <a:lnTo>
                  <a:pt x="43314" y="7434"/>
                </a:lnTo>
                <a:lnTo>
                  <a:pt x="48754" y="15500"/>
                </a:lnTo>
                <a:lnTo>
                  <a:pt x="50749" y="25374"/>
                </a:lnTo>
                <a:close/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3107207" y="2747543"/>
            <a:ext cx="50800" cy="50800"/>
          </a:xfrm>
          <a:custGeom>
            <a:avLst/>
            <a:gdLst/>
            <a:ahLst/>
            <a:cxnLst/>
            <a:rect l="l" t="t" r="r" b="b"/>
            <a:pathLst>
              <a:path w="50800" h="50800">
                <a:moveTo>
                  <a:pt x="50749" y="25374"/>
                </a:moveTo>
                <a:lnTo>
                  <a:pt x="48754" y="35249"/>
                </a:lnTo>
                <a:lnTo>
                  <a:pt x="43314" y="43314"/>
                </a:lnTo>
                <a:lnTo>
                  <a:pt x="35249" y="48754"/>
                </a:lnTo>
                <a:lnTo>
                  <a:pt x="25374" y="50749"/>
                </a:lnTo>
                <a:lnTo>
                  <a:pt x="15500" y="48754"/>
                </a:lnTo>
                <a:lnTo>
                  <a:pt x="7434" y="43314"/>
                </a:lnTo>
                <a:lnTo>
                  <a:pt x="1994" y="35249"/>
                </a:lnTo>
                <a:lnTo>
                  <a:pt x="0" y="25374"/>
                </a:lnTo>
                <a:lnTo>
                  <a:pt x="1994" y="15500"/>
                </a:lnTo>
                <a:lnTo>
                  <a:pt x="7434" y="7434"/>
                </a:lnTo>
                <a:lnTo>
                  <a:pt x="15500" y="1994"/>
                </a:lnTo>
                <a:lnTo>
                  <a:pt x="25374" y="0"/>
                </a:lnTo>
                <a:lnTo>
                  <a:pt x="35249" y="1994"/>
                </a:lnTo>
                <a:lnTo>
                  <a:pt x="43314" y="7434"/>
                </a:lnTo>
                <a:lnTo>
                  <a:pt x="48754" y="15500"/>
                </a:lnTo>
                <a:lnTo>
                  <a:pt x="50749" y="25374"/>
                </a:lnTo>
                <a:close/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2181377" y="1410233"/>
            <a:ext cx="50800" cy="50800"/>
          </a:xfrm>
          <a:custGeom>
            <a:avLst/>
            <a:gdLst/>
            <a:ahLst/>
            <a:cxnLst/>
            <a:rect l="l" t="t" r="r" b="b"/>
            <a:pathLst>
              <a:path w="50800" h="50800">
                <a:moveTo>
                  <a:pt x="50749" y="25374"/>
                </a:moveTo>
                <a:lnTo>
                  <a:pt x="48754" y="35249"/>
                </a:lnTo>
                <a:lnTo>
                  <a:pt x="43314" y="43314"/>
                </a:lnTo>
                <a:lnTo>
                  <a:pt x="35249" y="48754"/>
                </a:lnTo>
                <a:lnTo>
                  <a:pt x="25374" y="50749"/>
                </a:lnTo>
                <a:lnTo>
                  <a:pt x="15500" y="48754"/>
                </a:lnTo>
                <a:lnTo>
                  <a:pt x="7434" y="43314"/>
                </a:lnTo>
                <a:lnTo>
                  <a:pt x="1994" y="35249"/>
                </a:lnTo>
                <a:lnTo>
                  <a:pt x="0" y="25374"/>
                </a:lnTo>
                <a:lnTo>
                  <a:pt x="1994" y="15500"/>
                </a:lnTo>
                <a:lnTo>
                  <a:pt x="7434" y="7434"/>
                </a:lnTo>
                <a:lnTo>
                  <a:pt x="15500" y="1994"/>
                </a:lnTo>
                <a:lnTo>
                  <a:pt x="25374" y="0"/>
                </a:lnTo>
                <a:lnTo>
                  <a:pt x="35249" y="1994"/>
                </a:lnTo>
                <a:lnTo>
                  <a:pt x="43314" y="7434"/>
                </a:lnTo>
                <a:lnTo>
                  <a:pt x="48754" y="15500"/>
                </a:lnTo>
                <a:lnTo>
                  <a:pt x="50749" y="25374"/>
                </a:lnTo>
                <a:close/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2181377" y="2182139"/>
            <a:ext cx="50800" cy="50800"/>
          </a:xfrm>
          <a:custGeom>
            <a:avLst/>
            <a:gdLst/>
            <a:ahLst/>
            <a:cxnLst/>
            <a:rect l="l" t="t" r="r" b="b"/>
            <a:pathLst>
              <a:path w="50800" h="50800">
                <a:moveTo>
                  <a:pt x="50749" y="25374"/>
                </a:moveTo>
                <a:lnTo>
                  <a:pt x="48754" y="35249"/>
                </a:lnTo>
                <a:lnTo>
                  <a:pt x="43314" y="43314"/>
                </a:lnTo>
                <a:lnTo>
                  <a:pt x="35249" y="48754"/>
                </a:lnTo>
                <a:lnTo>
                  <a:pt x="25374" y="50749"/>
                </a:lnTo>
                <a:lnTo>
                  <a:pt x="15500" y="48754"/>
                </a:lnTo>
                <a:lnTo>
                  <a:pt x="7434" y="43314"/>
                </a:lnTo>
                <a:lnTo>
                  <a:pt x="1994" y="35249"/>
                </a:lnTo>
                <a:lnTo>
                  <a:pt x="0" y="25374"/>
                </a:lnTo>
                <a:lnTo>
                  <a:pt x="1994" y="15500"/>
                </a:lnTo>
                <a:lnTo>
                  <a:pt x="7434" y="7434"/>
                </a:lnTo>
                <a:lnTo>
                  <a:pt x="15500" y="1994"/>
                </a:lnTo>
                <a:lnTo>
                  <a:pt x="25374" y="0"/>
                </a:lnTo>
                <a:lnTo>
                  <a:pt x="35249" y="1994"/>
                </a:lnTo>
                <a:lnTo>
                  <a:pt x="43314" y="7434"/>
                </a:lnTo>
                <a:lnTo>
                  <a:pt x="48754" y="15500"/>
                </a:lnTo>
                <a:lnTo>
                  <a:pt x="50749" y="25374"/>
                </a:lnTo>
                <a:close/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2258060" y="972566"/>
            <a:ext cx="3754754" cy="1800225"/>
          </a:xfrm>
          <a:custGeom>
            <a:avLst/>
            <a:gdLst/>
            <a:ahLst/>
            <a:cxnLst/>
            <a:rect l="l" t="t" r="r" b="b"/>
            <a:pathLst>
              <a:path w="3754754" h="1800225">
                <a:moveTo>
                  <a:pt x="205739" y="0"/>
                </a:moveTo>
                <a:lnTo>
                  <a:pt x="3497579" y="0"/>
                </a:lnTo>
                <a:lnTo>
                  <a:pt x="3497579" y="1645920"/>
                </a:lnTo>
                <a:lnTo>
                  <a:pt x="205739" y="1645920"/>
                </a:lnTo>
                <a:lnTo>
                  <a:pt x="205739" y="0"/>
                </a:lnTo>
                <a:close/>
              </a:path>
              <a:path w="3754754" h="1800225">
                <a:moveTo>
                  <a:pt x="514350" y="308609"/>
                </a:moveTo>
                <a:lnTo>
                  <a:pt x="3188969" y="308609"/>
                </a:lnTo>
                <a:lnTo>
                  <a:pt x="3188969" y="1337309"/>
                </a:lnTo>
                <a:lnTo>
                  <a:pt x="514350" y="1337309"/>
                </a:lnTo>
                <a:lnTo>
                  <a:pt x="514350" y="308609"/>
                </a:lnTo>
                <a:close/>
              </a:path>
              <a:path w="3754754" h="1800225">
                <a:moveTo>
                  <a:pt x="874394" y="1594484"/>
                </a:moveTo>
                <a:lnTo>
                  <a:pt x="874394" y="1800225"/>
                </a:lnTo>
              </a:path>
              <a:path w="3754754" h="1800225">
                <a:moveTo>
                  <a:pt x="2828925" y="1594484"/>
                </a:moveTo>
                <a:lnTo>
                  <a:pt x="2828925" y="1800225"/>
                </a:lnTo>
              </a:path>
              <a:path w="3754754" h="1800225">
                <a:moveTo>
                  <a:pt x="3394710" y="411479"/>
                </a:moveTo>
                <a:lnTo>
                  <a:pt x="3754754" y="411479"/>
                </a:lnTo>
              </a:path>
              <a:path w="3754754" h="1800225">
                <a:moveTo>
                  <a:pt x="3394710" y="1234439"/>
                </a:moveTo>
                <a:lnTo>
                  <a:pt x="3754754" y="1234439"/>
                </a:lnTo>
              </a:path>
              <a:path w="3754754" h="1800225">
                <a:moveTo>
                  <a:pt x="0" y="462914"/>
                </a:moveTo>
                <a:lnTo>
                  <a:pt x="360044" y="462914"/>
                </a:lnTo>
              </a:path>
              <a:path w="3754754" h="1800225">
                <a:moveTo>
                  <a:pt x="0" y="1234439"/>
                </a:moveTo>
                <a:lnTo>
                  <a:pt x="360044" y="1234439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2080609" y="1495317"/>
            <a:ext cx="46355" cy="660400"/>
            <a:chOff x="2080609" y="1495317"/>
            <a:chExt cx="46355" cy="660400"/>
          </a:xfrm>
        </p:grpSpPr>
        <p:sp>
          <p:nvSpPr>
            <p:cNvPr id="10" name="object 10" descr=""/>
            <p:cNvSpPr/>
            <p:nvPr/>
          </p:nvSpPr>
          <p:spPr>
            <a:xfrm>
              <a:off x="2101183" y="1497888"/>
              <a:ext cx="5715" cy="657860"/>
            </a:xfrm>
            <a:custGeom>
              <a:avLst/>
              <a:gdLst/>
              <a:ahLst/>
              <a:cxnLst/>
              <a:rect l="l" t="t" r="r" b="b"/>
              <a:pathLst>
                <a:path w="5714" h="657860">
                  <a:moveTo>
                    <a:pt x="2571" y="0"/>
                  </a:moveTo>
                  <a:lnTo>
                    <a:pt x="0" y="10286"/>
                  </a:lnTo>
                  <a:lnTo>
                    <a:pt x="0" y="657682"/>
                  </a:lnTo>
                  <a:lnTo>
                    <a:pt x="5143" y="657682"/>
                  </a:lnTo>
                  <a:lnTo>
                    <a:pt x="5143" y="10286"/>
                  </a:lnTo>
                  <a:lnTo>
                    <a:pt x="25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2083180" y="1497888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20574" y="0"/>
                  </a:moveTo>
                  <a:lnTo>
                    <a:pt x="0" y="82296"/>
                  </a:lnTo>
                  <a:lnTo>
                    <a:pt x="41148" y="82296"/>
                  </a:lnTo>
                  <a:lnTo>
                    <a:pt x="2057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083180" y="1497888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41148" y="82296"/>
                  </a:moveTo>
                  <a:lnTo>
                    <a:pt x="20574" y="0"/>
                  </a:lnTo>
                  <a:lnTo>
                    <a:pt x="0" y="82296"/>
                  </a:lnTo>
                  <a:lnTo>
                    <a:pt x="41148" y="82296"/>
                  </a:lnTo>
                  <a:close/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 descr=""/>
          <p:cNvGrpSpPr/>
          <p:nvPr/>
        </p:nvGrpSpPr>
        <p:grpSpPr>
          <a:xfrm>
            <a:off x="6092539" y="1443882"/>
            <a:ext cx="46355" cy="711835"/>
            <a:chOff x="6092539" y="1443882"/>
            <a:chExt cx="46355" cy="711835"/>
          </a:xfrm>
        </p:grpSpPr>
        <p:sp>
          <p:nvSpPr>
            <p:cNvPr id="14" name="object 14" descr=""/>
            <p:cNvSpPr/>
            <p:nvPr/>
          </p:nvSpPr>
          <p:spPr>
            <a:xfrm>
              <a:off x="6113113" y="1446453"/>
              <a:ext cx="5715" cy="709295"/>
            </a:xfrm>
            <a:custGeom>
              <a:avLst/>
              <a:gdLst/>
              <a:ahLst/>
              <a:cxnLst/>
              <a:rect l="l" t="t" r="r" b="b"/>
              <a:pathLst>
                <a:path w="5714" h="709294">
                  <a:moveTo>
                    <a:pt x="2571" y="0"/>
                  </a:moveTo>
                  <a:lnTo>
                    <a:pt x="0" y="10286"/>
                  </a:lnTo>
                  <a:lnTo>
                    <a:pt x="0" y="709117"/>
                  </a:lnTo>
                  <a:lnTo>
                    <a:pt x="5143" y="709117"/>
                  </a:lnTo>
                  <a:lnTo>
                    <a:pt x="5143" y="10286"/>
                  </a:lnTo>
                  <a:lnTo>
                    <a:pt x="25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6095111" y="1446453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20574" y="0"/>
                  </a:moveTo>
                  <a:lnTo>
                    <a:pt x="0" y="82296"/>
                  </a:lnTo>
                  <a:lnTo>
                    <a:pt x="41148" y="82296"/>
                  </a:lnTo>
                  <a:lnTo>
                    <a:pt x="2057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6095111" y="1446453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41148" y="82296"/>
                  </a:moveTo>
                  <a:lnTo>
                    <a:pt x="20574" y="0"/>
                  </a:lnTo>
                  <a:lnTo>
                    <a:pt x="0" y="82296"/>
                  </a:lnTo>
                  <a:lnTo>
                    <a:pt x="41148" y="82296"/>
                  </a:lnTo>
                  <a:close/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 descr=""/>
          <p:cNvGrpSpPr/>
          <p:nvPr/>
        </p:nvGrpSpPr>
        <p:grpSpPr>
          <a:xfrm>
            <a:off x="3183889" y="2903950"/>
            <a:ext cx="1791970" cy="46355"/>
            <a:chOff x="3183889" y="2903950"/>
            <a:chExt cx="1791970" cy="46355"/>
          </a:xfrm>
        </p:grpSpPr>
        <p:sp>
          <p:nvSpPr>
            <p:cNvPr id="18" name="object 18" descr=""/>
            <p:cNvSpPr/>
            <p:nvPr/>
          </p:nvSpPr>
          <p:spPr>
            <a:xfrm>
              <a:off x="3183890" y="2924809"/>
              <a:ext cx="1785620" cy="5080"/>
            </a:xfrm>
            <a:custGeom>
              <a:avLst/>
              <a:gdLst/>
              <a:ahLst/>
              <a:cxnLst/>
              <a:rect l="l" t="t" r="r" b="b"/>
              <a:pathLst>
                <a:path w="1785620" h="5080">
                  <a:moveTo>
                    <a:pt x="1785175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1783156" y="5080"/>
                  </a:lnTo>
                  <a:lnTo>
                    <a:pt x="1783156" y="2540"/>
                  </a:lnTo>
                  <a:lnTo>
                    <a:pt x="1785175" y="2540"/>
                  </a:lnTo>
                  <a:lnTo>
                    <a:pt x="17851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4890846" y="2906522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0" y="41148"/>
                  </a:lnTo>
                  <a:lnTo>
                    <a:pt x="82296" y="205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4890846" y="2906522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41148"/>
                  </a:moveTo>
                  <a:lnTo>
                    <a:pt x="82296" y="20574"/>
                  </a:lnTo>
                  <a:lnTo>
                    <a:pt x="0" y="0"/>
                  </a:lnTo>
                  <a:lnTo>
                    <a:pt x="0" y="41148"/>
                  </a:lnTo>
                  <a:close/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" name="object 21" descr=""/>
          <p:cNvGrpSpPr/>
          <p:nvPr/>
        </p:nvGrpSpPr>
        <p:grpSpPr>
          <a:xfrm>
            <a:off x="2052320" y="1309465"/>
            <a:ext cx="300355" cy="46355"/>
            <a:chOff x="2052320" y="1309465"/>
            <a:chExt cx="300355" cy="46355"/>
          </a:xfrm>
        </p:grpSpPr>
        <p:sp>
          <p:nvSpPr>
            <p:cNvPr id="22" name="object 22" descr=""/>
            <p:cNvSpPr/>
            <p:nvPr/>
          </p:nvSpPr>
          <p:spPr>
            <a:xfrm>
              <a:off x="2052320" y="1329689"/>
              <a:ext cx="294640" cy="5080"/>
            </a:xfrm>
            <a:custGeom>
              <a:avLst/>
              <a:gdLst/>
              <a:ahLst/>
              <a:cxnLst/>
              <a:rect l="l" t="t" r="r" b="b"/>
              <a:pathLst>
                <a:path w="294639" h="5080">
                  <a:moveTo>
                    <a:pt x="294068" y="2540"/>
                  </a:moveTo>
                  <a:lnTo>
                    <a:pt x="291033" y="2540"/>
                  </a:lnTo>
                  <a:lnTo>
                    <a:pt x="291033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294068" y="5080"/>
                  </a:lnTo>
                  <a:lnTo>
                    <a:pt x="294068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2267661" y="1312036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0" y="41148"/>
                  </a:lnTo>
                  <a:lnTo>
                    <a:pt x="82295" y="205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267661" y="1312036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41148"/>
                  </a:moveTo>
                  <a:lnTo>
                    <a:pt x="82295" y="20574"/>
                  </a:lnTo>
                  <a:lnTo>
                    <a:pt x="0" y="0"/>
                  </a:lnTo>
                  <a:lnTo>
                    <a:pt x="0" y="41148"/>
                  </a:lnTo>
                  <a:close/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" name="object 25" descr=""/>
          <p:cNvGrpSpPr/>
          <p:nvPr/>
        </p:nvGrpSpPr>
        <p:grpSpPr>
          <a:xfrm>
            <a:off x="5866910" y="1206595"/>
            <a:ext cx="300355" cy="46355"/>
            <a:chOff x="5866910" y="1206595"/>
            <a:chExt cx="300355" cy="46355"/>
          </a:xfrm>
        </p:grpSpPr>
        <p:sp>
          <p:nvSpPr>
            <p:cNvPr id="26" name="object 26" descr=""/>
            <p:cNvSpPr/>
            <p:nvPr/>
          </p:nvSpPr>
          <p:spPr>
            <a:xfrm>
              <a:off x="5873026" y="1226819"/>
              <a:ext cx="294640" cy="5080"/>
            </a:xfrm>
            <a:custGeom>
              <a:avLst/>
              <a:gdLst/>
              <a:ahLst/>
              <a:cxnLst/>
              <a:rect l="l" t="t" r="r" b="b"/>
              <a:pathLst>
                <a:path w="294639" h="5080">
                  <a:moveTo>
                    <a:pt x="294093" y="0"/>
                  </a:moveTo>
                  <a:lnTo>
                    <a:pt x="3060" y="0"/>
                  </a:lnTo>
                  <a:lnTo>
                    <a:pt x="3060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294093" y="5080"/>
                  </a:lnTo>
                  <a:lnTo>
                    <a:pt x="294093" y="2540"/>
                  </a:lnTo>
                  <a:lnTo>
                    <a:pt x="2940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5869482" y="1209166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0"/>
                  </a:moveTo>
                  <a:lnTo>
                    <a:pt x="0" y="20574"/>
                  </a:lnTo>
                  <a:lnTo>
                    <a:pt x="82296" y="41148"/>
                  </a:lnTo>
                  <a:lnTo>
                    <a:pt x="8229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5869482" y="1209166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0"/>
                  </a:moveTo>
                  <a:lnTo>
                    <a:pt x="0" y="20574"/>
                  </a:lnTo>
                  <a:lnTo>
                    <a:pt x="82296" y="41148"/>
                  </a:lnTo>
                  <a:lnTo>
                    <a:pt x="82296" y="0"/>
                  </a:lnTo>
                  <a:close/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9" name="object 29" descr=""/>
          <p:cNvGrpSpPr/>
          <p:nvPr/>
        </p:nvGrpSpPr>
        <p:grpSpPr>
          <a:xfrm>
            <a:off x="5218144" y="2678321"/>
            <a:ext cx="46355" cy="248920"/>
            <a:chOff x="5218144" y="2678321"/>
            <a:chExt cx="46355" cy="248920"/>
          </a:xfrm>
        </p:grpSpPr>
        <p:sp>
          <p:nvSpPr>
            <p:cNvPr id="30" name="object 30" descr=""/>
            <p:cNvSpPr/>
            <p:nvPr/>
          </p:nvSpPr>
          <p:spPr>
            <a:xfrm>
              <a:off x="5238718" y="2680893"/>
              <a:ext cx="5715" cy="246379"/>
            </a:xfrm>
            <a:custGeom>
              <a:avLst/>
              <a:gdLst/>
              <a:ahLst/>
              <a:cxnLst/>
              <a:rect l="l" t="t" r="r" b="b"/>
              <a:pathLst>
                <a:path w="5714" h="246380">
                  <a:moveTo>
                    <a:pt x="2571" y="0"/>
                  </a:moveTo>
                  <a:lnTo>
                    <a:pt x="0" y="10286"/>
                  </a:lnTo>
                  <a:lnTo>
                    <a:pt x="0" y="246202"/>
                  </a:lnTo>
                  <a:lnTo>
                    <a:pt x="5143" y="246202"/>
                  </a:lnTo>
                  <a:lnTo>
                    <a:pt x="5143" y="10286"/>
                  </a:lnTo>
                  <a:lnTo>
                    <a:pt x="25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5220716" y="2680893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20574" y="0"/>
                  </a:moveTo>
                  <a:lnTo>
                    <a:pt x="0" y="82295"/>
                  </a:lnTo>
                  <a:lnTo>
                    <a:pt x="41148" y="82295"/>
                  </a:lnTo>
                  <a:lnTo>
                    <a:pt x="2057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5220716" y="2680893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41148" y="82295"/>
                  </a:moveTo>
                  <a:lnTo>
                    <a:pt x="20574" y="0"/>
                  </a:lnTo>
                  <a:lnTo>
                    <a:pt x="0" y="82295"/>
                  </a:lnTo>
                  <a:lnTo>
                    <a:pt x="41148" y="82295"/>
                  </a:lnTo>
                  <a:close/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" name="object 33" descr=""/>
          <p:cNvSpPr txBox="1"/>
          <p:nvPr/>
        </p:nvSpPr>
        <p:spPr>
          <a:xfrm>
            <a:off x="1885314" y="1710816"/>
            <a:ext cx="190500" cy="1739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950" spc="35">
                <a:latin typeface="Times New Roman"/>
                <a:cs typeface="Times New Roman"/>
              </a:rPr>
              <a:t>Vp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6154415" y="1710816"/>
            <a:ext cx="176530" cy="1739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950" spc="30">
                <a:latin typeface="Times New Roman"/>
                <a:cs typeface="Times New Roman"/>
              </a:rPr>
              <a:t>Vs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039620" y="1134745"/>
            <a:ext cx="139065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35">
                <a:latin typeface="Times New Roman"/>
                <a:cs typeface="Times New Roman"/>
              </a:rPr>
              <a:t>i</a:t>
            </a:r>
            <a:r>
              <a:rPr dirty="0" sz="950" spc="35">
                <a:latin typeface="Times New Roman"/>
                <a:cs typeface="Times New Roman"/>
              </a:rPr>
              <a:t>p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6000117" y="1031879"/>
            <a:ext cx="125095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Times New Roman"/>
                <a:cs typeface="Times New Roman"/>
              </a:rPr>
              <a:t>i</a:t>
            </a:r>
            <a:r>
              <a:rPr dirty="0" sz="1050" spc="-155">
                <a:latin typeface="Times New Roman"/>
                <a:cs typeface="Times New Roman"/>
              </a:rPr>
              <a:t> </a:t>
            </a:r>
            <a:r>
              <a:rPr dirty="0" sz="950" spc="-50">
                <a:latin typeface="Times New Roman"/>
                <a:cs typeface="Times New Roman"/>
              </a:rPr>
              <a:t>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/>
          <p:nvPr/>
        </p:nvSpPr>
        <p:spPr>
          <a:xfrm>
            <a:off x="3132454" y="2174087"/>
            <a:ext cx="1954530" cy="548005"/>
          </a:xfrm>
          <a:custGeom>
            <a:avLst/>
            <a:gdLst/>
            <a:ahLst/>
            <a:cxnLst/>
            <a:rect l="l" t="t" r="r" b="b"/>
            <a:pathLst>
              <a:path w="1954529" h="548005">
                <a:moveTo>
                  <a:pt x="243497" y="368452"/>
                </a:moveTo>
                <a:lnTo>
                  <a:pt x="237982" y="348047"/>
                </a:lnTo>
                <a:lnTo>
                  <a:pt x="234022" y="327317"/>
                </a:lnTo>
                <a:lnTo>
                  <a:pt x="231634" y="306348"/>
                </a:lnTo>
                <a:lnTo>
                  <a:pt x="230835" y="285229"/>
                </a:lnTo>
                <a:lnTo>
                  <a:pt x="234500" y="239850"/>
                </a:lnTo>
                <a:lnTo>
                  <a:pt x="245111" y="196795"/>
                </a:lnTo>
                <a:lnTo>
                  <a:pt x="262090" y="156642"/>
                </a:lnTo>
                <a:lnTo>
                  <a:pt x="284859" y="119968"/>
                </a:lnTo>
                <a:lnTo>
                  <a:pt x="312840" y="87352"/>
                </a:lnTo>
                <a:lnTo>
                  <a:pt x="345457" y="59370"/>
                </a:lnTo>
                <a:lnTo>
                  <a:pt x="382130" y="36601"/>
                </a:lnTo>
                <a:lnTo>
                  <a:pt x="422283" y="19622"/>
                </a:lnTo>
                <a:lnTo>
                  <a:pt x="465338" y="9012"/>
                </a:lnTo>
                <a:lnTo>
                  <a:pt x="510717" y="5346"/>
                </a:lnTo>
                <a:lnTo>
                  <a:pt x="556093" y="9012"/>
                </a:lnTo>
                <a:lnTo>
                  <a:pt x="599145" y="19622"/>
                </a:lnTo>
                <a:lnTo>
                  <a:pt x="639296" y="36601"/>
                </a:lnTo>
                <a:lnTo>
                  <a:pt x="675968" y="59370"/>
                </a:lnTo>
                <a:lnTo>
                  <a:pt x="708583" y="87352"/>
                </a:lnTo>
                <a:lnTo>
                  <a:pt x="736564" y="119968"/>
                </a:lnTo>
                <a:lnTo>
                  <a:pt x="759333" y="156642"/>
                </a:lnTo>
                <a:lnTo>
                  <a:pt x="776311" y="196795"/>
                </a:lnTo>
                <a:lnTo>
                  <a:pt x="786922" y="239850"/>
                </a:lnTo>
                <a:lnTo>
                  <a:pt x="790587" y="285229"/>
                </a:lnTo>
                <a:lnTo>
                  <a:pt x="786266" y="334297"/>
                </a:lnTo>
                <a:lnTo>
                  <a:pt x="773715" y="380975"/>
                </a:lnTo>
                <a:lnTo>
                  <a:pt x="753554" y="424368"/>
                </a:lnTo>
                <a:lnTo>
                  <a:pt x="726401" y="463582"/>
                </a:lnTo>
                <a:lnTo>
                  <a:pt x="692875" y="497722"/>
                </a:lnTo>
                <a:lnTo>
                  <a:pt x="653595" y="525895"/>
                </a:lnTo>
                <a:lnTo>
                  <a:pt x="609180" y="547204"/>
                </a:lnTo>
              </a:path>
              <a:path w="1954529" h="548005">
                <a:moveTo>
                  <a:pt x="608825" y="547077"/>
                </a:moveTo>
                <a:lnTo>
                  <a:pt x="573663" y="515717"/>
                </a:lnTo>
                <a:lnTo>
                  <a:pt x="544076" y="479759"/>
                </a:lnTo>
                <a:lnTo>
                  <a:pt x="520428" y="439942"/>
                </a:lnTo>
                <a:lnTo>
                  <a:pt x="503085" y="397001"/>
                </a:lnTo>
                <a:lnTo>
                  <a:pt x="492411" y="351674"/>
                </a:lnTo>
                <a:lnTo>
                  <a:pt x="488772" y="304698"/>
                </a:lnTo>
                <a:lnTo>
                  <a:pt x="492762" y="255294"/>
                </a:lnTo>
                <a:lnTo>
                  <a:pt x="504313" y="208421"/>
                </a:lnTo>
                <a:lnTo>
                  <a:pt x="522797" y="164707"/>
                </a:lnTo>
                <a:lnTo>
                  <a:pt x="547584" y="124782"/>
                </a:lnTo>
                <a:lnTo>
                  <a:pt x="578046" y="89274"/>
                </a:lnTo>
                <a:lnTo>
                  <a:pt x="613554" y="58812"/>
                </a:lnTo>
                <a:lnTo>
                  <a:pt x="653480" y="34025"/>
                </a:lnTo>
                <a:lnTo>
                  <a:pt x="697193" y="15541"/>
                </a:lnTo>
                <a:lnTo>
                  <a:pt x="744066" y="3990"/>
                </a:lnTo>
                <a:lnTo>
                  <a:pt x="793470" y="0"/>
                </a:lnTo>
                <a:lnTo>
                  <a:pt x="842874" y="3990"/>
                </a:lnTo>
                <a:lnTo>
                  <a:pt x="889747" y="15541"/>
                </a:lnTo>
                <a:lnTo>
                  <a:pt x="933461" y="34025"/>
                </a:lnTo>
                <a:lnTo>
                  <a:pt x="973386" y="58812"/>
                </a:lnTo>
                <a:lnTo>
                  <a:pt x="1008894" y="89274"/>
                </a:lnTo>
                <a:lnTo>
                  <a:pt x="1039356" y="124782"/>
                </a:lnTo>
                <a:lnTo>
                  <a:pt x="1064143" y="164707"/>
                </a:lnTo>
                <a:lnTo>
                  <a:pt x="1082627" y="208421"/>
                </a:lnTo>
                <a:lnTo>
                  <a:pt x="1094178" y="255294"/>
                </a:lnTo>
                <a:lnTo>
                  <a:pt x="1098169" y="304698"/>
                </a:lnTo>
                <a:lnTo>
                  <a:pt x="1094529" y="351674"/>
                </a:lnTo>
                <a:lnTo>
                  <a:pt x="1083856" y="397001"/>
                </a:lnTo>
                <a:lnTo>
                  <a:pt x="1066512" y="439942"/>
                </a:lnTo>
                <a:lnTo>
                  <a:pt x="1042864" y="479759"/>
                </a:lnTo>
                <a:lnTo>
                  <a:pt x="1013277" y="515717"/>
                </a:lnTo>
                <a:lnTo>
                  <a:pt x="978115" y="547077"/>
                </a:lnTo>
              </a:path>
              <a:path w="1954529" h="548005">
                <a:moveTo>
                  <a:pt x="978154" y="547382"/>
                </a:moveTo>
                <a:lnTo>
                  <a:pt x="942798" y="516047"/>
                </a:lnTo>
                <a:lnTo>
                  <a:pt x="913040" y="480070"/>
                </a:lnTo>
                <a:lnTo>
                  <a:pt x="889249" y="440196"/>
                </a:lnTo>
                <a:lnTo>
                  <a:pt x="871796" y="397168"/>
                </a:lnTo>
                <a:lnTo>
                  <a:pt x="861053" y="351733"/>
                </a:lnTo>
                <a:lnTo>
                  <a:pt x="857389" y="304634"/>
                </a:lnTo>
                <a:lnTo>
                  <a:pt x="861375" y="255286"/>
                </a:lnTo>
                <a:lnTo>
                  <a:pt x="872913" y="208466"/>
                </a:lnTo>
                <a:lnTo>
                  <a:pt x="891376" y="164802"/>
                </a:lnTo>
                <a:lnTo>
                  <a:pt x="916136" y="124922"/>
                </a:lnTo>
                <a:lnTo>
                  <a:pt x="946564" y="89454"/>
                </a:lnTo>
                <a:lnTo>
                  <a:pt x="982032" y="59026"/>
                </a:lnTo>
                <a:lnTo>
                  <a:pt x="1021912" y="34266"/>
                </a:lnTo>
                <a:lnTo>
                  <a:pt x="1065577" y="15803"/>
                </a:lnTo>
                <a:lnTo>
                  <a:pt x="1112397" y="4265"/>
                </a:lnTo>
                <a:lnTo>
                  <a:pt x="1161745" y="279"/>
                </a:lnTo>
                <a:lnTo>
                  <a:pt x="1211093" y="4265"/>
                </a:lnTo>
                <a:lnTo>
                  <a:pt x="1257913" y="15803"/>
                </a:lnTo>
                <a:lnTo>
                  <a:pt x="1301577" y="34266"/>
                </a:lnTo>
                <a:lnTo>
                  <a:pt x="1341457" y="59026"/>
                </a:lnTo>
                <a:lnTo>
                  <a:pt x="1376926" y="89454"/>
                </a:lnTo>
                <a:lnTo>
                  <a:pt x="1407353" y="124922"/>
                </a:lnTo>
                <a:lnTo>
                  <a:pt x="1432113" y="164802"/>
                </a:lnTo>
                <a:lnTo>
                  <a:pt x="1450576" y="208466"/>
                </a:lnTo>
                <a:lnTo>
                  <a:pt x="1462114" y="255286"/>
                </a:lnTo>
                <a:lnTo>
                  <a:pt x="1466100" y="304634"/>
                </a:lnTo>
                <a:lnTo>
                  <a:pt x="1462437" y="351733"/>
                </a:lnTo>
                <a:lnTo>
                  <a:pt x="1451693" y="397168"/>
                </a:lnTo>
                <a:lnTo>
                  <a:pt x="1434241" y="440196"/>
                </a:lnTo>
                <a:lnTo>
                  <a:pt x="1410450" y="480070"/>
                </a:lnTo>
                <a:lnTo>
                  <a:pt x="1380691" y="516047"/>
                </a:lnTo>
                <a:lnTo>
                  <a:pt x="1345336" y="547382"/>
                </a:lnTo>
              </a:path>
              <a:path w="1954529" h="548005">
                <a:moveTo>
                  <a:pt x="1711032" y="368388"/>
                </a:moveTo>
                <a:lnTo>
                  <a:pt x="1716547" y="347982"/>
                </a:lnTo>
                <a:lnTo>
                  <a:pt x="1720507" y="327247"/>
                </a:lnTo>
                <a:lnTo>
                  <a:pt x="1722895" y="306273"/>
                </a:lnTo>
                <a:lnTo>
                  <a:pt x="1723694" y="285153"/>
                </a:lnTo>
                <a:lnTo>
                  <a:pt x="1720029" y="239777"/>
                </a:lnTo>
                <a:lnTo>
                  <a:pt x="1709418" y="196725"/>
                </a:lnTo>
                <a:lnTo>
                  <a:pt x="1692439" y="156574"/>
                </a:lnTo>
                <a:lnTo>
                  <a:pt x="1669670" y="119902"/>
                </a:lnTo>
                <a:lnTo>
                  <a:pt x="1641689" y="87287"/>
                </a:lnTo>
                <a:lnTo>
                  <a:pt x="1609072" y="59306"/>
                </a:lnTo>
                <a:lnTo>
                  <a:pt x="1572399" y="36537"/>
                </a:lnTo>
                <a:lnTo>
                  <a:pt x="1532246" y="19559"/>
                </a:lnTo>
                <a:lnTo>
                  <a:pt x="1489191" y="8948"/>
                </a:lnTo>
                <a:lnTo>
                  <a:pt x="1443812" y="5283"/>
                </a:lnTo>
                <a:lnTo>
                  <a:pt x="1398436" y="8948"/>
                </a:lnTo>
                <a:lnTo>
                  <a:pt x="1355384" y="19559"/>
                </a:lnTo>
                <a:lnTo>
                  <a:pt x="1315233" y="36537"/>
                </a:lnTo>
                <a:lnTo>
                  <a:pt x="1278561" y="59306"/>
                </a:lnTo>
                <a:lnTo>
                  <a:pt x="1245946" y="87287"/>
                </a:lnTo>
                <a:lnTo>
                  <a:pt x="1217965" y="119902"/>
                </a:lnTo>
                <a:lnTo>
                  <a:pt x="1195196" y="156574"/>
                </a:lnTo>
                <a:lnTo>
                  <a:pt x="1178218" y="196725"/>
                </a:lnTo>
                <a:lnTo>
                  <a:pt x="1167607" y="239777"/>
                </a:lnTo>
                <a:lnTo>
                  <a:pt x="1163942" y="285153"/>
                </a:lnTo>
                <a:lnTo>
                  <a:pt x="1168276" y="334293"/>
                </a:lnTo>
                <a:lnTo>
                  <a:pt x="1180864" y="381034"/>
                </a:lnTo>
                <a:lnTo>
                  <a:pt x="1201083" y="424477"/>
                </a:lnTo>
                <a:lnTo>
                  <a:pt x="1228309" y="463723"/>
                </a:lnTo>
                <a:lnTo>
                  <a:pt x="1261921" y="497875"/>
                </a:lnTo>
                <a:lnTo>
                  <a:pt x="1301294" y="526036"/>
                </a:lnTo>
                <a:lnTo>
                  <a:pt x="1345806" y="547306"/>
                </a:lnTo>
              </a:path>
              <a:path w="1954529" h="548005">
                <a:moveTo>
                  <a:pt x="0" y="368274"/>
                </a:moveTo>
                <a:lnTo>
                  <a:pt x="243458" y="368274"/>
                </a:lnTo>
              </a:path>
              <a:path w="1954529" h="548005">
                <a:moveTo>
                  <a:pt x="1708327" y="368274"/>
                </a:moveTo>
                <a:lnTo>
                  <a:pt x="1713814" y="368274"/>
                </a:lnTo>
              </a:path>
              <a:path w="1954529" h="548005">
                <a:moveTo>
                  <a:pt x="1711070" y="368274"/>
                </a:moveTo>
                <a:lnTo>
                  <a:pt x="1954530" y="368274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8" name="object 38" descr=""/>
          <p:cNvGrpSpPr/>
          <p:nvPr/>
        </p:nvGrpSpPr>
        <p:grpSpPr>
          <a:xfrm>
            <a:off x="5372449" y="1384046"/>
            <a:ext cx="512445" cy="822960"/>
            <a:chOff x="5372449" y="1384046"/>
            <a:chExt cx="512445" cy="822960"/>
          </a:xfrm>
        </p:grpSpPr>
        <p:sp>
          <p:nvSpPr>
            <p:cNvPr id="39" name="object 39" descr=""/>
            <p:cNvSpPr/>
            <p:nvPr/>
          </p:nvSpPr>
          <p:spPr>
            <a:xfrm>
              <a:off x="5628081" y="1384046"/>
              <a:ext cx="0" cy="822960"/>
            </a:xfrm>
            <a:custGeom>
              <a:avLst/>
              <a:gdLst/>
              <a:ahLst/>
              <a:cxnLst/>
              <a:rect l="l" t="t" r="r" b="b"/>
              <a:pathLst>
                <a:path w="0" h="822960">
                  <a:moveTo>
                    <a:pt x="0" y="151561"/>
                  </a:moveTo>
                  <a:lnTo>
                    <a:pt x="0" y="0"/>
                  </a:lnTo>
                </a:path>
                <a:path w="0" h="822960">
                  <a:moveTo>
                    <a:pt x="0" y="674827"/>
                  </a:moveTo>
                  <a:lnTo>
                    <a:pt x="0" y="822959"/>
                  </a:lnTo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5375020" y="1535607"/>
              <a:ext cx="507365" cy="523875"/>
            </a:xfrm>
            <a:custGeom>
              <a:avLst/>
              <a:gdLst/>
              <a:ahLst/>
              <a:cxnLst/>
              <a:rect l="l" t="t" r="r" b="b"/>
              <a:pathLst>
                <a:path w="507364" h="523875">
                  <a:moveTo>
                    <a:pt x="253060" y="0"/>
                  </a:moveTo>
                  <a:lnTo>
                    <a:pt x="271423" y="1041"/>
                  </a:lnTo>
                  <a:lnTo>
                    <a:pt x="297838" y="2381"/>
                  </a:lnTo>
                  <a:lnTo>
                    <a:pt x="329865" y="4203"/>
                  </a:lnTo>
                  <a:lnTo>
                    <a:pt x="401005" y="10025"/>
                  </a:lnTo>
                  <a:lnTo>
                    <a:pt x="465339" y="19968"/>
                  </a:lnTo>
                  <a:lnTo>
                    <a:pt x="503362" y="35496"/>
                  </a:lnTo>
                  <a:lnTo>
                    <a:pt x="506411" y="45811"/>
                  </a:lnTo>
                  <a:lnTo>
                    <a:pt x="495568" y="58070"/>
                  </a:lnTo>
                  <a:lnTo>
                    <a:pt x="422452" y="89153"/>
                  </a:lnTo>
                  <a:lnTo>
                    <a:pt x="370652" y="103074"/>
                  </a:lnTo>
                  <a:lnTo>
                    <a:pt x="317115" y="114940"/>
                  </a:lnTo>
                  <a:lnTo>
                    <a:pt x="262732" y="124029"/>
                  </a:lnTo>
                  <a:lnTo>
                    <a:pt x="208394" y="129619"/>
                  </a:lnTo>
                  <a:lnTo>
                    <a:pt x="154990" y="130987"/>
                  </a:lnTo>
                  <a:lnTo>
                    <a:pt x="132605" y="130532"/>
                  </a:lnTo>
                  <a:lnTo>
                    <a:pt x="108927" y="128973"/>
                  </a:lnTo>
                  <a:lnTo>
                    <a:pt x="85307" y="126364"/>
                  </a:lnTo>
                  <a:lnTo>
                    <a:pt x="63093" y="122758"/>
                  </a:lnTo>
                  <a:lnTo>
                    <a:pt x="52120" y="121386"/>
                  </a:lnTo>
                  <a:lnTo>
                    <a:pt x="9601" y="111785"/>
                  </a:lnTo>
                  <a:lnTo>
                    <a:pt x="0" y="105613"/>
                  </a:lnTo>
                  <a:lnTo>
                    <a:pt x="2743" y="102184"/>
                  </a:lnTo>
                  <a:lnTo>
                    <a:pt x="9601" y="98069"/>
                  </a:lnTo>
                  <a:lnTo>
                    <a:pt x="19202" y="94640"/>
                  </a:lnTo>
                  <a:lnTo>
                    <a:pt x="30175" y="91211"/>
                  </a:lnTo>
                  <a:lnTo>
                    <a:pt x="43682" y="87587"/>
                  </a:lnTo>
                  <a:lnTo>
                    <a:pt x="57164" y="83853"/>
                  </a:lnTo>
                  <a:lnTo>
                    <a:pt x="126262" y="68971"/>
                  </a:lnTo>
                  <a:lnTo>
                    <a:pt x="168173" y="64108"/>
                  </a:lnTo>
                  <a:lnTo>
                    <a:pt x="210351" y="61995"/>
                  </a:lnTo>
                  <a:lnTo>
                    <a:pt x="253060" y="62407"/>
                  </a:lnTo>
                  <a:lnTo>
                    <a:pt x="295670" y="65283"/>
                  </a:lnTo>
                  <a:lnTo>
                    <a:pt x="338113" y="70094"/>
                  </a:lnTo>
                  <a:lnTo>
                    <a:pt x="380377" y="76377"/>
                  </a:lnTo>
                  <a:lnTo>
                    <a:pt x="422452" y="83667"/>
                  </a:lnTo>
                  <a:lnTo>
                    <a:pt x="432739" y="85725"/>
                  </a:lnTo>
                  <a:lnTo>
                    <a:pt x="443712" y="87782"/>
                  </a:lnTo>
                  <a:lnTo>
                    <a:pt x="487603" y="104241"/>
                  </a:lnTo>
                  <a:lnTo>
                    <a:pt x="506806" y="125501"/>
                  </a:lnTo>
                  <a:lnTo>
                    <a:pt x="504063" y="133730"/>
                  </a:lnTo>
                  <a:lnTo>
                    <a:pt x="463618" y="160650"/>
                  </a:lnTo>
                  <a:lnTo>
                    <a:pt x="422452" y="174193"/>
                  </a:lnTo>
                  <a:lnTo>
                    <a:pt x="380233" y="184144"/>
                  </a:lnTo>
                  <a:lnTo>
                    <a:pt x="338308" y="193719"/>
                  </a:lnTo>
                  <a:lnTo>
                    <a:pt x="296108" y="202103"/>
                  </a:lnTo>
                  <a:lnTo>
                    <a:pt x="253060" y="208483"/>
                  </a:lnTo>
                  <a:lnTo>
                    <a:pt x="210651" y="212465"/>
                  </a:lnTo>
                  <a:lnTo>
                    <a:pt x="168640" y="214036"/>
                  </a:lnTo>
                  <a:lnTo>
                    <a:pt x="126662" y="212830"/>
                  </a:lnTo>
                  <a:lnTo>
                    <a:pt x="84353" y="208483"/>
                  </a:lnTo>
                  <a:lnTo>
                    <a:pt x="73380" y="207111"/>
                  </a:lnTo>
                  <a:lnTo>
                    <a:pt x="63093" y="205054"/>
                  </a:lnTo>
                  <a:lnTo>
                    <a:pt x="52120" y="203682"/>
                  </a:lnTo>
                  <a:lnTo>
                    <a:pt x="9601" y="194081"/>
                  </a:lnTo>
                  <a:lnTo>
                    <a:pt x="0" y="187909"/>
                  </a:lnTo>
                  <a:lnTo>
                    <a:pt x="13982" y="179322"/>
                  </a:lnTo>
                  <a:lnTo>
                    <a:pt x="66063" y="164792"/>
                  </a:lnTo>
                  <a:lnTo>
                    <a:pt x="125838" y="153010"/>
                  </a:lnTo>
                  <a:lnTo>
                    <a:pt x="168311" y="148413"/>
                  </a:lnTo>
                  <a:lnTo>
                    <a:pt x="210981" y="146420"/>
                  </a:lnTo>
                  <a:lnTo>
                    <a:pt x="253060" y="146761"/>
                  </a:lnTo>
                  <a:lnTo>
                    <a:pt x="295020" y="149600"/>
                  </a:lnTo>
                  <a:lnTo>
                    <a:pt x="337866" y="154438"/>
                  </a:lnTo>
                  <a:lnTo>
                    <a:pt x="380656" y="160580"/>
                  </a:lnTo>
                  <a:lnTo>
                    <a:pt x="422452" y="167335"/>
                  </a:lnTo>
                  <a:lnTo>
                    <a:pt x="432739" y="169392"/>
                  </a:lnTo>
                  <a:lnTo>
                    <a:pt x="443712" y="171450"/>
                  </a:lnTo>
                  <a:lnTo>
                    <a:pt x="490294" y="188733"/>
                  </a:lnTo>
                  <a:lnTo>
                    <a:pt x="506806" y="208483"/>
                  </a:lnTo>
                  <a:lnTo>
                    <a:pt x="504063" y="216712"/>
                  </a:lnTo>
                  <a:lnTo>
                    <a:pt x="464136" y="243276"/>
                  </a:lnTo>
                  <a:lnTo>
                    <a:pt x="422452" y="257175"/>
                  </a:lnTo>
                  <a:lnTo>
                    <a:pt x="380431" y="267763"/>
                  </a:lnTo>
                  <a:lnTo>
                    <a:pt x="338323" y="277277"/>
                  </a:lnTo>
                  <a:lnTo>
                    <a:pt x="295931" y="285483"/>
                  </a:lnTo>
                  <a:lnTo>
                    <a:pt x="253060" y="292150"/>
                  </a:lnTo>
                  <a:lnTo>
                    <a:pt x="210651" y="296133"/>
                  </a:lnTo>
                  <a:lnTo>
                    <a:pt x="168640" y="297703"/>
                  </a:lnTo>
                  <a:lnTo>
                    <a:pt x="126662" y="296497"/>
                  </a:lnTo>
                  <a:lnTo>
                    <a:pt x="84353" y="292150"/>
                  </a:lnTo>
                  <a:lnTo>
                    <a:pt x="73380" y="290093"/>
                  </a:lnTo>
                  <a:lnTo>
                    <a:pt x="63093" y="288721"/>
                  </a:lnTo>
                  <a:lnTo>
                    <a:pt x="19202" y="279806"/>
                  </a:lnTo>
                  <a:lnTo>
                    <a:pt x="0" y="270891"/>
                  </a:lnTo>
                  <a:lnTo>
                    <a:pt x="2743" y="267462"/>
                  </a:lnTo>
                  <a:lnTo>
                    <a:pt x="9601" y="263347"/>
                  </a:lnTo>
                  <a:lnTo>
                    <a:pt x="19202" y="259918"/>
                  </a:lnTo>
                  <a:lnTo>
                    <a:pt x="30175" y="256489"/>
                  </a:lnTo>
                  <a:lnTo>
                    <a:pt x="43744" y="253120"/>
                  </a:lnTo>
                  <a:lnTo>
                    <a:pt x="57283" y="249688"/>
                  </a:lnTo>
                  <a:lnTo>
                    <a:pt x="126096" y="235211"/>
                  </a:lnTo>
                  <a:lnTo>
                    <a:pt x="168254" y="230533"/>
                  </a:lnTo>
                  <a:lnTo>
                    <a:pt x="210638" y="228546"/>
                  </a:lnTo>
                  <a:lnTo>
                    <a:pt x="253060" y="229057"/>
                  </a:lnTo>
                  <a:lnTo>
                    <a:pt x="296144" y="232162"/>
                  </a:lnTo>
                  <a:lnTo>
                    <a:pt x="338213" y="236939"/>
                  </a:lnTo>
                  <a:lnTo>
                    <a:pt x="380054" y="243089"/>
                  </a:lnTo>
                  <a:lnTo>
                    <a:pt x="422452" y="250317"/>
                  </a:lnTo>
                  <a:lnTo>
                    <a:pt x="465658" y="261289"/>
                  </a:lnTo>
                  <a:lnTo>
                    <a:pt x="504063" y="283921"/>
                  </a:lnTo>
                  <a:lnTo>
                    <a:pt x="506806" y="292150"/>
                  </a:lnTo>
                  <a:lnTo>
                    <a:pt x="504063" y="300380"/>
                  </a:lnTo>
                  <a:lnTo>
                    <a:pt x="463618" y="327299"/>
                  </a:lnTo>
                  <a:lnTo>
                    <a:pt x="422452" y="340842"/>
                  </a:lnTo>
                  <a:lnTo>
                    <a:pt x="380233" y="350799"/>
                  </a:lnTo>
                  <a:lnTo>
                    <a:pt x="338308" y="360373"/>
                  </a:lnTo>
                  <a:lnTo>
                    <a:pt x="296108" y="368755"/>
                  </a:lnTo>
                  <a:lnTo>
                    <a:pt x="253060" y="375132"/>
                  </a:lnTo>
                  <a:lnTo>
                    <a:pt x="210267" y="379200"/>
                  </a:lnTo>
                  <a:lnTo>
                    <a:pt x="168578" y="380628"/>
                  </a:lnTo>
                  <a:lnTo>
                    <a:pt x="126953" y="379308"/>
                  </a:lnTo>
                  <a:lnTo>
                    <a:pt x="84353" y="375132"/>
                  </a:lnTo>
                  <a:lnTo>
                    <a:pt x="73380" y="373075"/>
                  </a:lnTo>
                  <a:lnTo>
                    <a:pt x="63093" y="371703"/>
                  </a:lnTo>
                  <a:lnTo>
                    <a:pt x="19202" y="362788"/>
                  </a:lnTo>
                  <a:lnTo>
                    <a:pt x="0" y="353872"/>
                  </a:lnTo>
                  <a:lnTo>
                    <a:pt x="2743" y="350443"/>
                  </a:lnTo>
                  <a:lnTo>
                    <a:pt x="43210" y="336315"/>
                  </a:lnTo>
                  <a:lnTo>
                    <a:pt x="84353" y="326440"/>
                  </a:lnTo>
                  <a:lnTo>
                    <a:pt x="125596" y="318850"/>
                  </a:lnTo>
                  <a:lnTo>
                    <a:pt x="168321" y="314201"/>
                  </a:lnTo>
                  <a:lnTo>
                    <a:pt x="211238" y="312242"/>
                  </a:lnTo>
                  <a:lnTo>
                    <a:pt x="253060" y="312724"/>
                  </a:lnTo>
                  <a:lnTo>
                    <a:pt x="295669" y="315846"/>
                  </a:lnTo>
                  <a:lnTo>
                    <a:pt x="338118" y="320525"/>
                  </a:lnTo>
                  <a:lnTo>
                    <a:pt x="380386" y="326619"/>
                  </a:lnTo>
                  <a:lnTo>
                    <a:pt x="422452" y="333984"/>
                  </a:lnTo>
                  <a:lnTo>
                    <a:pt x="432739" y="336042"/>
                  </a:lnTo>
                  <a:lnTo>
                    <a:pt x="443712" y="338099"/>
                  </a:lnTo>
                  <a:lnTo>
                    <a:pt x="490294" y="355382"/>
                  </a:lnTo>
                  <a:lnTo>
                    <a:pt x="506806" y="375132"/>
                  </a:lnTo>
                  <a:lnTo>
                    <a:pt x="504063" y="383362"/>
                  </a:lnTo>
                  <a:lnTo>
                    <a:pt x="463070" y="410003"/>
                  </a:lnTo>
                  <a:lnTo>
                    <a:pt x="422452" y="423138"/>
                  </a:lnTo>
                  <a:lnTo>
                    <a:pt x="380483" y="433373"/>
                  </a:lnTo>
                  <a:lnTo>
                    <a:pt x="338251" y="442831"/>
                  </a:lnTo>
                  <a:lnTo>
                    <a:pt x="295772" y="451015"/>
                  </a:lnTo>
                  <a:lnTo>
                    <a:pt x="253060" y="457428"/>
                  </a:lnTo>
                  <a:lnTo>
                    <a:pt x="211106" y="461361"/>
                  </a:lnTo>
                  <a:lnTo>
                    <a:pt x="168730" y="462943"/>
                  </a:lnTo>
                  <a:lnTo>
                    <a:pt x="126342" y="461939"/>
                  </a:lnTo>
                  <a:lnTo>
                    <a:pt x="84353" y="458114"/>
                  </a:lnTo>
                  <a:lnTo>
                    <a:pt x="73380" y="456056"/>
                  </a:lnTo>
                  <a:lnTo>
                    <a:pt x="63093" y="454685"/>
                  </a:lnTo>
                  <a:lnTo>
                    <a:pt x="52120" y="452627"/>
                  </a:lnTo>
                  <a:lnTo>
                    <a:pt x="41148" y="451256"/>
                  </a:lnTo>
                  <a:lnTo>
                    <a:pt x="30175" y="449199"/>
                  </a:lnTo>
                  <a:lnTo>
                    <a:pt x="19202" y="446455"/>
                  </a:lnTo>
                  <a:lnTo>
                    <a:pt x="9601" y="443712"/>
                  </a:lnTo>
                  <a:lnTo>
                    <a:pt x="2743" y="440969"/>
                  </a:lnTo>
                  <a:lnTo>
                    <a:pt x="0" y="437540"/>
                  </a:lnTo>
                  <a:lnTo>
                    <a:pt x="2743" y="434111"/>
                  </a:lnTo>
                  <a:lnTo>
                    <a:pt x="9601" y="430682"/>
                  </a:lnTo>
                  <a:lnTo>
                    <a:pt x="19202" y="426567"/>
                  </a:lnTo>
                  <a:lnTo>
                    <a:pt x="30175" y="423138"/>
                  </a:lnTo>
                  <a:lnTo>
                    <a:pt x="52120" y="417652"/>
                  </a:lnTo>
                  <a:lnTo>
                    <a:pt x="73703" y="411962"/>
                  </a:lnTo>
                  <a:lnTo>
                    <a:pt x="114369" y="403411"/>
                  </a:lnTo>
                  <a:lnTo>
                    <a:pt x="192459" y="395172"/>
                  </a:lnTo>
                  <a:lnTo>
                    <a:pt x="247198" y="394863"/>
                  </a:lnTo>
                  <a:lnTo>
                    <a:pt x="301377" y="398387"/>
                  </a:lnTo>
                  <a:lnTo>
                    <a:pt x="355680" y="405238"/>
                  </a:lnTo>
                  <a:lnTo>
                    <a:pt x="410794" y="414908"/>
                  </a:lnTo>
                  <a:lnTo>
                    <a:pt x="458175" y="426985"/>
                  </a:lnTo>
                  <a:lnTo>
                    <a:pt x="504011" y="449485"/>
                  </a:lnTo>
                  <a:lnTo>
                    <a:pt x="506439" y="459845"/>
                  </a:lnTo>
                  <a:lnTo>
                    <a:pt x="497858" y="469569"/>
                  </a:lnTo>
                  <a:lnTo>
                    <a:pt x="455614" y="486984"/>
                  </a:lnTo>
                  <a:lnTo>
                    <a:pt x="393176" y="501478"/>
                  </a:lnTo>
                  <a:lnTo>
                    <a:pt x="326441" y="512796"/>
                  </a:lnTo>
                  <a:lnTo>
                    <a:pt x="271308" y="520685"/>
                  </a:lnTo>
                  <a:lnTo>
                    <a:pt x="253060" y="523265"/>
                  </a:lnTo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1" name="object 41" descr=""/>
          <p:cNvGrpSpPr/>
          <p:nvPr/>
        </p:nvGrpSpPr>
        <p:grpSpPr>
          <a:xfrm>
            <a:off x="2347385" y="1435480"/>
            <a:ext cx="488950" cy="771525"/>
            <a:chOff x="2347385" y="1435480"/>
            <a:chExt cx="488950" cy="771525"/>
          </a:xfrm>
        </p:grpSpPr>
        <p:sp>
          <p:nvSpPr>
            <p:cNvPr id="42" name="object 42" descr=""/>
            <p:cNvSpPr/>
            <p:nvPr/>
          </p:nvSpPr>
          <p:spPr>
            <a:xfrm>
              <a:off x="2593416" y="1435480"/>
              <a:ext cx="0" cy="771525"/>
            </a:xfrm>
            <a:custGeom>
              <a:avLst/>
              <a:gdLst/>
              <a:ahLst/>
              <a:cxnLst/>
              <a:rect l="l" t="t" r="r" b="b"/>
              <a:pathLst>
                <a:path w="0" h="771525">
                  <a:moveTo>
                    <a:pt x="0" y="629564"/>
                  </a:moveTo>
                  <a:lnTo>
                    <a:pt x="0" y="771525"/>
                  </a:lnTo>
                </a:path>
                <a:path w="0" h="771525">
                  <a:moveTo>
                    <a:pt x="0" y="138531"/>
                  </a:moveTo>
                  <a:lnTo>
                    <a:pt x="0" y="0"/>
                  </a:lnTo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2349957" y="1574012"/>
              <a:ext cx="483870" cy="491490"/>
            </a:xfrm>
            <a:custGeom>
              <a:avLst/>
              <a:gdLst/>
              <a:ahLst/>
              <a:cxnLst/>
              <a:rect l="l" t="t" r="r" b="b"/>
              <a:pathLst>
                <a:path w="483869" h="491489">
                  <a:moveTo>
                    <a:pt x="243458" y="491032"/>
                  </a:moveTo>
                  <a:lnTo>
                    <a:pt x="225815" y="490066"/>
                  </a:lnTo>
                  <a:lnTo>
                    <a:pt x="200462" y="488827"/>
                  </a:lnTo>
                  <a:lnTo>
                    <a:pt x="169739" y="487142"/>
                  </a:lnTo>
                  <a:lnTo>
                    <a:pt x="101535" y="481733"/>
                  </a:lnTo>
                  <a:lnTo>
                    <a:pt x="39912" y="472445"/>
                  </a:lnTo>
                  <a:lnTo>
                    <a:pt x="3578" y="457884"/>
                  </a:lnTo>
                  <a:lnTo>
                    <a:pt x="740" y="448190"/>
                  </a:lnTo>
                  <a:lnTo>
                    <a:pt x="11241" y="436655"/>
                  </a:lnTo>
                  <a:lnTo>
                    <a:pt x="81610" y="407365"/>
                  </a:lnTo>
                  <a:lnTo>
                    <a:pt x="133024" y="394339"/>
                  </a:lnTo>
                  <a:lnTo>
                    <a:pt x="183018" y="383495"/>
                  </a:lnTo>
                  <a:lnTo>
                    <a:pt x="232886" y="375255"/>
                  </a:lnTo>
                  <a:lnTo>
                    <a:pt x="283920" y="370040"/>
                  </a:lnTo>
                  <a:lnTo>
                    <a:pt x="337413" y="368274"/>
                  </a:lnTo>
                  <a:lnTo>
                    <a:pt x="358632" y="369233"/>
                  </a:lnTo>
                  <a:lnTo>
                    <a:pt x="380833" y="370641"/>
                  </a:lnTo>
                  <a:lnTo>
                    <a:pt x="402927" y="372923"/>
                  </a:lnTo>
                  <a:lnTo>
                    <a:pt x="423824" y="376504"/>
                  </a:lnTo>
                  <a:lnTo>
                    <a:pt x="434111" y="377875"/>
                  </a:lnTo>
                  <a:lnTo>
                    <a:pt x="444398" y="379933"/>
                  </a:lnTo>
                  <a:lnTo>
                    <a:pt x="455371" y="381990"/>
                  </a:lnTo>
                  <a:lnTo>
                    <a:pt x="464972" y="384048"/>
                  </a:lnTo>
                  <a:lnTo>
                    <a:pt x="473887" y="386105"/>
                  </a:lnTo>
                  <a:lnTo>
                    <a:pt x="480745" y="388848"/>
                  </a:lnTo>
                  <a:lnTo>
                    <a:pt x="483488" y="392277"/>
                  </a:lnTo>
                  <a:lnTo>
                    <a:pt x="480745" y="395706"/>
                  </a:lnTo>
                  <a:lnTo>
                    <a:pt x="473887" y="399135"/>
                  </a:lnTo>
                  <a:lnTo>
                    <a:pt x="464972" y="402564"/>
                  </a:lnTo>
                  <a:lnTo>
                    <a:pt x="455371" y="405307"/>
                  </a:lnTo>
                  <a:lnTo>
                    <a:pt x="442539" y="408476"/>
                  </a:lnTo>
                  <a:lnTo>
                    <a:pt x="429601" y="412070"/>
                  </a:lnTo>
                  <a:lnTo>
                    <a:pt x="365165" y="425810"/>
                  </a:lnTo>
                  <a:lnTo>
                    <a:pt x="324035" y="430406"/>
                  </a:lnTo>
                  <a:lnTo>
                    <a:pt x="282737" y="432396"/>
                  </a:lnTo>
                  <a:lnTo>
                    <a:pt x="243458" y="432053"/>
                  </a:lnTo>
                  <a:lnTo>
                    <a:pt x="202780" y="429292"/>
                  </a:lnTo>
                  <a:lnTo>
                    <a:pt x="162253" y="424862"/>
                  </a:lnTo>
                  <a:lnTo>
                    <a:pt x="121867" y="419227"/>
                  </a:lnTo>
                  <a:lnTo>
                    <a:pt x="81610" y="412851"/>
                  </a:lnTo>
                  <a:lnTo>
                    <a:pt x="39776" y="402564"/>
                  </a:lnTo>
                  <a:lnTo>
                    <a:pt x="2743" y="381304"/>
                  </a:lnTo>
                  <a:lnTo>
                    <a:pt x="0" y="373761"/>
                  </a:lnTo>
                  <a:lnTo>
                    <a:pt x="2743" y="366217"/>
                  </a:lnTo>
                  <a:lnTo>
                    <a:pt x="42069" y="340487"/>
                  </a:lnTo>
                  <a:lnTo>
                    <a:pt x="81610" y="328498"/>
                  </a:lnTo>
                  <a:lnTo>
                    <a:pt x="121383" y="318545"/>
                  </a:lnTo>
                  <a:lnTo>
                    <a:pt x="162134" y="309414"/>
                  </a:lnTo>
                  <a:lnTo>
                    <a:pt x="203086" y="301596"/>
                  </a:lnTo>
                  <a:lnTo>
                    <a:pt x="243458" y="295579"/>
                  </a:lnTo>
                  <a:lnTo>
                    <a:pt x="282833" y="292147"/>
                  </a:lnTo>
                  <a:lnTo>
                    <a:pt x="323673" y="290541"/>
                  </a:lnTo>
                  <a:lnTo>
                    <a:pt x="364525" y="291454"/>
                  </a:lnTo>
                  <a:lnTo>
                    <a:pt x="403936" y="295579"/>
                  </a:lnTo>
                  <a:lnTo>
                    <a:pt x="414223" y="296951"/>
                  </a:lnTo>
                  <a:lnTo>
                    <a:pt x="423824" y="298323"/>
                  </a:lnTo>
                  <a:lnTo>
                    <a:pt x="444398" y="302437"/>
                  </a:lnTo>
                  <a:lnTo>
                    <a:pt x="455371" y="304495"/>
                  </a:lnTo>
                  <a:lnTo>
                    <a:pt x="464972" y="306552"/>
                  </a:lnTo>
                  <a:lnTo>
                    <a:pt x="473887" y="308610"/>
                  </a:lnTo>
                  <a:lnTo>
                    <a:pt x="480745" y="312039"/>
                  </a:lnTo>
                  <a:lnTo>
                    <a:pt x="483488" y="314782"/>
                  </a:lnTo>
                  <a:lnTo>
                    <a:pt x="480745" y="318211"/>
                  </a:lnTo>
                  <a:lnTo>
                    <a:pt x="473887" y="321640"/>
                  </a:lnTo>
                  <a:lnTo>
                    <a:pt x="464972" y="324383"/>
                  </a:lnTo>
                  <a:lnTo>
                    <a:pt x="455371" y="327812"/>
                  </a:lnTo>
                  <a:lnTo>
                    <a:pt x="442471" y="331094"/>
                  </a:lnTo>
                  <a:lnTo>
                    <a:pt x="429801" y="334441"/>
                  </a:lnTo>
                  <a:lnTo>
                    <a:pt x="417057" y="337560"/>
                  </a:lnTo>
                  <a:lnTo>
                    <a:pt x="403936" y="340156"/>
                  </a:lnTo>
                  <a:lnTo>
                    <a:pt x="365199" y="347559"/>
                  </a:lnTo>
                  <a:lnTo>
                    <a:pt x="324050" y="351877"/>
                  </a:lnTo>
                  <a:lnTo>
                    <a:pt x="282724" y="353592"/>
                  </a:lnTo>
                  <a:lnTo>
                    <a:pt x="243458" y="353187"/>
                  </a:lnTo>
                  <a:lnTo>
                    <a:pt x="202798" y="350343"/>
                  </a:lnTo>
                  <a:lnTo>
                    <a:pt x="162244" y="346043"/>
                  </a:lnTo>
                  <a:lnTo>
                    <a:pt x="121834" y="340513"/>
                  </a:lnTo>
                  <a:lnTo>
                    <a:pt x="81610" y="333984"/>
                  </a:lnTo>
                  <a:lnTo>
                    <a:pt x="39776" y="324383"/>
                  </a:lnTo>
                  <a:lnTo>
                    <a:pt x="2743" y="303123"/>
                  </a:lnTo>
                  <a:lnTo>
                    <a:pt x="0" y="295579"/>
                  </a:lnTo>
                  <a:lnTo>
                    <a:pt x="2743" y="288036"/>
                  </a:lnTo>
                  <a:lnTo>
                    <a:pt x="41669" y="262484"/>
                  </a:lnTo>
                  <a:lnTo>
                    <a:pt x="81610" y="250317"/>
                  </a:lnTo>
                  <a:lnTo>
                    <a:pt x="121381" y="240363"/>
                  </a:lnTo>
                  <a:lnTo>
                    <a:pt x="162129" y="231233"/>
                  </a:lnTo>
                  <a:lnTo>
                    <a:pt x="203080" y="223415"/>
                  </a:lnTo>
                  <a:lnTo>
                    <a:pt x="243458" y="217398"/>
                  </a:lnTo>
                  <a:lnTo>
                    <a:pt x="282835" y="213966"/>
                  </a:lnTo>
                  <a:lnTo>
                    <a:pt x="323678" y="212359"/>
                  </a:lnTo>
                  <a:lnTo>
                    <a:pt x="364531" y="213273"/>
                  </a:lnTo>
                  <a:lnTo>
                    <a:pt x="403936" y="217398"/>
                  </a:lnTo>
                  <a:lnTo>
                    <a:pt x="414223" y="218770"/>
                  </a:lnTo>
                  <a:lnTo>
                    <a:pt x="423824" y="220141"/>
                  </a:lnTo>
                  <a:lnTo>
                    <a:pt x="434111" y="222199"/>
                  </a:lnTo>
                  <a:lnTo>
                    <a:pt x="444398" y="223570"/>
                  </a:lnTo>
                  <a:lnTo>
                    <a:pt x="455371" y="225628"/>
                  </a:lnTo>
                  <a:lnTo>
                    <a:pt x="464972" y="228371"/>
                  </a:lnTo>
                  <a:lnTo>
                    <a:pt x="473887" y="230428"/>
                  </a:lnTo>
                  <a:lnTo>
                    <a:pt x="480745" y="233172"/>
                  </a:lnTo>
                  <a:lnTo>
                    <a:pt x="483488" y="236600"/>
                  </a:lnTo>
                  <a:lnTo>
                    <a:pt x="470164" y="245014"/>
                  </a:lnTo>
                  <a:lnTo>
                    <a:pt x="446536" y="252436"/>
                  </a:lnTo>
                  <a:lnTo>
                    <a:pt x="421497" y="258626"/>
                  </a:lnTo>
                  <a:lnTo>
                    <a:pt x="403936" y="263347"/>
                  </a:lnTo>
                  <a:lnTo>
                    <a:pt x="364327" y="270185"/>
                  </a:lnTo>
                  <a:lnTo>
                    <a:pt x="324050" y="274686"/>
                  </a:lnTo>
                  <a:lnTo>
                    <a:pt x="283596" y="276775"/>
                  </a:lnTo>
                  <a:lnTo>
                    <a:pt x="243458" y="276377"/>
                  </a:lnTo>
                  <a:lnTo>
                    <a:pt x="202766" y="273587"/>
                  </a:lnTo>
                  <a:lnTo>
                    <a:pt x="162215" y="269138"/>
                  </a:lnTo>
                  <a:lnTo>
                    <a:pt x="121824" y="263336"/>
                  </a:lnTo>
                  <a:lnTo>
                    <a:pt x="81610" y="256489"/>
                  </a:lnTo>
                  <a:lnTo>
                    <a:pt x="39776" y="246202"/>
                  </a:lnTo>
                  <a:lnTo>
                    <a:pt x="2743" y="224942"/>
                  </a:lnTo>
                  <a:lnTo>
                    <a:pt x="0" y="217398"/>
                  </a:lnTo>
                  <a:lnTo>
                    <a:pt x="11769" y="200467"/>
                  </a:lnTo>
                  <a:lnTo>
                    <a:pt x="60654" y="177779"/>
                  </a:lnTo>
                  <a:lnTo>
                    <a:pt x="121645" y="162084"/>
                  </a:lnTo>
                  <a:lnTo>
                    <a:pt x="162215" y="153085"/>
                  </a:lnTo>
                  <a:lnTo>
                    <a:pt x="202945" y="145211"/>
                  </a:lnTo>
                  <a:lnTo>
                    <a:pt x="243458" y="139217"/>
                  </a:lnTo>
                  <a:lnTo>
                    <a:pt x="282888" y="135699"/>
                  </a:lnTo>
                  <a:lnTo>
                    <a:pt x="323621" y="134359"/>
                  </a:lnTo>
                  <a:lnTo>
                    <a:pt x="364391" y="135449"/>
                  </a:lnTo>
                  <a:lnTo>
                    <a:pt x="403936" y="139217"/>
                  </a:lnTo>
                  <a:lnTo>
                    <a:pt x="414223" y="141274"/>
                  </a:lnTo>
                  <a:lnTo>
                    <a:pt x="423824" y="142646"/>
                  </a:lnTo>
                  <a:lnTo>
                    <a:pt x="434111" y="144018"/>
                  </a:lnTo>
                  <a:lnTo>
                    <a:pt x="444398" y="146075"/>
                  </a:lnTo>
                  <a:lnTo>
                    <a:pt x="455371" y="148132"/>
                  </a:lnTo>
                  <a:lnTo>
                    <a:pt x="464972" y="150875"/>
                  </a:lnTo>
                  <a:lnTo>
                    <a:pt x="473887" y="152933"/>
                  </a:lnTo>
                  <a:lnTo>
                    <a:pt x="480745" y="155676"/>
                  </a:lnTo>
                  <a:lnTo>
                    <a:pt x="483488" y="159105"/>
                  </a:lnTo>
                  <a:lnTo>
                    <a:pt x="480745" y="162534"/>
                  </a:lnTo>
                  <a:lnTo>
                    <a:pt x="473887" y="165963"/>
                  </a:lnTo>
                  <a:lnTo>
                    <a:pt x="464972" y="168706"/>
                  </a:lnTo>
                  <a:lnTo>
                    <a:pt x="455371" y="172135"/>
                  </a:lnTo>
                  <a:lnTo>
                    <a:pt x="416809" y="181958"/>
                  </a:lnTo>
                  <a:lnTo>
                    <a:pt x="364313" y="191934"/>
                  </a:lnTo>
                  <a:lnTo>
                    <a:pt x="324050" y="196157"/>
                  </a:lnTo>
                  <a:lnTo>
                    <a:pt x="283610" y="197971"/>
                  </a:lnTo>
                  <a:lnTo>
                    <a:pt x="243458" y="197510"/>
                  </a:lnTo>
                  <a:lnTo>
                    <a:pt x="202773" y="194827"/>
                  </a:lnTo>
                  <a:lnTo>
                    <a:pt x="162282" y="190195"/>
                  </a:lnTo>
                  <a:lnTo>
                    <a:pt x="121917" y="184419"/>
                  </a:lnTo>
                  <a:lnTo>
                    <a:pt x="81610" y="178307"/>
                  </a:lnTo>
                  <a:lnTo>
                    <a:pt x="61036" y="173507"/>
                  </a:lnTo>
                  <a:lnTo>
                    <a:pt x="50063" y="171450"/>
                  </a:lnTo>
                  <a:lnTo>
                    <a:pt x="9601" y="152933"/>
                  </a:lnTo>
                  <a:lnTo>
                    <a:pt x="0" y="139217"/>
                  </a:lnTo>
                  <a:lnTo>
                    <a:pt x="2743" y="131673"/>
                  </a:lnTo>
                  <a:lnTo>
                    <a:pt x="41560" y="106911"/>
                  </a:lnTo>
                  <a:lnTo>
                    <a:pt x="81610" y="93954"/>
                  </a:lnTo>
                  <a:lnTo>
                    <a:pt x="121645" y="84594"/>
                  </a:lnTo>
                  <a:lnTo>
                    <a:pt x="162215" y="75595"/>
                  </a:lnTo>
                  <a:lnTo>
                    <a:pt x="202945" y="67717"/>
                  </a:lnTo>
                  <a:lnTo>
                    <a:pt x="243458" y="61722"/>
                  </a:lnTo>
                  <a:lnTo>
                    <a:pt x="282829" y="58289"/>
                  </a:lnTo>
                  <a:lnTo>
                    <a:pt x="323673" y="56683"/>
                  </a:lnTo>
                  <a:lnTo>
                    <a:pt x="364529" y="57596"/>
                  </a:lnTo>
                  <a:lnTo>
                    <a:pt x="403936" y="61722"/>
                  </a:lnTo>
                  <a:lnTo>
                    <a:pt x="414223" y="63093"/>
                  </a:lnTo>
                  <a:lnTo>
                    <a:pt x="423824" y="64465"/>
                  </a:lnTo>
                  <a:lnTo>
                    <a:pt x="434111" y="66522"/>
                  </a:lnTo>
                  <a:lnTo>
                    <a:pt x="444398" y="67894"/>
                  </a:lnTo>
                  <a:lnTo>
                    <a:pt x="455371" y="69951"/>
                  </a:lnTo>
                  <a:lnTo>
                    <a:pt x="464972" y="72694"/>
                  </a:lnTo>
                  <a:lnTo>
                    <a:pt x="473887" y="74752"/>
                  </a:lnTo>
                  <a:lnTo>
                    <a:pt x="480745" y="77495"/>
                  </a:lnTo>
                  <a:lnTo>
                    <a:pt x="483488" y="80924"/>
                  </a:lnTo>
                  <a:lnTo>
                    <a:pt x="480745" y="84353"/>
                  </a:lnTo>
                  <a:lnTo>
                    <a:pt x="473887" y="87782"/>
                  </a:lnTo>
                  <a:lnTo>
                    <a:pt x="464972" y="91211"/>
                  </a:lnTo>
                  <a:lnTo>
                    <a:pt x="455371" y="93954"/>
                  </a:lnTo>
                  <a:lnTo>
                    <a:pt x="444398" y="97383"/>
                  </a:lnTo>
                  <a:lnTo>
                    <a:pt x="394454" y="109404"/>
                  </a:lnTo>
                  <a:lnTo>
                    <a:pt x="353872" y="115900"/>
                  </a:lnTo>
                  <a:lnTo>
                    <a:pt x="300362" y="120641"/>
                  </a:lnTo>
                  <a:lnTo>
                    <a:pt x="248325" y="120797"/>
                  </a:lnTo>
                  <a:lnTo>
                    <a:pt x="196914" y="117211"/>
                  </a:lnTo>
                  <a:lnTo>
                    <a:pt x="145282" y="110725"/>
                  </a:lnTo>
                  <a:lnTo>
                    <a:pt x="92582" y="102184"/>
                  </a:lnTo>
                  <a:lnTo>
                    <a:pt x="44145" y="89633"/>
                  </a:lnTo>
                  <a:lnTo>
                    <a:pt x="1108" y="66687"/>
                  </a:lnTo>
                  <a:lnTo>
                    <a:pt x="1744" y="56331"/>
                  </a:lnTo>
                  <a:lnTo>
                    <a:pt x="35420" y="37945"/>
                  </a:lnTo>
                  <a:lnTo>
                    <a:pt x="96423" y="22786"/>
                  </a:lnTo>
                  <a:lnTo>
                    <a:pt x="165702" y="11006"/>
                  </a:lnTo>
                  <a:lnTo>
                    <a:pt x="224203" y="2755"/>
                  </a:lnTo>
                  <a:lnTo>
                    <a:pt x="243458" y="0"/>
                  </a:lnTo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4" name="object 44" descr=""/>
          <p:cNvSpPr txBox="1"/>
          <p:nvPr/>
        </p:nvSpPr>
        <p:spPr>
          <a:xfrm>
            <a:off x="1097793" y="2669057"/>
            <a:ext cx="6026150" cy="2273300"/>
          </a:xfrm>
          <a:prstGeom prst="rect">
            <a:avLst/>
          </a:prstGeom>
        </p:spPr>
        <p:txBody>
          <a:bodyPr wrap="square" lIns="0" tIns="73025" rIns="0" bIns="0" rtlCol="0" vert="horz">
            <a:spAutoFit/>
          </a:bodyPr>
          <a:lstStyle/>
          <a:p>
            <a:pPr algn="r" marR="1737360">
              <a:lnSpc>
                <a:spcPct val="100000"/>
              </a:lnSpc>
              <a:spcBef>
                <a:spcPts val="575"/>
              </a:spcBef>
            </a:pPr>
            <a:r>
              <a:rPr dirty="0" sz="1050">
                <a:latin typeface="Times New Roman"/>
                <a:cs typeface="Times New Roman"/>
              </a:rPr>
              <a:t>i</a:t>
            </a:r>
            <a:r>
              <a:rPr dirty="0" sz="1050" spc="-155">
                <a:latin typeface="Times New Roman"/>
                <a:cs typeface="Times New Roman"/>
              </a:rPr>
              <a:t> </a:t>
            </a:r>
            <a:r>
              <a:rPr dirty="0" sz="950" spc="-50">
                <a:latin typeface="Times New Roman"/>
                <a:cs typeface="Times New Roman"/>
              </a:rPr>
              <a:t>t</a:t>
            </a:r>
            <a:endParaRPr sz="950">
              <a:latin typeface="Times New Roman"/>
              <a:cs typeface="Times New Roman"/>
            </a:endParaRPr>
          </a:p>
          <a:p>
            <a:pPr algn="ctr" marR="151765">
              <a:lnSpc>
                <a:spcPct val="100000"/>
              </a:lnSpc>
              <a:spcBef>
                <a:spcPts val="459"/>
              </a:spcBef>
            </a:pPr>
            <a:r>
              <a:rPr dirty="0" sz="950" spc="35">
                <a:latin typeface="Times New Roman"/>
                <a:cs typeface="Times New Roman"/>
              </a:rPr>
              <a:t>Vt </a:t>
            </a:r>
            <a:endParaRPr sz="950">
              <a:latin typeface="Times New Roman"/>
              <a:cs typeface="Times New Roman"/>
            </a:endParaRPr>
          </a:p>
          <a:p>
            <a:pPr algn="ctr" marL="22860">
              <a:lnSpc>
                <a:spcPct val="100000"/>
              </a:lnSpc>
              <a:spcBef>
                <a:spcPts val="670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2.26: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15">
                <a:latin typeface="Calibri"/>
                <a:cs typeface="Calibri"/>
              </a:rPr>
              <a:t>m</a:t>
            </a:r>
            <a:r>
              <a:rPr dirty="0" sz="1200" spc="20">
                <a:latin typeface="Calibri"/>
                <a:cs typeface="Calibri"/>
              </a:rPr>
              <a:t>ono</a:t>
            </a:r>
            <a:r>
              <a:rPr dirty="0" sz="1200" spc="5">
                <a:latin typeface="Calibri"/>
                <a:cs typeface="Calibri"/>
              </a:rPr>
              <a:t>f</a:t>
            </a:r>
            <a:r>
              <a:rPr dirty="0" sz="1200" spc="-555">
                <a:latin typeface="Calibri"/>
                <a:cs typeface="Calibri"/>
              </a:rPr>
              <a:t>a</a:t>
            </a:r>
            <a:r>
              <a:rPr dirty="0" sz="1200" spc="10">
                <a:latin typeface="Calibri"/>
                <a:cs typeface="Calibri"/>
              </a:rPr>
              <a:t>´s</a:t>
            </a:r>
            <a:r>
              <a:rPr dirty="0" sz="1200" spc="20">
                <a:latin typeface="Calibri"/>
                <a:cs typeface="Calibri"/>
              </a:rPr>
              <a:t>ico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arrollamientos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Calibri"/>
              <a:cs typeface="Calibri"/>
            </a:endParaRPr>
          </a:p>
          <a:p>
            <a:pPr marL="212090" marR="55880" indent="-149225">
              <a:lnSpc>
                <a:spcPct val="100000"/>
              </a:lnSpc>
              <a:buFont typeface="Lucida Sans Unicode"/>
              <a:buChar char="•"/>
              <a:tabLst>
                <a:tab pos="213995" algn="l"/>
              </a:tabLst>
            </a:pPr>
            <a:r>
              <a:rPr dirty="0" sz="1200">
                <a:latin typeface="Calibri"/>
                <a:cs typeface="Calibri"/>
              </a:rPr>
              <a:t>Alimentando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condici´on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secundario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corto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terciario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abierto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se </a:t>
            </a:r>
            <a:r>
              <a:rPr dirty="0" sz="1200" spc="-25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determina: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204" i="1">
                <a:latin typeface="Calibri"/>
                <a:cs typeface="Calibri"/>
              </a:rPr>
              <a:t>Z</a:t>
            </a:r>
            <a:r>
              <a:rPr dirty="0" baseline="-13888" sz="1200" spc="307" i="1">
                <a:latin typeface="Calibri"/>
                <a:cs typeface="Calibri"/>
              </a:rPr>
              <a:t>PS</a:t>
            </a:r>
            <a:r>
              <a:rPr dirty="0" baseline="-13888" sz="1200" spc="284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Z</a:t>
            </a:r>
            <a:r>
              <a:rPr dirty="0" baseline="-13888" sz="1200" spc="270" i="1">
                <a:latin typeface="Calibri"/>
                <a:cs typeface="Calibri"/>
              </a:rPr>
              <a:t>P</a:t>
            </a:r>
            <a:r>
              <a:rPr dirty="0" baseline="-13888" sz="1200" spc="36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165" i="1">
                <a:latin typeface="Calibri"/>
                <a:cs typeface="Calibri"/>
              </a:rPr>
              <a:t>Z</a:t>
            </a:r>
            <a:r>
              <a:rPr dirty="0" baseline="-13888" sz="1200" spc="247" i="1">
                <a:latin typeface="Calibri"/>
                <a:cs typeface="Calibri"/>
              </a:rPr>
              <a:t>S</a:t>
            </a:r>
            <a:endParaRPr baseline="-13888" sz="1200">
              <a:latin typeface="Calibri"/>
              <a:cs typeface="Calibri"/>
            </a:endParaRPr>
          </a:p>
          <a:p>
            <a:pPr marL="212090" marR="55880" indent="-149225">
              <a:lnSpc>
                <a:spcPct val="100000"/>
              </a:lnSpc>
              <a:spcBef>
                <a:spcPts val="935"/>
              </a:spcBef>
              <a:buFont typeface="Lucida Sans Unicode"/>
              <a:buChar char="•"/>
              <a:tabLst>
                <a:tab pos="213995" algn="l"/>
              </a:tabLst>
            </a:pPr>
            <a:r>
              <a:rPr dirty="0" sz="1200">
                <a:latin typeface="Calibri"/>
                <a:cs typeface="Calibri"/>
              </a:rPr>
              <a:t>Alimentando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condici´on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secundario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abierto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terciario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corto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se </a:t>
            </a:r>
            <a:r>
              <a:rPr dirty="0" sz="1200" spc="-25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determina: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170" i="1">
                <a:latin typeface="Calibri"/>
                <a:cs typeface="Calibri"/>
              </a:rPr>
              <a:t>Z</a:t>
            </a:r>
            <a:r>
              <a:rPr dirty="0" baseline="-13888" sz="1200" spc="254" i="1">
                <a:latin typeface="Calibri"/>
                <a:cs typeface="Calibri"/>
              </a:rPr>
              <a:t>Pt</a:t>
            </a:r>
            <a:r>
              <a:rPr dirty="0" baseline="-13888" sz="1200" spc="247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Z</a:t>
            </a:r>
            <a:r>
              <a:rPr dirty="0" baseline="-13888" sz="1200" spc="270" i="1">
                <a:latin typeface="Calibri"/>
                <a:cs typeface="Calibri"/>
              </a:rPr>
              <a:t>P</a:t>
            </a:r>
            <a:r>
              <a:rPr dirty="0" baseline="-13888" sz="1200" spc="36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10" i="1">
                <a:latin typeface="Calibri"/>
                <a:cs typeface="Calibri"/>
              </a:rPr>
              <a:t>Z</a:t>
            </a:r>
            <a:r>
              <a:rPr dirty="0" baseline="-13888" sz="1200" spc="165" i="1">
                <a:latin typeface="Calibri"/>
                <a:cs typeface="Calibri"/>
              </a:rPr>
              <a:t>t</a:t>
            </a:r>
            <a:endParaRPr baseline="-13888" sz="1200">
              <a:latin typeface="Calibri"/>
              <a:cs typeface="Calibri"/>
            </a:endParaRPr>
          </a:p>
          <a:p>
            <a:pPr marL="212090" indent="-149225">
              <a:lnSpc>
                <a:spcPct val="100000"/>
              </a:lnSpc>
              <a:spcBef>
                <a:spcPts val="935"/>
              </a:spcBef>
              <a:buFont typeface="Lucida Sans Unicode"/>
              <a:buChar char="•"/>
              <a:tabLst>
                <a:tab pos="212090" algn="l"/>
              </a:tabLst>
            </a:pPr>
            <a:r>
              <a:rPr dirty="0" sz="1200">
                <a:latin typeface="Calibri"/>
                <a:cs typeface="Calibri"/>
              </a:rPr>
              <a:t>Alimentando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secundario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condici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abierto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terciario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corto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se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654300" y="5005960"/>
            <a:ext cx="755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274077" y="4918765"/>
            <a:ext cx="29317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determina: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Z</a:t>
            </a:r>
            <a:r>
              <a:rPr dirty="0" baseline="-13888" sz="1200" spc="232" i="1">
                <a:latin typeface="Calibri"/>
                <a:cs typeface="Calibri"/>
              </a:rPr>
              <a:t>St</a:t>
            </a:r>
            <a:r>
              <a:rPr dirty="0" baseline="-13888" sz="1200" spc="27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a</a:t>
            </a:r>
            <a:r>
              <a:rPr dirty="0" baseline="31250" sz="1200" i="1">
                <a:latin typeface="Calibri"/>
                <a:cs typeface="Calibri"/>
              </a:rPr>
              <a:t>b</a:t>
            </a:r>
            <a:r>
              <a:rPr dirty="0" baseline="31250" sz="1200" spc="-142" i="1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)</a:t>
            </a:r>
            <a:r>
              <a:rPr dirty="0" baseline="31250" sz="1200" spc="82">
                <a:latin typeface="Calibri"/>
                <a:cs typeface="Calibri"/>
              </a:rPr>
              <a:t>2</a:t>
            </a:r>
            <a:r>
              <a:rPr dirty="0" baseline="31250" sz="1200" spc="300">
                <a:latin typeface="Calibri"/>
                <a:cs typeface="Calibri"/>
              </a:rPr>
              <a:t> </a:t>
            </a:r>
            <a:r>
              <a:rPr dirty="0" sz="1200" spc="155">
                <a:latin typeface="Calibri"/>
                <a:cs typeface="Calibri"/>
              </a:rPr>
              <a:t>(</a:t>
            </a:r>
            <a:r>
              <a:rPr dirty="0" sz="1200" spc="155" i="1">
                <a:latin typeface="Calibri"/>
                <a:cs typeface="Calibri"/>
              </a:rPr>
              <a:t>Z</a:t>
            </a:r>
            <a:r>
              <a:rPr dirty="0" baseline="-13888" sz="1200" spc="232" i="1">
                <a:latin typeface="Calibri"/>
                <a:cs typeface="Calibri"/>
              </a:rPr>
              <a:t>S</a:t>
            </a:r>
            <a:r>
              <a:rPr dirty="0" baseline="-13888" sz="1200" spc="27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100" i="1">
                <a:latin typeface="Calibri"/>
                <a:cs typeface="Calibri"/>
              </a:rPr>
              <a:t>Z</a:t>
            </a:r>
            <a:r>
              <a:rPr dirty="0" baseline="-13888" sz="1200" spc="150" i="1">
                <a:latin typeface="Calibri"/>
                <a:cs typeface="Calibri"/>
              </a:rPr>
              <a:t>t</a:t>
            </a:r>
            <a:r>
              <a:rPr dirty="0" sz="1200" spc="100">
                <a:latin typeface="Calibri"/>
                <a:cs typeface="Calibri"/>
              </a:rPr>
              <a:t>);</a:t>
            </a:r>
            <a:r>
              <a:rPr dirty="0" sz="1200" spc="225">
                <a:latin typeface="Calibri"/>
                <a:cs typeface="Calibri"/>
              </a:rPr>
              <a:t>  </a:t>
            </a:r>
            <a:r>
              <a:rPr dirty="0" sz="1200" i="1">
                <a:latin typeface="Calibri"/>
                <a:cs typeface="Calibri"/>
              </a:rPr>
              <a:t>a</a:t>
            </a:r>
            <a:r>
              <a:rPr dirty="0" baseline="-13888" sz="1200" i="1">
                <a:latin typeface="Calibri"/>
                <a:cs typeface="Calibri"/>
              </a:rPr>
              <a:t>s</a:t>
            </a:r>
            <a:r>
              <a:rPr dirty="0" baseline="-13888" sz="1200" spc="32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u="sng" baseline="34722" sz="1200" spc="209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</a:t>
            </a:r>
            <a:r>
              <a:rPr dirty="0" u="sng" baseline="32407" sz="900" spc="209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</a:t>
            </a:r>
            <a:endParaRPr baseline="32407" sz="9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982211" y="5021197"/>
            <a:ext cx="22097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130" i="1">
                <a:latin typeface="Calibri"/>
                <a:cs typeface="Calibri"/>
              </a:rPr>
              <a:t>N</a:t>
            </a:r>
            <a:r>
              <a:rPr dirty="0" baseline="-13888" sz="900" spc="195" i="1">
                <a:latin typeface="Calibri"/>
                <a:cs typeface="Calibri"/>
              </a:rPr>
              <a:t>P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889508" y="5322630"/>
            <a:ext cx="6278245" cy="15049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7305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Con</a:t>
            </a:r>
            <a:r>
              <a:rPr dirty="0" sz="1200">
                <a:latin typeface="Calibri"/>
                <a:cs typeface="Calibri"/>
              </a:rPr>
              <a:t> las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565">
                <a:latin typeface="Calibri"/>
                <a:cs typeface="Calibri"/>
              </a:rPr>
              <a:t>u</a:t>
            </a:r>
            <a:r>
              <a:rPr dirty="0" sz="1200" spc="8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ltimas</a:t>
            </a:r>
            <a:r>
              <a:rPr dirty="0" sz="1200">
                <a:latin typeface="Calibri"/>
                <a:cs typeface="Calibri"/>
              </a:rPr>
              <a:t> tres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55">
                <a:latin typeface="Calibri"/>
                <a:cs typeface="Calibri"/>
              </a:rPr>
              <a:t>se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p</a:t>
            </a:r>
            <a:r>
              <a:rPr dirty="0" sz="1200" spc="7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dr</a:t>
            </a:r>
            <a:r>
              <a:rPr dirty="0" sz="1200" spc="-5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determinar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 impedancias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equivalentes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100" i="1">
                <a:latin typeface="Calibri"/>
                <a:cs typeface="Calibri"/>
              </a:rPr>
              <a:t>Z</a:t>
            </a:r>
            <a:r>
              <a:rPr dirty="0" baseline="-13888" sz="1200" spc="150" i="1">
                <a:latin typeface="Calibri"/>
                <a:cs typeface="Calibri"/>
              </a:rPr>
              <a:t>p</a:t>
            </a:r>
            <a:r>
              <a:rPr dirty="0" sz="1200" spc="10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Z</a:t>
            </a:r>
            <a:r>
              <a:rPr dirty="0" baseline="-13888" sz="1200" spc="232" i="1">
                <a:latin typeface="Calibri"/>
                <a:cs typeface="Calibri"/>
              </a:rPr>
              <a:t>s</a:t>
            </a:r>
            <a:r>
              <a:rPr dirty="0" baseline="-13888" sz="1200" spc="307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sz="1200" spc="125" i="1">
                <a:latin typeface="Calibri"/>
                <a:cs typeface="Calibri"/>
              </a:rPr>
              <a:t> </a:t>
            </a:r>
            <a:r>
              <a:rPr dirty="0" sz="1200" spc="110" i="1">
                <a:latin typeface="Calibri"/>
                <a:cs typeface="Calibri"/>
              </a:rPr>
              <a:t>Z</a:t>
            </a:r>
            <a:r>
              <a:rPr dirty="0" baseline="-13888" sz="1200" spc="165" i="1">
                <a:latin typeface="Calibri"/>
                <a:cs typeface="Calibri"/>
              </a:rPr>
              <a:t>t</a:t>
            </a:r>
            <a:endParaRPr baseline="-13888" sz="1200">
              <a:latin typeface="Calibri"/>
              <a:cs typeface="Calibri"/>
            </a:endParaRPr>
          </a:p>
          <a:p>
            <a:pPr algn="ctr" marL="2651760" marR="2706370">
              <a:lnSpc>
                <a:spcPct val="150000"/>
              </a:lnSpc>
              <a:spcBef>
                <a:spcPts val="790"/>
              </a:spcBef>
            </a:pPr>
            <a:r>
              <a:rPr dirty="0" sz="1200" spc="120" i="1">
                <a:latin typeface="Calibri"/>
                <a:cs typeface="Calibri"/>
              </a:rPr>
              <a:t>Z</a:t>
            </a:r>
            <a:r>
              <a:rPr dirty="0" baseline="-13888" sz="1200" spc="179" i="1">
                <a:latin typeface="Calibri"/>
                <a:cs typeface="Calibri"/>
              </a:rPr>
              <a:t>p</a:t>
            </a:r>
            <a:r>
              <a:rPr dirty="0" baseline="-13888" sz="1200" spc="19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Z</a:t>
            </a:r>
            <a:r>
              <a:rPr dirty="0" baseline="-13888" sz="1200" spc="232" i="1">
                <a:latin typeface="Calibri"/>
                <a:cs typeface="Calibri"/>
              </a:rPr>
              <a:t>s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Z</a:t>
            </a:r>
            <a:r>
              <a:rPr dirty="0" baseline="-13888" sz="1200" spc="127" i="1">
                <a:latin typeface="Calibri"/>
                <a:cs typeface="Calibri"/>
              </a:rPr>
              <a:t>ps </a:t>
            </a:r>
            <a:r>
              <a:rPr dirty="0" sz="1200" spc="120" i="1">
                <a:latin typeface="Calibri"/>
                <a:cs typeface="Calibri"/>
              </a:rPr>
              <a:t>Z</a:t>
            </a:r>
            <a:r>
              <a:rPr dirty="0" baseline="-13888" sz="1200" spc="179" i="1">
                <a:latin typeface="Calibri"/>
                <a:cs typeface="Calibri"/>
              </a:rPr>
              <a:t>p</a:t>
            </a:r>
            <a:r>
              <a:rPr dirty="0" baseline="-13888" sz="1200" spc="17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Z</a:t>
            </a:r>
            <a:r>
              <a:rPr dirty="0" baseline="-13888" sz="1200" spc="202" i="1">
                <a:latin typeface="Calibri"/>
                <a:cs typeface="Calibri"/>
              </a:rPr>
              <a:t>t</a:t>
            </a:r>
            <a:r>
              <a:rPr dirty="0" baseline="-13888" sz="1200" spc="29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75" i="1">
                <a:latin typeface="Calibri"/>
                <a:cs typeface="Calibri"/>
              </a:rPr>
              <a:t>Z</a:t>
            </a:r>
            <a:r>
              <a:rPr dirty="0" baseline="-13888" sz="1200" spc="112" i="1">
                <a:latin typeface="Calibri"/>
                <a:cs typeface="Calibri"/>
              </a:rPr>
              <a:t>pt</a:t>
            </a:r>
            <a:endParaRPr baseline="-13888" sz="1200">
              <a:latin typeface="Calibri"/>
              <a:cs typeface="Calibri"/>
            </a:endParaRPr>
          </a:p>
          <a:p>
            <a:pPr algn="ctr" marR="54610">
              <a:lnSpc>
                <a:spcPts val="1070"/>
              </a:lnSpc>
              <a:spcBef>
                <a:spcPts val="710"/>
              </a:spcBef>
            </a:pP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a</a:t>
            </a:r>
            <a:r>
              <a:rPr dirty="0" baseline="31250" sz="1200" i="1">
                <a:latin typeface="Calibri"/>
                <a:cs typeface="Calibri"/>
              </a:rPr>
              <a:t>b</a:t>
            </a:r>
            <a:r>
              <a:rPr dirty="0" baseline="31250" sz="1200" spc="-150" i="1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)</a:t>
            </a:r>
            <a:r>
              <a:rPr dirty="0" baseline="31250" sz="1200" spc="82">
                <a:latin typeface="Calibri"/>
                <a:cs typeface="Calibri"/>
              </a:rPr>
              <a:t>2</a:t>
            </a:r>
            <a:r>
              <a:rPr dirty="0" baseline="31250" sz="1200" spc="307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Z</a:t>
            </a:r>
            <a:r>
              <a:rPr dirty="0" baseline="-13888" sz="1200" spc="232" i="1">
                <a:latin typeface="Calibri"/>
                <a:cs typeface="Calibri"/>
              </a:rPr>
              <a:t>s</a:t>
            </a:r>
            <a:r>
              <a:rPr dirty="0" baseline="-13888" sz="1200" spc="20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a</a:t>
            </a:r>
            <a:r>
              <a:rPr dirty="0" baseline="31250" sz="1200" i="1">
                <a:latin typeface="Calibri"/>
                <a:cs typeface="Calibri"/>
              </a:rPr>
              <a:t>b</a:t>
            </a:r>
            <a:r>
              <a:rPr dirty="0" baseline="31250" sz="1200" spc="-150" i="1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)</a:t>
            </a:r>
            <a:r>
              <a:rPr dirty="0" baseline="31250" sz="1200" spc="157">
                <a:latin typeface="Calibri"/>
                <a:cs typeface="Calibri"/>
              </a:rPr>
              <a:t>2</a:t>
            </a:r>
            <a:r>
              <a:rPr dirty="0" sz="1200" spc="105" i="1">
                <a:latin typeface="Calibri"/>
                <a:cs typeface="Calibri"/>
              </a:rPr>
              <a:t>Z</a:t>
            </a:r>
            <a:r>
              <a:rPr dirty="0" baseline="-13888" sz="1200" spc="157" i="1">
                <a:latin typeface="Calibri"/>
                <a:cs typeface="Calibri"/>
              </a:rPr>
              <a:t>t</a:t>
            </a:r>
            <a:r>
              <a:rPr dirty="0" baseline="-13888" sz="1200" spc="30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95" i="1">
                <a:latin typeface="Calibri"/>
                <a:cs typeface="Calibri"/>
              </a:rPr>
              <a:t>Z</a:t>
            </a:r>
            <a:r>
              <a:rPr dirty="0" baseline="-13888" sz="1200" spc="142" i="1">
                <a:latin typeface="Calibri"/>
                <a:cs typeface="Calibri"/>
              </a:rPr>
              <a:t>st</a:t>
            </a:r>
            <a:endParaRPr baseline="-13888" sz="1200">
              <a:latin typeface="Calibri"/>
              <a:cs typeface="Calibri"/>
            </a:endParaRPr>
          </a:p>
          <a:p>
            <a:pPr algn="ctr" marR="582295">
              <a:lnSpc>
                <a:spcPts val="590"/>
              </a:lnSpc>
              <a:tabLst>
                <a:tab pos="692785" algn="l"/>
              </a:tabLst>
            </a:pPr>
            <a:r>
              <a:rPr dirty="0" sz="800" spc="25" i="1">
                <a:latin typeface="Calibri"/>
                <a:cs typeface="Calibri"/>
              </a:rPr>
              <a:t>s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s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15"/>
              </a:spcBef>
            </a:pPr>
            <a:endParaRPr sz="8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Dadas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45">
                <a:latin typeface="Calibri"/>
                <a:cs typeface="Calibri"/>
              </a:rPr>
              <a:t>ota</a:t>
            </a:r>
            <a:r>
              <a:rPr dirty="0" sz="1200" spc="40">
                <a:latin typeface="Calibri"/>
                <a:cs typeface="Calibri"/>
              </a:rPr>
              <a:t>c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matricial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obtiene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siguiente: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746248" y="6914608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⎡</a:t>
            </a:r>
            <a:r>
              <a:rPr dirty="0" baseline="-97222" sz="1500" spc="-37">
                <a:latin typeface="Cambria"/>
                <a:cs typeface="Cambria"/>
              </a:rPr>
              <a:t>⎢</a:t>
            </a:r>
            <a:endParaRPr baseline="-97222" sz="1500">
              <a:latin typeface="Cambria"/>
              <a:cs typeface="Cambria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771648" y="721788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graphicFrame>
        <p:nvGraphicFramePr>
          <p:cNvPr id="51" name="object 51" descr=""/>
          <p:cNvGraphicFramePr>
            <a:graphicFrameLocks noGrp="1"/>
          </p:cNvGraphicFramePr>
          <p:nvPr/>
        </p:nvGraphicFramePr>
        <p:xfrm>
          <a:off x="2898901" y="7054260"/>
          <a:ext cx="970280" cy="3340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9235"/>
                <a:gridCol w="378460"/>
                <a:gridCol w="287020"/>
              </a:tblGrid>
              <a:tr h="167005">
                <a:tc>
                  <a:txBody>
                    <a:bodyPr/>
                    <a:lstStyle/>
                    <a:p>
                      <a:pPr marL="31750">
                        <a:lnSpc>
                          <a:spcPts val="113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22555">
                        <a:lnSpc>
                          <a:spcPts val="113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113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</a:tr>
              <a:tr h="167005">
                <a:tc>
                  <a:txBody>
                    <a:bodyPr/>
                    <a:lstStyle/>
                    <a:p>
                      <a:pPr marL="31750">
                        <a:lnSpc>
                          <a:spcPts val="122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22555">
                        <a:lnSpc>
                          <a:spcPts val="122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122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52" name="object 52" descr=""/>
          <p:cNvSpPr txBox="1"/>
          <p:nvPr/>
        </p:nvSpPr>
        <p:spPr>
          <a:xfrm>
            <a:off x="3254755" y="7458070"/>
            <a:ext cx="513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9580" algn="l"/>
              </a:tabLst>
            </a:pPr>
            <a:r>
              <a:rPr dirty="0" sz="800" spc="25" i="1">
                <a:latin typeface="Calibri"/>
                <a:cs typeface="Calibri"/>
              </a:rPr>
              <a:t>s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879851" y="7369364"/>
            <a:ext cx="15182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688975" algn="l"/>
                <a:tab pos="1325880" algn="l"/>
              </a:tabLst>
            </a:pP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229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a</a:t>
            </a:r>
            <a:r>
              <a:rPr dirty="0" baseline="31250" sz="1200" i="1">
                <a:latin typeface="Calibri"/>
                <a:cs typeface="Calibri"/>
              </a:rPr>
              <a:t>b</a:t>
            </a:r>
            <a:r>
              <a:rPr dirty="0" baseline="31250" sz="1200" spc="-150" i="1">
                <a:latin typeface="Calibri"/>
                <a:cs typeface="Calibri"/>
              </a:rPr>
              <a:t> </a:t>
            </a:r>
            <a:r>
              <a:rPr dirty="0" sz="1200" spc="20">
                <a:latin typeface="Calibri"/>
                <a:cs typeface="Calibri"/>
              </a:rPr>
              <a:t>)</a:t>
            </a:r>
            <a:r>
              <a:rPr dirty="0" baseline="31250" sz="1200" spc="30">
                <a:latin typeface="Calibri"/>
                <a:cs typeface="Calibri"/>
              </a:rPr>
              <a:t>2</a:t>
            </a:r>
            <a:r>
              <a:rPr dirty="0" baseline="31250" sz="120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a</a:t>
            </a:r>
            <a:r>
              <a:rPr dirty="0" baseline="31250" sz="1200" i="1">
                <a:latin typeface="Calibri"/>
                <a:cs typeface="Calibri"/>
              </a:rPr>
              <a:t>b</a:t>
            </a:r>
            <a:r>
              <a:rPr dirty="0" baseline="31250" sz="1200" spc="-104" i="1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)</a:t>
            </a:r>
            <a:r>
              <a:rPr dirty="0" baseline="31250" sz="1200" spc="44">
                <a:latin typeface="Calibri"/>
                <a:cs typeface="Calibri"/>
              </a:rPr>
              <a:t>2</a:t>
            </a:r>
            <a:r>
              <a:rPr dirty="0" baseline="31250" sz="1200">
                <a:latin typeface="Calibri"/>
                <a:cs typeface="Calibri"/>
              </a:rPr>
              <a:t>	</a:t>
            </a:r>
            <a:r>
              <a:rPr dirty="0" sz="1200" spc="110" i="1">
                <a:latin typeface="Calibri"/>
                <a:cs typeface="Calibri"/>
              </a:rPr>
              <a:t>Z</a:t>
            </a:r>
            <a:r>
              <a:rPr dirty="0" baseline="-13888" sz="1200" spc="165" i="1">
                <a:latin typeface="Calibri"/>
                <a:cs typeface="Calibri"/>
              </a:rPr>
              <a:t>t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902964" y="6889302"/>
            <a:ext cx="13512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805815" algn="l"/>
              </a:tabLst>
            </a:pPr>
            <a:r>
              <a:rPr dirty="0" sz="1000" spc="310">
                <a:latin typeface="Cambria"/>
                <a:cs typeface="Cambria"/>
              </a:rPr>
              <a:t>⎤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85">
                <a:latin typeface="Cambria"/>
                <a:cs typeface="Cambria"/>
              </a:rPr>
              <a:t> </a:t>
            </a:r>
            <a:r>
              <a:rPr dirty="0" baseline="-41666" sz="1800" spc="179" i="1">
                <a:latin typeface="Calibri"/>
                <a:cs typeface="Calibri"/>
              </a:rPr>
              <a:t>Z</a:t>
            </a:r>
            <a:r>
              <a:rPr dirty="0" baseline="-76388" sz="1200" spc="179" i="1">
                <a:latin typeface="Calibri"/>
                <a:cs typeface="Calibri"/>
              </a:rPr>
              <a:t>p</a:t>
            </a:r>
            <a:r>
              <a:rPr dirty="0" baseline="-76388" sz="1200" spc="532" i="1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⎤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85">
                <a:latin typeface="Cambria"/>
                <a:cs typeface="Cambria"/>
              </a:rPr>
              <a:t> </a:t>
            </a:r>
            <a:r>
              <a:rPr dirty="0" baseline="-41666" sz="1800" spc="157" i="1">
                <a:latin typeface="Calibri"/>
                <a:cs typeface="Calibri"/>
              </a:rPr>
              <a:t>Z</a:t>
            </a:r>
            <a:r>
              <a:rPr dirty="0" baseline="-76388" sz="1200" spc="157" i="1">
                <a:latin typeface="Calibri"/>
                <a:cs typeface="Calibri"/>
              </a:rPr>
              <a:t>ps</a:t>
            </a:r>
            <a:r>
              <a:rPr dirty="0" baseline="-76388" sz="1200" spc="517" i="1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928364" y="7137116"/>
            <a:ext cx="8655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95300" algn="l"/>
                <a:tab pos="780415" algn="l"/>
              </a:tabLst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⎥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4291076" y="7259953"/>
            <a:ext cx="7797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72465" algn="l"/>
              </a:tabLst>
            </a:pPr>
            <a:r>
              <a:rPr dirty="0" sz="800" spc="25" i="1">
                <a:latin typeface="Calibri"/>
                <a:cs typeface="Calibri"/>
              </a:rPr>
              <a:t>s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25" i="1">
                <a:latin typeface="Calibri"/>
                <a:cs typeface="Calibri"/>
              </a:rPr>
              <a:t>pt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4826508" y="7392223"/>
            <a:ext cx="2686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42" i="1">
                <a:latin typeface="Calibri"/>
                <a:cs typeface="Calibri"/>
              </a:rPr>
              <a:t>Z</a:t>
            </a:r>
            <a:r>
              <a:rPr dirty="0" sz="800" spc="95" i="1">
                <a:latin typeface="Calibri"/>
                <a:cs typeface="Calibri"/>
              </a:rPr>
              <a:t>st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5118608" y="7137116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928364" y="7188006"/>
            <a:ext cx="13004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7620">
              <a:lnSpc>
                <a:spcPts val="840"/>
              </a:lnSpc>
              <a:spcBef>
                <a:spcPts val="95"/>
              </a:spcBef>
              <a:tabLst>
                <a:tab pos="356870" algn="l"/>
                <a:tab pos="668020" algn="l"/>
              </a:tabLst>
            </a:pPr>
            <a:r>
              <a:rPr dirty="0" sz="1200" spc="185" i="1">
                <a:latin typeface="Calibri"/>
                <a:cs typeface="Calibri"/>
              </a:rPr>
              <a:t>Z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ts val="600"/>
              </a:lnSpc>
              <a:tabLst>
                <a:tab pos="482600" algn="l"/>
                <a:tab pos="767715" algn="l"/>
                <a:tab pos="1189990" algn="l"/>
              </a:tabLst>
            </a:pPr>
            <a:r>
              <a:rPr dirty="0" sz="1000" spc="310">
                <a:latin typeface="Cambria"/>
                <a:cs typeface="Cambria"/>
              </a:rPr>
              <a:t>⎦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⎦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1150111" y="7756459"/>
            <a:ext cx="40951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Donde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resultan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transformador: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655823" y="8313643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778251" y="8178606"/>
            <a:ext cx="2324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95" i="1">
                <a:latin typeface="Calibri"/>
                <a:cs typeface="Calibri"/>
              </a:rPr>
              <a:t>Z</a:t>
            </a:r>
            <a:r>
              <a:rPr dirty="0" baseline="-13888" sz="1200" spc="142" i="1">
                <a:latin typeface="Calibri"/>
                <a:cs typeface="Calibri"/>
              </a:rPr>
              <a:t>p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655823" y="8363011"/>
            <a:ext cx="276860" cy="2089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1925">
              <a:lnSpc>
                <a:spcPts val="844"/>
              </a:lnSpc>
              <a:spcBef>
                <a:spcPts val="95"/>
              </a:spcBef>
            </a:pP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ts val="605"/>
              </a:lnSpc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907283" y="8436481"/>
            <a:ext cx="755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785872" y="8545890"/>
            <a:ext cx="2171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10" i="1">
                <a:latin typeface="Calibri"/>
                <a:cs typeface="Calibri"/>
              </a:rPr>
              <a:t>Z</a:t>
            </a:r>
            <a:r>
              <a:rPr dirty="0" baseline="-13888" sz="1200" spc="165" i="1">
                <a:latin typeface="Calibri"/>
                <a:cs typeface="Calibri"/>
              </a:rPr>
              <a:t>t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2655823" y="8091137"/>
            <a:ext cx="48323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5445" algn="l"/>
              </a:tabLst>
            </a:pPr>
            <a:r>
              <a:rPr dirty="0" sz="1000" spc="260">
                <a:latin typeface="Cambria"/>
                <a:cs typeface="Cambria"/>
              </a:rPr>
              <a:t>⎡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3029204" y="8313643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3029204" y="8364535"/>
            <a:ext cx="267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39065">
              <a:lnSpc>
                <a:spcPts val="84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ts val="600"/>
              </a:lnSpc>
            </a:pP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9" name="object 69" descr=""/>
          <p:cNvSpPr/>
          <p:nvPr/>
        </p:nvSpPr>
        <p:spPr>
          <a:xfrm>
            <a:off x="3340455" y="8489594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 h="0">
                <a:moveTo>
                  <a:pt x="0" y="0"/>
                </a:moveTo>
                <a:lnTo>
                  <a:pt x="74675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" name="object 70" descr=""/>
          <p:cNvSpPr txBox="1"/>
          <p:nvPr/>
        </p:nvSpPr>
        <p:spPr>
          <a:xfrm>
            <a:off x="3327902" y="8235820"/>
            <a:ext cx="99695" cy="440055"/>
          </a:xfrm>
          <a:prstGeom prst="rect">
            <a:avLst/>
          </a:prstGeom>
        </p:spPr>
        <p:txBody>
          <a:bodyPr wrap="square" lIns="0" tIns="368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90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95"/>
              </a:spcBef>
            </a:pP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5" name="object 9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44</a:t>
            </a:fld>
          </a:p>
        </p:txBody>
      </p:sp>
      <p:sp>
        <p:nvSpPr>
          <p:cNvPr id="71" name="object 71" descr=""/>
          <p:cNvSpPr txBox="1"/>
          <p:nvPr/>
        </p:nvSpPr>
        <p:spPr>
          <a:xfrm>
            <a:off x="3443732" y="835174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3443732" y="8432523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4361027" y="8130158"/>
            <a:ext cx="2876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2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 </a:t>
            </a:r>
            <a:r>
              <a:rPr dirty="0" u="sng" sz="800" spc="-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4478528" y="8297192"/>
            <a:ext cx="6985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55" i="1">
                <a:latin typeface="Calibri"/>
                <a:cs typeface="Calibri"/>
              </a:rPr>
              <a:t>s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4361179" y="8195371"/>
            <a:ext cx="2349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alibri"/>
                <a:cs typeface="Calibri"/>
              </a:rPr>
              <a:t>(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800" spc="30"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4478528" y="8242330"/>
            <a:ext cx="16383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4629" sz="900" i="1">
                <a:latin typeface="Calibri"/>
                <a:cs typeface="Calibri"/>
              </a:rPr>
              <a:t>b</a:t>
            </a:r>
            <a:r>
              <a:rPr dirty="0" baseline="4629" sz="900" spc="405" i="1">
                <a:latin typeface="Calibri"/>
                <a:cs typeface="Calibri"/>
              </a:rPr>
              <a:t> </a:t>
            </a: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4478528" y="8507504"/>
            <a:ext cx="6985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55" i="1">
                <a:latin typeface="Calibri"/>
                <a:cs typeface="Calibri"/>
              </a:rPr>
              <a:t>s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3590035" y="8110868"/>
            <a:ext cx="782320" cy="656590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 marL="131445">
              <a:lnSpc>
                <a:spcPct val="100000"/>
              </a:lnSpc>
              <a:spcBef>
                <a:spcPts val="315"/>
              </a:spcBef>
              <a:tabLst>
                <a:tab pos="449580" algn="l"/>
              </a:tabLst>
            </a:pP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1</a:t>
            </a:r>
            <a:r>
              <a:rPr dirty="0" sz="1200" spc="210">
                <a:latin typeface="Calibri"/>
                <a:cs typeface="Calibri"/>
              </a:rPr>
              <a:t> 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  <a:p>
            <a:pPr marL="131445">
              <a:lnSpc>
                <a:spcPct val="100000"/>
              </a:lnSpc>
              <a:spcBef>
                <a:spcPts val="215"/>
              </a:spcBef>
            </a:pP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210">
                <a:latin typeface="Calibri"/>
                <a:cs typeface="Calibri"/>
              </a:rPr>
              <a:t>  </a:t>
            </a: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15"/>
              </a:spcBef>
              <a:tabLst>
                <a:tab pos="449580" algn="l"/>
              </a:tabLst>
            </a:pP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4361027" y="8550781"/>
            <a:ext cx="2876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2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 </a:t>
            </a:r>
            <a:r>
              <a:rPr dirty="0" u="sng" sz="800" spc="-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4478528" y="8716291"/>
            <a:ext cx="6985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55" i="1">
                <a:latin typeface="Calibri"/>
                <a:cs typeface="Calibri"/>
              </a:rPr>
              <a:t>s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4361179" y="8615995"/>
            <a:ext cx="2349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alibri"/>
                <a:cs typeface="Calibri"/>
              </a:rPr>
              <a:t>(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800" spc="30"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4478528" y="8662954"/>
            <a:ext cx="16383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4629" sz="900" i="1">
                <a:latin typeface="Calibri"/>
                <a:cs typeface="Calibri"/>
              </a:rPr>
              <a:t>b</a:t>
            </a:r>
            <a:r>
              <a:rPr dirty="0" baseline="4629" sz="900" spc="405" i="1">
                <a:latin typeface="Calibri"/>
                <a:cs typeface="Calibri"/>
              </a:rPr>
              <a:t> </a:t>
            </a: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3443732" y="8053037"/>
            <a:ext cx="136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69365" algn="l"/>
              </a:tabLst>
            </a:pPr>
            <a:r>
              <a:rPr dirty="0" sz="1000" spc="260">
                <a:latin typeface="Cambria"/>
                <a:cs typeface="Cambria"/>
              </a:rPr>
              <a:t>⎡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4810754" y="809114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4322927" y="8315165"/>
            <a:ext cx="636270" cy="2997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960"/>
              </a:lnSpc>
              <a:spcBef>
                <a:spcPts val="95"/>
              </a:spcBef>
              <a:tabLst>
                <a:tab pos="500380" algn="l"/>
              </a:tabLst>
            </a:pPr>
            <a:r>
              <a:rPr dirty="0" u="sng" sz="8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  <a:p>
            <a:pPr marL="50800">
              <a:lnSpc>
                <a:spcPts val="1200"/>
              </a:lnSpc>
              <a:tabLst>
                <a:tab pos="390525" algn="l"/>
              </a:tabLst>
            </a:pPr>
            <a:r>
              <a:rPr dirty="0" sz="800">
                <a:latin typeface="Calibri"/>
                <a:cs typeface="Calibri"/>
              </a:rPr>
              <a:t>(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800" spc="30">
                <a:latin typeface="Calibri"/>
                <a:cs typeface="Calibri"/>
              </a:rPr>
              <a:t>)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1000" spc="-25">
                <a:latin typeface="Cambria"/>
                <a:cs typeface="Cambria"/>
              </a:rPr>
              <a:t>⎦</a:t>
            </a:r>
            <a:r>
              <a:rPr dirty="0" baseline="36111" sz="1500" spc="-37">
                <a:latin typeface="Cambria"/>
                <a:cs typeface="Cambria"/>
              </a:rPr>
              <a:t>⎥</a:t>
            </a:r>
            <a:endParaRPr baseline="36111" sz="1500">
              <a:latin typeface="Cambria"/>
              <a:cs typeface="Cambria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4478528" y="8402032"/>
            <a:ext cx="4425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4805" algn="l"/>
              </a:tabLst>
            </a:pPr>
            <a:r>
              <a:rPr dirty="0" baseline="4629" sz="900" i="1">
                <a:latin typeface="Calibri"/>
                <a:cs typeface="Calibri"/>
              </a:rPr>
              <a:t>b</a:t>
            </a:r>
            <a:r>
              <a:rPr dirty="0" baseline="4629" sz="900" spc="405" i="1">
                <a:latin typeface="Calibri"/>
                <a:cs typeface="Calibri"/>
              </a:rPr>
              <a:t> </a:t>
            </a:r>
            <a:r>
              <a:rPr dirty="0" sz="600" spc="10">
                <a:latin typeface="Calibri"/>
                <a:cs typeface="Calibri"/>
              </a:rPr>
              <a:t>2</a:t>
            </a:r>
            <a:r>
              <a:rPr dirty="0" sz="600">
                <a:latin typeface="Calibri"/>
                <a:cs typeface="Calibri"/>
              </a:rPr>
              <a:t>	</a:t>
            </a:r>
            <a:r>
              <a:rPr dirty="0" baseline="2777" sz="1500" spc="390">
                <a:latin typeface="Cambria"/>
                <a:cs typeface="Cambria"/>
              </a:rPr>
              <a:t>⎣</a:t>
            </a:r>
            <a:endParaRPr baseline="2777" sz="1500">
              <a:latin typeface="Cambria"/>
              <a:cs typeface="Cambria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4933188" y="8201466"/>
            <a:ext cx="2838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27" i="1">
                <a:latin typeface="Calibri"/>
                <a:cs typeface="Calibri"/>
              </a:rPr>
              <a:t>Z</a:t>
            </a:r>
            <a:r>
              <a:rPr dirty="0" sz="800" spc="85" i="1">
                <a:latin typeface="Calibri"/>
                <a:cs typeface="Calibri"/>
              </a:rPr>
              <a:t>ps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4964684" y="8363011"/>
            <a:ext cx="1276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5066791" y="8436481"/>
            <a:ext cx="12001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 i="1">
                <a:latin typeface="Calibri"/>
                <a:cs typeface="Calibri"/>
              </a:rPr>
              <a:t>pt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4940808" y="8568751"/>
            <a:ext cx="2686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42" i="1">
                <a:latin typeface="Calibri"/>
                <a:cs typeface="Calibri"/>
              </a:rPr>
              <a:t>Z</a:t>
            </a:r>
            <a:r>
              <a:rPr dirty="0" sz="800" spc="95" i="1">
                <a:latin typeface="Calibri"/>
                <a:cs typeface="Calibri"/>
              </a:rPr>
              <a:t>st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5234432" y="8091137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5234432" y="8313643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5234432" y="8394417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1150111" y="8972611"/>
            <a:ext cx="47574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siguiente: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601609" y="1682381"/>
            <a:ext cx="53975" cy="53975"/>
          </a:xfrm>
          <a:custGeom>
            <a:avLst/>
            <a:gdLst/>
            <a:ahLst/>
            <a:cxnLst/>
            <a:rect l="l" t="t" r="r" b="b"/>
            <a:pathLst>
              <a:path w="53975" h="53975">
                <a:moveTo>
                  <a:pt x="53568" y="26784"/>
                </a:moveTo>
                <a:lnTo>
                  <a:pt x="51462" y="37205"/>
                </a:lnTo>
                <a:lnTo>
                  <a:pt x="45720" y="45719"/>
                </a:lnTo>
                <a:lnTo>
                  <a:pt x="37205" y="51462"/>
                </a:lnTo>
                <a:lnTo>
                  <a:pt x="26784" y="53568"/>
                </a:lnTo>
                <a:lnTo>
                  <a:pt x="16362" y="51462"/>
                </a:lnTo>
                <a:lnTo>
                  <a:pt x="7848" y="45719"/>
                </a:lnTo>
                <a:lnTo>
                  <a:pt x="2106" y="37205"/>
                </a:lnTo>
                <a:lnTo>
                  <a:pt x="0" y="26784"/>
                </a:lnTo>
                <a:lnTo>
                  <a:pt x="2106" y="16362"/>
                </a:lnTo>
                <a:lnTo>
                  <a:pt x="7848" y="7848"/>
                </a:lnTo>
                <a:lnTo>
                  <a:pt x="16362" y="2106"/>
                </a:lnTo>
                <a:lnTo>
                  <a:pt x="26784" y="0"/>
                </a:lnTo>
                <a:lnTo>
                  <a:pt x="37205" y="2106"/>
                </a:lnTo>
                <a:lnTo>
                  <a:pt x="45720" y="7848"/>
                </a:lnTo>
                <a:lnTo>
                  <a:pt x="51462" y="16362"/>
                </a:lnTo>
                <a:lnTo>
                  <a:pt x="53568" y="26784"/>
                </a:lnTo>
                <a:close/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1601609" y="2551061"/>
            <a:ext cx="53975" cy="53975"/>
          </a:xfrm>
          <a:custGeom>
            <a:avLst/>
            <a:gdLst/>
            <a:ahLst/>
            <a:cxnLst/>
            <a:rect l="l" t="t" r="r" b="b"/>
            <a:pathLst>
              <a:path w="53975" h="53975">
                <a:moveTo>
                  <a:pt x="53568" y="26784"/>
                </a:moveTo>
                <a:lnTo>
                  <a:pt x="51462" y="37205"/>
                </a:lnTo>
                <a:lnTo>
                  <a:pt x="45720" y="45720"/>
                </a:lnTo>
                <a:lnTo>
                  <a:pt x="37205" y="51462"/>
                </a:lnTo>
                <a:lnTo>
                  <a:pt x="26784" y="53568"/>
                </a:lnTo>
                <a:lnTo>
                  <a:pt x="16362" y="51462"/>
                </a:lnTo>
                <a:lnTo>
                  <a:pt x="7848" y="45720"/>
                </a:lnTo>
                <a:lnTo>
                  <a:pt x="2106" y="37205"/>
                </a:lnTo>
                <a:lnTo>
                  <a:pt x="0" y="26784"/>
                </a:lnTo>
                <a:lnTo>
                  <a:pt x="2106" y="16362"/>
                </a:lnTo>
                <a:lnTo>
                  <a:pt x="7848" y="7848"/>
                </a:lnTo>
                <a:lnTo>
                  <a:pt x="16362" y="2106"/>
                </a:lnTo>
                <a:lnTo>
                  <a:pt x="26784" y="0"/>
                </a:lnTo>
                <a:lnTo>
                  <a:pt x="37205" y="2106"/>
                </a:lnTo>
                <a:lnTo>
                  <a:pt x="45720" y="7848"/>
                </a:lnTo>
                <a:lnTo>
                  <a:pt x="51462" y="16362"/>
                </a:lnTo>
                <a:lnTo>
                  <a:pt x="53568" y="26784"/>
                </a:lnTo>
                <a:close/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6242951" y="921905"/>
            <a:ext cx="53975" cy="53975"/>
          </a:xfrm>
          <a:custGeom>
            <a:avLst/>
            <a:gdLst/>
            <a:ahLst/>
            <a:cxnLst/>
            <a:rect l="l" t="t" r="r" b="b"/>
            <a:pathLst>
              <a:path w="53975" h="53975">
                <a:moveTo>
                  <a:pt x="53568" y="26784"/>
                </a:moveTo>
                <a:lnTo>
                  <a:pt x="51462" y="37205"/>
                </a:lnTo>
                <a:lnTo>
                  <a:pt x="45719" y="45719"/>
                </a:lnTo>
                <a:lnTo>
                  <a:pt x="37205" y="51462"/>
                </a:lnTo>
                <a:lnTo>
                  <a:pt x="26784" y="53568"/>
                </a:lnTo>
                <a:lnTo>
                  <a:pt x="16362" y="51462"/>
                </a:lnTo>
                <a:lnTo>
                  <a:pt x="7848" y="45719"/>
                </a:lnTo>
                <a:lnTo>
                  <a:pt x="2106" y="37205"/>
                </a:lnTo>
                <a:lnTo>
                  <a:pt x="0" y="26784"/>
                </a:lnTo>
                <a:lnTo>
                  <a:pt x="2106" y="16362"/>
                </a:lnTo>
                <a:lnTo>
                  <a:pt x="7848" y="7848"/>
                </a:lnTo>
                <a:lnTo>
                  <a:pt x="16362" y="2106"/>
                </a:lnTo>
                <a:lnTo>
                  <a:pt x="26784" y="0"/>
                </a:lnTo>
                <a:lnTo>
                  <a:pt x="37205" y="2106"/>
                </a:lnTo>
                <a:lnTo>
                  <a:pt x="45719" y="7848"/>
                </a:lnTo>
                <a:lnTo>
                  <a:pt x="51462" y="16362"/>
                </a:lnTo>
                <a:lnTo>
                  <a:pt x="53568" y="26784"/>
                </a:lnTo>
                <a:close/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6270383" y="2442857"/>
            <a:ext cx="53975" cy="53975"/>
          </a:xfrm>
          <a:custGeom>
            <a:avLst/>
            <a:gdLst/>
            <a:ahLst/>
            <a:cxnLst/>
            <a:rect l="l" t="t" r="r" b="b"/>
            <a:pathLst>
              <a:path w="53975" h="53975">
                <a:moveTo>
                  <a:pt x="53568" y="26784"/>
                </a:moveTo>
                <a:lnTo>
                  <a:pt x="51462" y="37205"/>
                </a:lnTo>
                <a:lnTo>
                  <a:pt x="45719" y="45719"/>
                </a:lnTo>
                <a:lnTo>
                  <a:pt x="37205" y="51462"/>
                </a:lnTo>
                <a:lnTo>
                  <a:pt x="26784" y="53568"/>
                </a:lnTo>
                <a:lnTo>
                  <a:pt x="16362" y="51462"/>
                </a:lnTo>
                <a:lnTo>
                  <a:pt x="7848" y="45719"/>
                </a:lnTo>
                <a:lnTo>
                  <a:pt x="2106" y="37205"/>
                </a:lnTo>
                <a:lnTo>
                  <a:pt x="0" y="26784"/>
                </a:lnTo>
                <a:lnTo>
                  <a:pt x="2106" y="16362"/>
                </a:lnTo>
                <a:lnTo>
                  <a:pt x="7848" y="7848"/>
                </a:lnTo>
                <a:lnTo>
                  <a:pt x="16362" y="2106"/>
                </a:lnTo>
                <a:lnTo>
                  <a:pt x="26784" y="0"/>
                </a:lnTo>
                <a:lnTo>
                  <a:pt x="37205" y="2106"/>
                </a:lnTo>
                <a:lnTo>
                  <a:pt x="45719" y="7848"/>
                </a:lnTo>
                <a:lnTo>
                  <a:pt x="51462" y="16362"/>
                </a:lnTo>
                <a:lnTo>
                  <a:pt x="53568" y="26784"/>
                </a:lnTo>
                <a:close/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6297815" y="3311537"/>
            <a:ext cx="53975" cy="53975"/>
          </a:xfrm>
          <a:custGeom>
            <a:avLst/>
            <a:gdLst/>
            <a:ahLst/>
            <a:cxnLst/>
            <a:rect l="l" t="t" r="r" b="b"/>
            <a:pathLst>
              <a:path w="53975" h="53975">
                <a:moveTo>
                  <a:pt x="53568" y="26784"/>
                </a:moveTo>
                <a:lnTo>
                  <a:pt x="51462" y="37205"/>
                </a:lnTo>
                <a:lnTo>
                  <a:pt x="45719" y="45720"/>
                </a:lnTo>
                <a:lnTo>
                  <a:pt x="37205" y="51462"/>
                </a:lnTo>
                <a:lnTo>
                  <a:pt x="26784" y="53568"/>
                </a:lnTo>
                <a:lnTo>
                  <a:pt x="16362" y="51462"/>
                </a:lnTo>
                <a:lnTo>
                  <a:pt x="7848" y="45720"/>
                </a:lnTo>
                <a:lnTo>
                  <a:pt x="2106" y="37205"/>
                </a:lnTo>
                <a:lnTo>
                  <a:pt x="0" y="26784"/>
                </a:lnTo>
                <a:lnTo>
                  <a:pt x="2106" y="16362"/>
                </a:lnTo>
                <a:lnTo>
                  <a:pt x="7848" y="7848"/>
                </a:lnTo>
                <a:lnTo>
                  <a:pt x="16362" y="2106"/>
                </a:lnTo>
                <a:lnTo>
                  <a:pt x="26784" y="0"/>
                </a:lnTo>
                <a:lnTo>
                  <a:pt x="37205" y="2106"/>
                </a:lnTo>
                <a:lnTo>
                  <a:pt x="45719" y="7848"/>
                </a:lnTo>
                <a:lnTo>
                  <a:pt x="51462" y="16362"/>
                </a:lnTo>
                <a:lnTo>
                  <a:pt x="53568" y="26784"/>
                </a:lnTo>
                <a:close/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6242951" y="1790585"/>
            <a:ext cx="53975" cy="53975"/>
          </a:xfrm>
          <a:custGeom>
            <a:avLst/>
            <a:gdLst/>
            <a:ahLst/>
            <a:cxnLst/>
            <a:rect l="l" t="t" r="r" b="b"/>
            <a:pathLst>
              <a:path w="53975" h="53975">
                <a:moveTo>
                  <a:pt x="53568" y="26784"/>
                </a:moveTo>
                <a:lnTo>
                  <a:pt x="51462" y="37205"/>
                </a:lnTo>
                <a:lnTo>
                  <a:pt x="45719" y="45719"/>
                </a:lnTo>
                <a:lnTo>
                  <a:pt x="37205" y="51462"/>
                </a:lnTo>
                <a:lnTo>
                  <a:pt x="26784" y="53568"/>
                </a:lnTo>
                <a:lnTo>
                  <a:pt x="16362" y="51462"/>
                </a:lnTo>
                <a:lnTo>
                  <a:pt x="7848" y="45719"/>
                </a:lnTo>
                <a:lnTo>
                  <a:pt x="2106" y="37205"/>
                </a:lnTo>
                <a:lnTo>
                  <a:pt x="0" y="26784"/>
                </a:lnTo>
                <a:lnTo>
                  <a:pt x="2106" y="16362"/>
                </a:lnTo>
                <a:lnTo>
                  <a:pt x="7848" y="7848"/>
                </a:lnTo>
                <a:lnTo>
                  <a:pt x="16362" y="2106"/>
                </a:lnTo>
                <a:lnTo>
                  <a:pt x="26784" y="0"/>
                </a:lnTo>
                <a:lnTo>
                  <a:pt x="37205" y="2106"/>
                </a:lnTo>
                <a:lnTo>
                  <a:pt x="45719" y="7848"/>
                </a:lnTo>
                <a:lnTo>
                  <a:pt x="51462" y="16362"/>
                </a:lnTo>
                <a:lnTo>
                  <a:pt x="53568" y="26784"/>
                </a:lnTo>
                <a:close/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1679854" y="894524"/>
            <a:ext cx="3966845" cy="2443480"/>
          </a:xfrm>
          <a:custGeom>
            <a:avLst/>
            <a:gdLst/>
            <a:ahLst/>
            <a:cxnLst/>
            <a:rect l="l" t="t" r="r" b="b"/>
            <a:pathLst>
              <a:path w="3966845" h="2443479">
                <a:moveTo>
                  <a:pt x="437235" y="760095"/>
                </a:moveTo>
                <a:lnTo>
                  <a:pt x="1088745" y="760095"/>
                </a:lnTo>
                <a:lnTo>
                  <a:pt x="1088745" y="868679"/>
                </a:lnTo>
                <a:lnTo>
                  <a:pt x="437235" y="868679"/>
                </a:lnTo>
                <a:lnTo>
                  <a:pt x="437235" y="760095"/>
                </a:lnTo>
                <a:close/>
              </a:path>
              <a:path w="3966845" h="2443479">
                <a:moveTo>
                  <a:pt x="1088745" y="814387"/>
                </a:moveTo>
                <a:lnTo>
                  <a:pt x="1523085" y="814387"/>
                </a:lnTo>
                <a:lnTo>
                  <a:pt x="2391765" y="54292"/>
                </a:lnTo>
                <a:lnTo>
                  <a:pt x="2826105" y="54292"/>
                </a:lnTo>
              </a:path>
              <a:path w="3966845" h="2443479">
                <a:moveTo>
                  <a:pt x="2826105" y="0"/>
                </a:moveTo>
                <a:lnTo>
                  <a:pt x="3477615" y="0"/>
                </a:lnTo>
                <a:lnTo>
                  <a:pt x="3477615" y="108584"/>
                </a:lnTo>
                <a:lnTo>
                  <a:pt x="2826105" y="108584"/>
                </a:lnTo>
                <a:lnTo>
                  <a:pt x="2826105" y="0"/>
                </a:lnTo>
                <a:close/>
              </a:path>
              <a:path w="3966845" h="2443479">
                <a:moveTo>
                  <a:pt x="437235" y="814387"/>
                </a:moveTo>
                <a:lnTo>
                  <a:pt x="2895" y="814387"/>
                </a:lnTo>
              </a:path>
              <a:path w="3966845" h="2443479">
                <a:moveTo>
                  <a:pt x="0" y="814387"/>
                </a:moveTo>
                <a:lnTo>
                  <a:pt x="5791" y="814387"/>
                </a:lnTo>
              </a:path>
              <a:path w="3966845" h="2443479">
                <a:moveTo>
                  <a:pt x="1523085" y="814387"/>
                </a:moveTo>
                <a:lnTo>
                  <a:pt x="2391765" y="1574482"/>
                </a:lnTo>
              </a:path>
              <a:path w="3966845" h="2443479">
                <a:moveTo>
                  <a:pt x="2391765" y="1574482"/>
                </a:moveTo>
                <a:lnTo>
                  <a:pt x="2826105" y="1574482"/>
                </a:lnTo>
              </a:path>
              <a:path w="3966845" h="2443479">
                <a:moveTo>
                  <a:pt x="2826105" y="1520190"/>
                </a:moveTo>
                <a:lnTo>
                  <a:pt x="3477615" y="1520190"/>
                </a:lnTo>
                <a:lnTo>
                  <a:pt x="3477615" y="1628775"/>
                </a:lnTo>
                <a:lnTo>
                  <a:pt x="2826105" y="1628775"/>
                </a:lnTo>
                <a:lnTo>
                  <a:pt x="2826105" y="1520190"/>
                </a:lnTo>
                <a:close/>
              </a:path>
              <a:path w="3966845" h="2443479">
                <a:moveTo>
                  <a:pt x="3911955" y="54292"/>
                </a:moveTo>
                <a:lnTo>
                  <a:pt x="3477615" y="54292"/>
                </a:lnTo>
              </a:path>
              <a:path w="3966845" h="2443479">
                <a:moveTo>
                  <a:pt x="3911955" y="1574482"/>
                </a:moveTo>
                <a:lnTo>
                  <a:pt x="3477615" y="1574482"/>
                </a:lnTo>
              </a:path>
              <a:path w="3966845" h="2443479">
                <a:moveTo>
                  <a:pt x="2895" y="1683067"/>
                </a:moveTo>
                <a:lnTo>
                  <a:pt x="1523085" y="1683067"/>
                </a:lnTo>
                <a:lnTo>
                  <a:pt x="2337473" y="922972"/>
                </a:lnTo>
                <a:lnTo>
                  <a:pt x="3911955" y="922972"/>
                </a:lnTo>
              </a:path>
              <a:path w="3966845" h="2443479">
                <a:moveTo>
                  <a:pt x="1523085" y="1683067"/>
                </a:moveTo>
                <a:lnTo>
                  <a:pt x="2391765" y="2443162"/>
                </a:lnTo>
              </a:path>
              <a:path w="3966845" h="2443479">
                <a:moveTo>
                  <a:pt x="2391765" y="2443162"/>
                </a:moveTo>
                <a:lnTo>
                  <a:pt x="3966248" y="2443162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5917565" y="948816"/>
            <a:ext cx="325755" cy="0"/>
          </a:xfrm>
          <a:custGeom>
            <a:avLst/>
            <a:gdLst/>
            <a:ahLst/>
            <a:cxnLst/>
            <a:rect l="l" t="t" r="r" b="b"/>
            <a:pathLst>
              <a:path w="325754" h="0">
                <a:moveTo>
                  <a:pt x="0" y="0"/>
                </a:moveTo>
                <a:lnTo>
                  <a:pt x="325755" y="0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5917565" y="1817497"/>
            <a:ext cx="325755" cy="0"/>
          </a:xfrm>
          <a:custGeom>
            <a:avLst/>
            <a:gdLst/>
            <a:ahLst/>
            <a:cxnLst/>
            <a:rect l="l" t="t" r="r" b="b"/>
            <a:pathLst>
              <a:path w="325754" h="0">
                <a:moveTo>
                  <a:pt x="0" y="0"/>
                </a:moveTo>
                <a:lnTo>
                  <a:pt x="325755" y="0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5971857" y="2469007"/>
            <a:ext cx="325755" cy="0"/>
          </a:xfrm>
          <a:custGeom>
            <a:avLst/>
            <a:gdLst/>
            <a:ahLst/>
            <a:cxnLst/>
            <a:rect l="l" t="t" r="r" b="b"/>
            <a:pathLst>
              <a:path w="325754" h="0">
                <a:moveTo>
                  <a:pt x="0" y="0"/>
                </a:moveTo>
                <a:lnTo>
                  <a:pt x="325754" y="0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5971857" y="3337686"/>
            <a:ext cx="325755" cy="0"/>
          </a:xfrm>
          <a:custGeom>
            <a:avLst/>
            <a:gdLst/>
            <a:ahLst/>
            <a:cxnLst/>
            <a:rect l="l" t="t" r="r" b="b"/>
            <a:pathLst>
              <a:path w="325754" h="0">
                <a:moveTo>
                  <a:pt x="0" y="0"/>
                </a:moveTo>
                <a:lnTo>
                  <a:pt x="325754" y="0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1549730" y="1772069"/>
            <a:ext cx="48895" cy="751840"/>
            <a:chOff x="1549730" y="1772069"/>
            <a:chExt cx="48895" cy="751840"/>
          </a:xfrm>
        </p:grpSpPr>
        <p:sp>
          <p:nvSpPr>
            <p:cNvPr id="14" name="object 14" descr=""/>
            <p:cNvSpPr/>
            <p:nvPr/>
          </p:nvSpPr>
          <p:spPr>
            <a:xfrm>
              <a:off x="1571447" y="1774786"/>
              <a:ext cx="5715" cy="748665"/>
            </a:xfrm>
            <a:custGeom>
              <a:avLst/>
              <a:gdLst/>
              <a:ahLst/>
              <a:cxnLst/>
              <a:rect l="l" t="t" r="r" b="b"/>
              <a:pathLst>
                <a:path w="5715" h="748664">
                  <a:moveTo>
                    <a:pt x="2717" y="0"/>
                  </a:moveTo>
                  <a:lnTo>
                    <a:pt x="0" y="10871"/>
                  </a:lnTo>
                  <a:lnTo>
                    <a:pt x="0" y="748512"/>
                  </a:lnTo>
                  <a:lnTo>
                    <a:pt x="5435" y="748512"/>
                  </a:lnTo>
                  <a:lnTo>
                    <a:pt x="5435" y="10871"/>
                  </a:lnTo>
                  <a:lnTo>
                    <a:pt x="271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1552448" y="1774786"/>
              <a:ext cx="43815" cy="86995"/>
            </a:xfrm>
            <a:custGeom>
              <a:avLst/>
              <a:gdLst/>
              <a:ahLst/>
              <a:cxnLst/>
              <a:rect l="l" t="t" r="r" b="b"/>
              <a:pathLst>
                <a:path w="43815" h="86994">
                  <a:moveTo>
                    <a:pt x="21717" y="0"/>
                  </a:moveTo>
                  <a:lnTo>
                    <a:pt x="0" y="86868"/>
                  </a:lnTo>
                  <a:lnTo>
                    <a:pt x="43434" y="86868"/>
                  </a:lnTo>
                  <a:lnTo>
                    <a:pt x="2171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1552448" y="1774786"/>
              <a:ext cx="43815" cy="86995"/>
            </a:xfrm>
            <a:custGeom>
              <a:avLst/>
              <a:gdLst/>
              <a:ahLst/>
              <a:cxnLst/>
              <a:rect l="l" t="t" r="r" b="b"/>
              <a:pathLst>
                <a:path w="43815" h="86994">
                  <a:moveTo>
                    <a:pt x="43434" y="86868"/>
                  </a:moveTo>
                  <a:lnTo>
                    <a:pt x="21717" y="0"/>
                  </a:lnTo>
                  <a:lnTo>
                    <a:pt x="0" y="86868"/>
                  </a:lnTo>
                  <a:lnTo>
                    <a:pt x="43434" y="86868"/>
                  </a:lnTo>
                  <a:close/>
                </a:path>
              </a:pathLst>
            </a:custGeom>
            <a:ln w="54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 descr=""/>
          <p:cNvGrpSpPr/>
          <p:nvPr/>
        </p:nvGrpSpPr>
        <p:grpSpPr>
          <a:xfrm>
            <a:off x="6327470" y="1011974"/>
            <a:ext cx="48895" cy="751840"/>
            <a:chOff x="6327470" y="1011974"/>
            <a:chExt cx="48895" cy="751840"/>
          </a:xfrm>
        </p:grpSpPr>
        <p:sp>
          <p:nvSpPr>
            <p:cNvPr id="18" name="object 18" descr=""/>
            <p:cNvSpPr/>
            <p:nvPr/>
          </p:nvSpPr>
          <p:spPr>
            <a:xfrm>
              <a:off x="6349187" y="1014691"/>
              <a:ext cx="5715" cy="748665"/>
            </a:xfrm>
            <a:custGeom>
              <a:avLst/>
              <a:gdLst/>
              <a:ahLst/>
              <a:cxnLst/>
              <a:rect l="l" t="t" r="r" b="b"/>
              <a:pathLst>
                <a:path w="5714" h="748664">
                  <a:moveTo>
                    <a:pt x="2717" y="0"/>
                  </a:moveTo>
                  <a:lnTo>
                    <a:pt x="0" y="10871"/>
                  </a:lnTo>
                  <a:lnTo>
                    <a:pt x="0" y="748512"/>
                  </a:lnTo>
                  <a:lnTo>
                    <a:pt x="5435" y="748512"/>
                  </a:lnTo>
                  <a:lnTo>
                    <a:pt x="5435" y="10871"/>
                  </a:lnTo>
                  <a:lnTo>
                    <a:pt x="271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6330188" y="1014691"/>
              <a:ext cx="43815" cy="86995"/>
            </a:xfrm>
            <a:custGeom>
              <a:avLst/>
              <a:gdLst/>
              <a:ahLst/>
              <a:cxnLst/>
              <a:rect l="l" t="t" r="r" b="b"/>
              <a:pathLst>
                <a:path w="43814" h="86994">
                  <a:moveTo>
                    <a:pt x="21716" y="0"/>
                  </a:moveTo>
                  <a:lnTo>
                    <a:pt x="0" y="86867"/>
                  </a:lnTo>
                  <a:lnTo>
                    <a:pt x="43434" y="86867"/>
                  </a:lnTo>
                  <a:lnTo>
                    <a:pt x="217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6330188" y="1014691"/>
              <a:ext cx="43815" cy="86995"/>
            </a:xfrm>
            <a:custGeom>
              <a:avLst/>
              <a:gdLst/>
              <a:ahLst/>
              <a:cxnLst/>
              <a:rect l="l" t="t" r="r" b="b"/>
              <a:pathLst>
                <a:path w="43814" h="86994">
                  <a:moveTo>
                    <a:pt x="43434" y="86867"/>
                  </a:moveTo>
                  <a:lnTo>
                    <a:pt x="21716" y="0"/>
                  </a:lnTo>
                  <a:lnTo>
                    <a:pt x="0" y="86867"/>
                  </a:lnTo>
                  <a:lnTo>
                    <a:pt x="43434" y="86867"/>
                  </a:lnTo>
                  <a:close/>
                </a:path>
              </a:pathLst>
            </a:custGeom>
            <a:ln w="54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" name="object 21" descr=""/>
          <p:cNvGrpSpPr/>
          <p:nvPr/>
        </p:nvGrpSpPr>
        <p:grpSpPr>
          <a:xfrm>
            <a:off x="6381762" y="2532164"/>
            <a:ext cx="48895" cy="751840"/>
            <a:chOff x="6381762" y="2532164"/>
            <a:chExt cx="48895" cy="751840"/>
          </a:xfrm>
        </p:grpSpPr>
        <p:sp>
          <p:nvSpPr>
            <p:cNvPr id="22" name="object 22" descr=""/>
            <p:cNvSpPr/>
            <p:nvPr/>
          </p:nvSpPr>
          <p:spPr>
            <a:xfrm>
              <a:off x="6403479" y="2534881"/>
              <a:ext cx="5715" cy="748665"/>
            </a:xfrm>
            <a:custGeom>
              <a:avLst/>
              <a:gdLst/>
              <a:ahLst/>
              <a:cxnLst/>
              <a:rect l="l" t="t" r="r" b="b"/>
              <a:pathLst>
                <a:path w="5714" h="748664">
                  <a:moveTo>
                    <a:pt x="2717" y="0"/>
                  </a:moveTo>
                  <a:lnTo>
                    <a:pt x="0" y="10871"/>
                  </a:lnTo>
                  <a:lnTo>
                    <a:pt x="0" y="748512"/>
                  </a:lnTo>
                  <a:lnTo>
                    <a:pt x="5435" y="748512"/>
                  </a:lnTo>
                  <a:lnTo>
                    <a:pt x="5435" y="10871"/>
                  </a:lnTo>
                  <a:lnTo>
                    <a:pt x="271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6384480" y="2534881"/>
              <a:ext cx="43815" cy="86995"/>
            </a:xfrm>
            <a:custGeom>
              <a:avLst/>
              <a:gdLst/>
              <a:ahLst/>
              <a:cxnLst/>
              <a:rect l="l" t="t" r="r" b="b"/>
              <a:pathLst>
                <a:path w="43814" h="86994">
                  <a:moveTo>
                    <a:pt x="21717" y="0"/>
                  </a:moveTo>
                  <a:lnTo>
                    <a:pt x="0" y="86868"/>
                  </a:lnTo>
                  <a:lnTo>
                    <a:pt x="43434" y="86868"/>
                  </a:lnTo>
                  <a:lnTo>
                    <a:pt x="2171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6384480" y="2534881"/>
              <a:ext cx="43815" cy="86995"/>
            </a:xfrm>
            <a:custGeom>
              <a:avLst/>
              <a:gdLst/>
              <a:ahLst/>
              <a:cxnLst/>
              <a:rect l="l" t="t" r="r" b="b"/>
              <a:pathLst>
                <a:path w="43814" h="86994">
                  <a:moveTo>
                    <a:pt x="43434" y="86868"/>
                  </a:moveTo>
                  <a:lnTo>
                    <a:pt x="21717" y="0"/>
                  </a:lnTo>
                  <a:lnTo>
                    <a:pt x="0" y="86868"/>
                  </a:lnTo>
                  <a:lnTo>
                    <a:pt x="43434" y="86868"/>
                  </a:lnTo>
                  <a:close/>
                </a:path>
              </a:pathLst>
            </a:custGeom>
            <a:ln w="54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 txBox="1"/>
          <p:nvPr/>
        </p:nvSpPr>
        <p:spPr>
          <a:xfrm>
            <a:off x="1318894" y="2054542"/>
            <a:ext cx="250190" cy="1822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1000" spc="40">
                <a:latin typeface="Times New Roman"/>
                <a:cs typeface="Times New Roman"/>
              </a:rPr>
              <a:t>V</a:t>
            </a:r>
            <a:r>
              <a:rPr dirty="0" baseline="-25000" sz="1500" spc="60">
                <a:latin typeface="Times New Roman"/>
                <a:cs typeface="Times New Roman"/>
              </a:rPr>
              <a:t>p</a:t>
            </a:r>
            <a:endParaRPr baseline="-25000" sz="15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6393497" y="1294452"/>
            <a:ext cx="184785" cy="1822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000" spc="40">
                <a:latin typeface="Times New Roman"/>
                <a:cs typeface="Times New Roman"/>
              </a:rPr>
              <a:t>Vs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6447794" y="2868929"/>
            <a:ext cx="170815" cy="1822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000" spc="40">
                <a:latin typeface="Times New Roman"/>
                <a:cs typeface="Times New Roman"/>
              </a:rPr>
              <a:t>Vt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764722" y="697238"/>
            <a:ext cx="184785" cy="1822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000">
                <a:latin typeface="Times New Roman"/>
                <a:cs typeface="Times New Roman"/>
              </a:rPr>
              <a:t>Z</a:t>
            </a:r>
            <a:r>
              <a:rPr dirty="0" sz="1000" spc="-1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764722" y="2217433"/>
            <a:ext cx="170180" cy="1822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000">
                <a:latin typeface="Times New Roman"/>
                <a:cs typeface="Times New Roman"/>
              </a:rPr>
              <a:t>Z</a:t>
            </a:r>
            <a:r>
              <a:rPr dirty="0" sz="1000" spc="-1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t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5633402" y="729803"/>
            <a:ext cx="401955" cy="2082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Times New Roman"/>
                <a:cs typeface="Times New Roman"/>
              </a:rPr>
              <a:t>1</a:t>
            </a:r>
            <a:r>
              <a:rPr dirty="0" sz="1000" spc="26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:</a:t>
            </a:r>
            <a:r>
              <a:rPr dirty="0" sz="10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375856" y="1457328"/>
            <a:ext cx="199390" cy="1822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000">
                <a:latin typeface="Times New Roman"/>
                <a:cs typeface="Times New Roman"/>
              </a:rPr>
              <a:t>Z</a:t>
            </a:r>
            <a:r>
              <a:rPr dirty="0" sz="1000" spc="-1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p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687699" y="2249998"/>
            <a:ext cx="387350" cy="2082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Times New Roman"/>
                <a:cs typeface="Times New Roman"/>
              </a:rPr>
              <a:t>1</a:t>
            </a:r>
            <a:r>
              <a:rPr dirty="0" sz="1000" spc="26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:</a:t>
            </a:r>
            <a:r>
              <a:rPr dirty="0" sz="10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t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/>
          <p:nvPr/>
        </p:nvSpPr>
        <p:spPr>
          <a:xfrm>
            <a:off x="5860021" y="2486380"/>
            <a:ext cx="166370" cy="817880"/>
          </a:xfrm>
          <a:custGeom>
            <a:avLst/>
            <a:gdLst/>
            <a:ahLst/>
            <a:cxnLst/>
            <a:rect l="l" t="t" r="r" b="b"/>
            <a:pathLst>
              <a:path w="166370" h="817879">
                <a:moveTo>
                  <a:pt x="111861" y="715225"/>
                </a:moveTo>
                <a:lnTo>
                  <a:pt x="106616" y="716127"/>
                </a:lnTo>
                <a:lnTo>
                  <a:pt x="101307" y="716584"/>
                </a:lnTo>
                <a:lnTo>
                  <a:pt x="95986" y="716584"/>
                </a:lnTo>
                <a:lnTo>
                  <a:pt x="59674" y="709249"/>
                </a:lnTo>
                <a:lnTo>
                  <a:pt x="30010" y="689248"/>
                </a:lnTo>
                <a:lnTo>
                  <a:pt x="10004" y="659588"/>
                </a:lnTo>
                <a:lnTo>
                  <a:pt x="2667" y="623277"/>
                </a:lnTo>
                <a:lnTo>
                  <a:pt x="10004" y="586967"/>
                </a:lnTo>
                <a:lnTo>
                  <a:pt x="30010" y="557307"/>
                </a:lnTo>
                <a:lnTo>
                  <a:pt x="59674" y="537306"/>
                </a:lnTo>
                <a:lnTo>
                  <a:pt x="95986" y="529971"/>
                </a:lnTo>
                <a:lnTo>
                  <a:pt x="115769" y="532091"/>
                </a:lnTo>
                <a:lnTo>
                  <a:pt x="134456" y="538270"/>
                </a:lnTo>
                <a:lnTo>
                  <a:pt x="151431" y="548230"/>
                </a:lnTo>
                <a:lnTo>
                  <a:pt x="166077" y="561695"/>
                </a:lnTo>
              </a:path>
              <a:path w="166370" h="817879">
                <a:moveTo>
                  <a:pt x="166065" y="561746"/>
                </a:moveTo>
                <a:lnTo>
                  <a:pt x="151537" y="572048"/>
                </a:lnTo>
                <a:lnTo>
                  <a:pt x="135551" y="579580"/>
                </a:lnTo>
                <a:lnTo>
                  <a:pt x="118496" y="584202"/>
                </a:lnTo>
                <a:lnTo>
                  <a:pt x="100761" y="585774"/>
                </a:lnTo>
                <a:lnTo>
                  <a:pt x="61550" y="577853"/>
                </a:lnTo>
                <a:lnTo>
                  <a:pt x="29521" y="556253"/>
                </a:lnTo>
                <a:lnTo>
                  <a:pt x="7921" y="524224"/>
                </a:lnTo>
                <a:lnTo>
                  <a:pt x="0" y="485012"/>
                </a:lnTo>
                <a:lnTo>
                  <a:pt x="7921" y="445801"/>
                </a:lnTo>
                <a:lnTo>
                  <a:pt x="29521" y="413772"/>
                </a:lnTo>
                <a:lnTo>
                  <a:pt x="61550" y="392172"/>
                </a:lnTo>
                <a:lnTo>
                  <a:pt x="100761" y="384251"/>
                </a:lnTo>
                <a:lnTo>
                  <a:pt x="118496" y="385823"/>
                </a:lnTo>
                <a:lnTo>
                  <a:pt x="135551" y="390445"/>
                </a:lnTo>
                <a:lnTo>
                  <a:pt x="151537" y="397977"/>
                </a:lnTo>
                <a:lnTo>
                  <a:pt x="166065" y="408279"/>
                </a:lnTo>
              </a:path>
              <a:path w="166370" h="817879">
                <a:moveTo>
                  <a:pt x="166065" y="408279"/>
                </a:moveTo>
                <a:lnTo>
                  <a:pt x="151537" y="418581"/>
                </a:lnTo>
                <a:lnTo>
                  <a:pt x="135551" y="426113"/>
                </a:lnTo>
                <a:lnTo>
                  <a:pt x="118496" y="430735"/>
                </a:lnTo>
                <a:lnTo>
                  <a:pt x="100761" y="432307"/>
                </a:lnTo>
                <a:lnTo>
                  <a:pt x="61550" y="424386"/>
                </a:lnTo>
                <a:lnTo>
                  <a:pt x="29521" y="402786"/>
                </a:lnTo>
                <a:lnTo>
                  <a:pt x="7921" y="370757"/>
                </a:lnTo>
                <a:lnTo>
                  <a:pt x="0" y="331546"/>
                </a:lnTo>
                <a:lnTo>
                  <a:pt x="7921" y="292334"/>
                </a:lnTo>
                <a:lnTo>
                  <a:pt x="29521" y="260305"/>
                </a:lnTo>
                <a:lnTo>
                  <a:pt x="61550" y="238706"/>
                </a:lnTo>
                <a:lnTo>
                  <a:pt x="100761" y="230784"/>
                </a:lnTo>
                <a:lnTo>
                  <a:pt x="118496" y="232356"/>
                </a:lnTo>
                <a:lnTo>
                  <a:pt x="135551" y="236978"/>
                </a:lnTo>
                <a:lnTo>
                  <a:pt x="151537" y="244511"/>
                </a:lnTo>
                <a:lnTo>
                  <a:pt x="166065" y="254812"/>
                </a:lnTo>
              </a:path>
              <a:path w="166370" h="817879">
                <a:moveTo>
                  <a:pt x="111772" y="102082"/>
                </a:moveTo>
                <a:lnTo>
                  <a:pt x="106489" y="101155"/>
                </a:lnTo>
                <a:lnTo>
                  <a:pt x="101130" y="100698"/>
                </a:lnTo>
                <a:lnTo>
                  <a:pt x="95770" y="100698"/>
                </a:lnTo>
                <a:lnTo>
                  <a:pt x="59540" y="108017"/>
                </a:lnTo>
                <a:lnTo>
                  <a:pt x="29945" y="127974"/>
                </a:lnTo>
                <a:lnTo>
                  <a:pt x="9986" y="157566"/>
                </a:lnTo>
                <a:lnTo>
                  <a:pt x="2667" y="193789"/>
                </a:lnTo>
                <a:lnTo>
                  <a:pt x="9986" y="230012"/>
                </a:lnTo>
                <a:lnTo>
                  <a:pt x="29945" y="259603"/>
                </a:lnTo>
                <a:lnTo>
                  <a:pt x="59540" y="279560"/>
                </a:lnTo>
                <a:lnTo>
                  <a:pt x="95770" y="286880"/>
                </a:lnTo>
                <a:lnTo>
                  <a:pt x="115668" y="284729"/>
                </a:lnTo>
                <a:lnTo>
                  <a:pt x="134445" y="278466"/>
                </a:lnTo>
                <a:lnTo>
                  <a:pt x="151474" y="268374"/>
                </a:lnTo>
                <a:lnTo>
                  <a:pt x="166128" y="254736"/>
                </a:lnTo>
              </a:path>
              <a:path w="166370" h="817879">
                <a:moveTo>
                  <a:pt x="108940" y="102069"/>
                </a:moveTo>
                <a:lnTo>
                  <a:pt x="114731" y="102069"/>
                </a:lnTo>
              </a:path>
              <a:path w="166370" h="817879">
                <a:moveTo>
                  <a:pt x="111836" y="102069"/>
                </a:moveTo>
                <a:lnTo>
                  <a:pt x="111836" y="0"/>
                </a:lnTo>
              </a:path>
              <a:path w="166370" h="817879">
                <a:moveTo>
                  <a:pt x="111836" y="817283"/>
                </a:moveTo>
                <a:lnTo>
                  <a:pt x="111836" y="715213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 descr=""/>
          <p:cNvSpPr/>
          <p:nvPr/>
        </p:nvSpPr>
        <p:spPr>
          <a:xfrm>
            <a:off x="5591809" y="2486380"/>
            <a:ext cx="166370" cy="817880"/>
          </a:xfrm>
          <a:custGeom>
            <a:avLst/>
            <a:gdLst/>
            <a:ahLst/>
            <a:cxnLst/>
            <a:rect l="l" t="t" r="r" b="b"/>
            <a:pathLst>
              <a:path w="166370" h="817879">
                <a:moveTo>
                  <a:pt x="54267" y="715225"/>
                </a:moveTo>
                <a:lnTo>
                  <a:pt x="59512" y="716127"/>
                </a:lnTo>
                <a:lnTo>
                  <a:pt x="64820" y="716584"/>
                </a:lnTo>
                <a:lnTo>
                  <a:pt x="70142" y="716584"/>
                </a:lnTo>
                <a:lnTo>
                  <a:pt x="106454" y="709249"/>
                </a:lnTo>
                <a:lnTo>
                  <a:pt x="136118" y="689248"/>
                </a:lnTo>
                <a:lnTo>
                  <a:pt x="156124" y="659588"/>
                </a:lnTo>
                <a:lnTo>
                  <a:pt x="163461" y="623277"/>
                </a:lnTo>
                <a:lnTo>
                  <a:pt x="156124" y="586967"/>
                </a:lnTo>
                <a:lnTo>
                  <a:pt x="136118" y="557307"/>
                </a:lnTo>
                <a:lnTo>
                  <a:pt x="106454" y="537306"/>
                </a:lnTo>
                <a:lnTo>
                  <a:pt x="70142" y="529971"/>
                </a:lnTo>
                <a:lnTo>
                  <a:pt x="50360" y="532091"/>
                </a:lnTo>
                <a:lnTo>
                  <a:pt x="31676" y="538270"/>
                </a:lnTo>
                <a:lnTo>
                  <a:pt x="14703" y="548230"/>
                </a:lnTo>
                <a:lnTo>
                  <a:pt x="50" y="561695"/>
                </a:lnTo>
              </a:path>
              <a:path w="166370" h="817879">
                <a:moveTo>
                  <a:pt x="63" y="561746"/>
                </a:moveTo>
                <a:lnTo>
                  <a:pt x="14590" y="572048"/>
                </a:lnTo>
                <a:lnTo>
                  <a:pt x="30576" y="579580"/>
                </a:lnTo>
                <a:lnTo>
                  <a:pt x="47631" y="584202"/>
                </a:lnTo>
                <a:lnTo>
                  <a:pt x="65366" y="585774"/>
                </a:lnTo>
                <a:lnTo>
                  <a:pt x="104580" y="577853"/>
                </a:lnTo>
                <a:lnTo>
                  <a:pt x="136613" y="556253"/>
                </a:lnTo>
                <a:lnTo>
                  <a:pt x="158217" y="524224"/>
                </a:lnTo>
                <a:lnTo>
                  <a:pt x="166141" y="485012"/>
                </a:lnTo>
                <a:lnTo>
                  <a:pt x="158217" y="445801"/>
                </a:lnTo>
                <a:lnTo>
                  <a:pt x="136613" y="413772"/>
                </a:lnTo>
                <a:lnTo>
                  <a:pt x="104580" y="392172"/>
                </a:lnTo>
                <a:lnTo>
                  <a:pt x="65366" y="384251"/>
                </a:lnTo>
                <a:lnTo>
                  <a:pt x="47631" y="385823"/>
                </a:lnTo>
                <a:lnTo>
                  <a:pt x="30576" y="390445"/>
                </a:lnTo>
                <a:lnTo>
                  <a:pt x="14590" y="397977"/>
                </a:lnTo>
                <a:lnTo>
                  <a:pt x="63" y="408279"/>
                </a:lnTo>
              </a:path>
              <a:path w="166370" h="817879">
                <a:moveTo>
                  <a:pt x="63" y="408279"/>
                </a:moveTo>
                <a:lnTo>
                  <a:pt x="14590" y="418581"/>
                </a:lnTo>
                <a:lnTo>
                  <a:pt x="30576" y="426113"/>
                </a:lnTo>
                <a:lnTo>
                  <a:pt x="47631" y="430735"/>
                </a:lnTo>
                <a:lnTo>
                  <a:pt x="65366" y="432307"/>
                </a:lnTo>
                <a:lnTo>
                  <a:pt x="104580" y="424386"/>
                </a:lnTo>
                <a:lnTo>
                  <a:pt x="136613" y="402786"/>
                </a:lnTo>
                <a:lnTo>
                  <a:pt x="158217" y="370757"/>
                </a:lnTo>
                <a:lnTo>
                  <a:pt x="166141" y="331546"/>
                </a:lnTo>
                <a:lnTo>
                  <a:pt x="158217" y="292334"/>
                </a:lnTo>
                <a:lnTo>
                  <a:pt x="136613" y="260305"/>
                </a:lnTo>
                <a:lnTo>
                  <a:pt x="104580" y="238706"/>
                </a:lnTo>
                <a:lnTo>
                  <a:pt x="65366" y="230784"/>
                </a:lnTo>
                <a:lnTo>
                  <a:pt x="47631" y="232356"/>
                </a:lnTo>
                <a:lnTo>
                  <a:pt x="30576" y="236978"/>
                </a:lnTo>
                <a:lnTo>
                  <a:pt x="14590" y="244511"/>
                </a:lnTo>
                <a:lnTo>
                  <a:pt x="63" y="254812"/>
                </a:lnTo>
              </a:path>
              <a:path w="166370" h="817879">
                <a:moveTo>
                  <a:pt x="54355" y="102082"/>
                </a:moveTo>
                <a:lnTo>
                  <a:pt x="59639" y="101155"/>
                </a:lnTo>
                <a:lnTo>
                  <a:pt x="64998" y="100698"/>
                </a:lnTo>
                <a:lnTo>
                  <a:pt x="70357" y="100698"/>
                </a:lnTo>
                <a:lnTo>
                  <a:pt x="106588" y="108017"/>
                </a:lnTo>
                <a:lnTo>
                  <a:pt x="136183" y="127974"/>
                </a:lnTo>
                <a:lnTo>
                  <a:pt x="156141" y="157566"/>
                </a:lnTo>
                <a:lnTo>
                  <a:pt x="163461" y="193789"/>
                </a:lnTo>
                <a:lnTo>
                  <a:pt x="156141" y="230012"/>
                </a:lnTo>
                <a:lnTo>
                  <a:pt x="136183" y="259603"/>
                </a:lnTo>
                <a:lnTo>
                  <a:pt x="106588" y="279560"/>
                </a:lnTo>
                <a:lnTo>
                  <a:pt x="70357" y="286880"/>
                </a:lnTo>
                <a:lnTo>
                  <a:pt x="50459" y="284729"/>
                </a:lnTo>
                <a:lnTo>
                  <a:pt x="31683" y="278466"/>
                </a:lnTo>
                <a:lnTo>
                  <a:pt x="14654" y="268374"/>
                </a:lnTo>
                <a:lnTo>
                  <a:pt x="0" y="254736"/>
                </a:lnTo>
              </a:path>
              <a:path w="166370" h="817879">
                <a:moveTo>
                  <a:pt x="54292" y="817283"/>
                </a:moveTo>
                <a:lnTo>
                  <a:pt x="54292" y="715213"/>
                </a:lnTo>
              </a:path>
              <a:path w="166370" h="817879">
                <a:moveTo>
                  <a:pt x="51396" y="102069"/>
                </a:moveTo>
                <a:lnTo>
                  <a:pt x="57188" y="102069"/>
                </a:lnTo>
              </a:path>
              <a:path w="166370" h="817879">
                <a:moveTo>
                  <a:pt x="54292" y="102069"/>
                </a:moveTo>
                <a:lnTo>
                  <a:pt x="54292" y="0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/>
          <p:nvPr/>
        </p:nvSpPr>
        <p:spPr>
          <a:xfrm>
            <a:off x="5805728" y="966190"/>
            <a:ext cx="166370" cy="817880"/>
          </a:xfrm>
          <a:custGeom>
            <a:avLst/>
            <a:gdLst/>
            <a:ahLst/>
            <a:cxnLst/>
            <a:rect l="l" t="t" r="r" b="b"/>
            <a:pathLst>
              <a:path w="166370" h="817880">
                <a:moveTo>
                  <a:pt x="111861" y="715225"/>
                </a:moveTo>
                <a:lnTo>
                  <a:pt x="106616" y="716127"/>
                </a:lnTo>
                <a:lnTo>
                  <a:pt x="101307" y="716584"/>
                </a:lnTo>
                <a:lnTo>
                  <a:pt x="95986" y="716584"/>
                </a:lnTo>
                <a:lnTo>
                  <a:pt x="59674" y="709249"/>
                </a:lnTo>
                <a:lnTo>
                  <a:pt x="30010" y="689248"/>
                </a:lnTo>
                <a:lnTo>
                  <a:pt x="10004" y="659588"/>
                </a:lnTo>
                <a:lnTo>
                  <a:pt x="2666" y="623277"/>
                </a:lnTo>
                <a:lnTo>
                  <a:pt x="10004" y="586967"/>
                </a:lnTo>
                <a:lnTo>
                  <a:pt x="30010" y="557307"/>
                </a:lnTo>
                <a:lnTo>
                  <a:pt x="59674" y="537306"/>
                </a:lnTo>
                <a:lnTo>
                  <a:pt x="95986" y="529971"/>
                </a:lnTo>
                <a:lnTo>
                  <a:pt x="115769" y="532091"/>
                </a:lnTo>
                <a:lnTo>
                  <a:pt x="134456" y="538270"/>
                </a:lnTo>
                <a:lnTo>
                  <a:pt x="151431" y="548230"/>
                </a:lnTo>
                <a:lnTo>
                  <a:pt x="166077" y="561695"/>
                </a:lnTo>
              </a:path>
              <a:path w="166370" h="817880">
                <a:moveTo>
                  <a:pt x="166065" y="561746"/>
                </a:moveTo>
                <a:lnTo>
                  <a:pt x="151537" y="572048"/>
                </a:lnTo>
                <a:lnTo>
                  <a:pt x="135551" y="579580"/>
                </a:lnTo>
                <a:lnTo>
                  <a:pt x="118496" y="584202"/>
                </a:lnTo>
                <a:lnTo>
                  <a:pt x="100761" y="585774"/>
                </a:lnTo>
                <a:lnTo>
                  <a:pt x="61550" y="577853"/>
                </a:lnTo>
                <a:lnTo>
                  <a:pt x="29521" y="556253"/>
                </a:lnTo>
                <a:lnTo>
                  <a:pt x="7921" y="524224"/>
                </a:lnTo>
                <a:lnTo>
                  <a:pt x="0" y="485013"/>
                </a:lnTo>
                <a:lnTo>
                  <a:pt x="7921" y="445801"/>
                </a:lnTo>
                <a:lnTo>
                  <a:pt x="29521" y="413772"/>
                </a:lnTo>
                <a:lnTo>
                  <a:pt x="61550" y="392172"/>
                </a:lnTo>
                <a:lnTo>
                  <a:pt x="100761" y="384251"/>
                </a:lnTo>
                <a:lnTo>
                  <a:pt x="118496" y="385823"/>
                </a:lnTo>
                <a:lnTo>
                  <a:pt x="135551" y="390445"/>
                </a:lnTo>
                <a:lnTo>
                  <a:pt x="151537" y="397977"/>
                </a:lnTo>
                <a:lnTo>
                  <a:pt x="166065" y="408279"/>
                </a:lnTo>
              </a:path>
              <a:path w="166370" h="817880">
                <a:moveTo>
                  <a:pt x="166065" y="408279"/>
                </a:moveTo>
                <a:lnTo>
                  <a:pt x="151537" y="418581"/>
                </a:lnTo>
                <a:lnTo>
                  <a:pt x="135551" y="426113"/>
                </a:lnTo>
                <a:lnTo>
                  <a:pt x="118496" y="430735"/>
                </a:lnTo>
                <a:lnTo>
                  <a:pt x="100761" y="432308"/>
                </a:lnTo>
                <a:lnTo>
                  <a:pt x="61550" y="424386"/>
                </a:lnTo>
                <a:lnTo>
                  <a:pt x="29521" y="402786"/>
                </a:lnTo>
                <a:lnTo>
                  <a:pt x="7921" y="370757"/>
                </a:lnTo>
                <a:lnTo>
                  <a:pt x="0" y="331546"/>
                </a:lnTo>
                <a:lnTo>
                  <a:pt x="7921" y="292334"/>
                </a:lnTo>
                <a:lnTo>
                  <a:pt x="29521" y="260305"/>
                </a:lnTo>
                <a:lnTo>
                  <a:pt x="61550" y="238706"/>
                </a:lnTo>
                <a:lnTo>
                  <a:pt x="100761" y="230784"/>
                </a:lnTo>
                <a:lnTo>
                  <a:pt x="118496" y="232356"/>
                </a:lnTo>
                <a:lnTo>
                  <a:pt x="135551" y="236978"/>
                </a:lnTo>
                <a:lnTo>
                  <a:pt x="151537" y="244511"/>
                </a:lnTo>
                <a:lnTo>
                  <a:pt x="166065" y="254812"/>
                </a:lnTo>
              </a:path>
              <a:path w="166370" h="817880">
                <a:moveTo>
                  <a:pt x="111772" y="102082"/>
                </a:moveTo>
                <a:lnTo>
                  <a:pt x="106489" y="101155"/>
                </a:lnTo>
                <a:lnTo>
                  <a:pt x="101130" y="100698"/>
                </a:lnTo>
                <a:lnTo>
                  <a:pt x="95770" y="100698"/>
                </a:lnTo>
                <a:lnTo>
                  <a:pt x="59540" y="108017"/>
                </a:lnTo>
                <a:lnTo>
                  <a:pt x="29945" y="127974"/>
                </a:lnTo>
                <a:lnTo>
                  <a:pt x="9986" y="157566"/>
                </a:lnTo>
                <a:lnTo>
                  <a:pt x="2666" y="193789"/>
                </a:lnTo>
                <a:lnTo>
                  <a:pt x="9986" y="230012"/>
                </a:lnTo>
                <a:lnTo>
                  <a:pt x="29945" y="259603"/>
                </a:lnTo>
                <a:lnTo>
                  <a:pt x="59540" y="279560"/>
                </a:lnTo>
                <a:lnTo>
                  <a:pt x="95770" y="286880"/>
                </a:lnTo>
                <a:lnTo>
                  <a:pt x="115668" y="284729"/>
                </a:lnTo>
                <a:lnTo>
                  <a:pt x="134445" y="278466"/>
                </a:lnTo>
                <a:lnTo>
                  <a:pt x="151474" y="268374"/>
                </a:lnTo>
                <a:lnTo>
                  <a:pt x="166128" y="254736"/>
                </a:lnTo>
              </a:path>
              <a:path w="166370" h="817880">
                <a:moveTo>
                  <a:pt x="108940" y="102069"/>
                </a:moveTo>
                <a:lnTo>
                  <a:pt x="114731" y="102069"/>
                </a:lnTo>
              </a:path>
              <a:path w="166370" h="817880">
                <a:moveTo>
                  <a:pt x="111836" y="102069"/>
                </a:moveTo>
                <a:lnTo>
                  <a:pt x="111836" y="0"/>
                </a:lnTo>
              </a:path>
              <a:path w="166370" h="817880">
                <a:moveTo>
                  <a:pt x="111836" y="817283"/>
                </a:moveTo>
                <a:lnTo>
                  <a:pt x="111836" y="715213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/>
          <p:nvPr/>
        </p:nvSpPr>
        <p:spPr>
          <a:xfrm>
            <a:off x="5537517" y="966190"/>
            <a:ext cx="166370" cy="817880"/>
          </a:xfrm>
          <a:custGeom>
            <a:avLst/>
            <a:gdLst/>
            <a:ahLst/>
            <a:cxnLst/>
            <a:rect l="l" t="t" r="r" b="b"/>
            <a:pathLst>
              <a:path w="166370" h="817880">
                <a:moveTo>
                  <a:pt x="54267" y="715225"/>
                </a:moveTo>
                <a:lnTo>
                  <a:pt x="59512" y="716127"/>
                </a:lnTo>
                <a:lnTo>
                  <a:pt x="64820" y="716584"/>
                </a:lnTo>
                <a:lnTo>
                  <a:pt x="70142" y="716584"/>
                </a:lnTo>
                <a:lnTo>
                  <a:pt x="106454" y="709249"/>
                </a:lnTo>
                <a:lnTo>
                  <a:pt x="136118" y="689248"/>
                </a:lnTo>
                <a:lnTo>
                  <a:pt x="156124" y="659588"/>
                </a:lnTo>
                <a:lnTo>
                  <a:pt x="163461" y="623277"/>
                </a:lnTo>
                <a:lnTo>
                  <a:pt x="156124" y="586967"/>
                </a:lnTo>
                <a:lnTo>
                  <a:pt x="136118" y="557307"/>
                </a:lnTo>
                <a:lnTo>
                  <a:pt x="106454" y="537306"/>
                </a:lnTo>
                <a:lnTo>
                  <a:pt x="70142" y="529971"/>
                </a:lnTo>
                <a:lnTo>
                  <a:pt x="50360" y="532091"/>
                </a:lnTo>
                <a:lnTo>
                  <a:pt x="31676" y="538270"/>
                </a:lnTo>
                <a:lnTo>
                  <a:pt x="14703" y="548230"/>
                </a:lnTo>
                <a:lnTo>
                  <a:pt x="50" y="561695"/>
                </a:lnTo>
              </a:path>
              <a:path w="166370" h="817880">
                <a:moveTo>
                  <a:pt x="63" y="561746"/>
                </a:moveTo>
                <a:lnTo>
                  <a:pt x="14590" y="572048"/>
                </a:lnTo>
                <a:lnTo>
                  <a:pt x="30576" y="579580"/>
                </a:lnTo>
                <a:lnTo>
                  <a:pt x="47631" y="584202"/>
                </a:lnTo>
                <a:lnTo>
                  <a:pt x="65366" y="585774"/>
                </a:lnTo>
                <a:lnTo>
                  <a:pt x="104580" y="577853"/>
                </a:lnTo>
                <a:lnTo>
                  <a:pt x="136613" y="556253"/>
                </a:lnTo>
                <a:lnTo>
                  <a:pt x="158217" y="524224"/>
                </a:lnTo>
                <a:lnTo>
                  <a:pt x="166141" y="485013"/>
                </a:lnTo>
                <a:lnTo>
                  <a:pt x="158217" y="445801"/>
                </a:lnTo>
                <a:lnTo>
                  <a:pt x="136613" y="413772"/>
                </a:lnTo>
                <a:lnTo>
                  <a:pt x="104580" y="392172"/>
                </a:lnTo>
                <a:lnTo>
                  <a:pt x="65366" y="384251"/>
                </a:lnTo>
                <a:lnTo>
                  <a:pt x="47631" y="385823"/>
                </a:lnTo>
                <a:lnTo>
                  <a:pt x="30576" y="390445"/>
                </a:lnTo>
                <a:lnTo>
                  <a:pt x="14590" y="397977"/>
                </a:lnTo>
                <a:lnTo>
                  <a:pt x="63" y="408279"/>
                </a:lnTo>
              </a:path>
              <a:path w="166370" h="817880">
                <a:moveTo>
                  <a:pt x="63" y="408279"/>
                </a:moveTo>
                <a:lnTo>
                  <a:pt x="14590" y="418581"/>
                </a:lnTo>
                <a:lnTo>
                  <a:pt x="30576" y="426113"/>
                </a:lnTo>
                <a:lnTo>
                  <a:pt x="47631" y="430735"/>
                </a:lnTo>
                <a:lnTo>
                  <a:pt x="65366" y="432308"/>
                </a:lnTo>
                <a:lnTo>
                  <a:pt x="104580" y="424386"/>
                </a:lnTo>
                <a:lnTo>
                  <a:pt x="136613" y="402786"/>
                </a:lnTo>
                <a:lnTo>
                  <a:pt x="158217" y="370757"/>
                </a:lnTo>
                <a:lnTo>
                  <a:pt x="166141" y="331546"/>
                </a:lnTo>
                <a:lnTo>
                  <a:pt x="158217" y="292334"/>
                </a:lnTo>
                <a:lnTo>
                  <a:pt x="136613" y="260305"/>
                </a:lnTo>
                <a:lnTo>
                  <a:pt x="104580" y="238706"/>
                </a:lnTo>
                <a:lnTo>
                  <a:pt x="65366" y="230784"/>
                </a:lnTo>
                <a:lnTo>
                  <a:pt x="47631" y="232356"/>
                </a:lnTo>
                <a:lnTo>
                  <a:pt x="30576" y="236978"/>
                </a:lnTo>
                <a:lnTo>
                  <a:pt x="14590" y="244511"/>
                </a:lnTo>
                <a:lnTo>
                  <a:pt x="63" y="254812"/>
                </a:lnTo>
              </a:path>
              <a:path w="166370" h="817880">
                <a:moveTo>
                  <a:pt x="54356" y="102082"/>
                </a:moveTo>
                <a:lnTo>
                  <a:pt x="59639" y="101155"/>
                </a:lnTo>
                <a:lnTo>
                  <a:pt x="64998" y="100698"/>
                </a:lnTo>
                <a:lnTo>
                  <a:pt x="70358" y="100698"/>
                </a:lnTo>
                <a:lnTo>
                  <a:pt x="106588" y="108017"/>
                </a:lnTo>
                <a:lnTo>
                  <a:pt x="136183" y="127974"/>
                </a:lnTo>
                <a:lnTo>
                  <a:pt x="156141" y="157566"/>
                </a:lnTo>
                <a:lnTo>
                  <a:pt x="163461" y="193789"/>
                </a:lnTo>
                <a:lnTo>
                  <a:pt x="156141" y="230012"/>
                </a:lnTo>
                <a:lnTo>
                  <a:pt x="136183" y="259603"/>
                </a:lnTo>
                <a:lnTo>
                  <a:pt x="106588" y="279560"/>
                </a:lnTo>
                <a:lnTo>
                  <a:pt x="70358" y="286880"/>
                </a:lnTo>
                <a:lnTo>
                  <a:pt x="50459" y="284729"/>
                </a:lnTo>
                <a:lnTo>
                  <a:pt x="31683" y="278466"/>
                </a:lnTo>
                <a:lnTo>
                  <a:pt x="14654" y="268374"/>
                </a:lnTo>
                <a:lnTo>
                  <a:pt x="0" y="254736"/>
                </a:lnTo>
              </a:path>
              <a:path w="166370" h="817880">
                <a:moveTo>
                  <a:pt x="54292" y="817283"/>
                </a:moveTo>
                <a:lnTo>
                  <a:pt x="54292" y="715213"/>
                </a:lnTo>
              </a:path>
              <a:path w="166370" h="817880">
                <a:moveTo>
                  <a:pt x="51396" y="102069"/>
                </a:moveTo>
                <a:lnTo>
                  <a:pt x="57188" y="102069"/>
                </a:lnTo>
              </a:path>
              <a:path w="166370" h="817880">
                <a:moveTo>
                  <a:pt x="54292" y="102069"/>
                </a:moveTo>
                <a:lnTo>
                  <a:pt x="54292" y="0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 txBox="1"/>
          <p:nvPr/>
        </p:nvSpPr>
        <p:spPr>
          <a:xfrm>
            <a:off x="2075179" y="3609654"/>
            <a:ext cx="40220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2.27: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arrollamientos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116072" y="4367401"/>
            <a:ext cx="800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p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391910" y="4190291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0" name="object 40" descr=""/>
          <p:cNvSpPr/>
          <p:nvPr/>
        </p:nvSpPr>
        <p:spPr>
          <a:xfrm>
            <a:off x="3404463" y="4418989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 h="0">
                <a:moveTo>
                  <a:pt x="0" y="0"/>
                </a:moveTo>
                <a:lnTo>
                  <a:pt x="74675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 descr=""/>
          <p:cNvSpPr txBox="1"/>
          <p:nvPr/>
        </p:nvSpPr>
        <p:spPr>
          <a:xfrm>
            <a:off x="3391915" y="4397562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013966" y="4293927"/>
            <a:ext cx="10477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80059" algn="l"/>
                <a:tab pos="783590" algn="l"/>
              </a:tabLst>
            </a:pPr>
            <a:r>
              <a:rPr dirty="0" sz="1200" spc="235" i="1">
                <a:latin typeface="Calibri"/>
                <a:cs typeface="Calibri"/>
              </a:rPr>
              <a:t>Z</a:t>
            </a:r>
            <a:r>
              <a:rPr dirty="0" sz="1200" spc="140" i="1">
                <a:latin typeface="Calibri"/>
                <a:cs typeface="Calibri"/>
              </a:rPr>
              <a:t> 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35">
                <a:latin typeface="Calibri"/>
                <a:cs typeface="Calibri"/>
              </a:rPr>
              <a:t>(</a:t>
            </a:r>
            <a:r>
              <a:rPr dirty="0" sz="1200" spc="135" i="1">
                <a:latin typeface="Calibri"/>
                <a:cs typeface="Calibri"/>
              </a:rPr>
              <a:t>Z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641852" y="4367401"/>
            <a:ext cx="8972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07034" algn="l"/>
                <a:tab pos="794385" algn="l"/>
              </a:tabLst>
            </a:pPr>
            <a:r>
              <a:rPr dirty="0" sz="800" spc="-25" i="1">
                <a:latin typeface="Calibri"/>
                <a:cs typeface="Calibri"/>
              </a:rPr>
              <a:t>ps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25" i="1">
                <a:latin typeface="Calibri"/>
                <a:cs typeface="Calibri"/>
              </a:rPr>
              <a:t>pt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40" i="1">
                <a:latin typeface="Calibri"/>
                <a:cs typeface="Calibri"/>
              </a:rPr>
              <a:t>st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4728464" y="4381122"/>
            <a:ext cx="755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4728464" y="4282058"/>
            <a:ext cx="1924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b</a:t>
            </a:r>
            <a:r>
              <a:rPr dirty="0" sz="800" spc="275" i="1">
                <a:latin typeface="Calibri"/>
                <a:cs typeface="Calibri"/>
              </a:rPr>
              <a:t> 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4169155" y="4293930"/>
            <a:ext cx="8166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235" i="1">
                <a:latin typeface="Calibri"/>
                <a:cs typeface="Calibri"/>
              </a:rPr>
              <a:t>Z</a:t>
            </a:r>
            <a:r>
              <a:rPr dirty="0" sz="1200" spc="480" i="1">
                <a:latin typeface="Calibri"/>
                <a:cs typeface="Calibri"/>
              </a:rPr>
              <a:t> </a:t>
            </a:r>
            <a:r>
              <a:rPr dirty="0" sz="1200" spc="70" i="1">
                <a:latin typeface="Calibri"/>
                <a:cs typeface="Calibri"/>
              </a:rPr>
              <a:t>/</a:t>
            </a:r>
            <a:r>
              <a:rPr dirty="0" sz="1200" spc="70">
                <a:latin typeface="Calibri"/>
                <a:cs typeface="Calibri"/>
              </a:rPr>
              <a:t>(</a:t>
            </a:r>
            <a:r>
              <a:rPr dirty="0" sz="1200" spc="70" i="1">
                <a:latin typeface="Calibri"/>
                <a:cs typeface="Calibri"/>
              </a:rPr>
              <a:t>a</a:t>
            </a:r>
            <a:r>
              <a:rPr dirty="0" sz="1200" spc="165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119120" y="4990717"/>
            <a:ext cx="755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390396" y="4813606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9" name="object 49" descr=""/>
          <p:cNvSpPr/>
          <p:nvPr/>
        </p:nvSpPr>
        <p:spPr>
          <a:xfrm>
            <a:off x="3402939" y="5042305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 h="0">
                <a:moveTo>
                  <a:pt x="0" y="0"/>
                </a:moveTo>
                <a:lnTo>
                  <a:pt x="74675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" name="object 50" descr=""/>
          <p:cNvSpPr txBox="1"/>
          <p:nvPr/>
        </p:nvSpPr>
        <p:spPr>
          <a:xfrm>
            <a:off x="3390391" y="5020878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017004" y="4917242"/>
            <a:ext cx="10445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74345" algn="l"/>
                <a:tab pos="779145" algn="l"/>
              </a:tabLst>
            </a:pPr>
            <a:r>
              <a:rPr dirty="0" sz="1200" spc="235" i="1">
                <a:latin typeface="Calibri"/>
                <a:cs typeface="Calibri"/>
              </a:rPr>
              <a:t>Z</a:t>
            </a:r>
            <a:r>
              <a:rPr dirty="0" sz="1200" spc="114" i="1">
                <a:latin typeface="Calibri"/>
                <a:cs typeface="Calibri"/>
              </a:rPr>
              <a:t>  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35">
                <a:latin typeface="Calibri"/>
                <a:cs typeface="Calibri"/>
              </a:rPr>
              <a:t>(</a:t>
            </a:r>
            <a:r>
              <a:rPr dirty="0" sz="1200" spc="135" i="1">
                <a:latin typeface="Calibri"/>
                <a:cs typeface="Calibri"/>
              </a:rPr>
              <a:t>Z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638803" y="4990717"/>
            <a:ext cx="8972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10209" algn="l"/>
                <a:tab pos="794385" algn="l"/>
              </a:tabLst>
            </a:pPr>
            <a:r>
              <a:rPr dirty="0" sz="800" spc="-25" i="1">
                <a:latin typeface="Calibri"/>
                <a:cs typeface="Calibri"/>
              </a:rPr>
              <a:t>ps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25" i="1">
                <a:latin typeface="Calibri"/>
                <a:cs typeface="Calibri"/>
              </a:rPr>
              <a:t>pt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40" i="1">
                <a:latin typeface="Calibri"/>
                <a:cs typeface="Calibri"/>
              </a:rPr>
              <a:t>st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4725415" y="5004437"/>
            <a:ext cx="755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4725415" y="4905373"/>
            <a:ext cx="1936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b</a:t>
            </a:r>
            <a:r>
              <a:rPr dirty="0" sz="800" spc="290" i="1">
                <a:latin typeface="Calibri"/>
                <a:cs typeface="Calibri"/>
              </a:rPr>
              <a:t> </a:t>
            </a:r>
            <a:r>
              <a:rPr dirty="0" sz="800" spc="-6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4169155" y="4917247"/>
            <a:ext cx="8134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35" i="1">
                <a:latin typeface="Calibri"/>
                <a:cs typeface="Calibri"/>
              </a:rPr>
              <a:t>Z</a:t>
            </a:r>
            <a:r>
              <a:rPr dirty="0" sz="1200" spc="480" i="1">
                <a:latin typeface="Calibri"/>
                <a:cs typeface="Calibri"/>
              </a:rPr>
              <a:t> </a:t>
            </a:r>
            <a:r>
              <a:rPr dirty="0" sz="1200" spc="70" i="1">
                <a:latin typeface="Calibri"/>
                <a:cs typeface="Calibri"/>
              </a:rPr>
              <a:t>/</a:t>
            </a:r>
            <a:r>
              <a:rPr dirty="0" sz="1200" spc="70">
                <a:latin typeface="Calibri"/>
                <a:cs typeface="Calibri"/>
              </a:rPr>
              <a:t>(</a:t>
            </a:r>
            <a:r>
              <a:rPr dirty="0" sz="1200" spc="70" i="1">
                <a:latin typeface="Calibri"/>
                <a:cs typeface="Calibri"/>
              </a:rPr>
              <a:t>a</a:t>
            </a:r>
            <a:r>
              <a:rPr dirty="0" sz="1200" spc="170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067304" y="5614033"/>
            <a:ext cx="647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t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326378" y="5436923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8" name="object 58" descr=""/>
          <p:cNvSpPr/>
          <p:nvPr/>
        </p:nvSpPr>
        <p:spPr>
          <a:xfrm>
            <a:off x="3338931" y="5665622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 h="0">
                <a:moveTo>
                  <a:pt x="0" y="0"/>
                </a:moveTo>
                <a:lnTo>
                  <a:pt x="74675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 descr=""/>
          <p:cNvSpPr txBox="1"/>
          <p:nvPr/>
        </p:nvSpPr>
        <p:spPr>
          <a:xfrm>
            <a:off x="3326384" y="5644195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927601" y="9010562"/>
            <a:ext cx="3911600" cy="1778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35"/>
              </a:lnSpc>
            </a:pPr>
            <a:r>
              <a:rPr dirty="0" sz="1200">
                <a:latin typeface="Calibri"/>
                <a:cs typeface="Calibri"/>
              </a:rPr>
              <a:t>unidad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,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10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MVA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66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240">
                <a:latin typeface="Calibri"/>
                <a:cs typeface="Calibri"/>
              </a:rPr>
              <a:t>KV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primario.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14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53</a:t>
            </a:fld>
          </a:p>
        </p:txBody>
      </p:sp>
      <p:sp>
        <p:nvSpPr>
          <p:cNvPr id="60" name="object 60" descr=""/>
          <p:cNvSpPr txBox="1"/>
          <p:nvPr/>
        </p:nvSpPr>
        <p:spPr>
          <a:xfrm>
            <a:off x="2965188" y="5540559"/>
            <a:ext cx="6527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63550" algn="l"/>
              </a:tabLst>
            </a:pPr>
            <a:r>
              <a:rPr dirty="0" sz="1200" spc="235" i="1">
                <a:latin typeface="Calibri"/>
                <a:cs typeface="Calibri"/>
              </a:rPr>
              <a:t>Z</a:t>
            </a:r>
            <a:r>
              <a:rPr dirty="0" sz="1200" spc="420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5">
                <a:latin typeface="Calibri"/>
                <a:cs typeface="Calibri"/>
              </a:rPr>
              <a:t>(</a:t>
            </a:r>
            <a:r>
              <a:rPr dirty="0" sz="1200" spc="-25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693667" y="5614033"/>
            <a:ext cx="8959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07034" algn="l"/>
                <a:tab pos="792480" algn="l"/>
              </a:tabLst>
            </a:pPr>
            <a:r>
              <a:rPr dirty="0" sz="800" spc="-25" i="1">
                <a:latin typeface="Calibri"/>
                <a:cs typeface="Calibri"/>
              </a:rPr>
              <a:t>ps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25" i="1">
                <a:latin typeface="Calibri"/>
                <a:cs typeface="Calibri"/>
              </a:rPr>
              <a:t>pt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30" i="1">
                <a:latin typeface="Calibri"/>
                <a:cs typeface="Calibri"/>
              </a:rPr>
              <a:t>st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4778755" y="5627754"/>
            <a:ext cx="755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4778755" y="5528689"/>
            <a:ext cx="1924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b</a:t>
            </a:r>
            <a:r>
              <a:rPr dirty="0" sz="800" spc="275" i="1">
                <a:latin typeface="Calibri"/>
                <a:cs typeface="Calibri"/>
              </a:rPr>
              <a:t> 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591556" y="5540570"/>
            <a:ext cx="14446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7810" algn="l"/>
                <a:tab pos="643255" algn="l"/>
              </a:tabLst>
            </a:pPr>
            <a:r>
              <a:rPr dirty="0" sz="1200" spc="185" i="1">
                <a:latin typeface="Calibri"/>
                <a:cs typeface="Calibri"/>
              </a:rPr>
              <a:t>Z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185" i="1">
                <a:latin typeface="Calibri"/>
                <a:cs typeface="Calibri"/>
              </a:rPr>
              <a:t>Z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35" i="1">
                <a:latin typeface="Calibri"/>
                <a:cs typeface="Calibri"/>
              </a:rPr>
              <a:t>Z</a:t>
            </a:r>
            <a:r>
              <a:rPr dirty="0" sz="1200" spc="480" i="1">
                <a:latin typeface="Calibri"/>
                <a:cs typeface="Calibri"/>
              </a:rPr>
              <a:t> </a:t>
            </a:r>
            <a:r>
              <a:rPr dirty="0" sz="1200" spc="70" i="1">
                <a:latin typeface="Calibri"/>
                <a:cs typeface="Calibri"/>
              </a:rPr>
              <a:t>/</a:t>
            </a:r>
            <a:r>
              <a:rPr dirty="0" sz="1200" spc="70">
                <a:latin typeface="Calibri"/>
                <a:cs typeface="Calibri"/>
              </a:rPr>
              <a:t>(</a:t>
            </a:r>
            <a:r>
              <a:rPr dirty="0" sz="1200" spc="70" i="1">
                <a:latin typeface="Calibri"/>
                <a:cs typeface="Calibri"/>
              </a:rPr>
              <a:t>a</a:t>
            </a:r>
            <a:r>
              <a:rPr dirty="0" sz="1200" spc="160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889495" y="5959662"/>
            <a:ext cx="6233160" cy="3036570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50800" marR="55880" indent="222250">
              <a:lnSpc>
                <a:spcPct val="100800"/>
              </a:lnSpc>
              <a:spcBef>
                <a:spcPts val="80"/>
              </a:spcBef>
            </a:pPr>
            <a:r>
              <a:rPr dirty="0" sz="1200" spc="85" b="1">
                <a:latin typeface="Calibri"/>
                <a:cs typeface="Calibri"/>
              </a:rPr>
              <a:t>Ejemplo</a:t>
            </a:r>
            <a:r>
              <a:rPr dirty="0" sz="1200" spc="85">
                <a:latin typeface="Calibri"/>
                <a:cs typeface="Calibri"/>
              </a:rPr>
              <a:t>:</a:t>
            </a:r>
            <a:r>
              <a:rPr dirty="0" sz="1200" spc="180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Calcular</a:t>
            </a:r>
            <a:r>
              <a:rPr dirty="0" sz="1200" spc="3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3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31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tri</a:t>
            </a:r>
            <a:r>
              <a:rPr dirty="0" sz="1200" spc="45">
                <a:latin typeface="Calibri"/>
                <a:cs typeface="Calibri"/>
              </a:rPr>
              <a:t>f</a:t>
            </a:r>
            <a:r>
              <a:rPr dirty="0" sz="1200" spc="-530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s</a:t>
            </a:r>
            <a:r>
              <a:rPr dirty="0" sz="1200" spc="50">
                <a:latin typeface="Calibri"/>
                <a:cs typeface="Calibri"/>
              </a:rPr>
              <a:t>i</a:t>
            </a:r>
            <a:r>
              <a:rPr dirty="0" sz="1200" spc="45">
                <a:latin typeface="Calibri"/>
                <a:cs typeface="Calibri"/>
              </a:rPr>
              <a:t>c</a:t>
            </a:r>
            <a:r>
              <a:rPr dirty="0" sz="1200" spc="50">
                <a:latin typeface="Calibri"/>
                <a:cs typeface="Calibri"/>
              </a:rPr>
              <a:t>o</a:t>
            </a:r>
            <a:r>
              <a:rPr dirty="0" sz="1200" spc="3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tres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devanados:</a:t>
            </a:r>
            <a:r>
              <a:rPr dirty="0" sz="1200" spc="180">
                <a:latin typeface="Calibri"/>
                <a:cs typeface="Calibri"/>
              </a:rPr>
              <a:t>  </a:t>
            </a:r>
            <a:r>
              <a:rPr dirty="0" sz="1200" spc="100" i="1">
                <a:latin typeface="Calibri"/>
                <a:cs typeface="Calibri"/>
              </a:rPr>
              <a:t>Z</a:t>
            </a:r>
            <a:r>
              <a:rPr dirty="0" baseline="-13888" sz="1200" spc="150" i="1">
                <a:latin typeface="Calibri"/>
                <a:cs typeface="Calibri"/>
              </a:rPr>
              <a:t>p</a:t>
            </a:r>
            <a:r>
              <a:rPr dirty="0" sz="1200" spc="10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Z</a:t>
            </a:r>
            <a:r>
              <a:rPr dirty="0" baseline="-13888" sz="1200" spc="232" i="1">
                <a:latin typeface="Calibri"/>
                <a:cs typeface="Calibri"/>
              </a:rPr>
              <a:t>s</a:t>
            </a:r>
            <a:r>
              <a:rPr dirty="0" baseline="-13888" sz="1200" spc="727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sz="1200" spc="430" i="1">
                <a:latin typeface="Calibri"/>
                <a:cs typeface="Calibri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Z</a:t>
            </a:r>
            <a:r>
              <a:rPr dirty="0" baseline="-13888" sz="1200" spc="202" i="1">
                <a:latin typeface="Calibri"/>
                <a:cs typeface="Calibri"/>
              </a:rPr>
              <a:t>t</a:t>
            </a:r>
            <a:r>
              <a:rPr dirty="0" baseline="-13888" sz="1200" spc="644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en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unidad.</a:t>
            </a:r>
            <a:endParaRPr sz="1200">
              <a:latin typeface="Calibri"/>
              <a:cs typeface="Calibri"/>
            </a:endParaRPr>
          </a:p>
          <a:p>
            <a:pPr marL="273050" marR="1019810">
              <a:lnSpc>
                <a:spcPts val="2160"/>
              </a:lnSpc>
              <a:spcBef>
                <a:spcPts val="180"/>
              </a:spcBef>
            </a:pP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nominales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tri</a:t>
            </a:r>
            <a:r>
              <a:rPr dirty="0" sz="1200" spc="30">
                <a:latin typeface="Calibri"/>
                <a:cs typeface="Calibri"/>
              </a:rPr>
              <a:t>f</a:t>
            </a:r>
            <a:r>
              <a:rPr dirty="0" sz="1200" spc="-545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25">
                <a:latin typeface="Calibri"/>
                <a:cs typeface="Calibri"/>
              </a:rPr>
              <a:t>s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35">
                <a:latin typeface="Calibri"/>
                <a:cs typeface="Calibri"/>
              </a:rPr>
              <a:t>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devanados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son: </a:t>
            </a:r>
            <a:r>
              <a:rPr dirty="0" sz="1200">
                <a:latin typeface="Calibri"/>
                <a:cs typeface="Calibri"/>
              </a:rPr>
              <a:t>Primario: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Conectado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estrella;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66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165">
                <a:latin typeface="Calibri"/>
                <a:cs typeface="Calibri"/>
              </a:rPr>
              <a:t>KV,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10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MVA</a:t>
            </a:r>
            <a:endParaRPr sz="1200">
              <a:latin typeface="Calibri"/>
              <a:cs typeface="Calibri"/>
            </a:endParaRPr>
          </a:p>
          <a:p>
            <a:pPr marL="273050">
              <a:lnSpc>
                <a:spcPct val="100000"/>
              </a:lnSpc>
              <a:spcBef>
                <a:spcPts val="520"/>
              </a:spcBef>
            </a:pPr>
            <a:r>
              <a:rPr dirty="0" sz="1200">
                <a:latin typeface="Calibri"/>
                <a:cs typeface="Calibri"/>
              </a:rPr>
              <a:t>Secundario: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Conectado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estrella;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13.2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165">
                <a:latin typeface="Calibri"/>
                <a:cs typeface="Calibri"/>
              </a:rPr>
              <a:t>KV,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7.5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MVA</a:t>
            </a:r>
            <a:endParaRPr sz="1200">
              <a:latin typeface="Calibri"/>
              <a:cs typeface="Calibri"/>
            </a:endParaRPr>
          </a:p>
          <a:p>
            <a:pPr marL="27305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Calibri"/>
                <a:cs typeface="Calibri"/>
              </a:rPr>
              <a:t>Terciario: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Conectado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Delta;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2.3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165">
                <a:latin typeface="Calibri"/>
                <a:cs typeface="Calibri"/>
              </a:rPr>
              <a:t>KV, </a:t>
            </a:r>
            <a:r>
              <a:rPr dirty="0" sz="1200">
                <a:latin typeface="Calibri"/>
                <a:cs typeface="Calibri"/>
              </a:rPr>
              <a:t>5.0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MVA</a:t>
            </a:r>
            <a:endParaRPr sz="1200">
              <a:latin typeface="Calibri"/>
              <a:cs typeface="Calibri"/>
            </a:endParaRPr>
          </a:p>
          <a:p>
            <a:pPr marL="50800" marR="55244" indent="222250">
              <a:lnSpc>
                <a:spcPct val="100000"/>
              </a:lnSpc>
              <a:spcBef>
                <a:spcPts val="705"/>
              </a:spcBef>
            </a:pPr>
            <a:r>
              <a:rPr dirty="0" sz="1200">
                <a:latin typeface="Calibri"/>
                <a:cs typeface="Calibri"/>
              </a:rPr>
              <a:t>Despreciando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resistencia,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p</a:t>
            </a:r>
            <a:r>
              <a:rPr dirty="0" sz="1200" spc="-59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rdida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obtenidas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pruebas </a:t>
            </a:r>
            <a:r>
              <a:rPr dirty="0" sz="1200" spc="-20">
                <a:latin typeface="Calibri"/>
                <a:cs typeface="Calibri"/>
              </a:rPr>
              <a:t>son:</a:t>
            </a:r>
            <a:endParaRPr sz="1200">
              <a:latin typeface="Calibri"/>
              <a:cs typeface="Calibri"/>
            </a:endParaRPr>
          </a:p>
          <a:p>
            <a:pPr marL="273050" marR="3010535">
              <a:lnSpc>
                <a:spcPct val="149600"/>
              </a:lnSpc>
              <a:spcBef>
                <a:spcPts val="5"/>
              </a:spcBef>
            </a:pPr>
            <a:r>
              <a:rPr dirty="0" sz="1200" spc="105" i="1">
                <a:latin typeface="Calibri"/>
                <a:cs typeface="Calibri"/>
              </a:rPr>
              <a:t>Z</a:t>
            </a:r>
            <a:r>
              <a:rPr dirty="0" baseline="-13888" sz="1200" spc="157" i="1">
                <a:latin typeface="Calibri"/>
                <a:cs typeface="Calibri"/>
              </a:rPr>
              <a:t>ps</a:t>
            </a:r>
            <a:r>
              <a:rPr dirty="0" baseline="-13888" sz="1200" spc="25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7%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sobre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10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MVA,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66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215">
                <a:latin typeface="Calibri"/>
                <a:cs typeface="Calibri"/>
              </a:rPr>
              <a:t>KV </a:t>
            </a:r>
            <a:r>
              <a:rPr dirty="0" sz="1200" spc="95" i="1">
                <a:latin typeface="Calibri"/>
                <a:cs typeface="Calibri"/>
              </a:rPr>
              <a:t>Z</a:t>
            </a:r>
            <a:r>
              <a:rPr dirty="0" baseline="-13888" sz="1200" spc="142" i="1">
                <a:latin typeface="Calibri"/>
                <a:cs typeface="Calibri"/>
              </a:rPr>
              <a:t>pt</a:t>
            </a:r>
            <a:r>
              <a:rPr dirty="0" baseline="-13888" sz="1200" spc="25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9%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sobre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10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MVA,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66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215">
                <a:latin typeface="Calibri"/>
                <a:cs typeface="Calibri"/>
              </a:rPr>
              <a:t>KV </a:t>
            </a:r>
            <a:r>
              <a:rPr dirty="0" sz="1200" spc="120" i="1">
                <a:latin typeface="Calibri"/>
                <a:cs typeface="Calibri"/>
              </a:rPr>
              <a:t>Z</a:t>
            </a:r>
            <a:r>
              <a:rPr dirty="0" baseline="-13888" sz="1200" spc="179" i="1">
                <a:latin typeface="Calibri"/>
                <a:cs typeface="Calibri"/>
              </a:rPr>
              <a:t>st</a:t>
            </a:r>
            <a:r>
              <a:rPr dirty="0" baseline="-13888" sz="1200" spc="25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6%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sobre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7.5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MVA,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13.2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KV</a:t>
            </a:r>
            <a:endParaRPr sz="1200">
              <a:latin typeface="Calibri"/>
              <a:cs typeface="Calibri"/>
            </a:endParaRPr>
          </a:p>
          <a:p>
            <a:pPr marL="273050">
              <a:lnSpc>
                <a:spcPct val="100000"/>
              </a:lnSpc>
              <a:spcBef>
                <a:spcPts val="710"/>
              </a:spcBef>
            </a:pPr>
            <a:r>
              <a:rPr dirty="0" sz="1200">
                <a:latin typeface="Calibri"/>
                <a:cs typeface="Calibri"/>
              </a:rPr>
              <a:t>Determinar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impedancias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circuito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equivalente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conectado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estrella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por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50111" y="843595"/>
            <a:ext cx="2782570" cy="586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circuito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entonces: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0"/>
              </a:spcBef>
            </a:pPr>
            <a:endParaRPr sz="1200">
              <a:latin typeface="Calibri"/>
              <a:cs typeface="Calibri"/>
            </a:endParaRPr>
          </a:p>
          <a:p>
            <a:pPr marL="283845">
              <a:lnSpc>
                <a:spcPct val="100000"/>
              </a:lnSpc>
              <a:tabLst>
                <a:tab pos="1716405" algn="l"/>
              </a:tabLst>
            </a:pPr>
            <a:r>
              <a:rPr dirty="0" sz="1200">
                <a:latin typeface="Calibri"/>
                <a:cs typeface="Calibri"/>
              </a:rPr>
              <a:t>Pot.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(MVA)</a:t>
            </a:r>
            <a:r>
              <a:rPr dirty="0" sz="1200">
                <a:latin typeface="Calibri"/>
                <a:cs typeface="Calibri"/>
              </a:rPr>
              <a:t>	Volt.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145">
                <a:latin typeface="Calibri"/>
                <a:cs typeface="Calibri"/>
              </a:rPr>
              <a:t>(KV)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512827" y="1493134"/>
            <a:ext cx="15074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440180" algn="l"/>
              </a:tabLst>
            </a:pPr>
            <a:r>
              <a:rPr dirty="0" sz="800" spc="-50" i="1">
                <a:latin typeface="Calibri"/>
                <a:cs typeface="Calibri"/>
              </a:rPr>
              <a:t>p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p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383288" y="1404428"/>
            <a:ext cx="20554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482725" algn="l"/>
              </a:tabLst>
            </a:pPr>
            <a:r>
              <a:rPr dirty="0" sz="1200" spc="95" i="1">
                <a:latin typeface="Calibri"/>
                <a:cs typeface="Calibri"/>
              </a:rPr>
              <a:t>S</a:t>
            </a:r>
            <a:r>
              <a:rPr dirty="0" baseline="31250" sz="1200" spc="142" i="1">
                <a:latin typeface="Calibri"/>
                <a:cs typeface="Calibri"/>
              </a:rPr>
              <a:t>b</a:t>
            </a:r>
            <a:r>
              <a:rPr dirty="0" baseline="31250" sz="1200" spc="27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10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35" i="1">
                <a:latin typeface="Calibri"/>
                <a:cs typeface="Calibri"/>
              </a:rPr>
              <a:t> </a:t>
            </a:r>
            <a:r>
              <a:rPr dirty="0" baseline="31250" sz="1200" i="1">
                <a:latin typeface="Calibri"/>
                <a:cs typeface="Calibri"/>
              </a:rPr>
              <a:t>b</a:t>
            </a:r>
            <a:r>
              <a:rPr dirty="0" baseline="31250" sz="1200" spc="27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66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512827" y="1677544"/>
            <a:ext cx="755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395979" y="1590357"/>
            <a:ext cx="5778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95" i="1">
                <a:latin typeface="Calibri"/>
                <a:cs typeface="Calibri"/>
              </a:rPr>
              <a:t>S</a:t>
            </a:r>
            <a:r>
              <a:rPr dirty="0" baseline="31250" sz="1200" spc="142" i="1">
                <a:latin typeface="Calibri"/>
                <a:cs typeface="Calibri"/>
              </a:rPr>
              <a:t>b</a:t>
            </a:r>
            <a:r>
              <a:rPr dirty="0" baseline="31250" sz="1200" spc="27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10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940810" y="1677544"/>
            <a:ext cx="755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828549" y="1590353"/>
            <a:ext cx="7131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35" i="1">
                <a:latin typeface="Calibri"/>
                <a:cs typeface="Calibri"/>
              </a:rPr>
              <a:t> </a:t>
            </a:r>
            <a:r>
              <a:rPr dirty="0" baseline="31250" sz="1200" i="1">
                <a:latin typeface="Calibri"/>
                <a:cs typeface="Calibri"/>
              </a:rPr>
              <a:t>b</a:t>
            </a:r>
            <a:r>
              <a:rPr dirty="0" baseline="31250" sz="1200" spc="27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13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512827" y="1861941"/>
            <a:ext cx="647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t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395964" y="1773234"/>
            <a:ext cx="5778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95" i="1">
                <a:latin typeface="Calibri"/>
                <a:cs typeface="Calibri"/>
              </a:rPr>
              <a:t>S</a:t>
            </a:r>
            <a:r>
              <a:rPr dirty="0" baseline="31250" sz="1200" spc="142" i="1">
                <a:latin typeface="Calibri"/>
                <a:cs typeface="Calibri"/>
              </a:rPr>
              <a:t>b</a:t>
            </a:r>
            <a:r>
              <a:rPr dirty="0" baseline="31250" sz="1200" spc="27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10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940810" y="1861941"/>
            <a:ext cx="647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t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828549" y="1773235"/>
            <a:ext cx="6381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35" i="1">
                <a:latin typeface="Calibri"/>
                <a:cs typeface="Calibri"/>
              </a:rPr>
              <a:t> </a:t>
            </a:r>
            <a:r>
              <a:rPr dirty="0" baseline="31250" sz="1200" i="1">
                <a:latin typeface="Calibri"/>
                <a:cs typeface="Calibri"/>
              </a:rPr>
              <a:t>b</a:t>
            </a:r>
            <a:r>
              <a:rPr dirty="0" baseline="31250" sz="1200" spc="27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2</a:t>
            </a:r>
            <a:r>
              <a:rPr dirty="0" sz="1200" spc="-25" i="1">
                <a:latin typeface="Calibri"/>
                <a:cs typeface="Calibri"/>
              </a:rPr>
              <a:t>.</a:t>
            </a:r>
            <a:r>
              <a:rPr dirty="0" sz="1200" spc="-25">
                <a:latin typeface="Calibri"/>
                <a:cs typeface="Calibri"/>
              </a:rPr>
              <a:t>3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902198" y="2183193"/>
            <a:ext cx="6196330" cy="1030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222250">
              <a:lnSpc>
                <a:spcPct val="100000"/>
              </a:lnSpc>
              <a:spcBef>
                <a:spcPts val="95"/>
              </a:spcBef>
            </a:pPr>
            <a:r>
              <a:rPr dirty="0" sz="1200" spc="105" i="1">
                <a:latin typeface="Calibri"/>
                <a:cs typeface="Calibri"/>
              </a:rPr>
              <a:t>Z</a:t>
            </a:r>
            <a:r>
              <a:rPr dirty="0" baseline="-13888" sz="1200" spc="157" i="1">
                <a:latin typeface="Calibri"/>
                <a:cs typeface="Calibri"/>
              </a:rPr>
              <a:t>ps</a:t>
            </a:r>
            <a:r>
              <a:rPr dirty="0" baseline="-13888" sz="1200" spc="382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95" i="1">
                <a:latin typeface="Calibri"/>
                <a:cs typeface="Calibri"/>
              </a:rPr>
              <a:t>Z</a:t>
            </a:r>
            <a:r>
              <a:rPr dirty="0" baseline="-13888" sz="1200" spc="142" i="1">
                <a:latin typeface="Calibri"/>
                <a:cs typeface="Calibri"/>
              </a:rPr>
              <a:t>pt</a:t>
            </a:r>
            <a:r>
              <a:rPr dirty="0" baseline="-13888" sz="1200" spc="37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han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medido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circuito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consiguiente,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expresadas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adecuada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se</a:t>
            </a:r>
            <a:r>
              <a:rPr dirty="0" sz="1200" spc="55">
                <a:latin typeface="Calibri"/>
                <a:cs typeface="Calibri"/>
              </a:rPr>
              <a:t>g</a:t>
            </a:r>
            <a:r>
              <a:rPr dirty="0" sz="1200" spc="-565">
                <a:latin typeface="Calibri"/>
                <a:cs typeface="Calibri"/>
              </a:rPr>
              <a:t>u</a:t>
            </a:r>
            <a:r>
              <a:rPr dirty="0" sz="1200" spc="8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informaci´on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suministrada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circuito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equivalente.</a:t>
            </a:r>
            <a:endParaRPr sz="1200">
              <a:latin typeface="Calibri"/>
              <a:cs typeface="Calibri"/>
            </a:endParaRPr>
          </a:p>
          <a:p>
            <a:pPr algn="just" marL="38100" marR="30480" indent="222250">
              <a:lnSpc>
                <a:spcPct val="100400"/>
              </a:lnSpc>
              <a:spcBef>
                <a:spcPts val="700"/>
              </a:spcBef>
            </a:pP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ad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cu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informac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suministrada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acerca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valores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asignados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solo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necesario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modificar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105" i="1">
                <a:latin typeface="Calibri"/>
                <a:cs typeface="Calibri"/>
              </a:rPr>
              <a:t>Z</a:t>
            </a:r>
            <a:r>
              <a:rPr dirty="0" baseline="-13888" sz="1200" spc="157" i="1">
                <a:latin typeface="Calibri"/>
                <a:cs typeface="Calibri"/>
              </a:rPr>
              <a:t>st</a:t>
            </a:r>
            <a:r>
              <a:rPr dirty="0" sz="1200" spc="105">
                <a:latin typeface="Calibri"/>
                <a:cs typeface="Calibri"/>
              </a:rPr>
              <a:t>.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este,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necesario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cambio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tensi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´n,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solo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requiere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cambio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as´ı: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053333" y="3382580"/>
            <a:ext cx="1752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>
                <a:latin typeface="Calibri"/>
                <a:cs typeface="Calibri"/>
              </a:rPr>
              <a:t>10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4044543" y="3611269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 h="0">
                <a:moveTo>
                  <a:pt x="0" y="0"/>
                </a:moveTo>
                <a:lnTo>
                  <a:pt x="19050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1124706" y="3484691"/>
            <a:ext cx="3615054" cy="6667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226310">
              <a:lnSpc>
                <a:spcPct val="100000"/>
              </a:lnSpc>
              <a:spcBef>
                <a:spcPts val="95"/>
              </a:spcBef>
            </a:pPr>
            <a:r>
              <a:rPr dirty="0" sz="1200" spc="120" i="1">
                <a:latin typeface="Calibri"/>
                <a:cs typeface="Calibri"/>
              </a:rPr>
              <a:t>Z</a:t>
            </a:r>
            <a:r>
              <a:rPr dirty="0" baseline="-13888" sz="1200" spc="179" i="1">
                <a:latin typeface="Calibri"/>
                <a:cs typeface="Calibri"/>
              </a:rPr>
              <a:t>st</a:t>
            </a:r>
            <a:r>
              <a:rPr dirty="0" baseline="-13888" sz="1200" spc="29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6%</a:t>
            </a:r>
            <a:r>
              <a:rPr dirty="0" sz="1200" spc="120">
                <a:latin typeface="Calibri"/>
                <a:cs typeface="Calibri"/>
              </a:rPr>
              <a:t>  </a:t>
            </a:r>
            <a:r>
              <a:rPr dirty="0" baseline="-39351" sz="1800">
                <a:latin typeface="Calibri"/>
                <a:cs typeface="Calibri"/>
              </a:rPr>
              <a:t>7</a:t>
            </a:r>
            <a:r>
              <a:rPr dirty="0" baseline="-39351" sz="1800" i="1">
                <a:latin typeface="Calibri"/>
                <a:cs typeface="Calibri"/>
              </a:rPr>
              <a:t>.</a:t>
            </a:r>
            <a:r>
              <a:rPr dirty="0" baseline="-39351" sz="1800">
                <a:latin typeface="Calibri"/>
                <a:cs typeface="Calibri"/>
              </a:rPr>
              <a:t>5</a:t>
            </a:r>
            <a:r>
              <a:rPr dirty="0" baseline="-39351" sz="1800" spc="30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8%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05"/>
              </a:spcBef>
            </a:pP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unidad,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respecto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tiene: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006348" y="4319840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3018891" y="4548529"/>
            <a:ext cx="74930" cy="0"/>
          </a:xfrm>
          <a:custGeom>
            <a:avLst/>
            <a:gdLst/>
            <a:ahLst/>
            <a:cxnLst/>
            <a:rect l="l" t="t" r="r" b="b"/>
            <a:pathLst>
              <a:path w="74930" h="0">
                <a:moveTo>
                  <a:pt x="0" y="0"/>
                </a:moveTo>
                <a:lnTo>
                  <a:pt x="74675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2602994" y="4421952"/>
            <a:ext cx="27952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20" i="1">
                <a:latin typeface="Calibri"/>
                <a:cs typeface="Calibri"/>
              </a:rPr>
              <a:t>Z</a:t>
            </a:r>
            <a:r>
              <a:rPr dirty="0" baseline="-13888" sz="1200" spc="179" i="1">
                <a:latin typeface="Calibri"/>
                <a:cs typeface="Calibri"/>
              </a:rPr>
              <a:t>p</a:t>
            </a:r>
            <a:r>
              <a:rPr dirty="0" baseline="-13888" sz="1200" spc="3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baseline="-39351" sz="1800" spc="-60">
                <a:latin typeface="Calibri"/>
                <a:cs typeface="Calibri"/>
              </a:rPr>
              <a:t>2</a:t>
            </a:r>
            <a:r>
              <a:rPr dirty="0" baseline="-39351" sz="1800" spc="-232">
                <a:latin typeface="Calibri"/>
                <a:cs typeface="Calibri"/>
              </a:rPr>
              <a:t> </a:t>
            </a:r>
            <a:r>
              <a:rPr dirty="0" sz="1200" spc="204">
                <a:latin typeface="Calibri"/>
                <a:cs typeface="Calibri"/>
              </a:rPr>
              <a:t>J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(0.07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0.09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0.08)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J0,04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003290" y="5019356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3015843" y="5248045"/>
            <a:ext cx="74930" cy="0"/>
          </a:xfrm>
          <a:custGeom>
            <a:avLst/>
            <a:gdLst/>
            <a:ahLst/>
            <a:cxnLst/>
            <a:rect l="l" t="t" r="r" b="b"/>
            <a:pathLst>
              <a:path w="74930" h="0">
                <a:moveTo>
                  <a:pt x="0" y="0"/>
                </a:moveTo>
                <a:lnTo>
                  <a:pt x="74675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2604524" y="5121460"/>
            <a:ext cx="27908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55" i="1">
                <a:latin typeface="Calibri"/>
                <a:cs typeface="Calibri"/>
              </a:rPr>
              <a:t>Z</a:t>
            </a:r>
            <a:r>
              <a:rPr dirty="0" baseline="-13888" sz="1200" spc="232" i="1">
                <a:latin typeface="Calibri"/>
                <a:cs typeface="Calibri"/>
              </a:rPr>
              <a:t>s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baseline="-39351" sz="1800" spc="-60">
                <a:latin typeface="Calibri"/>
                <a:cs typeface="Calibri"/>
              </a:rPr>
              <a:t>2</a:t>
            </a:r>
            <a:r>
              <a:rPr dirty="0" baseline="-39351" sz="1800" spc="-217">
                <a:latin typeface="Calibri"/>
                <a:cs typeface="Calibri"/>
              </a:rPr>
              <a:t> </a:t>
            </a:r>
            <a:r>
              <a:rPr dirty="0" sz="1200" spc="204">
                <a:latin typeface="Calibri"/>
                <a:cs typeface="Calibri"/>
              </a:rPr>
              <a:t>J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(0.07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0.09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0.08)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J0,03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940816" y="5718862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4" name="object 24" descr=""/>
          <p:cNvSpPr/>
          <p:nvPr/>
        </p:nvSpPr>
        <p:spPr>
          <a:xfrm>
            <a:off x="2953359" y="5947561"/>
            <a:ext cx="74930" cy="0"/>
          </a:xfrm>
          <a:custGeom>
            <a:avLst/>
            <a:gdLst/>
            <a:ahLst/>
            <a:cxnLst/>
            <a:rect l="l" t="t" r="r" b="b"/>
            <a:pathLst>
              <a:path w="74930" h="0">
                <a:moveTo>
                  <a:pt x="0" y="0"/>
                </a:moveTo>
                <a:lnTo>
                  <a:pt x="74675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 txBox="1"/>
          <p:nvPr/>
        </p:nvSpPr>
        <p:spPr>
          <a:xfrm>
            <a:off x="1124716" y="5822510"/>
            <a:ext cx="4394200" cy="6648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465580">
              <a:lnSpc>
                <a:spcPct val="100000"/>
              </a:lnSpc>
              <a:spcBef>
                <a:spcPts val="95"/>
              </a:spcBef>
            </a:pPr>
            <a:r>
              <a:rPr dirty="0" sz="1200" spc="135" i="1">
                <a:latin typeface="Calibri"/>
                <a:cs typeface="Calibri"/>
              </a:rPr>
              <a:t>Z</a:t>
            </a:r>
            <a:r>
              <a:rPr dirty="0" baseline="-13888" sz="1200" spc="202" i="1">
                <a:latin typeface="Calibri"/>
                <a:cs typeface="Calibri"/>
              </a:rPr>
              <a:t>t</a:t>
            </a:r>
            <a:r>
              <a:rPr dirty="0" baseline="-13888" sz="1200" spc="30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baseline="-37037" sz="1800" spc="-60">
                <a:latin typeface="Calibri"/>
                <a:cs typeface="Calibri"/>
              </a:rPr>
              <a:t>2</a:t>
            </a:r>
            <a:r>
              <a:rPr dirty="0" baseline="-37037" sz="1800" spc="-232">
                <a:latin typeface="Calibri"/>
                <a:cs typeface="Calibri"/>
              </a:rPr>
              <a:t> </a:t>
            </a:r>
            <a:r>
              <a:rPr dirty="0" sz="1200" spc="204">
                <a:latin typeface="Calibri"/>
                <a:cs typeface="Calibri"/>
              </a:rPr>
              <a:t>J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(-0.07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0.09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0.08)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J0,05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95"/>
              </a:spcBef>
            </a:pP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diagrama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tridevanado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siguiente: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1781048" y="6990842"/>
            <a:ext cx="4389120" cy="1097280"/>
          </a:xfrm>
          <a:custGeom>
            <a:avLst/>
            <a:gdLst/>
            <a:ahLst/>
            <a:cxnLst/>
            <a:rect l="l" t="t" r="r" b="b"/>
            <a:pathLst>
              <a:path w="4389120" h="1097279">
                <a:moveTo>
                  <a:pt x="2194560" y="0"/>
                </a:moveTo>
                <a:lnTo>
                  <a:pt x="2194560" y="1097279"/>
                </a:lnTo>
              </a:path>
              <a:path w="4389120" h="1097279">
                <a:moveTo>
                  <a:pt x="0" y="342899"/>
                </a:moveTo>
                <a:lnTo>
                  <a:pt x="0" y="754379"/>
                </a:lnTo>
              </a:path>
              <a:path w="4389120" h="1097279">
                <a:moveTo>
                  <a:pt x="4389120" y="0"/>
                </a:moveTo>
                <a:lnTo>
                  <a:pt x="4389120" y="411479"/>
                </a:lnTo>
              </a:path>
              <a:path w="4389120" h="1097279">
                <a:moveTo>
                  <a:pt x="4389120" y="685799"/>
                </a:moveTo>
                <a:lnTo>
                  <a:pt x="4389120" y="1097279"/>
                </a:lnTo>
              </a:path>
              <a:path w="4389120" h="1097279">
                <a:moveTo>
                  <a:pt x="0" y="548639"/>
                </a:moveTo>
                <a:lnTo>
                  <a:pt x="411479" y="548639"/>
                </a:lnTo>
              </a:path>
              <a:path w="4389120" h="1097279">
                <a:moveTo>
                  <a:pt x="1783079" y="548639"/>
                </a:moveTo>
                <a:lnTo>
                  <a:pt x="2194560" y="548639"/>
                </a:lnTo>
              </a:path>
              <a:path w="4389120" h="1097279">
                <a:moveTo>
                  <a:pt x="2194560" y="205739"/>
                </a:moveTo>
                <a:lnTo>
                  <a:pt x="2606040" y="205739"/>
                </a:lnTo>
              </a:path>
              <a:path w="4389120" h="1097279">
                <a:moveTo>
                  <a:pt x="2194560" y="891539"/>
                </a:moveTo>
                <a:lnTo>
                  <a:pt x="2743200" y="891539"/>
                </a:lnTo>
              </a:path>
              <a:path w="4389120" h="1097279">
                <a:moveTo>
                  <a:pt x="4046219" y="205739"/>
                </a:moveTo>
                <a:lnTo>
                  <a:pt x="4389120" y="205739"/>
                </a:lnTo>
              </a:path>
              <a:path w="4389120" h="1097279">
                <a:moveTo>
                  <a:pt x="4114800" y="891539"/>
                </a:moveTo>
                <a:lnTo>
                  <a:pt x="4389120" y="891539"/>
                </a:lnTo>
              </a:path>
            </a:pathLst>
          </a:custGeom>
          <a:ln w="68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1699767" y="7019290"/>
            <a:ext cx="11747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50">
                <a:latin typeface="Times New Roman"/>
                <a:cs typeface="Times New Roman"/>
              </a:rPr>
              <a:t>P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6088893" y="6744964"/>
            <a:ext cx="11747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50">
                <a:latin typeface="Times New Roman"/>
                <a:cs typeface="Times New Roman"/>
              </a:rPr>
              <a:t>S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6088893" y="7430769"/>
            <a:ext cx="126364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50">
                <a:latin typeface="Times New Roman"/>
                <a:cs typeface="Times New Roman"/>
              </a:rPr>
              <a:t>T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688598" y="6744964"/>
            <a:ext cx="52832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10">
                <a:latin typeface="Times New Roman"/>
                <a:cs typeface="Times New Roman"/>
              </a:rPr>
              <a:t>Ficticio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/>
          <p:nvPr/>
        </p:nvSpPr>
        <p:spPr>
          <a:xfrm>
            <a:off x="2123948" y="7052386"/>
            <a:ext cx="3771900" cy="899160"/>
          </a:xfrm>
          <a:custGeom>
            <a:avLst/>
            <a:gdLst/>
            <a:ahLst/>
            <a:cxnLst/>
            <a:rect l="l" t="t" r="r" b="b"/>
            <a:pathLst>
              <a:path w="3771900" h="899159">
                <a:moveTo>
                  <a:pt x="180149" y="487057"/>
                </a:moveTo>
                <a:lnTo>
                  <a:pt x="187816" y="442178"/>
                </a:lnTo>
                <a:lnTo>
                  <a:pt x="208292" y="403270"/>
                </a:lnTo>
                <a:lnTo>
                  <a:pt x="239252" y="372632"/>
                </a:lnTo>
                <a:lnTo>
                  <a:pt x="278373" y="352564"/>
                </a:lnTo>
                <a:lnTo>
                  <a:pt x="323329" y="345363"/>
                </a:lnTo>
                <a:lnTo>
                  <a:pt x="368574" y="352667"/>
                </a:lnTo>
                <a:lnTo>
                  <a:pt x="407880" y="373002"/>
                </a:lnTo>
                <a:lnTo>
                  <a:pt x="438882" y="404005"/>
                </a:lnTo>
                <a:lnTo>
                  <a:pt x="459218" y="443311"/>
                </a:lnTo>
                <a:lnTo>
                  <a:pt x="466521" y="488556"/>
                </a:lnTo>
                <a:lnTo>
                  <a:pt x="465458" y="505976"/>
                </a:lnTo>
                <a:lnTo>
                  <a:pt x="462299" y="523078"/>
                </a:lnTo>
                <a:lnTo>
                  <a:pt x="457092" y="539669"/>
                </a:lnTo>
                <a:lnTo>
                  <a:pt x="449884" y="555561"/>
                </a:lnTo>
              </a:path>
              <a:path w="3771900" h="899159">
                <a:moveTo>
                  <a:pt x="449795" y="555548"/>
                </a:moveTo>
                <a:lnTo>
                  <a:pt x="443719" y="540408"/>
                </a:lnTo>
                <a:lnTo>
                  <a:pt x="439340" y="524743"/>
                </a:lnTo>
                <a:lnTo>
                  <a:pt x="436690" y="508694"/>
                </a:lnTo>
                <a:lnTo>
                  <a:pt x="435800" y="492404"/>
                </a:lnTo>
                <a:lnTo>
                  <a:pt x="443422" y="445190"/>
                </a:lnTo>
                <a:lnTo>
                  <a:pt x="464642" y="404175"/>
                </a:lnTo>
                <a:lnTo>
                  <a:pt x="496993" y="371827"/>
                </a:lnTo>
                <a:lnTo>
                  <a:pt x="538006" y="350609"/>
                </a:lnTo>
                <a:lnTo>
                  <a:pt x="585215" y="342988"/>
                </a:lnTo>
                <a:lnTo>
                  <a:pt x="632425" y="350609"/>
                </a:lnTo>
                <a:lnTo>
                  <a:pt x="673438" y="371827"/>
                </a:lnTo>
                <a:lnTo>
                  <a:pt x="705789" y="404175"/>
                </a:lnTo>
                <a:lnTo>
                  <a:pt x="727009" y="445190"/>
                </a:lnTo>
                <a:lnTo>
                  <a:pt x="734631" y="492404"/>
                </a:lnTo>
                <a:lnTo>
                  <a:pt x="733741" y="508694"/>
                </a:lnTo>
                <a:lnTo>
                  <a:pt x="731091" y="524743"/>
                </a:lnTo>
                <a:lnTo>
                  <a:pt x="726712" y="540408"/>
                </a:lnTo>
                <a:lnTo>
                  <a:pt x="720636" y="555548"/>
                </a:lnTo>
              </a:path>
              <a:path w="3771900" h="899159">
                <a:moveTo>
                  <a:pt x="720585" y="555764"/>
                </a:moveTo>
                <a:lnTo>
                  <a:pt x="714375" y="540499"/>
                </a:lnTo>
                <a:lnTo>
                  <a:pt x="709901" y="524690"/>
                </a:lnTo>
                <a:lnTo>
                  <a:pt x="707194" y="508487"/>
                </a:lnTo>
                <a:lnTo>
                  <a:pt x="706285" y="492036"/>
                </a:lnTo>
                <a:lnTo>
                  <a:pt x="713892" y="444914"/>
                </a:lnTo>
                <a:lnTo>
                  <a:pt x="735072" y="403977"/>
                </a:lnTo>
                <a:lnTo>
                  <a:pt x="767362" y="371687"/>
                </a:lnTo>
                <a:lnTo>
                  <a:pt x="808299" y="350507"/>
                </a:lnTo>
                <a:lnTo>
                  <a:pt x="855421" y="342899"/>
                </a:lnTo>
                <a:lnTo>
                  <a:pt x="902542" y="350507"/>
                </a:lnTo>
                <a:lnTo>
                  <a:pt x="943479" y="371687"/>
                </a:lnTo>
                <a:lnTo>
                  <a:pt x="975769" y="403977"/>
                </a:lnTo>
                <a:lnTo>
                  <a:pt x="996950" y="444914"/>
                </a:lnTo>
                <a:lnTo>
                  <a:pt x="1004557" y="492036"/>
                </a:lnTo>
                <a:lnTo>
                  <a:pt x="1003648" y="508487"/>
                </a:lnTo>
                <a:lnTo>
                  <a:pt x="1000940" y="524690"/>
                </a:lnTo>
                <a:lnTo>
                  <a:pt x="996467" y="540499"/>
                </a:lnTo>
                <a:lnTo>
                  <a:pt x="990257" y="555764"/>
                </a:lnTo>
              </a:path>
              <a:path w="3771900" h="899159">
                <a:moveTo>
                  <a:pt x="1260030" y="487057"/>
                </a:moveTo>
                <a:lnTo>
                  <a:pt x="1252363" y="442178"/>
                </a:lnTo>
                <a:lnTo>
                  <a:pt x="1231887" y="403270"/>
                </a:lnTo>
                <a:lnTo>
                  <a:pt x="1200927" y="372632"/>
                </a:lnTo>
                <a:lnTo>
                  <a:pt x="1161806" y="352564"/>
                </a:lnTo>
                <a:lnTo>
                  <a:pt x="1116850" y="345363"/>
                </a:lnTo>
                <a:lnTo>
                  <a:pt x="1071605" y="352667"/>
                </a:lnTo>
                <a:lnTo>
                  <a:pt x="1032299" y="373002"/>
                </a:lnTo>
                <a:lnTo>
                  <a:pt x="1001297" y="404005"/>
                </a:lnTo>
                <a:lnTo>
                  <a:pt x="980961" y="443311"/>
                </a:lnTo>
                <a:lnTo>
                  <a:pt x="973658" y="488556"/>
                </a:lnTo>
                <a:lnTo>
                  <a:pt x="974721" y="505976"/>
                </a:lnTo>
                <a:lnTo>
                  <a:pt x="977880" y="523078"/>
                </a:lnTo>
                <a:lnTo>
                  <a:pt x="983087" y="539669"/>
                </a:lnTo>
                <a:lnTo>
                  <a:pt x="990295" y="555561"/>
                </a:lnTo>
              </a:path>
              <a:path w="3771900" h="899159">
                <a:moveTo>
                  <a:pt x="0" y="487095"/>
                </a:moveTo>
                <a:lnTo>
                  <a:pt x="180136" y="487095"/>
                </a:lnTo>
              </a:path>
              <a:path w="3771900" h="899159">
                <a:moveTo>
                  <a:pt x="1256385" y="487095"/>
                </a:moveTo>
                <a:lnTo>
                  <a:pt x="1263700" y="487095"/>
                </a:lnTo>
              </a:path>
              <a:path w="3771900" h="899159">
                <a:moveTo>
                  <a:pt x="1260043" y="487095"/>
                </a:moveTo>
                <a:lnTo>
                  <a:pt x="1440179" y="487095"/>
                </a:lnTo>
              </a:path>
              <a:path w="3771900" h="899159">
                <a:moveTo>
                  <a:pt x="2443289" y="144157"/>
                </a:moveTo>
                <a:lnTo>
                  <a:pt x="2450956" y="99278"/>
                </a:lnTo>
                <a:lnTo>
                  <a:pt x="2471432" y="60370"/>
                </a:lnTo>
                <a:lnTo>
                  <a:pt x="2502392" y="29732"/>
                </a:lnTo>
                <a:lnTo>
                  <a:pt x="2541513" y="9664"/>
                </a:lnTo>
                <a:lnTo>
                  <a:pt x="2586469" y="2463"/>
                </a:lnTo>
                <a:lnTo>
                  <a:pt x="2631714" y="9767"/>
                </a:lnTo>
                <a:lnTo>
                  <a:pt x="2671020" y="30102"/>
                </a:lnTo>
                <a:lnTo>
                  <a:pt x="2702022" y="61105"/>
                </a:lnTo>
                <a:lnTo>
                  <a:pt x="2722358" y="100411"/>
                </a:lnTo>
                <a:lnTo>
                  <a:pt x="2729661" y="145656"/>
                </a:lnTo>
                <a:lnTo>
                  <a:pt x="2728598" y="163076"/>
                </a:lnTo>
                <a:lnTo>
                  <a:pt x="2725439" y="180178"/>
                </a:lnTo>
                <a:lnTo>
                  <a:pt x="2720232" y="196769"/>
                </a:lnTo>
                <a:lnTo>
                  <a:pt x="2713024" y="212661"/>
                </a:lnTo>
              </a:path>
              <a:path w="3771900" h="899159">
                <a:moveTo>
                  <a:pt x="2712935" y="212648"/>
                </a:moveTo>
                <a:lnTo>
                  <a:pt x="2706859" y="197508"/>
                </a:lnTo>
                <a:lnTo>
                  <a:pt x="2702480" y="181843"/>
                </a:lnTo>
                <a:lnTo>
                  <a:pt x="2699830" y="165794"/>
                </a:lnTo>
                <a:lnTo>
                  <a:pt x="2698940" y="149504"/>
                </a:lnTo>
                <a:lnTo>
                  <a:pt x="2706562" y="102290"/>
                </a:lnTo>
                <a:lnTo>
                  <a:pt x="2727782" y="61275"/>
                </a:lnTo>
                <a:lnTo>
                  <a:pt x="2760133" y="28927"/>
                </a:lnTo>
                <a:lnTo>
                  <a:pt x="2801146" y="7709"/>
                </a:lnTo>
                <a:lnTo>
                  <a:pt x="2848355" y="88"/>
                </a:lnTo>
                <a:lnTo>
                  <a:pt x="2895565" y="7709"/>
                </a:lnTo>
                <a:lnTo>
                  <a:pt x="2936578" y="28927"/>
                </a:lnTo>
                <a:lnTo>
                  <a:pt x="2968929" y="61275"/>
                </a:lnTo>
                <a:lnTo>
                  <a:pt x="2990149" y="102290"/>
                </a:lnTo>
                <a:lnTo>
                  <a:pt x="2997771" y="149504"/>
                </a:lnTo>
                <a:lnTo>
                  <a:pt x="2996881" y="165794"/>
                </a:lnTo>
                <a:lnTo>
                  <a:pt x="2994231" y="181843"/>
                </a:lnTo>
                <a:lnTo>
                  <a:pt x="2989852" y="197508"/>
                </a:lnTo>
                <a:lnTo>
                  <a:pt x="2983776" y="212648"/>
                </a:lnTo>
              </a:path>
              <a:path w="3771900" h="899159">
                <a:moveTo>
                  <a:pt x="2983725" y="212864"/>
                </a:moveTo>
                <a:lnTo>
                  <a:pt x="2977520" y="197599"/>
                </a:lnTo>
                <a:lnTo>
                  <a:pt x="2973046" y="181790"/>
                </a:lnTo>
                <a:lnTo>
                  <a:pt x="2970336" y="165587"/>
                </a:lnTo>
                <a:lnTo>
                  <a:pt x="2969425" y="149136"/>
                </a:lnTo>
                <a:lnTo>
                  <a:pt x="2977032" y="102014"/>
                </a:lnTo>
                <a:lnTo>
                  <a:pt x="2998212" y="61077"/>
                </a:lnTo>
                <a:lnTo>
                  <a:pt x="3030502" y="28787"/>
                </a:lnTo>
                <a:lnTo>
                  <a:pt x="3071439" y="7607"/>
                </a:lnTo>
                <a:lnTo>
                  <a:pt x="3118561" y="0"/>
                </a:lnTo>
                <a:lnTo>
                  <a:pt x="3165682" y="7607"/>
                </a:lnTo>
                <a:lnTo>
                  <a:pt x="3206619" y="28787"/>
                </a:lnTo>
                <a:lnTo>
                  <a:pt x="3238909" y="61077"/>
                </a:lnTo>
                <a:lnTo>
                  <a:pt x="3260090" y="102014"/>
                </a:lnTo>
                <a:lnTo>
                  <a:pt x="3267697" y="149136"/>
                </a:lnTo>
                <a:lnTo>
                  <a:pt x="3266788" y="165587"/>
                </a:lnTo>
                <a:lnTo>
                  <a:pt x="3264080" y="181790"/>
                </a:lnTo>
                <a:lnTo>
                  <a:pt x="3259607" y="197599"/>
                </a:lnTo>
                <a:lnTo>
                  <a:pt x="3253397" y="212864"/>
                </a:lnTo>
              </a:path>
              <a:path w="3771900" h="899159">
                <a:moveTo>
                  <a:pt x="3523170" y="144157"/>
                </a:moveTo>
                <a:lnTo>
                  <a:pt x="3515503" y="99278"/>
                </a:lnTo>
                <a:lnTo>
                  <a:pt x="3495027" y="60370"/>
                </a:lnTo>
                <a:lnTo>
                  <a:pt x="3464067" y="29732"/>
                </a:lnTo>
                <a:lnTo>
                  <a:pt x="3424946" y="9664"/>
                </a:lnTo>
                <a:lnTo>
                  <a:pt x="3379990" y="2463"/>
                </a:lnTo>
                <a:lnTo>
                  <a:pt x="3334745" y="9767"/>
                </a:lnTo>
                <a:lnTo>
                  <a:pt x="3295439" y="30102"/>
                </a:lnTo>
                <a:lnTo>
                  <a:pt x="3264437" y="61105"/>
                </a:lnTo>
                <a:lnTo>
                  <a:pt x="3244101" y="100411"/>
                </a:lnTo>
                <a:lnTo>
                  <a:pt x="3236798" y="145656"/>
                </a:lnTo>
                <a:lnTo>
                  <a:pt x="3237861" y="163076"/>
                </a:lnTo>
                <a:lnTo>
                  <a:pt x="3241020" y="180178"/>
                </a:lnTo>
                <a:lnTo>
                  <a:pt x="3246227" y="196769"/>
                </a:lnTo>
                <a:lnTo>
                  <a:pt x="3253435" y="212661"/>
                </a:lnTo>
              </a:path>
              <a:path w="3771900" h="899159">
                <a:moveTo>
                  <a:pt x="2263140" y="144195"/>
                </a:moveTo>
                <a:lnTo>
                  <a:pt x="2443276" y="144195"/>
                </a:lnTo>
              </a:path>
              <a:path w="3771900" h="899159">
                <a:moveTo>
                  <a:pt x="3519525" y="144195"/>
                </a:moveTo>
                <a:lnTo>
                  <a:pt x="3526840" y="144195"/>
                </a:lnTo>
              </a:path>
              <a:path w="3771900" h="899159">
                <a:moveTo>
                  <a:pt x="3523183" y="144195"/>
                </a:moveTo>
                <a:lnTo>
                  <a:pt x="3703319" y="144195"/>
                </a:lnTo>
              </a:path>
              <a:path w="3771900" h="899159">
                <a:moveTo>
                  <a:pt x="2511869" y="829957"/>
                </a:moveTo>
                <a:lnTo>
                  <a:pt x="2519536" y="785078"/>
                </a:lnTo>
                <a:lnTo>
                  <a:pt x="2540012" y="746170"/>
                </a:lnTo>
                <a:lnTo>
                  <a:pt x="2570972" y="715532"/>
                </a:lnTo>
                <a:lnTo>
                  <a:pt x="2610093" y="695464"/>
                </a:lnTo>
                <a:lnTo>
                  <a:pt x="2655049" y="688263"/>
                </a:lnTo>
                <a:lnTo>
                  <a:pt x="2700294" y="695567"/>
                </a:lnTo>
                <a:lnTo>
                  <a:pt x="2739600" y="715902"/>
                </a:lnTo>
                <a:lnTo>
                  <a:pt x="2770602" y="746905"/>
                </a:lnTo>
                <a:lnTo>
                  <a:pt x="2790938" y="786211"/>
                </a:lnTo>
                <a:lnTo>
                  <a:pt x="2798241" y="831456"/>
                </a:lnTo>
                <a:lnTo>
                  <a:pt x="2797178" y="848876"/>
                </a:lnTo>
                <a:lnTo>
                  <a:pt x="2794019" y="865978"/>
                </a:lnTo>
                <a:lnTo>
                  <a:pt x="2788812" y="882569"/>
                </a:lnTo>
                <a:lnTo>
                  <a:pt x="2781604" y="898461"/>
                </a:lnTo>
              </a:path>
              <a:path w="3771900" h="899159">
                <a:moveTo>
                  <a:pt x="2781515" y="898448"/>
                </a:moveTo>
                <a:lnTo>
                  <a:pt x="2775439" y="883308"/>
                </a:lnTo>
                <a:lnTo>
                  <a:pt x="2771060" y="867643"/>
                </a:lnTo>
                <a:lnTo>
                  <a:pt x="2768410" y="851594"/>
                </a:lnTo>
                <a:lnTo>
                  <a:pt x="2767520" y="835304"/>
                </a:lnTo>
                <a:lnTo>
                  <a:pt x="2775142" y="788090"/>
                </a:lnTo>
                <a:lnTo>
                  <a:pt x="2796362" y="747075"/>
                </a:lnTo>
                <a:lnTo>
                  <a:pt x="2828713" y="714727"/>
                </a:lnTo>
                <a:lnTo>
                  <a:pt x="2869726" y="693509"/>
                </a:lnTo>
                <a:lnTo>
                  <a:pt x="2916936" y="685888"/>
                </a:lnTo>
                <a:lnTo>
                  <a:pt x="2964145" y="693509"/>
                </a:lnTo>
                <a:lnTo>
                  <a:pt x="3005158" y="714727"/>
                </a:lnTo>
                <a:lnTo>
                  <a:pt x="3037509" y="747075"/>
                </a:lnTo>
                <a:lnTo>
                  <a:pt x="3058729" y="788090"/>
                </a:lnTo>
                <a:lnTo>
                  <a:pt x="3066351" y="835304"/>
                </a:lnTo>
                <a:lnTo>
                  <a:pt x="3065461" y="851594"/>
                </a:lnTo>
                <a:lnTo>
                  <a:pt x="3062811" y="867643"/>
                </a:lnTo>
                <a:lnTo>
                  <a:pt x="3058432" y="883308"/>
                </a:lnTo>
                <a:lnTo>
                  <a:pt x="3052356" y="898448"/>
                </a:lnTo>
              </a:path>
              <a:path w="3771900" h="899159">
                <a:moveTo>
                  <a:pt x="3052305" y="898664"/>
                </a:moveTo>
                <a:lnTo>
                  <a:pt x="3046095" y="883399"/>
                </a:lnTo>
                <a:lnTo>
                  <a:pt x="3041621" y="867590"/>
                </a:lnTo>
                <a:lnTo>
                  <a:pt x="3038914" y="851387"/>
                </a:lnTo>
                <a:lnTo>
                  <a:pt x="3038005" y="834936"/>
                </a:lnTo>
                <a:lnTo>
                  <a:pt x="3045612" y="787814"/>
                </a:lnTo>
                <a:lnTo>
                  <a:pt x="3066792" y="746877"/>
                </a:lnTo>
                <a:lnTo>
                  <a:pt x="3099082" y="714587"/>
                </a:lnTo>
                <a:lnTo>
                  <a:pt x="3140019" y="693407"/>
                </a:lnTo>
                <a:lnTo>
                  <a:pt x="3187141" y="685799"/>
                </a:lnTo>
                <a:lnTo>
                  <a:pt x="3234262" y="693407"/>
                </a:lnTo>
                <a:lnTo>
                  <a:pt x="3275199" y="714587"/>
                </a:lnTo>
                <a:lnTo>
                  <a:pt x="3307489" y="746877"/>
                </a:lnTo>
                <a:lnTo>
                  <a:pt x="3328670" y="787814"/>
                </a:lnTo>
                <a:lnTo>
                  <a:pt x="3336277" y="834936"/>
                </a:lnTo>
                <a:lnTo>
                  <a:pt x="3335368" y="851387"/>
                </a:lnTo>
                <a:lnTo>
                  <a:pt x="3332660" y="867590"/>
                </a:lnTo>
                <a:lnTo>
                  <a:pt x="3328187" y="883399"/>
                </a:lnTo>
                <a:lnTo>
                  <a:pt x="3321977" y="898664"/>
                </a:lnTo>
              </a:path>
              <a:path w="3771900" h="899159">
                <a:moveTo>
                  <a:pt x="3591750" y="829957"/>
                </a:moveTo>
                <a:lnTo>
                  <a:pt x="3584083" y="785078"/>
                </a:lnTo>
                <a:lnTo>
                  <a:pt x="3563607" y="746170"/>
                </a:lnTo>
                <a:lnTo>
                  <a:pt x="3532647" y="715532"/>
                </a:lnTo>
                <a:lnTo>
                  <a:pt x="3493526" y="695464"/>
                </a:lnTo>
                <a:lnTo>
                  <a:pt x="3448570" y="688263"/>
                </a:lnTo>
                <a:lnTo>
                  <a:pt x="3403325" y="695567"/>
                </a:lnTo>
                <a:lnTo>
                  <a:pt x="3364019" y="715902"/>
                </a:lnTo>
                <a:lnTo>
                  <a:pt x="3333017" y="746905"/>
                </a:lnTo>
                <a:lnTo>
                  <a:pt x="3312681" y="786211"/>
                </a:lnTo>
                <a:lnTo>
                  <a:pt x="3305378" y="831456"/>
                </a:lnTo>
                <a:lnTo>
                  <a:pt x="3306441" y="848876"/>
                </a:lnTo>
                <a:lnTo>
                  <a:pt x="3309600" y="865978"/>
                </a:lnTo>
                <a:lnTo>
                  <a:pt x="3314807" y="882569"/>
                </a:lnTo>
                <a:lnTo>
                  <a:pt x="3322015" y="898461"/>
                </a:lnTo>
              </a:path>
              <a:path w="3771900" h="899159">
                <a:moveTo>
                  <a:pt x="2331719" y="829995"/>
                </a:moveTo>
                <a:lnTo>
                  <a:pt x="2511856" y="829995"/>
                </a:lnTo>
              </a:path>
              <a:path w="3771900" h="899159">
                <a:moveTo>
                  <a:pt x="3588105" y="829995"/>
                </a:moveTo>
                <a:lnTo>
                  <a:pt x="3595420" y="829995"/>
                </a:lnTo>
              </a:path>
              <a:path w="3771900" h="899159">
                <a:moveTo>
                  <a:pt x="3591763" y="829995"/>
                </a:moveTo>
                <a:lnTo>
                  <a:pt x="3771900" y="829995"/>
                </a:lnTo>
              </a:path>
            </a:pathLst>
          </a:custGeom>
          <a:ln w="68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 txBox="1"/>
          <p:nvPr/>
        </p:nvSpPr>
        <p:spPr>
          <a:xfrm>
            <a:off x="927597" y="8297478"/>
            <a:ext cx="6143625" cy="883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R="1778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2.28: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Diagrama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tridevanado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944"/>
              </a:spcBef>
            </a:pPr>
            <a:endParaRPr sz="1200">
              <a:latin typeface="Calibri"/>
              <a:cs typeface="Calibri"/>
            </a:endParaRPr>
          </a:p>
          <a:p>
            <a:pPr marL="12700" marR="5080" indent="222250">
              <a:lnSpc>
                <a:spcPct val="100800"/>
              </a:lnSpc>
            </a:pPr>
            <a:r>
              <a:rPr dirty="0" sz="1200" spc="70">
                <a:latin typeface="Calibri"/>
                <a:cs typeface="Calibri"/>
              </a:rPr>
              <a:t>Si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supone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instalado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tres,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cuatro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cinco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siguiente figura: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913127" y="9390040"/>
            <a:ext cx="175260" cy="1778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35"/>
              </a:lnSpc>
            </a:pPr>
            <a:r>
              <a:rPr dirty="0" sz="1200" spc="-25">
                <a:latin typeface="Calibri"/>
                <a:cs typeface="Calibri"/>
              </a:rPr>
              <a:t>54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286914" y="1275740"/>
            <a:ext cx="633730" cy="382270"/>
          </a:xfrm>
          <a:custGeom>
            <a:avLst/>
            <a:gdLst/>
            <a:ahLst/>
            <a:cxnLst/>
            <a:rect l="l" t="t" r="r" b="b"/>
            <a:pathLst>
              <a:path w="633730" h="382269">
                <a:moveTo>
                  <a:pt x="633679" y="191109"/>
                </a:moveTo>
                <a:lnTo>
                  <a:pt x="628628" y="234910"/>
                </a:lnTo>
                <a:lnTo>
                  <a:pt x="614243" y="275128"/>
                </a:lnTo>
                <a:lnTo>
                  <a:pt x="591675" y="310613"/>
                </a:lnTo>
                <a:lnTo>
                  <a:pt x="562073" y="340215"/>
                </a:lnTo>
                <a:lnTo>
                  <a:pt x="526588" y="362783"/>
                </a:lnTo>
                <a:lnTo>
                  <a:pt x="486370" y="377168"/>
                </a:lnTo>
                <a:lnTo>
                  <a:pt x="442569" y="382219"/>
                </a:lnTo>
                <a:lnTo>
                  <a:pt x="398765" y="377168"/>
                </a:lnTo>
                <a:lnTo>
                  <a:pt x="358545" y="362783"/>
                </a:lnTo>
                <a:lnTo>
                  <a:pt x="323060" y="340215"/>
                </a:lnTo>
                <a:lnTo>
                  <a:pt x="293459" y="310613"/>
                </a:lnTo>
                <a:lnTo>
                  <a:pt x="270892" y="275128"/>
                </a:lnTo>
                <a:lnTo>
                  <a:pt x="256509" y="234910"/>
                </a:lnTo>
                <a:lnTo>
                  <a:pt x="251460" y="191109"/>
                </a:lnTo>
                <a:lnTo>
                  <a:pt x="256509" y="147305"/>
                </a:lnTo>
                <a:lnTo>
                  <a:pt x="270892" y="107085"/>
                </a:lnTo>
                <a:lnTo>
                  <a:pt x="293459" y="71600"/>
                </a:lnTo>
                <a:lnTo>
                  <a:pt x="323060" y="41999"/>
                </a:lnTo>
                <a:lnTo>
                  <a:pt x="358545" y="19432"/>
                </a:lnTo>
                <a:lnTo>
                  <a:pt x="398765" y="5049"/>
                </a:lnTo>
                <a:lnTo>
                  <a:pt x="442569" y="0"/>
                </a:lnTo>
                <a:lnTo>
                  <a:pt x="486370" y="5049"/>
                </a:lnTo>
                <a:lnTo>
                  <a:pt x="526588" y="19432"/>
                </a:lnTo>
                <a:lnTo>
                  <a:pt x="562073" y="41999"/>
                </a:lnTo>
                <a:lnTo>
                  <a:pt x="591675" y="71600"/>
                </a:lnTo>
                <a:lnTo>
                  <a:pt x="614243" y="107085"/>
                </a:lnTo>
                <a:lnTo>
                  <a:pt x="628628" y="147305"/>
                </a:lnTo>
                <a:lnTo>
                  <a:pt x="633679" y="191109"/>
                </a:lnTo>
                <a:close/>
              </a:path>
              <a:path w="633730" h="382269">
                <a:moveTo>
                  <a:pt x="382219" y="191109"/>
                </a:moveTo>
                <a:lnTo>
                  <a:pt x="377168" y="234910"/>
                </a:lnTo>
                <a:lnTo>
                  <a:pt x="362783" y="275128"/>
                </a:lnTo>
                <a:lnTo>
                  <a:pt x="340215" y="310613"/>
                </a:lnTo>
                <a:lnTo>
                  <a:pt x="310613" y="340215"/>
                </a:lnTo>
                <a:lnTo>
                  <a:pt x="275128" y="362783"/>
                </a:lnTo>
                <a:lnTo>
                  <a:pt x="234910" y="377168"/>
                </a:lnTo>
                <a:lnTo>
                  <a:pt x="191109" y="382219"/>
                </a:lnTo>
                <a:lnTo>
                  <a:pt x="147309" y="377168"/>
                </a:lnTo>
                <a:lnTo>
                  <a:pt x="107090" y="362783"/>
                </a:lnTo>
                <a:lnTo>
                  <a:pt x="71605" y="340215"/>
                </a:lnTo>
                <a:lnTo>
                  <a:pt x="42003" y="310613"/>
                </a:lnTo>
                <a:lnTo>
                  <a:pt x="19435" y="275128"/>
                </a:lnTo>
                <a:lnTo>
                  <a:pt x="5050" y="234910"/>
                </a:lnTo>
                <a:lnTo>
                  <a:pt x="0" y="191109"/>
                </a:lnTo>
                <a:lnTo>
                  <a:pt x="5050" y="147305"/>
                </a:lnTo>
                <a:lnTo>
                  <a:pt x="19435" y="107085"/>
                </a:lnTo>
                <a:lnTo>
                  <a:pt x="42003" y="71600"/>
                </a:lnTo>
                <a:lnTo>
                  <a:pt x="71605" y="41999"/>
                </a:lnTo>
                <a:lnTo>
                  <a:pt x="107090" y="19432"/>
                </a:lnTo>
                <a:lnTo>
                  <a:pt x="147309" y="5049"/>
                </a:lnTo>
                <a:lnTo>
                  <a:pt x="191109" y="0"/>
                </a:lnTo>
                <a:lnTo>
                  <a:pt x="234910" y="5049"/>
                </a:lnTo>
                <a:lnTo>
                  <a:pt x="275128" y="19432"/>
                </a:lnTo>
                <a:lnTo>
                  <a:pt x="310613" y="41999"/>
                </a:lnTo>
                <a:lnTo>
                  <a:pt x="340215" y="71600"/>
                </a:lnTo>
                <a:lnTo>
                  <a:pt x="362783" y="107085"/>
                </a:lnTo>
                <a:lnTo>
                  <a:pt x="377168" y="147305"/>
                </a:lnTo>
                <a:lnTo>
                  <a:pt x="382219" y="191109"/>
                </a:lnTo>
                <a:close/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1364818" y="1222324"/>
            <a:ext cx="518159" cy="518159"/>
          </a:xfrm>
          <a:custGeom>
            <a:avLst/>
            <a:gdLst/>
            <a:ahLst/>
            <a:cxnLst/>
            <a:rect l="l" t="t" r="r" b="b"/>
            <a:pathLst>
              <a:path w="518160" h="518160">
                <a:moveTo>
                  <a:pt x="518007" y="259003"/>
                </a:moveTo>
                <a:lnTo>
                  <a:pt x="513832" y="305539"/>
                </a:lnTo>
                <a:lnTo>
                  <a:pt x="501794" y="349346"/>
                </a:lnTo>
                <a:lnTo>
                  <a:pt x="482628" y="389692"/>
                </a:lnTo>
                <a:lnTo>
                  <a:pt x="457066" y="425843"/>
                </a:lnTo>
                <a:lnTo>
                  <a:pt x="425843" y="457066"/>
                </a:lnTo>
                <a:lnTo>
                  <a:pt x="389692" y="482628"/>
                </a:lnTo>
                <a:lnTo>
                  <a:pt x="349346" y="501794"/>
                </a:lnTo>
                <a:lnTo>
                  <a:pt x="305539" y="513832"/>
                </a:lnTo>
                <a:lnTo>
                  <a:pt x="259003" y="518007"/>
                </a:lnTo>
                <a:lnTo>
                  <a:pt x="212468" y="513832"/>
                </a:lnTo>
                <a:lnTo>
                  <a:pt x="168661" y="501794"/>
                </a:lnTo>
                <a:lnTo>
                  <a:pt x="128315" y="482628"/>
                </a:lnTo>
                <a:lnTo>
                  <a:pt x="92163" y="457066"/>
                </a:lnTo>
                <a:lnTo>
                  <a:pt x="60940" y="425843"/>
                </a:lnTo>
                <a:lnTo>
                  <a:pt x="35379" y="389692"/>
                </a:lnTo>
                <a:lnTo>
                  <a:pt x="16213" y="349346"/>
                </a:lnTo>
                <a:lnTo>
                  <a:pt x="4175" y="305539"/>
                </a:lnTo>
                <a:lnTo>
                  <a:pt x="0" y="259003"/>
                </a:lnTo>
                <a:lnTo>
                  <a:pt x="4175" y="212465"/>
                </a:lnTo>
                <a:lnTo>
                  <a:pt x="16213" y="168656"/>
                </a:lnTo>
                <a:lnTo>
                  <a:pt x="35379" y="128309"/>
                </a:lnTo>
                <a:lnTo>
                  <a:pt x="60940" y="92158"/>
                </a:lnTo>
                <a:lnTo>
                  <a:pt x="92163" y="60936"/>
                </a:lnTo>
                <a:lnTo>
                  <a:pt x="128315" y="35376"/>
                </a:lnTo>
                <a:lnTo>
                  <a:pt x="168661" y="16211"/>
                </a:lnTo>
                <a:lnTo>
                  <a:pt x="212468" y="4175"/>
                </a:lnTo>
                <a:lnTo>
                  <a:pt x="259003" y="0"/>
                </a:lnTo>
                <a:lnTo>
                  <a:pt x="305539" y="4175"/>
                </a:lnTo>
                <a:lnTo>
                  <a:pt x="349346" y="16211"/>
                </a:lnTo>
                <a:lnTo>
                  <a:pt x="389692" y="35376"/>
                </a:lnTo>
                <a:lnTo>
                  <a:pt x="425843" y="60936"/>
                </a:lnTo>
                <a:lnTo>
                  <a:pt x="457066" y="92158"/>
                </a:lnTo>
                <a:lnTo>
                  <a:pt x="482628" y="128309"/>
                </a:lnTo>
                <a:lnTo>
                  <a:pt x="501794" y="168656"/>
                </a:lnTo>
                <a:lnTo>
                  <a:pt x="513832" y="212465"/>
                </a:lnTo>
                <a:lnTo>
                  <a:pt x="518007" y="259003"/>
                </a:lnTo>
                <a:close/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4801514" y="1246784"/>
            <a:ext cx="633730" cy="633730"/>
          </a:xfrm>
          <a:custGeom>
            <a:avLst/>
            <a:gdLst/>
            <a:ahLst/>
            <a:cxnLst/>
            <a:rect l="l" t="t" r="r" b="b"/>
            <a:pathLst>
              <a:path w="633729" h="633730">
                <a:moveTo>
                  <a:pt x="382219" y="191109"/>
                </a:moveTo>
                <a:lnTo>
                  <a:pt x="377169" y="234910"/>
                </a:lnTo>
                <a:lnTo>
                  <a:pt x="362786" y="275128"/>
                </a:lnTo>
                <a:lnTo>
                  <a:pt x="340219" y="310613"/>
                </a:lnTo>
                <a:lnTo>
                  <a:pt x="310618" y="340215"/>
                </a:lnTo>
                <a:lnTo>
                  <a:pt x="275133" y="362783"/>
                </a:lnTo>
                <a:lnTo>
                  <a:pt x="234914" y="377168"/>
                </a:lnTo>
                <a:lnTo>
                  <a:pt x="191109" y="382219"/>
                </a:lnTo>
                <a:lnTo>
                  <a:pt x="147309" y="377168"/>
                </a:lnTo>
                <a:lnTo>
                  <a:pt x="107090" y="362783"/>
                </a:lnTo>
                <a:lnTo>
                  <a:pt x="71605" y="340215"/>
                </a:lnTo>
                <a:lnTo>
                  <a:pt x="42003" y="310613"/>
                </a:lnTo>
                <a:lnTo>
                  <a:pt x="19435" y="275128"/>
                </a:lnTo>
                <a:lnTo>
                  <a:pt x="5050" y="234910"/>
                </a:lnTo>
                <a:lnTo>
                  <a:pt x="0" y="191109"/>
                </a:lnTo>
                <a:lnTo>
                  <a:pt x="5050" y="147305"/>
                </a:lnTo>
                <a:lnTo>
                  <a:pt x="19435" y="107085"/>
                </a:lnTo>
                <a:lnTo>
                  <a:pt x="42003" y="71600"/>
                </a:lnTo>
                <a:lnTo>
                  <a:pt x="71605" y="41999"/>
                </a:lnTo>
                <a:lnTo>
                  <a:pt x="107090" y="19432"/>
                </a:lnTo>
                <a:lnTo>
                  <a:pt x="147309" y="5049"/>
                </a:lnTo>
                <a:lnTo>
                  <a:pt x="191109" y="0"/>
                </a:lnTo>
                <a:lnTo>
                  <a:pt x="234914" y="5049"/>
                </a:lnTo>
                <a:lnTo>
                  <a:pt x="275133" y="19432"/>
                </a:lnTo>
                <a:lnTo>
                  <a:pt x="310618" y="41999"/>
                </a:lnTo>
                <a:lnTo>
                  <a:pt x="340219" y="71600"/>
                </a:lnTo>
                <a:lnTo>
                  <a:pt x="362786" y="107085"/>
                </a:lnTo>
                <a:lnTo>
                  <a:pt x="377169" y="147305"/>
                </a:lnTo>
                <a:lnTo>
                  <a:pt x="382219" y="191109"/>
                </a:lnTo>
                <a:close/>
              </a:path>
              <a:path w="633729" h="633730">
                <a:moveTo>
                  <a:pt x="633679" y="191109"/>
                </a:moveTo>
                <a:lnTo>
                  <a:pt x="628629" y="234910"/>
                </a:lnTo>
                <a:lnTo>
                  <a:pt x="614246" y="275128"/>
                </a:lnTo>
                <a:lnTo>
                  <a:pt x="591679" y="310613"/>
                </a:lnTo>
                <a:lnTo>
                  <a:pt x="562078" y="340215"/>
                </a:lnTo>
                <a:lnTo>
                  <a:pt x="526593" y="362783"/>
                </a:lnTo>
                <a:lnTo>
                  <a:pt x="486374" y="377168"/>
                </a:lnTo>
                <a:lnTo>
                  <a:pt x="442569" y="382219"/>
                </a:lnTo>
                <a:lnTo>
                  <a:pt x="398769" y="377168"/>
                </a:lnTo>
                <a:lnTo>
                  <a:pt x="358550" y="362783"/>
                </a:lnTo>
                <a:lnTo>
                  <a:pt x="323065" y="340215"/>
                </a:lnTo>
                <a:lnTo>
                  <a:pt x="293463" y="310613"/>
                </a:lnTo>
                <a:lnTo>
                  <a:pt x="270895" y="275128"/>
                </a:lnTo>
                <a:lnTo>
                  <a:pt x="256510" y="234910"/>
                </a:lnTo>
                <a:lnTo>
                  <a:pt x="251460" y="191109"/>
                </a:lnTo>
                <a:lnTo>
                  <a:pt x="256510" y="147305"/>
                </a:lnTo>
                <a:lnTo>
                  <a:pt x="270895" y="107085"/>
                </a:lnTo>
                <a:lnTo>
                  <a:pt x="293463" y="71600"/>
                </a:lnTo>
                <a:lnTo>
                  <a:pt x="323065" y="41999"/>
                </a:lnTo>
                <a:lnTo>
                  <a:pt x="358550" y="19432"/>
                </a:lnTo>
                <a:lnTo>
                  <a:pt x="398769" y="5049"/>
                </a:lnTo>
                <a:lnTo>
                  <a:pt x="442569" y="0"/>
                </a:lnTo>
                <a:lnTo>
                  <a:pt x="486374" y="5049"/>
                </a:lnTo>
                <a:lnTo>
                  <a:pt x="526593" y="19432"/>
                </a:lnTo>
                <a:lnTo>
                  <a:pt x="562078" y="41999"/>
                </a:lnTo>
                <a:lnTo>
                  <a:pt x="591679" y="71600"/>
                </a:lnTo>
                <a:lnTo>
                  <a:pt x="614246" y="107085"/>
                </a:lnTo>
                <a:lnTo>
                  <a:pt x="628629" y="147305"/>
                </a:lnTo>
                <a:lnTo>
                  <a:pt x="633679" y="191109"/>
                </a:lnTo>
                <a:close/>
              </a:path>
              <a:path w="633729" h="633730">
                <a:moveTo>
                  <a:pt x="507187" y="442569"/>
                </a:moveTo>
                <a:lnTo>
                  <a:pt x="502136" y="486370"/>
                </a:lnTo>
                <a:lnTo>
                  <a:pt x="487751" y="526588"/>
                </a:lnTo>
                <a:lnTo>
                  <a:pt x="465183" y="562073"/>
                </a:lnTo>
                <a:lnTo>
                  <a:pt x="435581" y="591675"/>
                </a:lnTo>
                <a:lnTo>
                  <a:pt x="400096" y="614243"/>
                </a:lnTo>
                <a:lnTo>
                  <a:pt x="359878" y="628628"/>
                </a:lnTo>
                <a:lnTo>
                  <a:pt x="316077" y="633679"/>
                </a:lnTo>
                <a:lnTo>
                  <a:pt x="272277" y="628628"/>
                </a:lnTo>
                <a:lnTo>
                  <a:pt x="232058" y="614243"/>
                </a:lnTo>
                <a:lnTo>
                  <a:pt x="196573" y="591675"/>
                </a:lnTo>
                <a:lnTo>
                  <a:pt x="166971" y="562073"/>
                </a:lnTo>
                <a:lnTo>
                  <a:pt x="144403" y="526588"/>
                </a:lnTo>
                <a:lnTo>
                  <a:pt x="130018" y="486370"/>
                </a:lnTo>
                <a:lnTo>
                  <a:pt x="124967" y="442569"/>
                </a:lnTo>
                <a:lnTo>
                  <a:pt x="130018" y="398769"/>
                </a:lnTo>
                <a:lnTo>
                  <a:pt x="144403" y="358550"/>
                </a:lnTo>
                <a:lnTo>
                  <a:pt x="166971" y="323065"/>
                </a:lnTo>
                <a:lnTo>
                  <a:pt x="196573" y="293463"/>
                </a:lnTo>
                <a:lnTo>
                  <a:pt x="232058" y="270895"/>
                </a:lnTo>
                <a:lnTo>
                  <a:pt x="272277" y="256510"/>
                </a:lnTo>
                <a:lnTo>
                  <a:pt x="316077" y="251459"/>
                </a:lnTo>
                <a:lnTo>
                  <a:pt x="359878" y="256510"/>
                </a:lnTo>
                <a:lnTo>
                  <a:pt x="400096" y="270895"/>
                </a:lnTo>
                <a:lnTo>
                  <a:pt x="435581" y="293463"/>
                </a:lnTo>
                <a:lnTo>
                  <a:pt x="465183" y="323065"/>
                </a:lnTo>
                <a:lnTo>
                  <a:pt x="487751" y="358550"/>
                </a:lnTo>
                <a:lnTo>
                  <a:pt x="502136" y="398769"/>
                </a:lnTo>
                <a:lnTo>
                  <a:pt x="507187" y="442569"/>
                </a:lnTo>
                <a:close/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5" name="object 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35054" y="961396"/>
            <a:ext cx="194043" cy="194043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040894" y="961396"/>
            <a:ext cx="194043" cy="194043"/>
          </a:xfrm>
          <a:prstGeom prst="rect">
            <a:avLst/>
          </a:prstGeom>
        </p:spPr>
      </p:pic>
      <p:pic>
        <p:nvPicPr>
          <p:cNvPr id="7" name="object 7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49654" y="961396"/>
            <a:ext cx="194043" cy="194043"/>
          </a:xfrm>
          <a:prstGeom prst="rect">
            <a:avLst/>
          </a:prstGeom>
        </p:spPr>
      </p:pic>
      <p:pic>
        <p:nvPicPr>
          <p:cNvPr id="8" name="object 8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555494" y="961396"/>
            <a:ext cx="194043" cy="194043"/>
          </a:xfrm>
          <a:prstGeom prst="rect">
            <a:avLst/>
          </a:prstGeom>
        </p:spPr>
      </p:pic>
      <p:pic>
        <p:nvPicPr>
          <p:cNvPr id="9" name="object 9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429002" y="1967236"/>
            <a:ext cx="194043" cy="194043"/>
          </a:xfrm>
          <a:prstGeom prst="rect">
            <a:avLst/>
          </a:prstGeom>
        </p:spPr>
      </p:pic>
      <p:sp>
        <p:nvSpPr>
          <p:cNvPr id="10" name="object 10" descr=""/>
          <p:cNvSpPr/>
          <p:nvPr/>
        </p:nvSpPr>
        <p:spPr>
          <a:xfrm>
            <a:off x="2917825" y="1435861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 h="0">
                <a:moveTo>
                  <a:pt x="188594" y="0"/>
                </a:moveTo>
                <a:lnTo>
                  <a:pt x="0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1911985" y="1435861"/>
            <a:ext cx="377190" cy="0"/>
          </a:xfrm>
          <a:custGeom>
            <a:avLst/>
            <a:gdLst/>
            <a:ahLst/>
            <a:cxnLst/>
            <a:rect l="l" t="t" r="r" b="b"/>
            <a:pathLst>
              <a:path w="377189" h="0">
                <a:moveTo>
                  <a:pt x="377189" y="0"/>
                </a:moveTo>
                <a:lnTo>
                  <a:pt x="188594" y="0"/>
                </a:lnTo>
                <a:lnTo>
                  <a:pt x="0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3106420" y="1184402"/>
            <a:ext cx="1508760" cy="502920"/>
          </a:xfrm>
          <a:custGeom>
            <a:avLst/>
            <a:gdLst/>
            <a:ahLst/>
            <a:cxnLst/>
            <a:rect l="l" t="t" r="r" b="b"/>
            <a:pathLst>
              <a:path w="1508760" h="502919">
                <a:moveTo>
                  <a:pt x="0" y="251459"/>
                </a:moveTo>
                <a:lnTo>
                  <a:pt x="1508759" y="251459"/>
                </a:lnTo>
              </a:path>
              <a:path w="1508760" h="502919">
                <a:moveTo>
                  <a:pt x="0" y="502920"/>
                </a:moveTo>
                <a:lnTo>
                  <a:pt x="0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2100579" y="1184402"/>
            <a:ext cx="0" cy="502920"/>
          </a:xfrm>
          <a:custGeom>
            <a:avLst/>
            <a:gdLst/>
            <a:ahLst/>
            <a:cxnLst/>
            <a:rect l="l" t="t" r="r" b="b"/>
            <a:pathLst>
              <a:path w="0" h="502919">
                <a:moveTo>
                  <a:pt x="0" y="502920"/>
                </a:moveTo>
                <a:lnTo>
                  <a:pt x="0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4615179" y="1184402"/>
            <a:ext cx="188595" cy="502920"/>
          </a:xfrm>
          <a:custGeom>
            <a:avLst/>
            <a:gdLst/>
            <a:ahLst/>
            <a:cxnLst/>
            <a:rect l="l" t="t" r="r" b="b"/>
            <a:pathLst>
              <a:path w="188595" h="502919">
                <a:moveTo>
                  <a:pt x="0" y="502920"/>
                </a:moveTo>
                <a:lnTo>
                  <a:pt x="0" y="0"/>
                </a:lnTo>
              </a:path>
              <a:path w="188595" h="502919">
                <a:moveTo>
                  <a:pt x="188595" y="251459"/>
                </a:moveTo>
                <a:lnTo>
                  <a:pt x="0" y="251459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5432425" y="1184402"/>
            <a:ext cx="188595" cy="502920"/>
          </a:xfrm>
          <a:custGeom>
            <a:avLst/>
            <a:gdLst/>
            <a:ahLst/>
            <a:cxnLst/>
            <a:rect l="l" t="t" r="r" b="b"/>
            <a:pathLst>
              <a:path w="188595" h="502919">
                <a:moveTo>
                  <a:pt x="188595" y="251459"/>
                </a:moveTo>
                <a:lnTo>
                  <a:pt x="0" y="251459"/>
                </a:lnTo>
              </a:path>
              <a:path w="188595" h="502919">
                <a:moveTo>
                  <a:pt x="188595" y="502920"/>
                </a:moveTo>
                <a:lnTo>
                  <a:pt x="188595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4866640" y="1875917"/>
            <a:ext cx="502920" cy="188595"/>
          </a:xfrm>
          <a:custGeom>
            <a:avLst/>
            <a:gdLst/>
            <a:ahLst/>
            <a:cxnLst/>
            <a:rect l="l" t="t" r="r" b="b"/>
            <a:pathLst>
              <a:path w="502920" h="188594">
                <a:moveTo>
                  <a:pt x="251460" y="188594"/>
                </a:moveTo>
                <a:lnTo>
                  <a:pt x="251460" y="0"/>
                </a:lnTo>
              </a:path>
              <a:path w="502920" h="188594">
                <a:moveTo>
                  <a:pt x="502920" y="188594"/>
                </a:moveTo>
                <a:lnTo>
                  <a:pt x="0" y="188594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5621020" y="1435861"/>
            <a:ext cx="628650" cy="754380"/>
          </a:xfrm>
          <a:custGeom>
            <a:avLst/>
            <a:gdLst/>
            <a:ahLst/>
            <a:cxnLst/>
            <a:rect l="l" t="t" r="r" b="b"/>
            <a:pathLst>
              <a:path w="628650" h="754380">
                <a:moveTo>
                  <a:pt x="0" y="0"/>
                </a:moveTo>
                <a:lnTo>
                  <a:pt x="502919" y="0"/>
                </a:lnTo>
                <a:lnTo>
                  <a:pt x="502919" y="125730"/>
                </a:lnTo>
              </a:path>
              <a:path w="628650" h="754380">
                <a:moveTo>
                  <a:pt x="440054" y="125730"/>
                </a:moveTo>
                <a:lnTo>
                  <a:pt x="565784" y="125730"/>
                </a:lnTo>
                <a:lnTo>
                  <a:pt x="565784" y="502920"/>
                </a:lnTo>
                <a:lnTo>
                  <a:pt x="440054" y="502920"/>
                </a:lnTo>
                <a:lnTo>
                  <a:pt x="440054" y="125730"/>
                </a:lnTo>
                <a:close/>
              </a:path>
              <a:path w="628650" h="754380">
                <a:moveTo>
                  <a:pt x="502919" y="502920"/>
                </a:moveTo>
                <a:lnTo>
                  <a:pt x="502919" y="565785"/>
                </a:lnTo>
              </a:path>
              <a:path w="628650" h="754380">
                <a:moveTo>
                  <a:pt x="502919" y="565785"/>
                </a:moveTo>
                <a:lnTo>
                  <a:pt x="502919" y="660501"/>
                </a:lnTo>
              </a:path>
              <a:path w="628650" h="754380">
                <a:moveTo>
                  <a:pt x="377189" y="660501"/>
                </a:moveTo>
                <a:lnTo>
                  <a:pt x="628650" y="660501"/>
                </a:lnTo>
              </a:path>
              <a:path w="628650" h="754380">
                <a:moveTo>
                  <a:pt x="440054" y="707440"/>
                </a:moveTo>
                <a:lnTo>
                  <a:pt x="565784" y="707440"/>
                </a:lnTo>
              </a:path>
              <a:path w="628650" h="754380">
                <a:moveTo>
                  <a:pt x="477774" y="754380"/>
                </a:moveTo>
                <a:lnTo>
                  <a:pt x="540638" y="75438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2087879" y="983105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093720" y="983105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602479" y="983105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608320" y="983105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4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482590" y="1988945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5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6236970" y="1649470"/>
            <a:ext cx="386080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10">
                <a:latin typeface="Times New Roman"/>
                <a:cs typeface="Times New Roman"/>
              </a:rPr>
              <a:t>Carga</a:t>
            </a:r>
            <a:endParaRPr sz="1150">
              <a:latin typeface="Times New Roman"/>
              <a:cs typeface="Times New Roman"/>
            </a:endParaRPr>
          </a:p>
        </p:txBody>
      </p:sp>
      <p:pic>
        <p:nvPicPr>
          <p:cNvPr id="24" name="object 24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467948" y="1432718"/>
            <a:ext cx="257746" cy="132016"/>
          </a:xfrm>
          <a:prstGeom prst="rect">
            <a:avLst/>
          </a:prstGeom>
        </p:spPr>
      </p:pic>
      <p:sp>
        <p:nvSpPr>
          <p:cNvPr id="25" name="object 25" descr=""/>
          <p:cNvSpPr/>
          <p:nvPr/>
        </p:nvSpPr>
        <p:spPr>
          <a:xfrm>
            <a:off x="4992319" y="2064511"/>
            <a:ext cx="252095" cy="502920"/>
          </a:xfrm>
          <a:custGeom>
            <a:avLst/>
            <a:gdLst/>
            <a:ahLst/>
            <a:cxnLst/>
            <a:rect l="l" t="t" r="r" b="b"/>
            <a:pathLst>
              <a:path w="252095" h="502919">
                <a:moveTo>
                  <a:pt x="0" y="235585"/>
                </a:moveTo>
                <a:lnTo>
                  <a:pt x="28000" y="215804"/>
                </a:lnTo>
                <a:lnTo>
                  <a:pt x="58794" y="201336"/>
                </a:lnTo>
                <a:lnTo>
                  <a:pt x="91636" y="192454"/>
                </a:lnTo>
                <a:lnTo>
                  <a:pt x="125780" y="189433"/>
                </a:lnTo>
                <a:lnTo>
                  <a:pt x="159925" y="192454"/>
                </a:lnTo>
                <a:lnTo>
                  <a:pt x="192766" y="201336"/>
                </a:lnTo>
                <a:lnTo>
                  <a:pt x="223560" y="215804"/>
                </a:lnTo>
                <a:lnTo>
                  <a:pt x="251561" y="235585"/>
                </a:lnTo>
              </a:path>
              <a:path w="252095" h="502919">
                <a:moveTo>
                  <a:pt x="50" y="141655"/>
                </a:moveTo>
                <a:lnTo>
                  <a:pt x="251510" y="141655"/>
                </a:lnTo>
              </a:path>
              <a:path w="252095" h="502919">
                <a:moveTo>
                  <a:pt x="125780" y="0"/>
                </a:moveTo>
                <a:lnTo>
                  <a:pt x="125780" y="141655"/>
                </a:lnTo>
              </a:path>
              <a:path w="252095" h="502919">
                <a:moveTo>
                  <a:pt x="125780" y="189433"/>
                </a:moveTo>
                <a:lnTo>
                  <a:pt x="125780" y="377190"/>
                </a:lnTo>
              </a:path>
              <a:path w="252095" h="502919">
                <a:moveTo>
                  <a:pt x="125780" y="314325"/>
                </a:moveTo>
                <a:lnTo>
                  <a:pt x="125780" y="409041"/>
                </a:lnTo>
              </a:path>
              <a:path w="252095" h="502919">
                <a:moveTo>
                  <a:pt x="50" y="409041"/>
                </a:moveTo>
                <a:lnTo>
                  <a:pt x="251510" y="409041"/>
                </a:lnTo>
              </a:path>
              <a:path w="252095" h="502919">
                <a:moveTo>
                  <a:pt x="62915" y="455980"/>
                </a:moveTo>
                <a:lnTo>
                  <a:pt x="188645" y="455980"/>
                </a:lnTo>
              </a:path>
              <a:path w="252095" h="502919">
                <a:moveTo>
                  <a:pt x="100634" y="502920"/>
                </a:moveTo>
                <a:lnTo>
                  <a:pt x="163499" y="50292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1162309" y="2089530"/>
            <a:ext cx="5849620" cy="1296670"/>
          </a:xfrm>
          <a:prstGeom prst="rect">
            <a:avLst/>
          </a:prstGeom>
        </p:spPr>
        <p:txBody>
          <a:bodyPr wrap="square" lIns="0" tIns="66675" rIns="0" bIns="0" rtlCol="0" vert="horz">
            <a:spAutoFit/>
          </a:bodyPr>
          <a:lstStyle/>
          <a:p>
            <a:pPr algn="ctr" marL="3138170" marR="2120265">
              <a:lnSpc>
                <a:spcPct val="71700"/>
              </a:lnSpc>
              <a:spcBef>
                <a:spcPts val="525"/>
              </a:spcBef>
            </a:pPr>
            <a:r>
              <a:rPr dirty="0" sz="1150">
                <a:latin typeface="Times New Roman"/>
                <a:cs typeface="Times New Roman"/>
              </a:rPr>
              <a:t>Banco</a:t>
            </a:r>
            <a:r>
              <a:rPr dirty="0" sz="1150" spc="22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de </a:t>
            </a:r>
            <a:r>
              <a:rPr dirty="0" sz="1150" spc="-10">
                <a:latin typeface="Times New Roman"/>
                <a:cs typeface="Times New Roman"/>
              </a:rPr>
              <a:t>condens.</a:t>
            </a:r>
            <a:endParaRPr sz="1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95"/>
              </a:spcBef>
            </a:pPr>
            <a:endParaRPr sz="1150">
              <a:latin typeface="Times New Roman"/>
              <a:cs typeface="Times New Roman"/>
            </a:endParaRPr>
          </a:p>
          <a:p>
            <a:pPr marL="208915">
              <a:lnSpc>
                <a:spcPct val="100000"/>
              </a:lnSpc>
              <a:spcBef>
                <a:spcPts val="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2.29: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Diagrama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contiene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tridevanado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15"/>
              </a:spcBef>
            </a:pP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represe</a:t>
            </a:r>
            <a:r>
              <a:rPr dirty="0" sz="1200" spc="-25">
                <a:latin typeface="Calibri"/>
                <a:cs typeface="Calibri"/>
              </a:rPr>
              <a:t>n</a:t>
            </a:r>
            <a:r>
              <a:rPr dirty="0" sz="1200" spc="15">
                <a:latin typeface="Calibri"/>
                <a:cs typeface="Calibri"/>
              </a:rPr>
              <a:t>t</a:t>
            </a:r>
            <a:r>
              <a:rPr dirty="0" sz="1200" spc="20">
                <a:latin typeface="Calibri"/>
                <a:cs typeface="Calibri"/>
              </a:rPr>
              <a:t>a</a:t>
            </a:r>
            <a:r>
              <a:rPr dirty="0" sz="1200" spc="15">
                <a:latin typeface="Calibri"/>
                <a:cs typeface="Calibri"/>
              </a:rPr>
              <a:t>ci</a:t>
            </a:r>
            <a:r>
              <a:rPr dirty="0" sz="1200" spc="-625">
                <a:latin typeface="Calibri"/>
                <a:cs typeface="Calibri"/>
              </a:rPr>
              <a:t>o</a:t>
            </a:r>
            <a:r>
              <a:rPr dirty="0" sz="1200" spc="15">
                <a:latin typeface="Calibri"/>
                <a:cs typeface="Calibri"/>
              </a:rPr>
              <a:t>´</a:t>
            </a:r>
            <a:r>
              <a:rPr dirty="0" sz="1200" spc="20">
                <a:latin typeface="Calibri"/>
                <a:cs typeface="Calibri"/>
              </a:rPr>
              <a:t>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cada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mostrado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2.30: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27" name="object 27" descr=""/>
          <p:cNvGrpSpPr/>
          <p:nvPr/>
        </p:nvGrpSpPr>
        <p:grpSpPr>
          <a:xfrm>
            <a:off x="1179004" y="3722560"/>
            <a:ext cx="5930265" cy="1348740"/>
            <a:chOff x="1179004" y="3722560"/>
            <a:chExt cx="5930265" cy="1348740"/>
          </a:xfrm>
        </p:grpSpPr>
        <p:sp>
          <p:nvSpPr>
            <p:cNvPr id="28" name="object 28" descr=""/>
            <p:cNvSpPr/>
            <p:nvPr/>
          </p:nvSpPr>
          <p:spPr>
            <a:xfrm>
              <a:off x="1181861" y="4348733"/>
              <a:ext cx="403860" cy="403860"/>
            </a:xfrm>
            <a:custGeom>
              <a:avLst/>
              <a:gdLst/>
              <a:ahLst/>
              <a:cxnLst/>
              <a:rect l="l" t="t" r="r" b="b"/>
              <a:pathLst>
                <a:path w="403859" h="403860">
                  <a:moveTo>
                    <a:pt x="403859" y="201929"/>
                  </a:moveTo>
                  <a:lnTo>
                    <a:pt x="398524" y="248213"/>
                  </a:lnTo>
                  <a:lnTo>
                    <a:pt x="383325" y="290709"/>
                  </a:lnTo>
                  <a:lnTo>
                    <a:pt x="359480" y="328203"/>
                  </a:lnTo>
                  <a:lnTo>
                    <a:pt x="328203" y="359480"/>
                  </a:lnTo>
                  <a:lnTo>
                    <a:pt x="290709" y="383325"/>
                  </a:lnTo>
                  <a:lnTo>
                    <a:pt x="248213" y="398524"/>
                  </a:lnTo>
                  <a:lnTo>
                    <a:pt x="201929" y="403860"/>
                  </a:lnTo>
                  <a:lnTo>
                    <a:pt x="155646" y="398524"/>
                  </a:lnTo>
                  <a:lnTo>
                    <a:pt x="113150" y="383325"/>
                  </a:lnTo>
                  <a:lnTo>
                    <a:pt x="75656" y="359480"/>
                  </a:lnTo>
                  <a:lnTo>
                    <a:pt x="44379" y="328203"/>
                  </a:lnTo>
                  <a:lnTo>
                    <a:pt x="20534" y="290709"/>
                  </a:lnTo>
                  <a:lnTo>
                    <a:pt x="5335" y="248213"/>
                  </a:lnTo>
                  <a:lnTo>
                    <a:pt x="0" y="201929"/>
                  </a:lnTo>
                  <a:lnTo>
                    <a:pt x="5335" y="155646"/>
                  </a:lnTo>
                  <a:lnTo>
                    <a:pt x="20534" y="113150"/>
                  </a:lnTo>
                  <a:lnTo>
                    <a:pt x="44379" y="75656"/>
                  </a:lnTo>
                  <a:lnTo>
                    <a:pt x="75656" y="44379"/>
                  </a:lnTo>
                  <a:lnTo>
                    <a:pt x="113150" y="20534"/>
                  </a:lnTo>
                  <a:lnTo>
                    <a:pt x="155646" y="5335"/>
                  </a:lnTo>
                  <a:lnTo>
                    <a:pt x="201929" y="0"/>
                  </a:lnTo>
                  <a:lnTo>
                    <a:pt x="248213" y="5335"/>
                  </a:lnTo>
                  <a:lnTo>
                    <a:pt x="290709" y="20534"/>
                  </a:lnTo>
                  <a:lnTo>
                    <a:pt x="328203" y="44379"/>
                  </a:lnTo>
                  <a:lnTo>
                    <a:pt x="359480" y="75656"/>
                  </a:lnTo>
                  <a:lnTo>
                    <a:pt x="383325" y="113150"/>
                  </a:lnTo>
                  <a:lnTo>
                    <a:pt x="398524" y="155646"/>
                  </a:lnTo>
                  <a:lnTo>
                    <a:pt x="403859" y="201929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9" name="object 29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502592" y="3722560"/>
              <a:ext cx="176403" cy="176403"/>
            </a:xfrm>
            <a:prstGeom prst="rect">
              <a:avLst/>
            </a:prstGeom>
          </p:spPr>
        </p:pic>
        <p:pic>
          <p:nvPicPr>
            <p:cNvPr id="30" name="object 30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416992" y="3722560"/>
              <a:ext cx="176403" cy="176403"/>
            </a:xfrm>
            <a:prstGeom prst="rect">
              <a:avLst/>
            </a:prstGeom>
          </p:spPr>
        </p:pic>
        <p:sp>
          <p:nvSpPr>
            <p:cNvPr id="31" name="object 31" descr=""/>
            <p:cNvSpPr/>
            <p:nvPr/>
          </p:nvSpPr>
          <p:spPr>
            <a:xfrm>
              <a:off x="5563107" y="3925061"/>
              <a:ext cx="0" cy="1143000"/>
            </a:xfrm>
            <a:custGeom>
              <a:avLst/>
              <a:gdLst/>
              <a:ahLst/>
              <a:cxnLst/>
              <a:rect l="l" t="t" r="r" b="b"/>
              <a:pathLst>
                <a:path w="0" h="1143000">
                  <a:moveTo>
                    <a:pt x="0" y="0"/>
                  </a:moveTo>
                  <a:lnTo>
                    <a:pt x="0" y="114300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2" name="object 32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416992" y="4407598"/>
              <a:ext cx="176403" cy="176403"/>
            </a:xfrm>
            <a:prstGeom prst="rect">
              <a:avLst/>
            </a:prstGeom>
          </p:spPr>
        </p:pic>
        <p:sp>
          <p:nvSpPr>
            <p:cNvPr id="33" name="object 33" descr=""/>
            <p:cNvSpPr/>
            <p:nvPr/>
          </p:nvSpPr>
          <p:spPr>
            <a:xfrm>
              <a:off x="1619758" y="3925061"/>
              <a:ext cx="5486400" cy="1143000"/>
            </a:xfrm>
            <a:custGeom>
              <a:avLst/>
              <a:gdLst/>
              <a:ahLst/>
              <a:cxnLst/>
              <a:rect l="l" t="t" r="r" b="b"/>
              <a:pathLst>
                <a:path w="5486400" h="1143000">
                  <a:moveTo>
                    <a:pt x="4857750" y="0"/>
                  </a:moveTo>
                  <a:lnTo>
                    <a:pt x="4857750" y="457200"/>
                  </a:lnTo>
                </a:path>
                <a:path w="5486400" h="1143000">
                  <a:moveTo>
                    <a:pt x="4857750" y="685800"/>
                  </a:moveTo>
                  <a:lnTo>
                    <a:pt x="4857750" y="1143000"/>
                  </a:lnTo>
                </a:path>
                <a:path w="5486400" h="1143000">
                  <a:moveTo>
                    <a:pt x="3028950" y="342900"/>
                  </a:moveTo>
                  <a:lnTo>
                    <a:pt x="3028950" y="800100"/>
                  </a:lnTo>
                </a:path>
                <a:path w="5486400" h="1143000">
                  <a:moveTo>
                    <a:pt x="2857500" y="628650"/>
                  </a:moveTo>
                  <a:lnTo>
                    <a:pt x="3028950" y="628650"/>
                  </a:lnTo>
                </a:path>
                <a:path w="5486400" h="1143000">
                  <a:moveTo>
                    <a:pt x="4857750" y="971550"/>
                  </a:moveTo>
                  <a:lnTo>
                    <a:pt x="5086349" y="971550"/>
                  </a:lnTo>
                  <a:lnTo>
                    <a:pt x="5086349" y="1143000"/>
                  </a:lnTo>
                </a:path>
                <a:path w="5486400" h="1143000">
                  <a:moveTo>
                    <a:pt x="4857750" y="285750"/>
                  </a:moveTo>
                  <a:lnTo>
                    <a:pt x="5429249" y="285750"/>
                  </a:lnTo>
                  <a:lnTo>
                    <a:pt x="5429249" y="514350"/>
                  </a:lnTo>
                </a:path>
                <a:path w="5486400" h="1143000">
                  <a:moveTo>
                    <a:pt x="5372099" y="514350"/>
                  </a:moveTo>
                  <a:lnTo>
                    <a:pt x="5486399" y="514350"/>
                  </a:lnTo>
                  <a:lnTo>
                    <a:pt x="5486399" y="971550"/>
                  </a:lnTo>
                  <a:lnTo>
                    <a:pt x="5372099" y="971550"/>
                  </a:lnTo>
                  <a:lnTo>
                    <a:pt x="5372099" y="514350"/>
                  </a:lnTo>
                  <a:close/>
                </a:path>
                <a:path w="5486400" h="1143000">
                  <a:moveTo>
                    <a:pt x="1085849" y="628650"/>
                  </a:moveTo>
                  <a:lnTo>
                    <a:pt x="1257299" y="628650"/>
                  </a:lnTo>
                </a:path>
                <a:path w="5486400" h="1143000">
                  <a:moveTo>
                    <a:pt x="1085849" y="342900"/>
                  </a:moveTo>
                  <a:lnTo>
                    <a:pt x="1085849" y="800100"/>
                  </a:lnTo>
                </a:path>
                <a:path w="5486400" h="1143000">
                  <a:moveTo>
                    <a:pt x="171449" y="400050"/>
                  </a:moveTo>
                  <a:lnTo>
                    <a:pt x="171449" y="857250"/>
                  </a:lnTo>
                </a:path>
                <a:path w="5486400" h="1143000">
                  <a:moveTo>
                    <a:pt x="0" y="628650"/>
                  </a:moveTo>
                  <a:lnTo>
                    <a:pt x="171449" y="628650"/>
                  </a:lnTo>
                </a:path>
                <a:path w="5486400" h="1143000">
                  <a:moveTo>
                    <a:pt x="1485899" y="628650"/>
                  </a:moveTo>
                  <a:lnTo>
                    <a:pt x="1600199" y="514350"/>
                  </a:lnTo>
                  <a:lnTo>
                    <a:pt x="1771650" y="800100"/>
                  </a:lnTo>
                  <a:lnTo>
                    <a:pt x="1943100" y="628650"/>
                  </a:lnTo>
                </a:path>
                <a:path w="5486400" h="1143000">
                  <a:moveTo>
                    <a:pt x="1257299" y="628650"/>
                  </a:moveTo>
                  <a:lnTo>
                    <a:pt x="1485899" y="62865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34" name="object 34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730692" y="4065460"/>
            <a:ext cx="176402" cy="176403"/>
          </a:xfrm>
          <a:prstGeom prst="rect">
            <a:avLst/>
          </a:prstGeom>
        </p:spPr>
      </p:pic>
      <p:pic>
        <p:nvPicPr>
          <p:cNvPr id="35" name="object 35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645092" y="4008310"/>
            <a:ext cx="176402" cy="176403"/>
          </a:xfrm>
          <a:prstGeom prst="rect">
            <a:avLst/>
          </a:prstGeom>
        </p:spPr>
      </p:pic>
      <p:pic>
        <p:nvPicPr>
          <p:cNvPr id="36" name="object 36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588192" y="4008310"/>
            <a:ext cx="176403" cy="176403"/>
          </a:xfrm>
          <a:prstGeom prst="rect">
            <a:avLst/>
          </a:prstGeom>
        </p:spPr>
      </p:pic>
      <p:sp>
        <p:nvSpPr>
          <p:cNvPr id="37" name="object 37" descr=""/>
          <p:cNvSpPr txBox="1"/>
          <p:nvPr/>
        </p:nvSpPr>
        <p:spPr>
          <a:xfrm>
            <a:off x="1778507" y="4083811"/>
            <a:ext cx="825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692907" y="4026661"/>
            <a:ext cx="825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636008" y="4026661"/>
            <a:ext cx="825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Times New Roman"/>
                <a:cs typeface="Times New Roman"/>
              </a:rPr>
              <a:t>3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5550408" y="3740911"/>
            <a:ext cx="895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Times New Roman"/>
                <a:cs typeface="Times New Roman"/>
              </a:rPr>
              <a:t>F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6464785" y="3740911"/>
            <a:ext cx="825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Times New Roman"/>
                <a:cs typeface="Times New Roman"/>
              </a:rPr>
              <a:t>4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6464808" y="4426711"/>
            <a:ext cx="825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Times New Roman"/>
                <a:cs typeface="Times New Roman"/>
              </a:rPr>
              <a:t>5</a:t>
            </a:r>
            <a:endParaRPr sz="900">
              <a:latin typeface="Times New Roman"/>
              <a:cs typeface="Times New Roman"/>
            </a:endParaRPr>
          </a:p>
        </p:txBody>
      </p:sp>
      <p:grpSp>
        <p:nvGrpSpPr>
          <p:cNvPr id="43" name="object 43" descr=""/>
          <p:cNvGrpSpPr/>
          <p:nvPr/>
        </p:nvGrpSpPr>
        <p:grpSpPr>
          <a:xfrm>
            <a:off x="1264094" y="4089844"/>
            <a:ext cx="5899785" cy="1495425"/>
            <a:chOff x="1264094" y="4089844"/>
            <a:chExt cx="5899785" cy="1495425"/>
          </a:xfrm>
        </p:grpSpPr>
        <p:sp>
          <p:nvSpPr>
            <p:cNvPr id="44" name="object 44" descr=""/>
            <p:cNvSpPr/>
            <p:nvPr/>
          </p:nvSpPr>
          <p:spPr>
            <a:xfrm>
              <a:off x="1791208" y="4092702"/>
              <a:ext cx="5372100" cy="1489710"/>
            </a:xfrm>
            <a:custGeom>
              <a:avLst/>
              <a:gdLst/>
              <a:ahLst/>
              <a:cxnLst/>
              <a:rect l="l" t="t" r="r" b="b"/>
              <a:pathLst>
                <a:path w="5372100" h="1489710">
                  <a:moveTo>
                    <a:pt x="2971736" y="460921"/>
                  </a:moveTo>
                  <a:lnTo>
                    <a:pt x="2971076" y="456209"/>
                  </a:lnTo>
                  <a:lnTo>
                    <a:pt x="2970733" y="451446"/>
                  </a:lnTo>
                  <a:lnTo>
                    <a:pt x="2970733" y="446684"/>
                  </a:lnTo>
                  <a:lnTo>
                    <a:pt x="2978677" y="407365"/>
                  </a:lnTo>
                  <a:lnTo>
                    <a:pt x="3000336" y="375246"/>
                  </a:lnTo>
                  <a:lnTo>
                    <a:pt x="3032455" y="353587"/>
                  </a:lnTo>
                  <a:lnTo>
                    <a:pt x="3071774" y="345643"/>
                  </a:lnTo>
                  <a:lnTo>
                    <a:pt x="3111093" y="353587"/>
                  </a:lnTo>
                  <a:lnTo>
                    <a:pt x="3143211" y="375246"/>
                  </a:lnTo>
                  <a:lnTo>
                    <a:pt x="3164871" y="407365"/>
                  </a:lnTo>
                  <a:lnTo>
                    <a:pt x="3172815" y="446684"/>
                  </a:lnTo>
                  <a:lnTo>
                    <a:pt x="3170856" y="466488"/>
                  </a:lnTo>
                  <a:lnTo>
                    <a:pt x="3165125" y="485352"/>
                  </a:lnTo>
                  <a:lnTo>
                    <a:pt x="3155842" y="502744"/>
                  </a:lnTo>
                  <a:lnTo>
                    <a:pt x="3143224" y="518134"/>
                  </a:lnTo>
                </a:path>
                <a:path w="5372100" h="1489710">
                  <a:moveTo>
                    <a:pt x="3143288" y="518185"/>
                  </a:moveTo>
                  <a:lnTo>
                    <a:pt x="3133452" y="503120"/>
                  </a:lnTo>
                  <a:lnTo>
                    <a:pt x="3126276" y="486749"/>
                  </a:lnTo>
                  <a:lnTo>
                    <a:pt x="3121881" y="469422"/>
                  </a:lnTo>
                  <a:lnTo>
                    <a:pt x="3120390" y="451485"/>
                  </a:lnTo>
                  <a:lnTo>
                    <a:pt x="3128926" y="409229"/>
                  </a:lnTo>
                  <a:lnTo>
                    <a:pt x="3152203" y="374713"/>
                  </a:lnTo>
                  <a:lnTo>
                    <a:pt x="3186719" y="351436"/>
                  </a:lnTo>
                  <a:lnTo>
                    <a:pt x="3228975" y="342900"/>
                  </a:lnTo>
                  <a:lnTo>
                    <a:pt x="3271230" y="351436"/>
                  </a:lnTo>
                  <a:lnTo>
                    <a:pt x="3305746" y="374713"/>
                  </a:lnTo>
                  <a:lnTo>
                    <a:pt x="3329023" y="409229"/>
                  </a:lnTo>
                  <a:lnTo>
                    <a:pt x="3337559" y="451485"/>
                  </a:lnTo>
                  <a:lnTo>
                    <a:pt x="3336068" y="469422"/>
                  </a:lnTo>
                  <a:lnTo>
                    <a:pt x="3331673" y="486749"/>
                  </a:lnTo>
                  <a:lnTo>
                    <a:pt x="3324497" y="503120"/>
                  </a:lnTo>
                  <a:lnTo>
                    <a:pt x="3314661" y="518185"/>
                  </a:lnTo>
                </a:path>
                <a:path w="5372100" h="1489710">
                  <a:moveTo>
                    <a:pt x="3314738" y="518185"/>
                  </a:moveTo>
                  <a:lnTo>
                    <a:pt x="3304902" y="503120"/>
                  </a:lnTo>
                  <a:lnTo>
                    <a:pt x="3297726" y="486749"/>
                  </a:lnTo>
                  <a:lnTo>
                    <a:pt x="3293331" y="469422"/>
                  </a:lnTo>
                  <a:lnTo>
                    <a:pt x="3291840" y="451485"/>
                  </a:lnTo>
                  <a:lnTo>
                    <a:pt x="3300376" y="409229"/>
                  </a:lnTo>
                  <a:lnTo>
                    <a:pt x="3323653" y="374713"/>
                  </a:lnTo>
                  <a:lnTo>
                    <a:pt x="3358169" y="351436"/>
                  </a:lnTo>
                  <a:lnTo>
                    <a:pt x="3400425" y="342900"/>
                  </a:lnTo>
                  <a:lnTo>
                    <a:pt x="3442680" y="351436"/>
                  </a:lnTo>
                  <a:lnTo>
                    <a:pt x="3477196" y="374713"/>
                  </a:lnTo>
                  <a:lnTo>
                    <a:pt x="3500473" y="409229"/>
                  </a:lnTo>
                  <a:lnTo>
                    <a:pt x="3509009" y="451485"/>
                  </a:lnTo>
                  <a:lnTo>
                    <a:pt x="3507518" y="469422"/>
                  </a:lnTo>
                  <a:lnTo>
                    <a:pt x="3503123" y="486749"/>
                  </a:lnTo>
                  <a:lnTo>
                    <a:pt x="3495947" y="503120"/>
                  </a:lnTo>
                  <a:lnTo>
                    <a:pt x="3486111" y="518185"/>
                  </a:lnTo>
                </a:path>
                <a:path w="5372100" h="1489710">
                  <a:moveTo>
                    <a:pt x="3657663" y="460921"/>
                  </a:moveTo>
                  <a:lnTo>
                    <a:pt x="3658323" y="456209"/>
                  </a:lnTo>
                  <a:lnTo>
                    <a:pt x="3658666" y="451446"/>
                  </a:lnTo>
                  <a:lnTo>
                    <a:pt x="3658666" y="446684"/>
                  </a:lnTo>
                  <a:lnTo>
                    <a:pt x="3650722" y="407365"/>
                  </a:lnTo>
                  <a:lnTo>
                    <a:pt x="3629063" y="375246"/>
                  </a:lnTo>
                  <a:lnTo>
                    <a:pt x="3596944" y="353587"/>
                  </a:lnTo>
                  <a:lnTo>
                    <a:pt x="3557625" y="345643"/>
                  </a:lnTo>
                  <a:lnTo>
                    <a:pt x="3518306" y="353587"/>
                  </a:lnTo>
                  <a:lnTo>
                    <a:pt x="3486188" y="375246"/>
                  </a:lnTo>
                  <a:lnTo>
                    <a:pt x="3464528" y="407365"/>
                  </a:lnTo>
                  <a:lnTo>
                    <a:pt x="3456584" y="446684"/>
                  </a:lnTo>
                  <a:lnTo>
                    <a:pt x="3458543" y="466488"/>
                  </a:lnTo>
                  <a:lnTo>
                    <a:pt x="3464274" y="485352"/>
                  </a:lnTo>
                  <a:lnTo>
                    <a:pt x="3473557" y="502744"/>
                  </a:lnTo>
                  <a:lnTo>
                    <a:pt x="3486175" y="518134"/>
                  </a:lnTo>
                </a:path>
                <a:path w="5372100" h="1489710">
                  <a:moveTo>
                    <a:pt x="2857500" y="461010"/>
                  </a:moveTo>
                  <a:lnTo>
                    <a:pt x="2971800" y="461010"/>
                  </a:lnTo>
                </a:path>
                <a:path w="5372100" h="1489710">
                  <a:moveTo>
                    <a:pt x="3654552" y="461010"/>
                  </a:moveTo>
                  <a:lnTo>
                    <a:pt x="3660648" y="461010"/>
                  </a:lnTo>
                </a:path>
                <a:path w="5372100" h="1489710">
                  <a:moveTo>
                    <a:pt x="3657600" y="461010"/>
                  </a:moveTo>
                  <a:lnTo>
                    <a:pt x="3771900" y="461010"/>
                  </a:lnTo>
                </a:path>
                <a:path w="5372100" h="1489710">
                  <a:moveTo>
                    <a:pt x="3886136" y="118021"/>
                  </a:moveTo>
                  <a:lnTo>
                    <a:pt x="3885476" y="113309"/>
                  </a:lnTo>
                  <a:lnTo>
                    <a:pt x="3885133" y="108546"/>
                  </a:lnTo>
                  <a:lnTo>
                    <a:pt x="3885133" y="103784"/>
                  </a:lnTo>
                  <a:lnTo>
                    <a:pt x="3893077" y="64465"/>
                  </a:lnTo>
                  <a:lnTo>
                    <a:pt x="3914736" y="32346"/>
                  </a:lnTo>
                  <a:lnTo>
                    <a:pt x="3946855" y="10687"/>
                  </a:lnTo>
                  <a:lnTo>
                    <a:pt x="3986174" y="2743"/>
                  </a:lnTo>
                  <a:lnTo>
                    <a:pt x="4025493" y="10687"/>
                  </a:lnTo>
                  <a:lnTo>
                    <a:pt x="4057611" y="32346"/>
                  </a:lnTo>
                  <a:lnTo>
                    <a:pt x="4079271" y="64465"/>
                  </a:lnTo>
                  <a:lnTo>
                    <a:pt x="4087215" y="103784"/>
                  </a:lnTo>
                  <a:lnTo>
                    <a:pt x="4085256" y="123588"/>
                  </a:lnTo>
                  <a:lnTo>
                    <a:pt x="4079525" y="142452"/>
                  </a:lnTo>
                  <a:lnTo>
                    <a:pt x="4070242" y="159844"/>
                  </a:lnTo>
                  <a:lnTo>
                    <a:pt x="4057624" y="175234"/>
                  </a:lnTo>
                </a:path>
                <a:path w="5372100" h="1489710">
                  <a:moveTo>
                    <a:pt x="4057688" y="175285"/>
                  </a:moveTo>
                  <a:lnTo>
                    <a:pt x="4047852" y="160220"/>
                  </a:lnTo>
                  <a:lnTo>
                    <a:pt x="4040676" y="143849"/>
                  </a:lnTo>
                  <a:lnTo>
                    <a:pt x="4036281" y="126522"/>
                  </a:lnTo>
                  <a:lnTo>
                    <a:pt x="4034790" y="108585"/>
                  </a:lnTo>
                  <a:lnTo>
                    <a:pt x="4043326" y="66329"/>
                  </a:lnTo>
                  <a:lnTo>
                    <a:pt x="4066603" y="31813"/>
                  </a:lnTo>
                  <a:lnTo>
                    <a:pt x="4101119" y="8536"/>
                  </a:lnTo>
                  <a:lnTo>
                    <a:pt x="4143375" y="0"/>
                  </a:lnTo>
                  <a:lnTo>
                    <a:pt x="4185630" y="8536"/>
                  </a:lnTo>
                  <a:lnTo>
                    <a:pt x="4220146" y="31813"/>
                  </a:lnTo>
                  <a:lnTo>
                    <a:pt x="4243423" y="66329"/>
                  </a:lnTo>
                  <a:lnTo>
                    <a:pt x="4251959" y="108585"/>
                  </a:lnTo>
                  <a:lnTo>
                    <a:pt x="4250468" y="126522"/>
                  </a:lnTo>
                  <a:lnTo>
                    <a:pt x="4246073" y="143849"/>
                  </a:lnTo>
                  <a:lnTo>
                    <a:pt x="4238897" y="160220"/>
                  </a:lnTo>
                  <a:lnTo>
                    <a:pt x="4229061" y="175285"/>
                  </a:lnTo>
                </a:path>
                <a:path w="5372100" h="1489710">
                  <a:moveTo>
                    <a:pt x="4229138" y="175285"/>
                  </a:moveTo>
                  <a:lnTo>
                    <a:pt x="4219302" y="160220"/>
                  </a:lnTo>
                  <a:lnTo>
                    <a:pt x="4212126" y="143849"/>
                  </a:lnTo>
                  <a:lnTo>
                    <a:pt x="4207731" y="126522"/>
                  </a:lnTo>
                  <a:lnTo>
                    <a:pt x="4206240" y="108585"/>
                  </a:lnTo>
                  <a:lnTo>
                    <a:pt x="4214776" y="66329"/>
                  </a:lnTo>
                  <a:lnTo>
                    <a:pt x="4238053" y="31813"/>
                  </a:lnTo>
                  <a:lnTo>
                    <a:pt x="4272569" y="8536"/>
                  </a:lnTo>
                  <a:lnTo>
                    <a:pt x="4314825" y="0"/>
                  </a:lnTo>
                  <a:lnTo>
                    <a:pt x="4357080" y="8536"/>
                  </a:lnTo>
                  <a:lnTo>
                    <a:pt x="4391596" y="31813"/>
                  </a:lnTo>
                  <a:lnTo>
                    <a:pt x="4414873" y="66329"/>
                  </a:lnTo>
                  <a:lnTo>
                    <a:pt x="4423409" y="108585"/>
                  </a:lnTo>
                  <a:lnTo>
                    <a:pt x="4421918" y="126522"/>
                  </a:lnTo>
                  <a:lnTo>
                    <a:pt x="4417523" y="143849"/>
                  </a:lnTo>
                  <a:lnTo>
                    <a:pt x="4410347" y="160220"/>
                  </a:lnTo>
                  <a:lnTo>
                    <a:pt x="4400511" y="175285"/>
                  </a:lnTo>
                </a:path>
                <a:path w="5372100" h="1489710">
                  <a:moveTo>
                    <a:pt x="4572063" y="118021"/>
                  </a:moveTo>
                  <a:lnTo>
                    <a:pt x="4572723" y="113309"/>
                  </a:lnTo>
                  <a:lnTo>
                    <a:pt x="4573066" y="108546"/>
                  </a:lnTo>
                  <a:lnTo>
                    <a:pt x="4573066" y="103784"/>
                  </a:lnTo>
                  <a:lnTo>
                    <a:pt x="4565122" y="64465"/>
                  </a:lnTo>
                  <a:lnTo>
                    <a:pt x="4543463" y="32346"/>
                  </a:lnTo>
                  <a:lnTo>
                    <a:pt x="4511344" y="10687"/>
                  </a:lnTo>
                  <a:lnTo>
                    <a:pt x="4472025" y="2743"/>
                  </a:lnTo>
                  <a:lnTo>
                    <a:pt x="4432706" y="10687"/>
                  </a:lnTo>
                  <a:lnTo>
                    <a:pt x="4400588" y="32346"/>
                  </a:lnTo>
                  <a:lnTo>
                    <a:pt x="4378928" y="64465"/>
                  </a:lnTo>
                  <a:lnTo>
                    <a:pt x="4370984" y="103784"/>
                  </a:lnTo>
                  <a:lnTo>
                    <a:pt x="4372943" y="123588"/>
                  </a:lnTo>
                  <a:lnTo>
                    <a:pt x="4378674" y="142452"/>
                  </a:lnTo>
                  <a:lnTo>
                    <a:pt x="4387957" y="159844"/>
                  </a:lnTo>
                  <a:lnTo>
                    <a:pt x="4400575" y="175234"/>
                  </a:lnTo>
                </a:path>
                <a:path w="5372100" h="1489710">
                  <a:moveTo>
                    <a:pt x="3771900" y="118110"/>
                  </a:moveTo>
                  <a:lnTo>
                    <a:pt x="3886200" y="118110"/>
                  </a:lnTo>
                </a:path>
                <a:path w="5372100" h="1489710">
                  <a:moveTo>
                    <a:pt x="4568952" y="118110"/>
                  </a:moveTo>
                  <a:lnTo>
                    <a:pt x="4575048" y="118110"/>
                  </a:lnTo>
                </a:path>
                <a:path w="5372100" h="1489710">
                  <a:moveTo>
                    <a:pt x="4572000" y="118110"/>
                  </a:moveTo>
                  <a:lnTo>
                    <a:pt x="4686300" y="118110"/>
                  </a:lnTo>
                </a:path>
                <a:path w="5372100" h="1489710">
                  <a:moveTo>
                    <a:pt x="3886136" y="803821"/>
                  </a:moveTo>
                  <a:lnTo>
                    <a:pt x="3885476" y="799109"/>
                  </a:lnTo>
                  <a:lnTo>
                    <a:pt x="3885133" y="794346"/>
                  </a:lnTo>
                  <a:lnTo>
                    <a:pt x="3885133" y="789584"/>
                  </a:lnTo>
                  <a:lnTo>
                    <a:pt x="3893077" y="750265"/>
                  </a:lnTo>
                  <a:lnTo>
                    <a:pt x="3914736" y="718146"/>
                  </a:lnTo>
                  <a:lnTo>
                    <a:pt x="3946855" y="696487"/>
                  </a:lnTo>
                  <a:lnTo>
                    <a:pt x="3986174" y="688543"/>
                  </a:lnTo>
                  <a:lnTo>
                    <a:pt x="4025493" y="696487"/>
                  </a:lnTo>
                  <a:lnTo>
                    <a:pt x="4057611" y="718146"/>
                  </a:lnTo>
                  <a:lnTo>
                    <a:pt x="4079271" y="750265"/>
                  </a:lnTo>
                  <a:lnTo>
                    <a:pt x="4087215" y="789584"/>
                  </a:lnTo>
                  <a:lnTo>
                    <a:pt x="4085256" y="809388"/>
                  </a:lnTo>
                  <a:lnTo>
                    <a:pt x="4079525" y="828252"/>
                  </a:lnTo>
                  <a:lnTo>
                    <a:pt x="4070242" y="845644"/>
                  </a:lnTo>
                  <a:lnTo>
                    <a:pt x="4057624" y="861034"/>
                  </a:lnTo>
                </a:path>
                <a:path w="5372100" h="1489710">
                  <a:moveTo>
                    <a:pt x="4057688" y="861085"/>
                  </a:moveTo>
                  <a:lnTo>
                    <a:pt x="4047852" y="846020"/>
                  </a:lnTo>
                  <a:lnTo>
                    <a:pt x="4040676" y="829649"/>
                  </a:lnTo>
                  <a:lnTo>
                    <a:pt x="4036281" y="812322"/>
                  </a:lnTo>
                  <a:lnTo>
                    <a:pt x="4034790" y="794385"/>
                  </a:lnTo>
                  <a:lnTo>
                    <a:pt x="4043326" y="752129"/>
                  </a:lnTo>
                  <a:lnTo>
                    <a:pt x="4066603" y="717613"/>
                  </a:lnTo>
                  <a:lnTo>
                    <a:pt x="4101119" y="694336"/>
                  </a:lnTo>
                  <a:lnTo>
                    <a:pt x="4143375" y="685800"/>
                  </a:lnTo>
                  <a:lnTo>
                    <a:pt x="4185630" y="694336"/>
                  </a:lnTo>
                  <a:lnTo>
                    <a:pt x="4220146" y="717613"/>
                  </a:lnTo>
                  <a:lnTo>
                    <a:pt x="4243423" y="752129"/>
                  </a:lnTo>
                  <a:lnTo>
                    <a:pt x="4251959" y="794385"/>
                  </a:lnTo>
                  <a:lnTo>
                    <a:pt x="4250468" y="812322"/>
                  </a:lnTo>
                  <a:lnTo>
                    <a:pt x="4246073" y="829649"/>
                  </a:lnTo>
                  <a:lnTo>
                    <a:pt x="4238897" y="846020"/>
                  </a:lnTo>
                  <a:lnTo>
                    <a:pt x="4229061" y="861085"/>
                  </a:lnTo>
                </a:path>
                <a:path w="5372100" h="1489710">
                  <a:moveTo>
                    <a:pt x="4229138" y="861085"/>
                  </a:moveTo>
                  <a:lnTo>
                    <a:pt x="4219302" y="846020"/>
                  </a:lnTo>
                  <a:lnTo>
                    <a:pt x="4212126" y="829649"/>
                  </a:lnTo>
                  <a:lnTo>
                    <a:pt x="4207731" y="812322"/>
                  </a:lnTo>
                  <a:lnTo>
                    <a:pt x="4206240" y="794385"/>
                  </a:lnTo>
                  <a:lnTo>
                    <a:pt x="4214776" y="752129"/>
                  </a:lnTo>
                  <a:lnTo>
                    <a:pt x="4238053" y="717613"/>
                  </a:lnTo>
                  <a:lnTo>
                    <a:pt x="4272569" y="694336"/>
                  </a:lnTo>
                  <a:lnTo>
                    <a:pt x="4314825" y="685800"/>
                  </a:lnTo>
                  <a:lnTo>
                    <a:pt x="4357080" y="694336"/>
                  </a:lnTo>
                  <a:lnTo>
                    <a:pt x="4391596" y="717613"/>
                  </a:lnTo>
                  <a:lnTo>
                    <a:pt x="4414873" y="752129"/>
                  </a:lnTo>
                  <a:lnTo>
                    <a:pt x="4423409" y="794385"/>
                  </a:lnTo>
                  <a:lnTo>
                    <a:pt x="4421918" y="812322"/>
                  </a:lnTo>
                  <a:lnTo>
                    <a:pt x="4417523" y="829649"/>
                  </a:lnTo>
                  <a:lnTo>
                    <a:pt x="4410347" y="846020"/>
                  </a:lnTo>
                  <a:lnTo>
                    <a:pt x="4400511" y="861085"/>
                  </a:lnTo>
                </a:path>
                <a:path w="5372100" h="1489710">
                  <a:moveTo>
                    <a:pt x="4572063" y="803821"/>
                  </a:moveTo>
                  <a:lnTo>
                    <a:pt x="4572723" y="799109"/>
                  </a:lnTo>
                  <a:lnTo>
                    <a:pt x="4573066" y="794346"/>
                  </a:lnTo>
                  <a:lnTo>
                    <a:pt x="4573066" y="789584"/>
                  </a:lnTo>
                  <a:lnTo>
                    <a:pt x="4565122" y="750265"/>
                  </a:lnTo>
                  <a:lnTo>
                    <a:pt x="4543463" y="718146"/>
                  </a:lnTo>
                  <a:lnTo>
                    <a:pt x="4511344" y="696487"/>
                  </a:lnTo>
                  <a:lnTo>
                    <a:pt x="4472025" y="688543"/>
                  </a:lnTo>
                  <a:lnTo>
                    <a:pt x="4432706" y="696487"/>
                  </a:lnTo>
                  <a:lnTo>
                    <a:pt x="4400588" y="718146"/>
                  </a:lnTo>
                  <a:lnTo>
                    <a:pt x="4378928" y="750265"/>
                  </a:lnTo>
                  <a:lnTo>
                    <a:pt x="4370984" y="789584"/>
                  </a:lnTo>
                  <a:lnTo>
                    <a:pt x="4372943" y="809388"/>
                  </a:lnTo>
                  <a:lnTo>
                    <a:pt x="4378674" y="828252"/>
                  </a:lnTo>
                  <a:lnTo>
                    <a:pt x="4387957" y="845644"/>
                  </a:lnTo>
                  <a:lnTo>
                    <a:pt x="4400575" y="861034"/>
                  </a:lnTo>
                </a:path>
                <a:path w="5372100" h="1489710">
                  <a:moveTo>
                    <a:pt x="3771900" y="803910"/>
                  </a:moveTo>
                  <a:lnTo>
                    <a:pt x="3886200" y="803910"/>
                  </a:lnTo>
                </a:path>
                <a:path w="5372100" h="1489710">
                  <a:moveTo>
                    <a:pt x="4568952" y="803910"/>
                  </a:moveTo>
                  <a:lnTo>
                    <a:pt x="4575048" y="803910"/>
                  </a:lnTo>
                </a:path>
                <a:path w="5372100" h="1489710">
                  <a:moveTo>
                    <a:pt x="4572000" y="803910"/>
                  </a:moveTo>
                  <a:lnTo>
                    <a:pt x="4686300" y="803910"/>
                  </a:lnTo>
                </a:path>
                <a:path w="5372100" h="1489710">
                  <a:moveTo>
                    <a:pt x="4800701" y="1189393"/>
                  </a:moveTo>
                  <a:lnTo>
                    <a:pt x="4826019" y="1171150"/>
                  </a:lnTo>
                  <a:lnTo>
                    <a:pt x="4853957" y="1157800"/>
                  </a:lnTo>
                  <a:lnTo>
                    <a:pt x="4883817" y="1149600"/>
                  </a:lnTo>
                  <a:lnTo>
                    <a:pt x="4914900" y="1146810"/>
                  </a:lnTo>
                  <a:lnTo>
                    <a:pt x="4945982" y="1149600"/>
                  </a:lnTo>
                  <a:lnTo>
                    <a:pt x="4975842" y="1157800"/>
                  </a:lnTo>
                  <a:lnTo>
                    <a:pt x="5003780" y="1171150"/>
                  </a:lnTo>
                  <a:lnTo>
                    <a:pt x="5029098" y="1189393"/>
                  </a:lnTo>
                </a:path>
                <a:path w="5372100" h="1489710">
                  <a:moveTo>
                    <a:pt x="4800600" y="1104138"/>
                  </a:moveTo>
                  <a:lnTo>
                    <a:pt x="5029200" y="1104138"/>
                  </a:lnTo>
                </a:path>
                <a:path w="5372100" h="1489710">
                  <a:moveTo>
                    <a:pt x="4914900" y="975360"/>
                  </a:moveTo>
                  <a:lnTo>
                    <a:pt x="4914900" y="1104138"/>
                  </a:lnTo>
                </a:path>
                <a:path w="5372100" h="1489710">
                  <a:moveTo>
                    <a:pt x="4914900" y="1146810"/>
                  </a:moveTo>
                  <a:lnTo>
                    <a:pt x="4914900" y="1318260"/>
                  </a:lnTo>
                  <a:lnTo>
                    <a:pt x="4914900" y="1404365"/>
                  </a:lnTo>
                </a:path>
                <a:path w="5372100" h="1489710">
                  <a:moveTo>
                    <a:pt x="4800600" y="1404365"/>
                  </a:moveTo>
                  <a:lnTo>
                    <a:pt x="5029200" y="1404365"/>
                  </a:lnTo>
                </a:path>
                <a:path w="5372100" h="1489710">
                  <a:moveTo>
                    <a:pt x="4857750" y="1447038"/>
                  </a:moveTo>
                  <a:lnTo>
                    <a:pt x="4972050" y="1447038"/>
                  </a:lnTo>
                </a:path>
                <a:path w="5372100" h="1489710">
                  <a:moveTo>
                    <a:pt x="4892040" y="1489710"/>
                  </a:moveTo>
                  <a:lnTo>
                    <a:pt x="4949190" y="1489710"/>
                  </a:lnTo>
                </a:path>
                <a:path w="5372100" h="1489710">
                  <a:moveTo>
                    <a:pt x="5257800" y="803910"/>
                  </a:moveTo>
                  <a:lnTo>
                    <a:pt x="5257800" y="918210"/>
                  </a:lnTo>
                </a:path>
                <a:path w="5372100" h="1489710">
                  <a:moveTo>
                    <a:pt x="5143500" y="918210"/>
                  </a:moveTo>
                  <a:lnTo>
                    <a:pt x="5372100" y="918210"/>
                  </a:lnTo>
                </a:path>
                <a:path w="5372100" h="1489710">
                  <a:moveTo>
                    <a:pt x="5200650" y="975360"/>
                  </a:moveTo>
                  <a:lnTo>
                    <a:pt x="5314950" y="975360"/>
                  </a:lnTo>
                </a:path>
                <a:path w="5372100" h="1489710">
                  <a:moveTo>
                    <a:pt x="5234940" y="1032510"/>
                  </a:moveTo>
                  <a:lnTo>
                    <a:pt x="5292090" y="1032510"/>
                  </a:lnTo>
                </a:path>
                <a:path w="5372100" h="1489710">
                  <a:moveTo>
                    <a:pt x="1885886" y="460921"/>
                  </a:moveTo>
                  <a:lnTo>
                    <a:pt x="1885226" y="456209"/>
                  </a:lnTo>
                  <a:lnTo>
                    <a:pt x="1884883" y="451446"/>
                  </a:lnTo>
                  <a:lnTo>
                    <a:pt x="1884883" y="446684"/>
                  </a:lnTo>
                  <a:lnTo>
                    <a:pt x="1892827" y="407365"/>
                  </a:lnTo>
                  <a:lnTo>
                    <a:pt x="1914486" y="375246"/>
                  </a:lnTo>
                  <a:lnTo>
                    <a:pt x="1946605" y="353587"/>
                  </a:lnTo>
                  <a:lnTo>
                    <a:pt x="1985924" y="345643"/>
                  </a:lnTo>
                  <a:lnTo>
                    <a:pt x="2025243" y="353587"/>
                  </a:lnTo>
                  <a:lnTo>
                    <a:pt x="2057361" y="375246"/>
                  </a:lnTo>
                  <a:lnTo>
                    <a:pt x="2079021" y="407365"/>
                  </a:lnTo>
                  <a:lnTo>
                    <a:pt x="2086965" y="446684"/>
                  </a:lnTo>
                  <a:lnTo>
                    <a:pt x="2085006" y="466488"/>
                  </a:lnTo>
                  <a:lnTo>
                    <a:pt x="2079275" y="485352"/>
                  </a:lnTo>
                  <a:lnTo>
                    <a:pt x="2069992" y="502744"/>
                  </a:lnTo>
                  <a:lnTo>
                    <a:pt x="2057374" y="518134"/>
                  </a:lnTo>
                </a:path>
                <a:path w="5372100" h="1489710">
                  <a:moveTo>
                    <a:pt x="2057438" y="518185"/>
                  </a:moveTo>
                  <a:lnTo>
                    <a:pt x="2047602" y="503120"/>
                  </a:lnTo>
                  <a:lnTo>
                    <a:pt x="2040426" y="486749"/>
                  </a:lnTo>
                  <a:lnTo>
                    <a:pt x="2036031" y="469422"/>
                  </a:lnTo>
                  <a:lnTo>
                    <a:pt x="2034540" y="451485"/>
                  </a:lnTo>
                  <a:lnTo>
                    <a:pt x="2043076" y="409229"/>
                  </a:lnTo>
                  <a:lnTo>
                    <a:pt x="2066353" y="374713"/>
                  </a:lnTo>
                  <a:lnTo>
                    <a:pt x="2100869" y="351436"/>
                  </a:lnTo>
                  <a:lnTo>
                    <a:pt x="2143125" y="342900"/>
                  </a:lnTo>
                  <a:lnTo>
                    <a:pt x="2185380" y="351436"/>
                  </a:lnTo>
                  <a:lnTo>
                    <a:pt x="2219896" y="374713"/>
                  </a:lnTo>
                  <a:lnTo>
                    <a:pt x="2243173" y="409229"/>
                  </a:lnTo>
                  <a:lnTo>
                    <a:pt x="2251710" y="451485"/>
                  </a:lnTo>
                  <a:lnTo>
                    <a:pt x="2250218" y="469422"/>
                  </a:lnTo>
                  <a:lnTo>
                    <a:pt x="2245823" y="486749"/>
                  </a:lnTo>
                  <a:lnTo>
                    <a:pt x="2238647" y="503120"/>
                  </a:lnTo>
                  <a:lnTo>
                    <a:pt x="2228811" y="518185"/>
                  </a:lnTo>
                </a:path>
                <a:path w="5372100" h="1489710">
                  <a:moveTo>
                    <a:pt x="2228888" y="518185"/>
                  </a:moveTo>
                  <a:lnTo>
                    <a:pt x="2219052" y="503120"/>
                  </a:lnTo>
                  <a:lnTo>
                    <a:pt x="2211876" y="486749"/>
                  </a:lnTo>
                  <a:lnTo>
                    <a:pt x="2207481" y="469422"/>
                  </a:lnTo>
                  <a:lnTo>
                    <a:pt x="2205990" y="451485"/>
                  </a:lnTo>
                  <a:lnTo>
                    <a:pt x="2214526" y="409229"/>
                  </a:lnTo>
                  <a:lnTo>
                    <a:pt x="2237803" y="374713"/>
                  </a:lnTo>
                  <a:lnTo>
                    <a:pt x="2272319" y="351436"/>
                  </a:lnTo>
                  <a:lnTo>
                    <a:pt x="2314575" y="342900"/>
                  </a:lnTo>
                  <a:lnTo>
                    <a:pt x="2356830" y="351436"/>
                  </a:lnTo>
                  <a:lnTo>
                    <a:pt x="2391346" y="374713"/>
                  </a:lnTo>
                  <a:lnTo>
                    <a:pt x="2414623" y="409229"/>
                  </a:lnTo>
                  <a:lnTo>
                    <a:pt x="2423160" y="451485"/>
                  </a:lnTo>
                  <a:lnTo>
                    <a:pt x="2421668" y="469422"/>
                  </a:lnTo>
                  <a:lnTo>
                    <a:pt x="2417273" y="486749"/>
                  </a:lnTo>
                  <a:lnTo>
                    <a:pt x="2410097" y="503120"/>
                  </a:lnTo>
                  <a:lnTo>
                    <a:pt x="2400261" y="518185"/>
                  </a:lnTo>
                </a:path>
                <a:path w="5372100" h="1489710">
                  <a:moveTo>
                    <a:pt x="2571813" y="460921"/>
                  </a:moveTo>
                  <a:lnTo>
                    <a:pt x="2572473" y="456209"/>
                  </a:lnTo>
                  <a:lnTo>
                    <a:pt x="2572816" y="451446"/>
                  </a:lnTo>
                  <a:lnTo>
                    <a:pt x="2572816" y="446684"/>
                  </a:lnTo>
                  <a:lnTo>
                    <a:pt x="2564872" y="407365"/>
                  </a:lnTo>
                  <a:lnTo>
                    <a:pt x="2543213" y="375246"/>
                  </a:lnTo>
                  <a:lnTo>
                    <a:pt x="2511094" y="353587"/>
                  </a:lnTo>
                  <a:lnTo>
                    <a:pt x="2471775" y="345643"/>
                  </a:lnTo>
                  <a:lnTo>
                    <a:pt x="2432456" y="353587"/>
                  </a:lnTo>
                  <a:lnTo>
                    <a:pt x="2400338" y="375246"/>
                  </a:lnTo>
                  <a:lnTo>
                    <a:pt x="2378678" y="407365"/>
                  </a:lnTo>
                  <a:lnTo>
                    <a:pt x="2370734" y="446684"/>
                  </a:lnTo>
                  <a:lnTo>
                    <a:pt x="2372693" y="466488"/>
                  </a:lnTo>
                  <a:lnTo>
                    <a:pt x="2378424" y="485352"/>
                  </a:lnTo>
                  <a:lnTo>
                    <a:pt x="2387707" y="502744"/>
                  </a:lnTo>
                  <a:lnTo>
                    <a:pt x="2400325" y="518134"/>
                  </a:lnTo>
                </a:path>
                <a:path w="5372100" h="1489710">
                  <a:moveTo>
                    <a:pt x="1771650" y="461010"/>
                  </a:moveTo>
                  <a:lnTo>
                    <a:pt x="1885950" y="461010"/>
                  </a:lnTo>
                </a:path>
                <a:path w="5372100" h="1489710">
                  <a:moveTo>
                    <a:pt x="2568702" y="461010"/>
                  </a:moveTo>
                  <a:lnTo>
                    <a:pt x="2574797" y="461010"/>
                  </a:lnTo>
                </a:path>
                <a:path w="5372100" h="1489710">
                  <a:moveTo>
                    <a:pt x="2571750" y="461010"/>
                  </a:moveTo>
                  <a:lnTo>
                    <a:pt x="2686050" y="461010"/>
                  </a:lnTo>
                </a:path>
                <a:path w="5372100" h="1489710">
                  <a:moveTo>
                    <a:pt x="114236" y="460921"/>
                  </a:moveTo>
                  <a:lnTo>
                    <a:pt x="113576" y="456209"/>
                  </a:lnTo>
                  <a:lnTo>
                    <a:pt x="113233" y="451446"/>
                  </a:lnTo>
                  <a:lnTo>
                    <a:pt x="113233" y="446684"/>
                  </a:lnTo>
                  <a:lnTo>
                    <a:pt x="121177" y="407365"/>
                  </a:lnTo>
                  <a:lnTo>
                    <a:pt x="142836" y="375246"/>
                  </a:lnTo>
                  <a:lnTo>
                    <a:pt x="174955" y="353587"/>
                  </a:lnTo>
                  <a:lnTo>
                    <a:pt x="214274" y="345643"/>
                  </a:lnTo>
                  <a:lnTo>
                    <a:pt x="253593" y="353587"/>
                  </a:lnTo>
                  <a:lnTo>
                    <a:pt x="285711" y="375246"/>
                  </a:lnTo>
                  <a:lnTo>
                    <a:pt x="307371" y="407365"/>
                  </a:lnTo>
                  <a:lnTo>
                    <a:pt x="315315" y="446684"/>
                  </a:lnTo>
                  <a:lnTo>
                    <a:pt x="313356" y="466488"/>
                  </a:lnTo>
                  <a:lnTo>
                    <a:pt x="307625" y="485352"/>
                  </a:lnTo>
                  <a:lnTo>
                    <a:pt x="298342" y="502744"/>
                  </a:lnTo>
                  <a:lnTo>
                    <a:pt x="285724" y="518134"/>
                  </a:lnTo>
                </a:path>
                <a:path w="5372100" h="1489710">
                  <a:moveTo>
                    <a:pt x="285788" y="518185"/>
                  </a:moveTo>
                  <a:lnTo>
                    <a:pt x="275952" y="503120"/>
                  </a:lnTo>
                  <a:lnTo>
                    <a:pt x="268776" y="486749"/>
                  </a:lnTo>
                  <a:lnTo>
                    <a:pt x="264381" y="469422"/>
                  </a:lnTo>
                  <a:lnTo>
                    <a:pt x="262890" y="451485"/>
                  </a:lnTo>
                  <a:lnTo>
                    <a:pt x="271426" y="409229"/>
                  </a:lnTo>
                  <a:lnTo>
                    <a:pt x="294703" y="374713"/>
                  </a:lnTo>
                  <a:lnTo>
                    <a:pt x="329219" y="351436"/>
                  </a:lnTo>
                  <a:lnTo>
                    <a:pt x="371475" y="342900"/>
                  </a:lnTo>
                  <a:lnTo>
                    <a:pt x="413730" y="351436"/>
                  </a:lnTo>
                  <a:lnTo>
                    <a:pt x="448246" y="374713"/>
                  </a:lnTo>
                  <a:lnTo>
                    <a:pt x="471523" y="409229"/>
                  </a:lnTo>
                  <a:lnTo>
                    <a:pt x="480060" y="451485"/>
                  </a:lnTo>
                  <a:lnTo>
                    <a:pt x="478568" y="469422"/>
                  </a:lnTo>
                  <a:lnTo>
                    <a:pt x="474173" y="486749"/>
                  </a:lnTo>
                  <a:lnTo>
                    <a:pt x="466997" y="503120"/>
                  </a:lnTo>
                  <a:lnTo>
                    <a:pt x="457161" y="518185"/>
                  </a:lnTo>
                </a:path>
                <a:path w="5372100" h="1489710">
                  <a:moveTo>
                    <a:pt x="457238" y="518185"/>
                  </a:moveTo>
                  <a:lnTo>
                    <a:pt x="447402" y="503120"/>
                  </a:lnTo>
                  <a:lnTo>
                    <a:pt x="440226" y="486749"/>
                  </a:lnTo>
                  <a:lnTo>
                    <a:pt x="435831" y="469422"/>
                  </a:lnTo>
                  <a:lnTo>
                    <a:pt x="434340" y="451485"/>
                  </a:lnTo>
                  <a:lnTo>
                    <a:pt x="442876" y="409229"/>
                  </a:lnTo>
                  <a:lnTo>
                    <a:pt x="466153" y="374713"/>
                  </a:lnTo>
                  <a:lnTo>
                    <a:pt x="500669" y="351436"/>
                  </a:lnTo>
                  <a:lnTo>
                    <a:pt x="542925" y="342900"/>
                  </a:lnTo>
                  <a:lnTo>
                    <a:pt x="585180" y="351436"/>
                  </a:lnTo>
                  <a:lnTo>
                    <a:pt x="619696" y="374713"/>
                  </a:lnTo>
                  <a:lnTo>
                    <a:pt x="642973" y="409229"/>
                  </a:lnTo>
                  <a:lnTo>
                    <a:pt x="651510" y="451485"/>
                  </a:lnTo>
                  <a:lnTo>
                    <a:pt x="650018" y="469422"/>
                  </a:lnTo>
                  <a:lnTo>
                    <a:pt x="645623" y="486749"/>
                  </a:lnTo>
                  <a:lnTo>
                    <a:pt x="638447" y="503120"/>
                  </a:lnTo>
                  <a:lnTo>
                    <a:pt x="628611" y="518185"/>
                  </a:lnTo>
                </a:path>
                <a:path w="5372100" h="1489710">
                  <a:moveTo>
                    <a:pt x="800163" y="460921"/>
                  </a:moveTo>
                  <a:lnTo>
                    <a:pt x="800823" y="456209"/>
                  </a:lnTo>
                  <a:lnTo>
                    <a:pt x="801166" y="451446"/>
                  </a:lnTo>
                  <a:lnTo>
                    <a:pt x="801166" y="446684"/>
                  </a:lnTo>
                  <a:lnTo>
                    <a:pt x="793222" y="407365"/>
                  </a:lnTo>
                  <a:lnTo>
                    <a:pt x="771563" y="375246"/>
                  </a:lnTo>
                  <a:lnTo>
                    <a:pt x="739444" y="353587"/>
                  </a:lnTo>
                  <a:lnTo>
                    <a:pt x="700125" y="345643"/>
                  </a:lnTo>
                  <a:lnTo>
                    <a:pt x="660806" y="353587"/>
                  </a:lnTo>
                  <a:lnTo>
                    <a:pt x="628688" y="375246"/>
                  </a:lnTo>
                  <a:lnTo>
                    <a:pt x="607028" y="407365"/>
                  </a:lnTo>
                  <a:lnTo>
                    <a:pt x="599084" y="446684"/>
                  </a:lnTo>
                  <a:lnTo>
                    <a:pt x="601043" y="466488"/>
                  </a:lnTo>
                  <a:lnTo>
                    <a:pt x="606774" y="485352"/>
                  </a:lnTo>
                  <a:lnTo>
                    <a:pt x="616057" y="502744"/>
                  </a:lnTo>
                  <a:lnTo>
                    <a:pt x="628675" y="518134"/>
                  </a:lnTo>
                </a:path>
                <a:path w="5372100" h="1489710">
                  <a:moveTo>
                    <a:pt x="0" y="461010"/>
                  </a:moveTo>
                  <a:lnTo>
                    <a:pt x="114300" y="461010"/>
                  </a:lnTo>
                </a:path>
                <a:path w="5372100" h="1489710">
                  <a:moveTo>
                    <a:pt x="797052" y="461010"/>
                  </a:moveTo>
                  <a:lnTo>
                    <a:pt x="803148" y="461010"/>
                  </a:lnTo>
                </a:path>
                <a:path w="5372100" h="1489710">
                  <a:moveTo>
                    <a:pt x="800100" y="461010"/>
                  </a:moveTo>
                  <a:lnTo>
                    <a:pt x="914400" y="461010"/>
                  </a:lnTo>
                </a:path>
                <a:path w="5372100" h="1489710">
                  <a:moveTo>
                    <a:pt x="971613" y="746671"/>
                  </a:moveTo>
                  <a:lnTo>
                    <a:pt x="994931" y="723473"/>
                  </a:lnTo>
                  <a:lnTo>
                    <a:pt x="1022483" y="706243"/>
                  </a:lnTo>
                  <a:lnTo>
                    <a:pt x="1053159" y="695514"/>
                  </a:lnTo>
                  <a:lnTo>
                    <a:pt x="1085850" y="691819"/>
                  </a:lnTo>
                  <a:lnTo>
                    <a:pt x="1118540" y="695514"/>
                  </a:lnTo>
                  <a:lnTo>
                    <a:pt x="1149216" y="706243"/>
                  </a:lnTo>
                  <a:lnTo>
                    <a:pt x="1176768" y="723473"/>
                  </a:lnTo>
                  <a:lnTo>
                    <a:pt x="1200086" y="746671"/>
                  </a:lnTo>
                </a:path>
                <a:path w="5372100" h="1489710">
                  <a:moveTo>
                    <a:pt x="971550" y="632460"/>
                  </a:moveTo>
                  <a:lnTo>
                    <a:pt x="1200150" y="632460"/>
                  </a:lnTo>
                </a:path>
                <a:path w="5372100" h="1489710">
                  <a:moveTo>
                    <a:pt x="1085850" y="461010"/>
                  </a:moveTo>
                  <a:lnTo>
                    <a:pt x="1085850" y="632460"/>
                  </a:lnTo>
                </a:path>
                <a:path w="5372100" h="1489710">
                  <a:moveTo>
                    <a:pt x="1085850" y="689610"/>
                  </a:moveTo>
                  <a:lnTo>
                    <a:pt x="1085850" y="918210"/>
                  </a:lnTo>
                  <a:lnTo>
                    <a:pt x="1085850" y="1032510"/>
                  </a:lnTo>
                </a:path>
                <a:path w="5372100" h="1489710">
                  <a:moveTo>
                    <a:pt x="971550" y="1032510"/>
                  </a:moveTo>
                  <a:lnTo>
                    <a:pt x="1200150" y="1032510"/>
                  </a:lnTo>
                </a:path>
                <a:path w="5372100" h="1489710">
                  <a:moveTo>
                    <a:pt x="1028700" y="1089660"/>
                  </a:moveTo>
                  <a:lnTo>
                    <a:pt x="1143000" y="1089660"/>
                  </a:lnTo>
                </a:path>
                <a:path w="5372100" h="1489710">
                  <a:moveTo>
                    <a:pt x="1062990" y="1146810"/>
                  </a:moveTo>
                  <a:lnTo>
                    <a:pt x="1120140" y="1146810"/>
                  </a:lnTo>
                </a:path>
                <a:path w="5372100" h="1489710">
                  <a:moveTo>
                    <a:pt x="2571813" y="746671"/>
                  </a:moveTo>
                  <a:lnTo>
                    <a:pt x="2595131" y="723473"/>
                  </a:lnTo>
                  <a:lnTo>
                    <a:pt x="2622683" y="706243"/>
                  </a:lnTo>
                  <a:lnTo>
                    <a:pt x="2653359" y="695514"/>
                  </a:lnTo>
                  <a:lnTo>
                    <a:pt x="2686050" y="691819"/>
                  </a:lnTo>
                  <a:lnTo>
                    <a:pt x="2718740" y="695514"/>
                  </a:lnTo>
                  <a:lnTo>
                    <a:pt x="2749416" y="706243"/>
                  </a:lnTo>
                  <a:lnTo>
                    <a:pt x="2776968" y="723473"/>
                  </a:lnTo>
                  <a:lnTo>
                    <a:pt x="2800286" y="746671"/>
                  </a:lnTo>
                </a:path>
                <a:path w="5372100" h="1489710">
                  <a:moveTo>
                    <a:pt x="2571750" y="632460"/>
                  </a:moveTo>
                  <a:lnTo>
                    <a:pt x="2800350" y="632460"/>
                  </a:lnTo>
                </a:path>
                <a:path w="5372100" h="1489710">
                  <a:moveTo>
                    <a:pt x="2686050" y="461010"/>
                  </a:moveTo>
                  <a:lnTo>
                    <a:pt x="2686050" y="632460"/>
                  </a:lnTo>
                </a:path>
                <a:path w="5372100" h="1489710">
                  <a:moveTo>
                    <a:pt x="2686050" y="689610"/>
                  </a:moveTo>
                  <a:lnTo>
                    <a:pt x="2686050" y="918210"/>
                  </a:lnTo>
                  <a:lnTo>
                    <a:pt x="2686050" y="1032510"/>
                  </a:lnTo>
                </a:path>
                <a:path w="5372100" h="1489710">
                  <a:moveTo>
                    <a:pt x="2571750" y="1032510"/>
                  </a:moveTo>
                  <a:lnTo>
                    <a:pt x="2800350" y="1032510"/>
                  </a:lnTo>
                </a:path>
                <a:path w="5372100" h="1489710">
                  <a:moveTo>
                    <a:pt x="2628900" y="1089660"/>
                  </a:moveTo>
                  <a:lnTo>
                    <a:pt x="2743200" y="1089660"/>
                  </a:lnTo>
                </a:path>
                <a:path w="5372100" h="1489710">
                  <a:moveTo>
                    <a:pt x="2663190" y="1146810"/>
                  </a:moveTo>
                  <a:lnTo>
                    <a:pt x="2720340" y="114681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5" name="object 45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264094" y="4493704"/>
              <a:ext cx="197738" cy="120015"/>
            </a:xfrm>
            <a:prstGeom prst="rect">
              <a:avLst/>
            </a:prstGeom>
          </p:spPr>
        </p:pic>
      </p:grpSp>
      <p:sp>
        <p:nvSpPr>
          <p:cNvPr id="46" name="object 46" descr=""/>
          <p:cNvSpPr txBox="1"/>
          <p:nvPr/>
        </p:nvSpPr>
        <p:spPr>
          <a:xfrm>
            <a:off x="927612" y="5798118"/>
            <a:ext cx="6144260" cy="17214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28625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2.30: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R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pr</a:t>
            </a:r>
            <a:r>
              <a:rPr dirty="0" sz="1200" spc="25">
                <a:latin typeface="Calibri"/>
                <a:cs typeface="Calibri"/>
              </a:rPr>
              <a:t>ese</a:t>
            </a:r>
            <a:r>
              <a:rPr dirty="0" sz="1200" spc="-5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ta</a:t>
            </a:r>
            <a:r>
              <a:rPr dirty="0" sz="1200" spc="30">
                <a:latin typeface="Calibri"/>
                <a:cs typeface="Calibri"/>
              </a:rPr>
              <a:t>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contiene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tridevanado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80"/>
              </a:spcBef>
            </a:pPr>
            <a:endParaRPr sz="1200">
              <a:latin typeface="Calibri"/>
              <a:cs typeface="Calibri"/>
            </a:endParaRPr>
          </a:p>
          <a:p>
            <a:pPr marL="12700" marR="5080" indent="222250">
              <a:lnSpc>
                <a:spcPct val="100800"/>
              </a:lnSpc>
            </a:pPr>
            <a:r>
              <a:rPr dirty="0" sz="1200" spc="85" b="1">
                <a:latin typeface="Calibri"/>
                <a:cs typeface="Calibri"/>
              </a:rPr>
              <a:t>Ejercicio</a:t>
            </a:r>
            <a:r>
              <a:rPr dirty="0" sz="1200" spc="85">
                <a:latin typeface="Calibri"/>
                <a:cs typeface="Calibri"/>
              </a:rPr>
              <a:t>:</a:t>
            </a:r>
            <a:r>
              <a:rPr dirty="0" sz="1200" spc="4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Determinar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diagrama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impedancias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unidad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energ´ıa </a:t>
            </a:r>
            <a:r>
              <a:rPr dirty="0" sz="1200" spc="-25">
                <a:latin typeface="Calibri"/>
                <a:cs typeface="Calibri"/>
              </a:rPr>
              <a:t>el´ectrica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mostrado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c</a:t>
            </a:r>
            <a:r>
              <a:rPr dirty="0" sz="1200" spc="40">
                <a:latin typeface="Calibri"/>
                <a:cs typeface="Calibri"/>
              </a:rPr>
              <a:t>o</a:t>
            </a:r>
            <a:r>
              <a:rPr dirty="0" sz="1200" spc="-5">
                <a:latin typeface="Calibri"/>
                <a:cs typeface="Calibri"/>
              </a:rPr>
              <a:t>n</a:t>
            </a:r>
            <a:r>
              <a:rPr dirty="0" sz="1200" spc="40">
                <a:latin typeface="Calibri"/>
                <a:cs typeface="Calibri"/>
              </a:rPr>
              <a:t>ti</a:t>
            </a:r>
            <a:r>
              <a:rPr dirty="0" sz="1200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u</a:t>
            </a:r>
            <a:r>
              <a:rPr dirty="0" sz="1200" spc="40">
                <a:latin typeface="Calibri"/>
                <a:cs typeface="Calibri"/>
              </a:rPr>
              <a:t>ac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95"/>
              </a:spcBef>
            </a:pP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100" b="1">
                <a:latin typeface="Calibri"/>
                <a:cs typeface="Calibri"/>
              </a:rPr>
              <a:t>Datos</a:t>
            </a:r>
            <a:r>
              <a:rPr dirty="0" sz="1200" spc="180" b="1">
                <a:latin typeface="Calibri"/>
                <a:cs typeface="Calibri"/>
              </a:rPr>
              <a:t> </a:t>
            </a:r>
            <a:r>
              <a:rPr dirty="0" sz="1200" spc="50" b="1">
                <a:latin typeface="Calibri"/>
                <a:cs typeface="Calibri"/>
              </a:rPr>
              <a:t>del</a:t>
            </a:r>
            <a:r>
              <a:rPr dirty="0" sz="1200" spc="195" b="1">
                <a:latin typeface="Calibri"/>
                <a:cs typeface="Calibri"/>
              </a:rPr>
              <a:t> </a:t>
            </a:r>
            <a:r>
              <a:rPr dirty="0" sz="1200" spc="50" b="1">
                <a:latin typeface="Calibri"/>
                <a:cs typeface="Calibri"/>
              </a:rPr>
              <a:t>sistema: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95"/>
              </a:spcBef>
            </a:pPr>
            <a:endParaRPr sz="1200">
              <a:latin typeface="Calibri"/>
              <a:cs typeface="Calibri"/>
            </a:endParaRPr>
          </a:p>
          <a:p>
            <a:pPr marL="234950">
              <a:lnSpc>
                <a:spcPct val="100000"/>
              </a:lnSpc>
            </a:pP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L´ıneas: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7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55</a:t>
            </a:fld>
          </a:p>
        </p:txBody>
      </p:sp>
      <p:sp>
        <p:nvSpPr>
          <p:cNvPr id="47" name="object 47" descr=""/>
          <p:cNvSpPr txBox="1"/>
          <p:nvPr/>
        </p:nvSpPr>
        <p:spPr>
          <a:xfrm>
            <a:off x="1867906" y="7629966"/>
            <a:ext cx="1856739" cy="5753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38455">
              <a:lnSpc>
                <a:spcPct val="100000"/>
              </a:lnSpc>
              <a:spcBef>
                <a:spcPts val="95"/>
              </a:spcBef>
              <a:tabLst>
                <a:tab pos="803275" algn="l"/>
                <a:tab pos="1367155" algn="l"/>
              </a:tabLst>
            </a:pPr>
            <a:r>
              <a:rPr dirty="0" sz="1200" spc="90" i="1">
                <a:latin typeface="Calibri"/>
                <a:cs typeface="Calibri"/>
              </a:rPr>
              <a:t>R</a:t>
            </a:r>
            <a:r>
              <a:rPr dirty="0" sz="1200" spc="90">
                <a:latin typeface="Calibri"/>
                <a:cs typeface="Calibri"/>
              </a:rPr>
              <a:t>(Ω)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40" i="1">
                <a:latin typeface="Calibri"/>
                <a:cs typeface="Calibri"/>
              </a:rPr>
              <a:t>X</a:t>
            </a:r>
            <a:r>
              <a:rPr dirty="0" sz="1200" spc="140">
                <a:latin typeface="Calibri"/>
                <a:cs typeface="Calibri"/>
              </a:rPr>
              <a:t>(Ω)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95" i="1">
                <a:latin typeface="Calibri"/>
                <a:cs typeface="Calibri"/>
              </a:rPr>
              <a:t>C</a:t>
            </a:r>
            <a:r>
              <a:rPr dirty="0" sz="1200" spc="195">
                <a:latin typeface="Calibri"/>
                <a:cs typeface="Calibri"/>
              </a:rPr>
              <a:t>(</a:t>
            </a:r>
            <a:r>
              <a:rPr dirty="0" sz="1200" spc="195" i="1">
                <a:latin typeface="Calibri"/>
                <a:cs typeface="Calibri"/>
              </a:rPr>
              <a:t>F</a:t>
            </a:r>
            <a:r>
              <a:rPr dirty="0" sz="1200" spc="-105" i="1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10"/>
              </a:spcBef>
              <a:tabLst>
                <a:tab pos="471170" algn="l"/>
                <a:tab pos="870585" algn="l"/>
                <a:tab pos="1288415" algn="l"/>
              </a:tabLst>
            </a:pPr>
            <a:r>
              <a:rPr dirty="0" sz="1200" spc="130" i="1">
                <a:latin typeface="Calibri"/>
                <a:cs typeface="Calibri"/>
              </a:rPr>
              <a:t>L</a:t>
            </a:r>
            <a:r>
              <a:rPr dirty="0" baseline="-13888" sz="1200" spc="195">
                <a:latin typeface="Calibri"/>
                <a:cs typeface="Calibri"/>
              </a:rPr>
              <a:t>1</a:t>
            </a:r>
            <a:r>
              <a:rPr dirty="0" baseline="-13888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7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5">
                <a:latin typeface="Calibri"/>
                <a:cs typeface="Calibri"/>
              </a:rPr>
              <a:t>100</a:t>
            </a:r>
            <a:r>
              <a:rPr dirty="0" sz="1200">
                <a:latin typeface="Calibri"/>
                <a:cs typeface="Calibri"/>
              </a:rPr>
              <a:t>	9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 spc="-365">
                <a:latin typeface="Lucida Sans Unicode"/>
                <a:cs typeface="Lucida Sans Unicode"/>
              </a:rPr>
              <a:t>∗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">
                <a:latin typeface="Calibri"/>
                <a:cs typeface="Calibri"/>
              </a:rPr>
              <a:t>10</a:t>
            </a:r>
            <a:r>
              <a:rPr dirty="0" baseline="31250" sz="1200" spc="-30">
                <a:latin typeface="Cambria"/>
                <a:cs typeface="Cambria"/>
              </a:rPr>
              <a:t>−</a:t>
            </a:r>
            <a:r>
              <a:rPr dirty="0" baseline="31250" sz="1200" spc="-30">
                <a:latin typeface="Calibri"/>
                <a:cs typeface="Calibri"/>
              </a:rPr>
              <a:t>7</a:t>
            </a:r>
            <a:endParaRPr baseline="31250"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tabLst>
                <a:tab pos="471170" algn="l"/>
              </a:tabLst>
            </a:pPr>
            <a:r>
              <a:rPr dirty="0" sz="1200" spc="130" i="1">
                <a:latin typeface="Calibri"/>
                <a:cs typeface="Calibri"/>
              </a:rPr>
              <a:t>L</a:t>
            </a:r>
            <a:r>
              <a:rPr dirty="0" baseline="-13888" sz="1200" spc="195">
                <a:latin typeface="Calibri"/>
                <a:cs typeface="Calibri"/>
              </a:rPr>
              <a:t>2</a:t>
            </a:r>
            <a:r>
              <a:rPr dirty="0" baseline="-13888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9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755119" y="7629966"/>
            <a:ext cx="1156970" cy="575310"/>
          </a:xfrm>
          <a:prstGeom prst="rect">
            <a:avLst/>
          </a:prstGeom>
        </p:spPr>
        <p:txBody>
          <a:bodyPr wrap="square" lIns="0" tIns="10795" rIns="0" bIns="0" rtlCol="0" vert="horz">
            <a:spAutoFit/>
          </a:bodyPr>
          <a:lstStyle/>
          <a:p>
            <a:pPr algn="ctr" marL="37465" marR="30480">
              <a:lnSpc>
                <a:spcPct val="100800"/>
              </a:lnSpc>
              <a:spcBef>
                <a:spcPts val="85"/>
              </a:spcBef>
            </a:pPr>
            <a:r>
              <a:rPr dirty="0" sz="1200" spc="90" i="1">
                <a:latin typeface="Calibri"/>
                <a:cs typeface="Calibri"/>
              </a:rPr>
              <a:t>Frecuencia</a:t>
            </a:r>
            <a:r>
              <a:rPr dirty="0" sz="1200" spc="90">
                <a:latin typeface="Calibri"/>
                <a:cs typeface="Calibri"/>
              </a:rPr>
              <a:t>(</a:t>
            </a:r>
            <a:r>
              <a:rPr dirty="0" sz="1200" spc="90" i="1">
                <a:latin typeface="Calibri"/>
                <a:cs typeface="Calibri"/>
              </a:rPr>
              <a:t>H</a:t>
            </a:r>
            <a:r>
              <a:rPr dirty="0" baseline="-13888" sz="1200" spc="135" i="1">
                <a:latin typeface="Calibri"/>
                <a:cs typeface="Calibri"/>
              </a:rPr>
              <a:t>Z</a:t>
            </a:r>
            <a:r>
              <a:rPr dirty="0" baseline="-13888" sz="1200" spc="-112" i="1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 </a:t>
            </a:r>
            <a:r>
              <a:rPr dirty="0" sz="1200" spc="-25">
                <a:latin typeface="Calibri"/>
                <a:cs typeface="Calibri"/>
              </a:rPr>
              <a:t>60</a:t>
            </a:r>
            <a:endParaRPr sz="1200">
              <a:latin typeface="Calibri"/>
              <a:cs typeface="Calibri"/>
            </a:endParaRPr>
          </a:p>
          <a:p>
            <a:pPr algn="ctr" marL="1270">
              <a:lnSpc>
                <a:spcPct val="100000"/>
              </a:lnSpc>
            </a:pPr>
            <a:r>
              <a:rPr dirty="0" sz="1200" spc="-25">
                <a:latin typeface="Calibri"/>
                <a:cs typeface="Calibri"/>
              </a:rPr>
              <a:t>60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700585" y="7997251"/>
            <a:ext cx="9988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55295" algn="l"/>
              </a:tabLst>
            </a:pPr>
            <a:r>
              <a:rPr dirty="0" sz="1200" spc="-25">
                <a:latin typeface="Calibri"/>
                <a:cs typeface="Calibri"/>
              </a:rPr>
              <a:t>110</a:t>
            </a:r>
            <a:r>
              <a:rPr dirty="0" sz="1200">
                <a:latin typeface="Calibri"/>
                <a:cs typeface="Calibri"/>
              </a:rPr>
              <a:t>	8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 spc="-365">
                <a:latin typeface="Lucida Sans Unicode"/>
                <a:cs typeface="Lucida Sans Unicode"/>
              </a:rPr>
              <a:t>∗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0">
                <a:latin typeface="Calibri"/>
                <a:cs typeface="Calibri"/>
              </a:rPr>
              <a:t>10</a:t>
            </a:r>
            <a:r>
              <a:rPr dirty="0" baseline="31250" sz="1200" spc="-30">
                <a:latin typeface="Cambria"/>
                <a:cs typeface="Cambria"/>
              </a:rPr>
              <a:t>−</a:t>
            </a:r>
            <a:r>
              <a:rPr dirty="0" baseline="31250" sz="1200" spc="-30">
                <a:latin typeface="Calibri"/>
                <a:cs typeface="Calibri"/>
              </a:rPr>
              <a:t>7</a:t>
            </a:r>
            <a:endParaRPr baseline="31250" sz="12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112011" y="8519990"/>
            <a:ext cx="5998210" cy="588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95"/>
              </a:spcBef>
            </a:pP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Transformadores: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95"/>
              </a:spcBef>
            </a:pPr>
            <a:endParaRPr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</a:pPr>
            <a:r>
              <a:rPr dirty="0" sz="1200" spc="50">
                <a:latin typeface="Calibri"/>
                <a:cs typeface="Calibri"/>
              </a:rPr>
              <a:t>Tipos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transformadores: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 spc="60" i="1">
                <a:latin typeface="Calibri"/>
                <a:cs typeface="Calibri"/>
              </a:rPr>
              <a:t>T</a:t>
            </a:r>
            <a:r>
              <a:rPr dirty="0" baseline="-13888" sz="1200" spc="89">
                <a:latin typeface="Calibri"/>
                <a:cs typeface="Calibri"/>
              </a:rPr>
              <a:t>1</a:t>
            </a:r>
            <a:r>
              <a:rPr dirty="0" sz="1200" spc="60" i="1">
                <a:latin typeface="Calibri"/>
                <a:cs typeface="Calibri"/>
              </a:rPr>
              <a:t>,</a:t>
            </a:r>
            <a:r>
              <a:rPr dirty="0" sz="1200" spc="-45" i="1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T</a:t>
            </a:r>
            <a:r>
              <a:rPr dirty="0" baseline="-13888" sz="1200" spc="82">
                <a:latin typeface="Calibri"/>
                <a:cs typeface="Calibri"/>
              </a:rPr>
              <a:t>2</a:t>
            </a:r>
            <a:r>
              <a:rPr dirty="0" sz="1200" spc="55" i="1">
                <a:latin typeface="Calibri"/>
                <a:cs typeface="Calibri"/>
              </a:rPr>
              <a:t>,</a:t>
            </a:r>
            <a:r>
              <a:rPr dirty="0" sz="1200" spc="-50" i="1">
                <a:latin typeface="Calibri"/>
                <a:cs typeface="Calibri"/>
              </a:rPr>
              <a:t> </a:t>
            </a:r>
            <a:r>
              <a:rPr dirty="0" sz="1200" spc="50" i="1">
                <a:latin typeface="Calibri"/>
                <a:cs typeface="Calibri"/>
              </a:rPr>
              <a:t>T</a:t>
            </a:r>
            <a:r>
              <a:rPr dirty="0" baseline="-13888" sz="1200" spc="75">
                <a:latin typeface="Calibri"/>
                <a:cs typeface="Calibri"/>
              </a:rPr>
              <a:t>3</a:t>
            </a:r>
            <a:r>
              <a:rPr dirty="0" baseline="-13888" sz="1200" spc="247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(3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unidades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15">
                <a:latin typeface="Calibri"/>
                <a:cs typeface="Calibri"/>
              </a:rPr>
              <a:t>m</a:t>
            </a:r>
            <a:r>
              <a:rPr dirty="0" sz="1200" spc="20">
                <a:latin typeface="Calibri"/>
                <a:cs typeface="Calibri"/>
              </a:rPr>
              <a:t>ono</a:t>
            </a:r>
            <a:r>
              <a:rPr dirty="0" sz="1200" spc="10">
                <a:latin typeface="Calibri"/>
                <a:cs typeface="Calibri"/>
              </a:rPr>
              <a:t>f</a:t>
            </a:r>
            <a:r>
              <a:rPr dirty="0" sz="1200" spc="-560">
                <a:latin typeface="Calibri"/>
                <a:cs typeface="Calibri"/>
              </a:rPr>
              <a:t>a</a:t>
            </a:r>
            <a:r>
              <a:rPr dirty="0" sz="1200" spc="20">
                <a:latin typeface="Calibri"/>
                <a:cs typeface="Calibri"/>
              </a:rPr>
              <a:t>´</a:t>
            </a:r>
            <a:r>
              <a:rPr dirty="0" sz="1200" spc="10">
                <a:latin typeface="Calibri"/>
                <a:cs typeface="Calibri"/>
              </a:rPr>
              <a:t>s</a:t>
            </a:r>
            <a:r>
              <a:rPr dirty="0" sz="1200" spc="20">
                <a:latin typeface="Calibri"/>
                <a:cs typeface="Calibri"/>
              </a:rPr>
              <a:t>i</a:t>
            </a:r>
            <a:r>
              <a:rPr dirty="0" sz="1200" spc="15">
                <a:latin typeface="Calibri"/>
                <a:cs typeface="Calibri"/>
              </a:rPr>
              <a:t>c</a:t>
            </a:r>
            <a:r>
              <a:rPr dirty="0" sz="1200" spc="20">
                <a:latin typeface="Calibri"/>
                <a:cs typeface="Calibri"/>
              </a:rPr>
              <a:t>a</a:t>
            </a:r>
            <a:r>
              <a:rPr dirty="0" sz="1200" spc="10">
                <a:latin typeface="Calibri"/>
                <a:cs typeface="Calibri"/>
              </a:rPr>
              <a:t>s</a:t>
            </a:r>
            <a:r>
              <a:rPr dirty="0" sz="1200" spc="20">
                <a:latin typeface="Calibri"/>
                <a:cs typeface="Calibri"/>
              </a:rPr>
              <a:t>)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50" i="1">
                <a:latin typeface="Calibri"/>
                <a:cs typeface="Calibri"/>
              </a:rPr>
              <a:t>T</a:t>
            </a:r>
            <a:r>
              <a:rPr dirty="0" baseline="-13888" sz="1200" spc="75">
                <a:latin typeface="Calibri"/>
                <a:cs typeface="Calibri"/>
              </a:rPr>
              <a:t>4</a:t>
            </a:r>
            <a:r>
              <a:rPr dirty="0" baseline="-13888" sz="1200" spc="247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(Transformador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tri</a:t>
            </a:r>
            <a:r>
              <a:rPr dirty="0" sz="1200" spc="40">
                <a:latin typeface="Calibri"/>
                <a:cs typeface="Calibri"/>
              </a:rPr>
              <a:t>f</a:t>
            </a:r>
            <a:r>
              <a:rPr dirty="0" sz="1200" spc="-53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s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40">
                <a:latin typeface="Calibri"/>
                <a:cs typeface="Calibri"/>
              </a:rPr>
              <a:t>c</a:t>
            </a:r>
            <a:r>
              <a:rPr dirty="0" sz="1200" spc="45">
                <a:latin typeface="Calibri"/>
                <a:cs typeface="Calibri"/>
              </a:rPr>
              <a:t>o)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218182" y="1328927"/>
            <a:ext cx="388620" cy="631190"/>
          </a:xfrm>
          <a:custGeom>
            <a:avLst/>
            <a:gdLst/>
            <a:ahLst/>
            <a:cxnLst/>
            <a:rect l="l" t="t" r="r" b="b"/>
            <a:pathLst>
              <a:path w="388619" h="631189">
                <a:moveTo>
                  <a:pt x="388619" y="194310"/>
                </a:moveTo>
                <a:lnTo>
                  <a:pt x="383485" y="238847"/>
                </a:lnTo>
                <a:lnTo>
                  <a:pt x="368861" y="279740"/>
                </a:lnTo>
                <a:lnTo>
                  <a:pt x="345916" y="315819"/>
                </a:lnTo>
                <a:lnTo>
                  <a:pt x="315819" y="345916"/>
                </a:lnTo>
                <a:lnTo>
                  <a:pt x="279740" y="368861"/>
                </a:lnTo>
                <a:lnTo>
                  <a:pt x="238847" y="383485"/>
                </a:lnTo>
                <a:lnTo>
                  <a:pt x="194310" y="388620"/>
                </a:lnTo>
                <a:lnTo>
                  <a:pt x="149772" y="383485"/>
                </a:lnTo>
                <a:lnTo>
                  <a:pt x="108879" y="368861"/>
                </a:lnTo>
                <a:lnTo>
                  <a:pt x="72800" y="345916"/>
                </a:lnTo>
                <a:lnTo>
                  <a:pt x="42703" y="315819"/>
                </a:lnTo>
                <a:lnTo>
                  <a:pt x="19758" y="279740"/>
                </a:lnTo>
                <a:lnTo>
                  <a:pt x="5134" y="238847"/>
                </a:lnTo>
                <a:lnTo>
                  <a:pt x="0" y="194310"/>
                </a:lnTo>
                <a:lnTo>
                  <a:pt x="5134" y="149772"/>
                </a:lnTo>
                <a:lnTo>
                  <a:pt x="19758" y="108879"/>
                </a:lnTo>
                <a:lnTo>
                  <a:pt x="42703" y="72800"/>
                </a:lnTo>
                <a:lnTo>
                  <a:pt x="72800" y="42703"/>
                </a:lnTo>
                <a:lnTo>
                  <a:pt x="108879" y="19758"/>
                </a:lnTo>
                <a:lnTo>
                  <a:pt x="149772" y="5134"/>
                </a:lnTo>
                <a:lnTo>
                  <a:pt x="194310" y="0"/>
                </a:lnTo>
                <a:lnTo>
                  <a:pt x="238847" y="5134"/>
                </a:lnTo>
                <a:lnTo>
                  <a:pt x="279740" y="19758"/>
                </a:lnTo>
                <a:lnTo>
                  <a:pt x="315819" y="42703"/>
                </a:lnTo>
                <a:lnTo>
                  <a:pt x="345916" y="72800"/>
                </a:lnTo>
                <a:lnTo>
                  <a:pt x="368861" y="108879"/>
                </a:lnTo>
                <a:lnTo>
                  <a:pt x="383485" y="149772"/>
                </a:lnTo>
                <a:lnTo>
                  <a:pt x="388619" y="194310"/>
                </a:lnTo>
                <a:close/>
              </a:path>
              <a:path w="388619" h="631189">
                <a:moveTo>
                  <a:pt x="388619" y="436625"/>
                </a:moveTo>
                <a:lnTo>
                  <a:pt x="383485" y="481163"/>
                </a:lnTo>
                <a:lnTo>
                  <a:pt x="368861" y="522056"/>
                </a:lnTo>
                <a:lnTo>
                  <a:pt x="345916" y="558135"/>
                </a:lnTo>
                <a:lnTo>
                  <a:pt x="315819" y="588232"/>
                </a:lnTo>
                <a:lnTo>
                  <a:pt x="279740" y="611177"/>
                </a:lnTo>
                <a:lnTo>
                  <a:pt x="238847" y="625801"/>
                </a:lnTo>
                <a:lnTo>
                  <a:pt x="194310" y="630936"/>
                </a:lnTo>
                <a:lnTo>
                  <a:pt x="149772" y="625801"/>
                </a:lnTo>
                <a:lnTo>
                  <a:pt x="108879" y="611177"/>
                </a:lnTo>
                <a:lnTo>
                  <a:pt x="72800" y="588232"/>
                </a:lnTo>
                <a:lnTo>
                  <a:pt x="42703" y="558135"/>
                </a:lnTo>
                <a:lnTo>
                  <a:pt x="19758" y="522056"/>
                </a:lnTo>
                <a:lnTo>
                  <a:pt x="5134" y="481163"/>
                </a:lnTo>
                <a:lnTo>
                  <a:pt x="0" y="436625"/>
                </a:lnTo>
                <a:lnTo>
                  <a:pt x="5134" y="392088"/>
                </a:lnTo>
                <a:lnTo>
                  <a:pt x="19758" y="351195"/>
                </a:lnTo>
                <a:lnTo>
                  <a:pt x="42703" y="315116"/>
                </a:lnTo>
                <a:lnTo>
                  <a:pt x="72800" y="285019"/>
                </a:lnTo>
                <a:lnTo>
                  <a:pt x="108879" y="262074"/>
                </a:lnTo>
                <a:lnTo>
                  <a:pt x="149772" y="247450"/>
                </a:lnTo>
                <a:lnTo>
                  <a:pt x="194310" y="242316"/>
                </a:lnTo>
                <a:lnTo>
                  <a:pt x="238847" y="247450"/>
                </a:lnTo>
                <a:lnTo>
                  <a:pt x="279740" y="262074"/>
                </a:lnTo>
                <a:lnTo>
                  <a:pt x="315819" y="285019"/>
                </a:lnTo>
                <a:lnTo>
                  <a:pt x="345916" y="315116"/>
                </a:lnTo>
                <a:lnTo>
                  <a:pt x="368861" y="351195"/>
                </a:lnTo>
                <a:lnTo>
                  <a:pt x="383485" y="392088"/>
                </a:lnTo>
                <a:lnTo>
                  <a:pt x="388619" y="436625"/>
                </a:lnTo>
                <a:close/>
              </a:path>
            </a:pathLst>
          </a:custGeom>
          <a:ln w="48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4938521" y="1328927"/>
            <a:ext cx="388620" cy="631190"/>
          </a:xfrm>
          <a:custGeom>
            <a:avLst/>
            <a:gdLst/>
            <a:ahLst/>
            <a:cxnLst/>
            <a:rect l="l" t="t" r="r" b="b"/>
            <a:pathLst>
              <a:path w="388620" h="631189">
                <a:moveTo>
                  <a:pt x="388619" y="194310"/>
                </a:moveTo>
                <a:lnTo>
                  <a:pt x="383485" y="238847"/>
                </a:lnTo>
                <a:lnTo>
                  <a:pt x="368861" y="279740"/>
                </a:lnTo>
                <a:lnTo>
                  <a:pt x="345916" y="315819"/>
                </a:lnTo>
                <a:lnTo>
                  <a:pt x="315819" y="345916"/>
                </a:lnTo>
                <a:lnTo>
                  <a:pt x="279740" y="368861"/>
                </a:lnTo>
                <a:lnTo>
                  <a:pt x="238847" y="383485"/>
                </a:lnTo>
                <a:lnTo>
                  <a:pt x="194310" y="388620"/>
                </a:lnTo>
                <a:lnTo>
                  <a:pt x="149772" y="383485"/>
                </a:lnTo>
                <a:lnTo>
                  <a:pt x="108879" y="368861"/>
                </a:lnTo>
                <a:lnTo>
                  <a:pt x="72800" y="345916"/>
                </a:lnTo>
                <a:lnTo>
                  <a:pt x="42703" y="315819"/>
                </a:lnTo>
                <a:lnTo>
                  <a:pt x="19758" y="279740"/>
                </a:lnTo>
                <a:lnTo>
                  <a:pt x="5134" y="238847"/>
                </a:lnTo>
                <a:lnTo>
                  <a:pt x="0" y="194310"/>
                </a:lnTo>
                <a:lnTo>
                  <a:pt x="5134" y="149772"/>
                </a:lnTo>
                <a:lnTo>
                  <a:pt x="19758" y="108879"/>
                </a:lnTo>
                <a:lnTo>
                  <a:pt x="42703" y="72800"/>
                </a:lnTo>
                <a:lnTo>
                  <a:pt x="72800" y="42703"/>
                </a:lnTo>
                <a:lnTo>
                  <a:pt x="108879" y="19758"/>
                </a:lnTo>
                <a:lnTo>
                  <a:pt x="149772" y="5134"/>
                </a:lnTo>
                <a:lnTo>
                  <a:pt x="194310" y="0"/>
                </a:lnTo>
                <a:lnTo>
                  <a:pt x="238847" y="5134"/>
                </a:lnTo>
                <a:lnTo>
                  <a:pt x="279740" y="19758"/>
                </a:lnTo>
                <a:lnTo>
                  <a:pt x="315819" y="42703"/>
                </a:lnTo>
                <a:lnTo>
                  <a:pt x="345916" y="72800"/>
                </a:lnTo>
                <a:lnTo>
                  <a:pt x="368861" y="108879"/>
                </a:lnTo>
                <a:lnTo>
                  <a:pt x="383485" y="149772"/>
                </a:lnTo>
                <a:lnTo>
                  <a:pt x="388619" y="194310"/>
                </a:lnTo>
                <a:close/>
              </a:path>
              <a:path w="388620" h="631189">
                <a:moveTo>
                  <a:pt x="388619" y="436625"/>
                </a:moveTo>
                <a:lnTo>
                  <a:pt x="383485" y="481163"/>
                </a:lnTo>
                <a:lnTo>
                  <a:pt x="368861" y="522056"/>
                </a:lnTo>
                <a:lnTo>
                  <a:pt x="345916" y="558135"/>
                </a:lnTo>
                <a:lnTo>
                  <a:pt x="315819" y="588232"/>
                </a:lnTo>
                <a:lnTo>
                  <a:pt x="279740" y="611177"/>
                </a:lnTo>
                <a:lnTo>
                  <a:pt x="238847" y="625801"/>
                </a:lnTo>
                <a:lnTo>
                  <a:pt x="194310" y="630936"/>
                </a:lnTo>
                <a:lnTo>
                  <a:pt x="149772" y="625801"/>
                </a:lnTo>
                <a:lnTo>
                  <a:pt x="108879" y="611177"/>
                </a:lnTo>
                <a:lnTo>
                  <a:pt x="72800" y="588232"/>
                </a:lnTo>
                <a:lnTo>
                  <a:pt x="42703" y="558135"/>
                </a:lnTo>
                <a:lnTo>
                  <a:pt x="19758" y="522056"/>
                </a:lnTo>
                <a:lnTo>
                  <a:pt x="5134" y="481163"/>
                </a:lnTo>
                <a:lnTo>
                  <a:pt x="0" y="436625"/>
                </a:lnTo>
                <a:lnTo>
                  <a:pt x="5134" y="392088"/>
                </a:lnTo>
                <a:lnTo>
                  <a:pt x="19758" y="351195"/>
                </a:lnTo>
                <a:lnTo>
                  <a:pt x="42703" y="315116"/>
                </a:lnTo>
                <a:lnTo>
                  <a:pt x="72800" y="285019"/>
                </a:lnTo>
                <a:lnTo>
                  <a:pt x="108879" y="262074"/>
                </a:lnTo>
                <a:lnTo>
                  <a:pt x="149772" y="247450"/>
                </a:lnTo>
                <a:lnTo>
                  <a:pt x="194310" y="242316"/>
                </a:lnTo>
                <a:lnTo>
                  <a:pt x="238847" y="247450"/>
                </a:lnTo>
                <a:lnTo>
                  <a:pt x="279740" y="262074"/>
                </a:lnTo>
                <a:lnTo>
                  <a:pt x="315819" y="285019"/>
                </a:lnTo>
                <a:lnTo>
                  <a:pt x="345916" y="315116"/>
                </a:lnTo>
                <a:lnTo>
                  <a:pt x="368861" y="351195"/>
                </a:lnTo>
                <a:lnTo>
                  <a:pt x="383485" y="392088"/>
                </a:lnTo>
                <a:lnTo>
                  <a:pt x="388619" y="436625"/>
                </a:lnTo>
                <a:close/>
              </a:path>
            </a:pathLst>
          </a:custGeom>
          <a:ln w="48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2218182" y="2348483"/>
            <a:ext cx="388620" cy="584200"/>
          </a:xfrm>
          <a:custGeom>
            <a:avLst/>
            <a:gdLst/>
            <a:ahLst/>
            <a:cxnLst/>
            <a:rect l="l" t="t" r="r" b="b"/>
            <a:pathLst>
              <a:path w="388619" h="584200">
                <a:moveTo>
                  <a:pt x="388619" y="194310"/>
                </a:moveTo>
                <a:lnTo>
                  <a:pt x="383485" y="238847"/>
                </a:lnTo>
                <a:lnTo>
                  <a:pt x="368861" y="279740"/>
                </a:lnTo>
                <a:lnTo>
                  <a:pt x="345916" y="315819"/>
                </a:lnTo>
                <a:lnTo>
                  <a:pt x="315819" y="345916"/>
                </a:lnTo>
                <a:lnTo>
                  <a:pt x="279740" y="368861"/>
                </a:lnTo>
                <a:lnTo>
                  <a:pt x="238847" y="383485"/>
                </a:lnTo>
                <a:lnTo>
                  <a:pt x="194310" y="388620"/>
                </a:lnTo>
                <a:lnTo>
                  <a:pt x="149772" y="383485"/>
                </a:lnTo>
                <a:lnTo>
                  <a:pt x="108879" y="368861"/>
                </a:lnTo>
                <a:lnTo>
                  <a:pt x="72800" y="345916"/>
                </a:lnTo>
                <a:lnTo>
                  <a:pt x="42703" y="315819"/>
                </a:lnTo>
                <a:lnTo>
                  <a:pt x="19758" y="279740"/>
                </a:lnTo>
                <a:lnTo>
                  <a:pt x="5134" y="238847"/>
                </a:lnTo>
                <a:lnTo>
                  <a:pt x="0" y="194310"/>
                </a:lnTo>
                <a:lnTo>
                  <a:pt x="5134" y="149772"/>
                </a:lnTo>
                <a:lnTo>
                  <a:pt x="19758" y="108879"/>
                </a:lnTo>
                <a:lnTo>
                  <a:pt x="42703" y="72800"/>
                </a:lnTo>
                <a:lnTo>
                  <a:pt x="72800" y="42703"/>
                </a:lnTo>
                <a:lnTo>
                  <a:pt x="108879" y="19758"/>
                </a:lnTo>
                <a:lnTo>
                  <a:pt x="149772" y="5134"/>
                </a:lnTo>
                <a:lnTo>
                  <a:pt x="194310" y="0"/>
                </a:lnTo>
                <a:lnTo>
                  <a:pt x="238847" y="5134"/>
                </a:lnTo>
                <a:lnTo>
                  <a:pt x="279740" y="19758"/>
                </a:lnTo>
                <a:lnTo>
                  <a:pt x="315819" y="42703"/>
                </a:lnTo>
                <a:lnTo>
                  <a:pt x="345916" y="72800"/>
                </a:lnTo>
                <a:lnTo>
                  <a:pt x="368861" y="108879"/>
                </a:lnTo>
                <a:lnTo>
                  <a:pt x="383485" y="149772"/>
                </a:lnTo>
                <a:lnTo>
                  <a:pt x="388619" y="194310"/>
                </a:lnTo>
                <a:close/>
              </a:path>
              <a:path w="388619" h="584200">
                <a:moveTo>
                  <a:pt x="388619" y="389382"/>
                </a:moveTo>
                <a:lnTo>
                  <a:pt x="383485" y="433919"/>
                </a:lnTo>
                <a:lnTo>
                  <a:pt x="368861" y="474812"/>
                </a:lnTo>
                <a:lnTo>
                  <a:pt x="345916" y="510891"/>
                </a:lnTo>
                <a:lnTo>
                  <a:pt x="315819" y="540988"/>
                </a:lnTo>
                <a:lnTo>
                  <a:pt x="279740" y="563933"/>
                </a:lnTo>
                <a:lnTo>
                  <a:pt x="238847" y="578557"/>
                </a:lnTo>
                <a:lnTo>
                  <a:pt x="194310" y="583692"/>
                </a:lnTo>
                <a:lnTo>
                  <a:pt x="149772" y="578557"/>
                </a:lnTo>
                <a:lnTo>
                  <a:pt x="108879" y="563933"/>
                </a:lnTo>
                <a:lnTo>
                  <a:pt x="72800" y="540988"/>
                </a:lnTo>
                <a:lnTo>
                  <a:pt x="42703" y="510891"/>
                </a:lnTo>
                <a:lnTo>
                  <a:pt x="19758" y="474812"/>
                </a:lnTo>
                <a:lnTo>
                  <a:pt x="5134" y="433919"/>
                </a:lnTo>
                <a:lnTo>
                  <a:pt x="0" y="389382"/>
                </a:lnTo>
                <a:lnTo>
                  <a:pt x="5134" y="344844"/>
                </a:lnTo>
                <a:lnTo>
                  <a:pt x="19758" y="303951"/>
                </a:lnTo>
                <a:lnTo>
                  <a:pt x="42703" y="267872"/>
                </a:lnTo>
                <a:lnTo>
                  <a:pt x="72800" y="237775"/>
                </a:lnTo>
                <a:lnTo>
                  <a:pt x="108879" y="214830"/>
                </a:lnTo>
                <a:lnTo>
                  <a:pt x="149772" y="200206"/>
                </a:lnTo>
                <a:lnTo>
                  <a:pt x="194310" y="195072"/>
                </a:lnTo>
                <a:lnTo>
                  <a:pt x="238847" y="200206"/>
                </a:lnTo>
                <a:lnTo>
                  <a:pt x="279740" y="214830"/>
                </a:lnTo>
                <a:lnTo>
                  <a:pt x="315819" y="237775"/>
                </a:lnTo>
                <a:lnTo>
                  <a:pt x="345916" y="267872"/>
                </a:lnTo>
                <a:lnTo>
                  <a:pt x="368861" y="303951"/>
                </a:lnTo>
                <a:lnTo>
                  <a:pt x="383485" y="344844"/>
                </a:lnTo>
                <a:lnTo>
                  <a:pt x="388619" y="389382"/>
                </a:lnTo>
                <a:close/>
              </a:path>
            </a:pathLst>
          </a:custGeom>
          <a:ln w="48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4938521" y="2348483"/>
            <a:ext cx="631190" cy="632460"/>
          </a:xfrm>
          <a:custGeom>
            <a:avLst/>
            <a:gdLst/>
            <a:ahLst/>
            <a:cxnLst/>
            <a:rect l="l" t="t" r="r" b="b"/>
            <a:pathLst>
              <a:path w="631189" h="632460">
                <a:moveTo>
                  <a:pt x="388619" y="194310"/>
                </a:moveTo>
                <a:lnTo>
                  <a:pt x="383485" y="238847"/>
                </a:lnTo>
                <a:lnTo>
                  <a:pt x="368861" y="279740"/>
                </a:lnTo>
                <a:lnTo>
                  <a:pt x="345916" y="315819"/>
                </a:lnTo>
                <a:lnTo>
                  <a:pt x="315819" y="345916"/>
                </a:lnTo>
                <a:lnTo>
                  <a:pt x="279740" y="368861"/>
                </a:lnTo>
                <a:lnTo>
                  <a:pt x="238847" y="383485"/>
                </a:lnTo>
                <a:lnTo>
                  <a:pt x="194310" y="388620"/>
                </a:lnTo>
                <a:lnTo>
                  <a:pt x="149772" y="383485"/>
                </a:lnTo>
                <a:lnTo>
                  <a:pt x="108879" y="368861"/>
                </a:lnTo>
                <a:lnTo>
                  <a:pt x="72800" y="345916"/>
                </a:lnTo>
                <a:lnTo>
                  <a:pt x="42703" y="315819"/>
                </a:lnTo>
                <a:lnTo>
                  <a:pt x="19758" y="279740"/>
                </a:lnTo>
                <a:lnTo>
                  <a:pt x="5134" y="238847"/>
                </a:lnTo>
                <a:lnTo>
                  <a:pt x="0" y="194310"/>
                </a:lnTo>
                <a:lnTo>
                  <a:pt x="5134" y="149772"/>
                </a:lnTo>
                <a:lnTo>
                  <a:pt x="19758" y="108879"/>
                </a:lnTo>
                <a:lnTo>
                  <a:pt x="42703" y="72800"/>
                </a:lnTo>
                <a:lnTo>
                  <a:pt x="72800" y="42703"/>
                </a:lnTo>
                <a:lnTo>
                  <a:pt x="108879" y="19758"/>
                </a:lnTo>
                <a:lnTo>
                  <a:pt x="149772" y="5134"/>
                </a:lnTo>
                <a:lnTo>
                  <a:pt x="194310" y="0"/>
                </a:lnTo>
                <a:lnTo>
                  <a:pt x="238847" y="5134"/>
                </a:lnTo>
                <a:lnTo>
                  <a:pt x="279740" y="19758"/>
                </a:lnTo>
                <a:lnTo>
                  <a:pt x="315819" y="42703"/>
                </a:lnTo>
                <a:lnTo>
                  <a:pt x="345916" y="72800"/>
                </a:lnTo>
                <a:lnTo>
                  <a:pt x="368861" y="108879"/>
                </a:lnTo>
                <a:lnTo>
                  <a:pt x="383485" y="149772"/>
                </a:lnTo>
                <a:lnTo>
                  <a:pt x="388619" y="194310"/>
                </a:lnTo>
                <a:close/>
              </a:path>
              <a:path w="631189" h="632460">
                <a:moveTo>
                  <a:pt x="388619" y="438150"/>
                </a:moveTo>
                <a:lnTo>
                  <a:pt x="383485" y="482687"/>
                </a:lnTo>
                <a:lnTo>
                  <a:pt x="368861" y="523580"/>
                </a:lnTo>
                <a:lnTo>
                  <a:pt x="345916" y="559659"/>
                </a:lnTo>
                <a:lnTo>
                  <a:pt x="315819" y="589756"/>
                </a:lnTo>
                <a:lnTo>
                  <a:pt x="279740" y="612701"/>
                </a:lnTo>
                <a:lnTo>
                  <a:pt x="238847" y="627325"/>
                </a:lnTo>
                <a:lnTo>
                  <a:pt x="194310" y="632460"/>
                </a:lnTo>
                <a:lnTo>
                  <a:pt x="149772" y="627325"/>
                </a:lnTo>
                <a:lnTo>
                  <a:pt x="108879" y="612701"/>
                </a:lnTo>
                <a:lnTo>
                  <a:pt x="72800" y="589756"/>
                </a:lnTo>
                <a:lnTo>
                  <a:pt x="42703" y="559659"/>
                </a:lnTo>
                <a:lnTo>
                  <a:pt x="19758" y="523580"/>
                </a:lnTo>
                <a:lnTo>
                  <a:pt x="5134" y="482687"/>
                </a:lnTo>
                <a:lnTo>
                  <a:pt x="0" y="438150"/>
                </a:lnTo>
                <a:lnTo>
                  <a:pt x="5134" y="393612"/>
                </a:lnTo>
                <a:lnTo>
                  <a:pt x="19758" y="352719"/>
                </a:lnTo>
                <a:lnTo>
                  <a:pt x="42703" y="316640"/>
                </a:lnTo>
                <a:lnTo>
                  <a:pt x="72800" y="286543"/>
                </a:lnTo>
                <a:lnTo>
                  <a:pt x="108879" y="263598"/>
                </a:lnTo>
                <a:lnTo>
                  <a:pt x="149772" y="248974"/>
                </a:lnTo>
                <a:lnTo>
                  <a:pt x="194310" y="243840"/>
                </a:lnTo>
                <a:lnTo>
                  <a:pt x="238847" y="248974"/>
                </a:lnTo>
                <a:lnTo>
                  <a:pt x="279740" y="263598"/>
                </a:lnTo>
                <a:lnTo>
                  <a:pt x="315819" y="286543"/>
                </a:lnTo>
                <a:lnTo>
                  <a:pt x="345916" y="316640"/>
                </a:lnTo>
                <a:lnTo>
                  <a:pt x="368861" y="352719"/>
                </a:lnTo>
                <a:lnTo>
                  <a:pt x="383485" y="393612"/>
                </a:lnTo>
                <a:lnTo>
                  <a:pt x="388619" y="438150"/>
                </a:lnTo>
                <a:close/>
              </a:path>
              <a:path w="631189" h="632460">
                <a:moveTo>
                  <a:pt x="630936" y="291846"/>
                </a:moveTo>
                <a:lnTo>
                  <a:pt x="625801" y="336383"/>
                </a:lnTo>
                <a:lnTo>
                  <a:pt x="611177" y="377276"/>
                </a:lnTo>
                <a:lnTo>
                  <a:pt x="588232" y="413355"/>
                </a:lnTo>
                <a:lnTo>
                  <a:pt x="558135" y="443452"/>
                </a:lnTo>
                <a:lnTo>
                  <a:pt x="522056" y="466397"/>
                </a:lnTo>
                <a:lnTo>
                  <a:pt x="481163" y="481021"/>
                </a:lnTo>
                <a:lnTo>
                  <a:pt x="436625" y="486156"/>
                </a:lnTo>
                <a:lnTo>
                  <a:pt x="392088" y="481021"/>
                </a:lnTo>
                <a:lnTo>
                  <a:pt x="351195" y="466397"/>
                </a:lnTo>
                <a:lnTo>
                  <a:pt x="315116" y="443452"/>
                </a:lnTo>
                <a:lnTo>
                  <a:pt x="285019" y="413355"/>
                </a:lnTo>
                <a:lnTo>
                  <a:pt x="262074" y="377276"/>
                </a:lnTo>
                <a:lnTo>
                  <a:pt x="247450" y="336383"/>
                </a:lnTo>
                <a:lnTo>
                  <a:pt x="242315" y="291846"/>
                </a:lnTo>
                <a:lnTo>
                  <a:pt x="247450" y="247308"/>
                </a:lnTo>
                <a:lnTo>
                  <a:pt x="262074" y="206415"/>
                </a:lnTo>
                <a:lnTo>
                  <a:pt x="285019" y="170336"/>
                </a:lnTo>
                <a:lnTo>
                  <a:pt x="315116" y="140239"/>
                </a:lnTo>
                <a:lnTo>
                  <a:pt x="351195" y="117294"/>
                </a:lnTo>
                <a:lnTo>
                  <a:pt x="392088" y="102670"/>
                </a:lnTo>
                <a:lnTo>
                  <a:pt x="436625" y="97536"/>
                </a:lnTo>
                <a:lnTo>
                  <a:pt x="481163" y="102670"/>
                </a:lnTo>
                <a:lnTo>
                  <a:pt x="522056" y="117294"/>
                </a:lnTo>
                <a:lnTo>
                  <a:pt x="558135" y="140239"/>
                </a:lnTo>
                <a:lnTo>
                  <a:pt x="588232" y="170336"/>
                </a:lnTo>
                <a:lnTo>
                  <a:pt x="611177" y="206415"/>
                </a:lnTo>
                <a:lnTo>
                  <a:pt x="625801" y="247308"/>
                </a:lnTo>
                <a:lnTo>
                  <a:pt x="630936" y="291846"/>
                </a:lnTo>
                <a:close/>
              </a:path>
            </a:pathLst>
          </a:custGeom>
          <a:ln w="48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2212352" y="3266198"/>
            <a:ext cx="400685" cy="400685"/>
          </a:xfrm>
          <a:custGeom>
            <a:avLst/>
            <a:gdLst/>
            <a:ahLst/>
            <a:cxnLst/>
            <a:rect l="l" t="t" r="r" b="b"/>
            <a:pathLst>
              <a:path w="400685" h="400685">
                <a:moveTo>
                  <a:pt x="400278" y="200139"/>
                </a:moveTo>
                <a:lnTo>
                  <a:pt x="394989" y="246011"/>
                </a:lnTo>
                <a:lnTo>
                  <a:pt x="379926" y="288130"/>
                </a:lnTo>
                <a:lnTo>
                  <a:pt x="356292" y="325292"/>
                </a:lnTo>
                <a:lnTo>
                  <a:pt x="325292" y="356292"/>
                </a:lnTo>
                <a:lnTo>
                  <a:pt x="288130" y="379926"/>
                </a:lnTo>
                <a:lnTo>
                  <a:pt x="246011" y="394989"/>
                </a:lnTo>
                <a:lnTo>
                  <a:pt x="200139" y="400278"/>
                </a:lnTo>
                <a:lnTo>
                  <a:pt x="154267" y="394989"/>
                </a:lnTo>
                <a:lnTo>
                  <a:pt x="112147" y="379926"/>
                </a:lnTo>
                <a:lnTo>
                  <a:pt x="74986" y="356292"/>
                </a:lnTo>
                <a:lnTo>
                  <a:pt x="43986" y="325292"/>
                </a:lnTo>
                <a:lnTo>
                  <a:pt x="20352" y="288130"/>
                </a:lnTo>
                <a:lnTo>
                  <a:pt x="5288" y="246011"/>
                </a:lnTo>
                <a:lnTo>
                  <a:pt x="0" y="200139"/>
                </a:lnTo>
                <a:lnTo>
                  <a:pt x="5288" y="154267"/>
                </a:lnTo>
                <a:lnTo>
                  <a:pt x="20352" y="112147"/>
                </a:lnTo>
                <a:lnTo>
                  <a:pt x="43986" y="74986"/>
                </a:lnTo>
                <a:lnTo>
                  <a:pt x="74986" y="43986"/>
                </a:lnTo>
                <a:lnTo>
                  <a:pt x="112147" y="20352"/>
                </a:lnTo>
                <a:lnTo>
                  <a:pt x="154267" y="5288"/>
                </a:lnTo>
                <a:lnTo>
                  <a:pt x="200139" y="0"/>
                </a:lnTo>
                <a:lnTo>
                  <a:pt x="246011" y="5288"/>
                </a:lnTo>
                <a:lnTo>
                  <a:pt x="288130" y="20352"/>
                </a:lnTo>
                <a:lnTo>
                  <a:pt x="325292" y="43986"/>
                </a:lnTo>
                <a:lnTo>
                  <a:pt x="356292" y="74986"/>
                </a:lnTo>
                <a:lnTo>
                  <a:pt x="379926" y="112147"/>
                </a:lnTo>
                <a:lnTo>
                  <a:pt x="394989" y="154267"/>
                </a:lnTo>
                <a:lnTo>
                  <a:pt x="400278" y="200139"/>
                </a:lnTo>
                <a:close/>
              </a:path>
            </a:pathLst>
          </a:custGeom>
          <a:ln w="48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7" name="object 7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826983" y="1059649"/>
            <a:ext cx="149936" cy="149936"/>
          </a:xfrm>
          <a:prstGeom prst="rect">
            <a:avLst/>
          </a:prstGeom>
        </p:spPr>
      </p:pic>
      <p:pic>
        <p:nvPicPr>
          <p:cNvPr id="8" name="object 8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826983" y="2079205"/>
            <a:ext cx="149936" cy="149936"/>
          </a:xfrm>
          <a:prstGeom prst="rect">
            <a:avLst/>
          </a:prstGeom>
        </p:spPr>
      </p:pic>
      <p:pic>
        <p:nvPicPr>
          <p:cNvPr id="9" name="object 9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826983" y="3051517"/>
            <a:ext cx="149936" cy="149936"/>
          </a:xfrm>
          <a:prstGeom prst="rect">
            <a:avLst/>
          </a:prstGeom>
        </p:spPr>
      </p:pic>
      <p:pic>
        <p:nvPicPr>
          <p:cNvPr id="10" name="object 10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47323" y="1059649"/>
            <a:ext cx="149936" cy="149936"/>
          </a:xfrm>
          <a:prstGeom prst="rect">
            <a:avLst/>
          </a:prstGeom>
        </p:spPr>
      </p:pic>
      <p:pic>
        <p:nvPicPr>
          <p:cNvPr id="11" name="object 11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547323" y="2079205"/>
            <a:ext cx="149936" cy="149936"/>
          </a:xfrm>
          <a:prstGeom prst="rect">
            <a:avLst/>
          </a:prstGeom>
        </p:spPr>
      </p:pic>
      <p:pic>
        <p:nvPicPr>
          <p:cNvPr id="12" name="object 12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547323" y="3100285"/>
            <a:ext cx="149936" cy="149936"/>
          </a:xfrm>
          <a:prstGeom prst="rect">
            <a:avLst/>
          </a:prstGeom>
        </p:spPr>
      </p:pic>
      <p:pic>
        <p:nvPicPr>
          <p:cNvPr id="13" name="object 13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737568" y="2127973"/>
            <a:ext cx="149936" cy="149936"/>
          </a:xfrm>
          <a:prstGeom prst="rect">
            <a:avLst/>
          </a:prstGeom>
        </p:spPr>
      </p:pic>
      <p:sp>
        <p:nvSpPr>
          <p:cNvPr id="14" name="object 14" descr=""/>
          <p:cNvSpPr/>
          <p:nvPr/>
        </p:nvSpPr>
        <p:spPr>
          <a:xfrm>
            <a:off x="2023872" y="1134617"/>
            <a:ext cx="777240" cy="0"/>
          </a:xfrm>
          <a:custGeom>
            <a:avLst/>
            <a:gdLst/>
            <a:ahLst/>
            <a:cxnLst/>
            <a:rect l="l" t="t" r="r" b="b"/>
            <a:pathLst>
              <a:path w="777239" h="0">
                <a:moveTo>
                  <a:pt x="0" y="0"/>
                </a:moveTo>
                <a:lnTo>
                  <a:pt x="777239" y="0"/>
                </a:lnTo>
              </a:path>
            </a:pathLst>
          </a:custGeom>
          <a:ln w="48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4744211" y="1134617"/>
            <a:ext cx="777240" cy="0"/>
          </a:xfrm>
          <a:custGeom>
            <a:avLst/>
            <a:gdLst/>
            <a:ahLst/>
            <a:cxnLst/>
            <a:rect l="l" t="t" r="r" b="b"/>
            <a:pathLst>
              <a:path w="777239" h="0">
                <a:moveTo>
                  <a:pt x="0" y="0"/>
                </a:moveTo>
                <a:lnTo>
                  <a:pt x="777239" y="0"/>
                </a:lnTo>
              </a:path>
            </a:pathLst>
          </a:custGeom>
          <a:ln w="48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2412492" y="1134617"/>
            <a:ext cx="0" cy="194310"/>
          </a:xfrm>
          <a:custGeom>
            <a:avLst/>
            <a:gdLst/>
            <a:ahLst/>
            <a:cxnLst/>
            <a:rect l="l" t="t" r="r" b="b"/>
            <a:pathLst>
              <a:path w="0" h="194309">
                <a:moveTo>
                  <a:pt x="0" y="0"/>
                </a:moveTo>
                <a:lnTo>
                  <a:pt x="0" y="194309"/>
                </a:lnTo>
              </a:path>
            </a:pathLst>
          </a:custGeom>
          <a:ln w="48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2023872" y="1960435"/>
            <a:ext cx="777240" cy="194310"/>
          </a:xfrm>
          <a:custGeom>
            <a:avLst/>
            <a:gdLst/>
            <a:ahLst/>
            <a:cxnLst/>
            <a:rect l="l" t="t" r="r" b="b"/>
            <a:pathLst>
              <a:path w="777239" h="194310">
                <a:moveTo>
                  <a:pt x="388619" y="0"/>
                </a:moveTo>
                <a:lnTo>
                  <a:pt x="388619" y="194309"/>
                </a:lnTo>
              </a:path>
              <a:path w="777239" h="194310">
                <a:moveTo>
                  <a:pt x="0" y="194309"/>
                </a:moveTo>
                <a:lnTo>
                  <a:pt x="777239" y="194309"/>
                </a:lnTo>
              </a:path>
            </a:pathLst>
          </a:custGeom>
          <a:ln w="48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/>
          <p:nvPr/>
        </p:nvSpPr>
        <p:spPr>
          <a:xfrm>
            <a:off x="5132832" y="1134617"/>
            <a:ext cx="0" cy="194310"/>
          </a:xfrm>
          <a:custGeom>
            <a:avLst/>
            <a:gdLst/>
            <a:ahLst/>
            <a:cxnLst/>
            <a:rect l="l" t="t" r="r" b="b"/>
            <a:pathLst>
              <a:path w="0" h="194309">
                <a:moveTo>
                  <a:pt x="0" y="0"/>
                </a:moveTo>
                <a:lnTo>
                  <a:pt x="0" y="194309"/>
                </a:lnTo>
              </a:path>
            </a:pathLst>
          </a:custGeom>
          <a:ln w="48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/>
          <p:nvPr/>
        </p:nvSpPr>
        <p:spPr>
          <a:xfrm>
            <a:off x="4744211" y="1960435"/>
            <a:ext cx="777240" cy="194310"/>
          </a:xfrm>
          <a:custGeom>
            <a:avLst/>
            <a:gdLst/>
            <a:ahLst/>
            <a:cxnLst/>
            <a:rect l="l" t="t" r="r" b="b"/>
            <a:pathLst>
              <a:path w="777239" h="194310">
                <a:moveTo>
                  <a:pt x="388620" y="0"/>
                </a:moveTo>
                <a:lnTo>
                  <a:pt x="388620" y="194309"/>
                </a:lnTo>
              </a:path>
              <a:path w="777239" h="194310">
                <a:moveTo>
                  <a:pt x="0" y="194309"/>
                </a:moveTo>
                <a:lnTo>
                  <a:pt x="777239" y="194309"/>
                </a:lnTo>
              </a:path>
            </a:pathLst>
          </a:custGeom>
          <a:ln w="48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/>
          <p:nvPr/>
        </p:nvSpPr>
        <p:spPr>
          <a:xfrm>
            <a:off x="2412492" y="891730"/>
            <a:ext cx="2720340" cy="243204"/>
          </a:xfrm>
          <a:custGeom>
            <a:avLst/>
            <a:gdLst/>
            <a:ahLst/>
            <a:cxnLst/>
            <a:rect l="l" t="t" r="r" b="b"/>
            <a:pathLst>
              <a:path w="2720340" h="243205">
                <a:moveTo>
                  <a:pt x="0" y="242887"/>
                </a:moveTo>
                <a:lnTo>
                  <a:pt x="0" y="0"/>
                </a:lnTo>
                <a:lnTo>
                  <a:pt x="2720340" y="0"/>
                </a:lnTo>
                <a:lnTo>
                  <a:pt x="2720340" y="242887"/>
                </a:lnTo>
              </a:path>
            </a:pathLst>
          </a:custGeom>
          <a:ln w="48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/>
          <p:nvPr/>
        </p:nvSpPr>
        <p:spPr>
          <a:xfrm>
            <a:off x="2412492" y="2154745"/>
            <a:ext cx="0" cy="194310"/>
          </a:xfrm>
          <a:custGeom>
            <a:avLst/>
            <a:gdLst/>
            <a:ahLst/>
            <a:cxnLst/>
            <a:rect l="l" t="t" r="r" b="b"/>
            <a:pathLst>
              <a:path w="0" h="194310">
                <a:moveTo>
                  <a:pt x="0" y="0"/>
                </a:moveTo>
                <a:lnTo>
                  <a:pt x="0" y="194310"/>
                </a:lnTo>
              </a:path>
            </a:pathLst>
          </a:custGeom>
          <a:ln w="48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/>
          <p:nvPr/>
        </p:nvSpPr>
        <p:spPr>
          <a:xfrm>
            <a:off x="2023872" y="2931985"/>
            <a:ext cx="777240" cy="194310"/>
          </a:xfrm>
          <a:custGeom>
            <a:avLst/>
            <a:gdLst/>
            <a:ahLst/>
            <a:cxnLst/>
            <a:rect l="l" t="t" r="r" b="b"/>
            <a:pathLst>
              <a:path w="777239" h="194310">
                <a:moveTo>
                  <a:pt x="388619" y="0"/>
                </a:moveTo>
                <a:lnTo>
                  <a:pt x="388619" y="194309"/>
                </a:lnTo>
              </a:path>
              <a:path w="777239" h="194310">
                <a:moveTo>
                  <a:pt x="0" y="194309"/>
                </a:moveTo>
                <a:lnTo>
                  <a:pt x="777239" y="194309"/>
                </a:lnTo>
              </a:path>
            </a:pathLst>
          </a:custGeom>
          <a:ln w="48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/>
          <p:nvPr/>
        </p:nvSpPr>
        <p:spPr>
          <a:xfrm>
            <a:off x="5132832" y="2154745"/>
            <a:ext cx="0" cy="194310"/>
          </a:xfrm>
          <a:custGeom>
            <a:avLst/>
            <a:gdLst/>
            <a:ahLst/>
            <a:cxnLst/>
            <a:rect l="l" t="t" r="r" b="b"/>
            <a:pathLst>
              <a:path w="0" h="194310">
                <a:moveTo>
                  <a:pt x="0" y="0"/>
                </a:moveTo>
                <a:lnTo>
                  <a:pt x="0" y="194310"/>
                </a:lnTo>
              </a:path>
            </a:pathLst>
          </a:custGeom>
          <a:ln w="48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/>
          <p:nvPr/>
        </p:nvSpPr>
        <p:spPr>
          <a:xfrm>
            <a:off x="4744211" y="2980563"/>
            <a:ext cx="777240" cy="194310"/>
          </a:xfrm>
          <a:custGeom>
            <a:avLst/>
            <a:gdLst/>
            <a:ahLst/>
            <a:cxnLst/>
            <a:rect l="l" t="t" r="r" b="b"/>
            <a:pathLst>
              <a:path w="777239" h="194310">
                <a:moveTo>
                  <a:pt x="388620" y="0"/>
                </a:moveTo>
                <a:lnTo>
                  <a:pt x="388620" y="194309"/>
                </a:lnTo>
              </a:path>
              <a:path w="777239" h="194310">
                <a:moveTo>
                  <a:pt x="0" y="194309"/>
                </a:moveTo>
                <a:lnTo>
                  <a:pt x="777239" y="194309"/>
                </a:lnTo>
              </a:path>
            </a:pathLst>
          </a:custGeom>
          <a:ln w="48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/>
          <p:nvPr/>
        </p:nvSpPr>
        <p:spPr>
          <a:xfrm>
            <a:off x="5570029" y="2349055"/>
            <a:ext cx="534670" cy="582930"/>
          </a:xfrm>
          <a:custGeom>
            <a:avLst/>
            <a:gdLst/>
            <a:ahLst/>
            <a:cxnLst/>
            <a:rect l="l" t="t" r="r" b="b"/>
            <a:pathLst>
              <a:path w="534670" h="582930">
                <a:moveTo>
                  <a:pt x="0" y="291464"/>
                </a:moveTo>
                <a:lnTo>
                  <a:pt x="242887" y="291464"/>
                </a:lnTo>
              </a:path>
              <a:path w="534670" h="582930">
                <a:moveTo>
                  <a:pt x="242887" y="0"/>
                </a:moveTo>
                <a:lnTo>
                  <a:pt x="242887" y="582929"/>
                </a:lnTo>
              </a:path>
              <a:path w="534670" h="582930">
                <a:moveTo>
                  <a:pt x="242887" y="291464"/>
                </a:moveTo>
                <a:lnTo>
                  <a:pt x="534352" y="291464"/>
                </a:lnTo>
                <a:lnTo>
                  <a:pt x="534352" y="437197"/>
                </a:lnTo>
              </a:path>
            </a:pathLst>
          </a:custGeom>
          <a:ln w="48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/>
          <p:nvPr/>
        </p:nvSpPr>
        <p:spPr>
          <a:xfrm>
            <a:off x="5084254" y="3174873"/>
            <a:ext cx="97155" cy="680085"/>
          </a:xfrm>
          <a:custGeom>
            <a:avLst/>
            <a:gdLst/>
            <a:ahLst/>
            <a:cxnLst/>
            <a:rect l="l" t="t" r="r" b="b"/>
            <a:pathLst>
              <a:path w="97154" h="680085">
                <a:moveTo>
                  <a:pt x="48577" y="0"/>
                </a:moveTo>
                <a:lnTo>
                  <a:pt x="48577" y="145732"/>
                </a:lnTo>
              </a:path>
              <a:path w="97154" h="680085">
                <a:moveTo>
                  <a:pt x="0" y="145732"/>
                </a:moveTo>
                <a:lnTo>
                  <a:pt x="97154" y="145732"/>
                </a:lnTo>
                <a:lnTo>
                  <a:pt x="97154" y="582930"/>
                </a:lnTo>
                <a:lnTo>
                  <a:pt x="0" y="582930"/>
                </a:lnTo>
                <a:lnTo>
                  <a:pt x="0" y="145732"/>
                </a:lnTo>
                <a:close/>
              </a:path>
              <a:path w="97154" h="680085">
                <a:moveTo>
                  <a:pt x="48577" y="582929"/>
                </a:moveTo>
                <a:lnTo>
                  <a:pt x="48577" y="680085"/>
                </a:lnTo>
              </a:path>
            </a:pathLst>
          </a:custGeom>
          <a:ln w="48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/>
          <p:nvPr/>
        </p:nvSpPr>
        <p:spPr>
          <a:xfrm>
            <a:off x="2412492" y="3126295"/>
            <a:ext cx="0" cy="146050"/>
          </a:xfrm>
          <a:custGeom>
            <a:avLst/>
            <a:gdLst/>
            <a:ahLst/>
            <a:cxnLst/>
            <a:rect l="l" t="t" r="r" b="b"/>
            <a:pathLst>
              <a:path w="0" h="146050">
                <a:moveTo>
                  <a:pt x="0" y="0"/>
                </a:moveTo>
                <a:lnTo>
                  <a:pt x="0" y="145732"/>
                </a:lnTo>
              </a:path>
            </a:pathLst>
          </a:custGeom>
          <a:ln w="48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/>
          <p:nvPr/>
        </p:nvSpPr>
        <p:spPr>
          <a:xfrm>
            <a:off x="2703957" y="1911857"/>
            <a:ext cx="2137410" cy="243204"/>
          </a:xfrm>
          <a:custGeom>
            <a:avLst/>
            <a:gdLst/>
            <a:ahLst/>
            <a:cxnLst/>
            <a:rect l="l" t="t" r="r" b="b"/>
            <a:pathLst>
              <a:path w="2137410" h="243205">
                <a:moveTo>
                  <a:pt x="0" y="242887"/>
                </a:moveTo>
                <a:lnTo>
                  <a:pt x="0" y="0"/>
                </a:lnTo>
                <a:lnTo>
                  <a:pt x="2137410" y="0"/>
                </a:lnTo>
                <a:lnTo>
                  <a:pt x="2137410" y="242887"/>
                </a:lnTo>
              </a:path>
            </a:pathLst>
          </a:custGeom>
          <a:ln w="48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 txBox="1"/>
          <p:nvPr/>
        </p:nvSpPr>
        <p:spPr>
          <a:xfrm>
            <a:off x="1865439" y="1073339"/>
            <a:ext cx="74295" cy="1422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750" spc="-50">
                <a:latin typeface="Times New Roman"/>
                <a:cs typeface="Times New Roman"/>
              </a:rPr>
              <a:t>1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585779" y="1073339"/>
            <a:ext cx="74295" cy="1422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750" spc="-50">
                <a:latin typeface="Times New Roman"/>
                <a:cs typeface="Times New Roman"/>
              </a:rPr>
              <a:t>2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865439" y="2093467"/>
            <a:ext cx="74295" cy="1422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750" spc="-50">
                <a:latin typeface="Times New Roman"/>
                <a:cs typeface="Times New Roman"/>
              </a:rPr>
              <a:t>3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585779" y="2093467"/>
            <a:ext cx="74295" cy="1422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750" spc="-50">
                <a:latin typeface="Times New Roman"/>
                <a:cs typeface="Times New Roman"/>
              </a:rPr>
              <a:t>4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865439" y="3065017"/>
            <a:ext cx="74295" cy="1422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750" spc="-50">
                <a:latin typeface="Times New Roman"/>
                <a:cs typeface="Times New Roman"/>
              </a:rPr>
              <a:t>5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585779" y="3113594"/>
            <a:ext cx="74295" cy="1422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750" spc="-50">
                <a:latin typeface="Times New Roman"/>
                <a:cs typeface="Times New Roman"/>
              </a:rPr>
              <a:t>6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5800216" y="2142044"/>
            <a:ext cx="74295" cy="1422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750" spc="-50">
                <a:latin typeface="Times New Roman"/>
                <a:cs typeface="Times New Roman"/>
              </a:rPr>
              <a:t>7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565652" y="713867"/>
            <a:ext cx="171450" cy="1657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900">
                <a:latin typeface="Times New Roman"/>
                <a:cs typeface="Times New Roman"/>
              </a:rPr>
              <a:t>L</a:t>
            </a:r>
            <a:r>
              <a:rPr dirty="0" sz="900" spc="-20">
                <a:latin typeface="Times New Roman"/>
                <a:cs typeface="Times New Roman"/>
              </a:rPr>
              <a:t> </a:t>
            </a:r>
            <a:r>
              <a:rPr dirty="0" sz="750" spc="-50">
                <a:latin typeface="Times New Roman"/>
                <a:cs typeface="Times New Roman"/>
              </a:rPr>
              <a:t>1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565652" y="1733994"/>
            <a:ext cx="171450" cy="1657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900">
                <a:latin typeface="Times New Roman"/>
                <a:cs typeface="Times New Roman"/>
              </a:rPr>
              <a:t>L</a:t>
            </a:r>
            <a:r>
              <a:rPr dirty="0" sz="900" spc="-20">
                <a:latin typeface="Times New Roman"/>
                <a:cs typeface="Times New Roman"/>
              </a:rPr>
              <a:t> </a:t>
            </a:r>
            <a:r>
              <a:rPr dirty="0" sz="750" spc="-50">
                <a:latin typeface="Times New Roman"/>
                <a:cs typeface="Times New Roman"/>
              </a:rPr>
              <a:t>2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962594" y="1539683"/>
            <a:ext cx="171450" cy="1657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900">
                <a:latin typeface="Times New Roman"/>
                <a:cs typeface="Times New Roman"/>
              </a:rPr>
              <a:t>T</a:t>
            </a:r>
            <a:r>
              <a:rPr dirty="0" sz="900" spc="-20">
                <a:latin typeface="Times New Roman"/>
                <a:cs typeface="Times New Roman"/>
              </a:rPr>
              <a:t> </a:t>
            </a:r>
            <a:r>
              <a:rPr dirty="0" sz="750" spc="-50">
                <a:latin typeface="Times New Roman"/>
                <a:cs typeface="Times New Roman"/>
              </a:rPr>
              <a:t>2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962594" y="2559811"/>
            <a:ext cx="171450" cy="1657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900">
                <a:latin typeface="Times New Roman"/>
                <a:cs typeface="Times New Roman"/>
              </a:rPr>
              <a:t>T</a:t>
            </a:r>
            <a:r>
              <a:rPr dirty="0" sz="900" spc="-20">
                <a:latin typeface="Times New Roman"/>
                <a:cs typeface="Times New Roman"/>
              </a:rPr>
              <a:t> </a:t>
            </a:r>
            <a:r>
              <a:rPr dirty="0" sz="750" spc="-50">
                <a:latin typeface="Times New Roman"/>
                <a:cs typeface="Times New Roman"/>
              </a:rPr>
              <a:t>1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682954" y="2559811"/>
            <a:ext cx="171450" cy="1657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900">
                <a:latin typeface="Times New Roman"/>
                <a:cs typeface="Times New Roman"/>
              </a:rPr>
              <a:t>T</a:t>
            </a:r>
            <a:r>
              <a:rPr dirty="0" sz="900" spc="-20">
                <a:latin typeface="Times New Roman"/>
                <a:cs typeface="Times New Roman"/>
              </a:rPr>
              <a:t> </a:t>
            </a:r>
            <a:r>
              <a:rPr dirty="0" sz="750" spc="-50">
                <a:latin typeface="Times New Roman"/>
                <a:cs typeface="Times New Roman"/>
              </a:rPr>
              <a:t>4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682930" y="1539683"/>
            <a:ext cx="171450" cy="1657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900">
                <a:latin typeface="Times New Roman"/>
                <a:cs typeface="Times New Roman"/>
              </a:rPr>
              <a:t>T</a:t>
            </a:r>
            <a:r>
              <a:rPr dirty="0" sz="900" spc="-20">
                <a:latin typeface="Times New Roman"/>
                <a:cs typeface="Times New Roman"/>
              </a:rPr>
              <a:t> </a:t>
            </a:r>
            <a:r>
              <a:rPr dirty="0" sz="750" spc="-50">
                <a:latin typeface="Times New Roman"/>
                <a:cs typeface="Times New Roman"/>
              </a:rPr>
              <a:t>3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6285991" y="2899854"/>
            <a:ext cx="307340" cy="1657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900" spc="-10">
                <a:latin typeface="Times New Roman"/>
                <a:cs typeface="Times New Roman"/>
              </a:rPr>
              <a:t>Cond.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5246429" y="3434203"/>
            <a:ext cx="191135" cy="1657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900">
                <a:latin typeface="Times New Roman"/>
                <a:cs typeface="Times New Roman"/>
              </a:rPr>
              <a:t>C</a:t>
            </a:r>
            <a:r>
              <a:rPr dirty="0" sz="900" spc="90">
                <a:latin typeface="Times New Roman"/>
                <a:cs typeface="Times New Roman"/>
              </a:rPr>
              <a:t> </a:t>
            </a:r>
            <a:r>
              <a:rPr dirty="0" sz="750" spc="-50">
                <a:latin typeface="Times New Roman"/>
                <a:cs typeface="Times New Roman"/>
              </a:rPr>
              <a:t>1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/>
          <p:nvPr/>
        </p:nvSpPr>
        <p:spPr>
          <a:xfrm>
            <a:off x="6007227" y="2980563"/>
            <a:ext cx="194310" cy="388620"/>
          </a:xfrm>
          <a:custGeom>
            <a:avLst/>
            <a:gdLst/>
            <a:ahLst/>
            <a:cxnLst/>
            <a:rect l="l" t="t" r="r" b="b"/>
            <a:pathLst>
              <a:path w="194310" h="388620">
                <a:moveTo>
                  <a:pt x="50" y="48501"/>
                </a:moveTo>
                <a:lnTo>
                  <a:pt x="19872" y="28786"/>
                </a:lnTo>
                <a:lnTo>
                  <a:pt x="43292" y="14141"/>
                </a:lnTo>
                <a:lnTo>
                  <a:pt x="69368" y="5020"/>
                </a:lnTo>
                <a:lnTo>
                  <a:pt x="97155" y="1879"/>
                </a:lnTo>
                <a:lnTo>
                  <a:pt x="124941" y="5020"/>
                </a:lnTo>
                <a:lnTo>
                  <a:pt x="151017" y="14141"/>
                </a:lnTo>
                <a:lnTo>
                  <a:pt x="174437" y="28786"/>
                </a:lnTo>
                <a:lnTo>
                  <a:pt x="194259" y="48501"/>
                </a:lnTo>
              </a:path>
              <a:path w="194310" h="388620">
                <a:moveTo>
                  <a:pt x="97155" y="0"/>
                </a:moveTo>
                <a:lnTo>
                  <a:pt x="97155" y="194309"/>
                </a:lnTo>
                <a:lnTo>
                  <a:pt x="97155" y="291464"/>
                </a:lnTo>
              </a:path>
              <a:path w="194310" h="388620">
                <a:moveTo>
                  <a:pt x="0" y="291464"/>
                </a:moveTo>
                <a:lnTo>
                  <a:pt x="194310" y="291464"/>
                </a:lnTo>
              </a:path>
              <a:path w="194310" h="388620">
                <a:moveTo>
                  <a:pt x="48577" y="340042"/>
                </a:moveTo>
                <a:lnTo>
                  <a:pt x="145732" y="340042"/>
                </a:lnTo>
              </a:path>
              <a:path w="194310" h="388620">
                <a:moveTo>
                  <a:pt x="77724" y="388619"/>
                </a:moveTo>
                <a:lnTo>
                  <a:pt x="126301" y="388619"/>
                </a:lnTo>
              </a:path>
            </a:pathLst>
          </a:custGeom>
          <a:ln w="48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 descr=""/>
          <p:cNvSpPr/>
          <p:nvPr/>
        </p:nvSpPr>
        <p:spPr>
          <a:xfrm>
            <a:off x="6007227" y="2786252"/>
            <a:ext cx="194310" cy="146050"/>
          </a:xfrm>
          <a:custGeom>
            <a:avLst/>
            <a:gdLst/>
            <a:ahLst/>
            <a:cxnLst/>
            <a:rect l="l" t="t" r="r" b="b"/>
            <a:pathLst>
              <a:path w="194310" h="146050">
                <a:moveTo>
                  <a:pt x="0" y="145732"/>
                </a:moveTo>
                <a:lnTo>
                  <a:pt x="194310" y="145732"/>
                </a:lnTo>
              </a:path>
              <a:path w="194310" h="146050">
                <a:moveTo>
                  <a:pt x="97155" y="0"/>
                </a:moveTo>
                <a:lnTo>
                  <a:pt x="97155" y="145732"/>
                </a:lnTo>
              </a:path>
            </a:pathLst>
          </a:custGeom>
          <a:ln w="48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46" descr=""/>
          <p:cNvSpPr/>
          <p:nvPr/>
        </p:nvSpPr>
        <p:spPr>
          <a:xfrm>
            <a:off x="5035677" y="3854958"/>
            <a:ext cx="194310" cy="194310"/>
          </a:xfrm>
          <a:custGeom>
            <a:avLst/>
            <a:gdLst/>
            <a:ahLst/>
            <a:cxnLst/>
            <a:rect l="l" t="t" r="r" b="b"/>
            <a:pathLst>
              <a:path w="194310" h="194310">
                <a:moveTo>
                  <a:pt x="97155" y="0"/>
                </a:moveTo>
                <a:lnTo>
                  <a:pt x="97155" y="97154"/>
                </a:lnTo>
              </a:path>
              <a:path w="194310" h="194310">
                <a:moveTo>
                  <a:pt x="0" y="97154"/>
                </a:moveTo>
                <a:lnTo>
                  <a:pt x="194310" y="97154"/>
                </a:lnTo>
              </a:path>
              <a:path w="194310" h="194310">
                <a:moveTo>
                  <a:pt x="48577" y="145732"/>
                </a:moveTo>
                <a:lnTo>
                  <a:pt x="145732" y="145732"/>
                </a:lnTo>
              </a:path>
              <a:path w="194310" h="194310">
                <a:moveTo>
                  <a:pt x="77724" y="194309"/>
                </a:moveTo>
                <a:lnTo>
                  <a:pt x="126301" y="194309"/>
                </a:lnTo>
              </a:path>
            </a:pathLst>
          </a:custGeom>
          <a:ln w="48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47" name="object 47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312911" y="3415334"/>
            <a:ext cx="199161" cy="102006"/>
          </a:xfrm>
          <a:prstGeom prst="rect">
            <a:avLst/>
          </a:prstGeom>
        </p:spPr>
      </p:pic>
      <p:sp>
        <p:nvSpPr>
          <p:cNvPr id="48" name="object 48" descr=""/>
          <p:cNvSpPr txBox="1"/>
          <p:nvPr/>
        </p:nvSpPr>
        <p:spPr>
          <a:xfrm>
            <a:off x="1108969" y="3725670"/>
            <a:ext cx="4518660" cy="11283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54760">
              <a:lnSpc>
                <a:spcPct val="100000"/>
              </a:lnSpc>
              <a:spcBef>
                <a:spcPts val="114"/>
              </a:spcBef>
            </a:pPr>
            <a:r>
              <a:rPr dirty="0" sz="900">
                <a:latin typeface="Times New Roman"/>
                <a:cs typeface="Times New Roman"/>
              </a:rPr>
              <a:t>G</a:t>
            </a:r>
            <a:r>
              <a:rPr dirty="0" sz="900" spc="-120">
                <a:latin typeface="Times New Roman"/>
                <a:cs typeface="Times New Roman"/>
              </a:rPr>
              <a:t> </a:t>
            </a:r>
            <a:r>
              <a:rPr dirty="0" sz="750" spc="-50">
                <a:latin typeface="Times New Roman"/>
                <a:cs typeface="Times New Roman"/>
              </a:rPr>
              <a:t>1</a:t>
            </a:r>
            <a:endParaRPr sz="7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7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95"/>
              </a:spcBef>
            </a:pPr>
            <a:endParaRPr sz="750">
              <a:latin typeface="Times New Roman"/>
              <a:cs typeface="Times New Roman"/>
            </a:endParaRPr>
          </a:p>
          <a:p>
            <a:pPr marL="944880">
              <a:lnSpc>
                <a:spcPct val="100000"/>
              </a:lnSpc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2.31: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Diagrama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e</a:t>
            </a:r>
            <a:r>
              <a:rPr dirty="0" sz="1200" spc="40">
                <a:latin typeface="Calibri"/>
                <a:cs typeface="Calibri"/>
              </a:rPr>
              <a:t>l</a:t>
            </a:r>
            <a:r>
              <a:rPr dirty="0" sz="1200" spc="-605">
                <a:latin typeface="Calibri"/>
                <a:cs typeface="Calibri"/>
              </a:rPr>
              <a:t>e</a:t>
            </a:r>
            <a:r>
              <a:rPr dirty="0" sz="1200" spc="20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ctric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nodos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20"/>
              </a:spcBef>
            </a:pP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a.</a:t>
            </a:r>
            <a:r>
              <a:rPr dirty="0" sz="1200" spc="3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Unidades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m</a:t>
            </a:r>
            <a:r>
              <a:rPr dirty="0" sz="1200" spc="35">
                <a:latin typeface="Calibri"/>
                <a:cs typeface="Calibri"/>
              </a:rPr>
              <a:t>ono</a:t>
            </a:r>
            <a:r>
              <a:rPr dirty="0" sz="1200" spc="25">
                <a:latin typeface="Calibri"/>
                <a:cs typeface="Calibri"/>
              </a:rPr>
              <a:t>f</a:t>
            </a:r>
            <a:r>
              <a:rPr dirty="0" sz="1200" spc="-540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25">
                <a:latin typeface="Calibri"/>
                <a:cs typeface="Calibri"/>
              </a:rPr>
              <a:t>s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35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s</a:t>
            </a:r>
            <a:r>
              <a:rPr dirty="0" sz="1200" spc="35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7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55</a:t>
            </a:fld>
          </a:p>
        </p:txBody>
      </p:sp>
      <p:sp>
        <p:nvSpPr>
          <p:cNvPr id="49" name="object 49" descr=""/>
          <p:cNvSpPr txBox="1"/>
          <p:nvPr/>
        </p:nvSpPr>
        <p:spPr>
          <a:xfrm>
            <a:off x="1603239" y="5001059"/>
            <a:ext cx="744220" cy="758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1200" spc="90" i="1">
                <a:latin typeface="Calibri"/>
                <a:cs typeface="Calibri"/>
              </a:rPr>
              <a:t>T</a:t>
            </a:r>
            <a:r>
              <a:rPr dirty="0" sz="1200" spc="-110" i="1">
                <a:latin typeface="Calibri"/>
                <a:cs typeface="Calibri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ipo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0"/>
              </a:spcBef>
            </a:pPr>
            <a:r>
              <a:rPr dirty="0" sz="1200" spc="50" i="1">
                <a:latin typeface="Calibri"/>
                <a:cs typeface="Calibri"/>
              </a:rPr>
              <a:t>T</a:t>
            </a:r>
            <a:r>
              <a:rPr dirty="0" baseline="-13888" sz="1200" spc="75">
                <a:latin typeface="Calibri"/>
                <a:cs typeface="Calibri"/>
              </a:rPr>
              <a:t>1</a:t>
            </a:r>
            <a:r>
              <a:rPr dirty="0" baseline="-13888" sz="1200" spc="292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(3(1</a:t>
            </a:r>
            <a:r>
              <a:rPr dirty="0" sz="1200" spc="-10" i="1">
                <a:latin typeface="Calibri"/>
                <a:cs typeface="Calibri"/>
              </a:rPr>
              <a:t>ϕ</a:t>
            </a:r>
            <a:r>
              <a:rPr dirty="0" sz="1200" spc="-10">
                <a:latin typeface="Calibri"/>
                <a:cs typeface="Calibri"/>
              </a:rPr>
              <a:t>))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1200" spc="50" i="1">
                <a:latin typeface="Calibri"/>
                <a:cs typeface="Calibri"/>
              </a:rPr>
              <a:t>T</a:t>
            </a:r>
            <a:r>
              <a:rPr dirty="0" baseline="-13888" sz="1200" spc="75">
                <a:latin typeface="Calibri"/>
                <a:cs typeface="Calibri"/>
              </a:rPr>
              <a:t>2</a:t>
            </a:r>
            <a:r>
              <a:rPr dirty="0" baseline="-13888" sz="1200" spc="292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(3(1</a:t>
            </a:r>
            <a:r>
              <a:rPr dirty="0" sz="1200" spc="-10" i="1">
                <a:latin typeface="Calibri"/>
                <a:cs typeface="Calibri"/>
              </a:rPr>
              <a:t>ϕ</a:t>
            </a:r>
            <a:r>
              <a:rPr dirty="0" sz="1200" spc="-10">
                <a:latin typeface="Calibri"/>
                <a:cs typeface="Calibri"/>
              </a:rPr>
              <a:t>))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1200" spc="50" i="1">
                <a:latin typeface="Calibri"/>
                <a:cs typeface="Calibri"/>
              </a:rPr>
              <a:t>T</a:t>
            </a:r>
            <a:r>
              <a:rPr dirty="0" baseline="-13888" sz="1200" spc="75">
                <a:latin typeface="Calibri"/>
                <a:cs typeface="Calibri"/>
              </a:rPr>
              <a:t>3</a:t>
            </a:r>
            <a:r>
              <a:rPr dirty="0" baseline="-13888" sz="1200" spc="292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(3(1</a:t>
            </a:r>
            <a:r>
              <a:rPr dirty="0" sz="1200" spc="-10" i="1">
                <a:latin typeface="Calibri"/>
                <a:cs typeface="Calibri"/>
              </a:rPr>
              <a:t>ϕ</a:t>
            </a:r>
            <a:r>
              <a:rPr dirty="0" sz="1200" spc="-10">
                <a:latin typeface="Calibri"/>
                <a:cs typeface="Calibri"/>
              </a:rPr>
              <a:t>))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421138" y="5001059"/>
            <a:ext cx="2998470" cy="758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75" i="1">
                <a:latin typeface="Calibri"/>
                <a:cs typeface="Calibri"/>
              </a:rPr>
              <a:t>X</a:t>
            </a:r>
            <a:r>
              <a:rPr dirty="0" sz="1200" spc="175">
                <a:latin typeface="Calibri"/>
                <a:cs typeface="Calibri"/>
              </a:rPr>
              <a:t>(%)</a:t>
            </a:r>
            <a:r>
              <a:rPr dirty="0" sz="1200" spc="215">
                <a:latin typeface="Calibri"/>
                <a:cs typeface="Calibri"/>
              </a:rPr>
              <a:t>  </a:t>
            </a:r>
            <a:r>
              <a:rPr dirty="0" sz="1200" spc="60">
                <a:latin typeface="Calibri"/>
                <a:cs typeface="Calibri"/>
              </a:rPr>
              <a:t>R</a:t>
            </a:r>
            <a:r>
              <a:rPr dirty="0" sz="1200" spc="55">
                <a:latin typeface="Calibri"/>
                <a:cs typeface="Calibri"/>
              </a:rPr>
              <a:t>elaci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´n </a:t>
            </a:r>
            <a:r>
              <a:rPr dirty="0" sz="1200" i="1">
                <a:latin typeface="Calibri"/>
                <a:cs typeface="Calibri"/>
              </a:rPr>
              <a:t>de</a:t>
            </a:r>
            <a:r>
              <a:rPr dirty="0" sz="1200" spc="55" i="1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Transf.</a:t>
            </a:r>
            <a:r>
              <a:rPr dirty="0" sz="1200" spc="50" i="1">
                <a:latin typeface="Calibri"/>
                <a:cs typeface="Calibri"/>
              </a:rPr>
              <a:t> </a:t>
            </a:r>
            <a:r>
              <a:rPr dirty="0" sz="1200" spc="180">
                <a:latin typeface="Calibri"/>
                <a:cs typeface="Calibri"/>
              </a:rPr>
              <a:t>(</a:t>
            </a:r>
            <a:r>
              <a:rPr dirty="0" sz="1200" spc="180" i="1">
                <a:latin typeface="Calibri"/>
                <a:cs typeface="Calibri"/>
              </a:rPr>
              <a:t>KV</a:t>
            </a:r>
            <a:r>
              <a:rPr dirty="0" sz="1200" spc="-25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220">
                <a:latin typeface="Calibri"/>
                <a:cs typeface="Calibri"/>
              </a:rPr>
              <a:t>  </a:t>
            </a:r>
            <a:r>
              <a:rPr dirty="0" sz="1200" spc="60">
                <a:latin typeface="Calibri"/>
                <a:cs typeface="Calibri"/>
              </a:rPr>
              <a:t>C</a:t>
            </a:r>
            <a:r>
              <a:rPr dirty="0" sz="1200" spc="65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n</a:t>
            </a:r>
            <a:r>
              <a:rPr dirty="0" sz="1200" spc="55">
                <a:latin typeface="Calibri"/>
                <a:cs typeface="Calibri"/>
              </a:rPr>
              <a:t>e</a:t>
            </a:r>
            <a:r>
              <a:rPr dirty="0" sz="1200" spc="60">
                <a:latin typeface="Calibri"/>
                <a:cs typeface="Calibri"/>
              </a:rPr>
              <a:t>xi</a:t>
            </a:r>
            <a:r>
              <a:rPr dirty="0" sz="1200" spc="-580">
                <a:latin typeface="Calibri"/>
                <a:cs typeface="Calibri"/>
              </a:rPr>
              <a:t>o</a:t>
            </a:r>
            <a:r>
              <a:rPr dirty="0" sz="1200" spc="65">
                <a:latin typeface="Calibri"/>
                <a:cs typeface="Calibri"/>
              </a:rPr>
              <a:t>´n</a:t>
            </a:r>
            <a:endParaRPr sz="1200">
              <a:latin typeface="Calibri"/>
              <a:cs typeface="Calibri"/>
            </a:endParaRPr>
          </a:p>
          <a:p>
            <a:pPr marL="125095">
              <a:lnSpc>
                <a:spcPct val="100000"/>
              </a:lnSpc>
              <a:spcBef>
                <a:spcPts val="10"/>
              </a:spcBef>
              <a:tabLst>
                <a:tab pos="1045844" algn="l"/>
              </a:tabLst>
            </a:pPr>
            <a:r>
              <a:rPr dirty="0" sz="1200" spc="-25">
                <a:latin typeface="Calibri"/>
                <a:cs typeface="Calibri"/>
              </a:rPr>
              <a:t>12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13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2</a:t>
            </a:r>
            <a:r>
              <a:rPr dirty="0" sz="1200" spc="-10" i="1">
                <a:latin typeface="Calibri"/>
                <a:cs typeface="Calibri"/>
              </a:rPr>
              <a:t>/</a:t>
            </a:r>
            <a:r>
              <a:rPr dirty="0" sz="1200" spc="-10">
                <a:latin typeface="Calibri"/>
                <a:cs typeface="Calibri"/>
              </a:rPr>
              <a:t>132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8</a:t>
            </a:r>
            <a:endParaRPr sz="1200">
              <a:latin typeface="Calibri"/>
              <a:cs typeface="Calibri"/>
            </a:endParaRPr>
          </a:p>
          <a:p>
            <a:pPr marL="125095">
              <a:lnSpc>
                <a:spcPct val="100000"/>
              </a:lnSpc>
            </a:pPr>
            <a:r>
              <a:rPr dirty="0" sz="1200" spc="-25">
                <a:latin typeface="Calibri"/>
                <a:cs typeface="Calibri"/>
              </a:rPr>
              <a:t>14</a:t>
            </a:r>
            <a:endParaRPr sz="1200">
              <a:latin typeface="Calibri"/>
              <a:cs typeface="Calibri"/>
            </a:endParaRPr>
          </a:p>
          <a:p>
            <a:pPr marL="125095">
              <a:lnSpc>
                <a:spcPct val="100000"/>
              </a:lnSpc>
            </a:pPr>
            <a:r>
              <a:rPr dirty="0" sz="1200" spc="-25">
                <a:latin typeface="Calibri"/>
                <a:cs typeface="Calibri"/>
              </a:rPr>
              <a:t>14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5522439" y="5001059"/>
            <a:ext cx="1220470" cy="758190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algn="ctr" marL="12700" marR="5080">
              <a:lnSpc>
                <a:spcPct val="100800"/>
              </a:lnSpc>
              <a:spcBef>
                <a:spcPts val="80"/>
              </a:spcBef>
            </a:pPr>
            <a:r>
              <a:rPr dirty="0" sz="1200" spc="10" i="1">
                <a:latin typeface="Calibri"/>
                <a:cs typeface="Calibri"/>
              </a:rPr>
              <a:t>Capacidad</a:t>
            </a:r>
            <a:r>
              <a:rPr dirty="0" sz="1200" spc="330" i="1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(MVA) </a:t>
            </a:r>
            <a:r>
              <a:rPr dirty="0" sz="1200" spc="-25">
                <a:latin typeface="Calibri"/>
                <a:cs typeface="Calibri"/>
              </a:rPr>
              <a:t>150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1200" spc="-25">
                <a:latin typeface="Calibri"/>
                <a:cs typeface="Calibri"/>
              </a:rPr>
              <a:t>60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1200" spc="-25">
                <a:latin typeface="Calibri"/>
                <a:cs typeface="Calibri"/>
              </a:rPr>
              <a:t>60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474510" y="5368351"/>
            <a:ext cx="663575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127</a:t>
            </a:r>
            <a:r>
              <a:rPr dirty="0" sz="1200" spc="-10" i="1">
                <a:latin typeface="Calibri"/>
                <a:cs typeface="Calibri"/>
              </a:rPr>
              <a:t>/</a:t>
            </a:r>
            <a:r>
              <a:rPr dirty="0" sz="1200" spc="-10">
                <a:latin typeface="Calibri"/>
                <a:cs typeface="Calibri"/>
              </a:rPr>
              <a:t>288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7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10">
                <a:latin typeface="Calibri"/>
                <a:cs typeface="Calibri"/>
              </a:rPr>
              <a:t>127</a:t>
            </a:r>
            <a:r>
              <a:rPr dirty="0" sz="1200" spc="-10" i="1">
                <a:latin typeface="Calibri"/>
                <a:cs typeface="Calibri"/>
              </a:rPr>
              <a:t>/</a:t>
            </a:r>
            <a:r>
              <a:rPr dirty="0" sz="1200" spc="-10">
                <a:latin typeface="Calibri"/>
                <a:cs typeface="Calibri"/>
              </a:rPr>
              <a:t>288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7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4877869" y="5185471"/>
            <a:ext cx="421005" cy="5734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3970" marR="5080" indent="-1905">
              <a:lnSpc>
                <a:spcPct val="100000"/>
              </a:lnSpc>
              <a:spcBef>
                <a:spcPts val="95"/>
              </a:spcBef>
            </a:pPr>
            <a:r>
              <a:rPr dirty="0" sz="1200" spc="295">
                <a:latin typeface="Calibri"/>
                <a:cs typeface="Calibri"/>
              </a:rPr>
              <a:t>Δ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sz="1200" spc="40" i="1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sz="1200" spc="265" i="1">
                <a:latin typeface="Calibri"/>
                <a:cs typeface="Calibri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sz="1200" spc="40" i="1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sz="1200" spc="265" i="1">
                <a:latin typeface="Calibri"/>
                <a:cs typeface="Calibri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914895" y="5939857"/>
            <a:ext cx="4473575" cy="26435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8755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b.</a:t>
            </a:r>
            <a:r>
              <a:rPr dirty="0" sz="1200" spc="4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tri</a:t>
            </a:r>
            <a:r>
              <a:rPr dirty="0" sz="1200" spc="35">
                <a:latin typeface="Calibri"/>
                <a:cs typeface="Calibri"/>
              </a:rPr>
              <a:t>f</a:t>
            </a:r>
            <a:r>
              <a:rPr dirty="0" sz="1200" spc="-540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s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35">
                <a:latin typeface="Calibri"/>
                <a:cs typeface="Calibri"/>
              </a:rPr>
              <a:t>c</a:t>
            </a:r>
            <a:r>
              <a:rPr dirty="0" sz="1200" spc="40">
                <a:latin typeface="Calibri"/>
                <a:cs typeface="Calibri"/>
              </a:rPr>
              <a:t>o:</a:t>
            </a:r>
            <a:endParaRPr sz="1200">
              <a:latin typeface="Calibri"/>
              <a:cs typeface="Calibri"/>
            </a:endParaRPr>
          </a:p>
          <a:p>
            <a:pPr marL="396875" marR="1165225">
              <a:lnSpc>
                <a:spcPct val="135000"/>
              </a:lnSpc>
              <a:spcBef>
                <a:spcPts val="1125"/>
              </a:spcBef>
            </a:pPr>
            <a:r>
              <a:rPr dirty="0" sz="1200" spc="50" i="1">
                <a:latin typeface="Calibri"/>
                <a:cs typeface="Calibri"/>
              </a:rPr>
              <a:t>T</a:t>
            </a:r>
            <a:r>
              <a:rPr dirty="0" baseline="-13888" sz="1200" spc="75">
                <a:latin typeface="Calibri"/>
                <a:cs typeface="Calibri"/>
              </a:rPr>
              <a:t>4</a:t>
            </a:r>
            <a:r>
              <a:rPr dirty="0" baseline="-13888" sz="1200" spc="352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(3</a:t>
            </a:r>
            <a:r>
              <a:rPr dirty="0" sz="1200" i="1">
                <a:latin typeface="Calibri"/>
                <a:cs typeface="Calibri"/>
              </a:rPr>
              <a:t>ϕ</a:t>
            </a:r>
            <a:r>
              <a:rPr dirty="0" sz="1200">
                <a:latin typeface="Calibri"/>
                <a:cs typeface="Calibri"/>
              </a:rPr>
              <a:t>)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tres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devanados </a:t>
            </a:r>
            <a:r>
              <a:rPr dirty="0" sz="1200" spc="60">
                <a:latin typeface="Calibri"/>
                <a:cs typeface="Calibri"/>
              </a:rPr>
              <a:t>R</a:t>
            </a:r>
            <a:r>
              <a:rPr dirty="0" sz="1200" spc="55">
                <a:latin typeface="Calibri"/>
                <a:cs typeface="Calibri"/>
              </a:rPr>
              <a:t>e</a:t>
            </a:r>
            <a:r>
              <a:rPr dirty="0" sz="1200" spc="60">
                <a:latin typeface="Calibri"/>
                <a:cs typeface="Calibri"/>
              </a:rPr>
              <a:t>la</a:t>
            </a:r>
            <a:r>
              <a:rPr dirty="0" sz="1200" spc="55">
                <a:latin typeface="Calibri"/>
                <a:cs typeface="Calibri"/>
              </a:rPr>
              <a:t>ci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transformaci´on: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220/110/44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215">
                <a:latin typeface="Calibri"/>
                <a:cs typeface="Calibri"/>
              </a:rPr>
              <a:t>KV </a:t>
            </a:r>
            <a:r>
              <a:rPr dirty="0" sz="1200" spc="-10">
                <a:latin typeface="Calibri"/>
                <a:cs typeface="Calibri"/>
              </a:rPr>
              <a:t>Conexi´on: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 spc="285">
                <a:latin typeface="Calibri"/>
                <a:cs typeface="Calibri"/>
              </a:rPr>
              <a:t>Y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235">
                <a:latin typeface="Calibri"/>
                <a:cs typeface="Calibri"/>
              </a:rPr>
              <a:t>-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Y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235">
                <a:latin typeface="Calibri"/>
                <a:cs typeface="Calibri"/>
              </a:rPr>
              <a:t>-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165">
                <a:latin typeface="Calibri"/>
                <a:cs typeface="Calibri"/>
              </a:rPr>
              <a:t>Δ </a:t>
            </a:r>
            <a:endParaRPr sz="1200">
              <a:latin typeface="Calibri"/>
              <a:cs typeface="Calibri"/>
            </a:endParaRPr>
          </a:p>
          <a:p>
            <a:pPr marL="396875">
              <a:lnSpc>
                <a:spcPct val="100000"/>
              </a:lnSpc>
              <a:spcBef>
                <a:spcPts val="505"/>
              </a:spcBef>
            </a:pPr>
            <a:r>
              <a:rPr dirty="0" sz="1200">
                <a:latin typeface="Calibri"/>
                <a:cs typeface="Calibri"/>
              </a:rPr>
              <a:t>Impedancias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unidad: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Calibri"/>
              <a:cs typeface="Calibri"/>
            </a:endParaRPr>
          </a:p>
          <a:p>
            <a:pPr marL="2131060">
              <a:lnSpc>
                <a:spcPct val="100000"/>
              </a:lnSpc>
            </a:pPr>
            <a:r>
              <a:rPr dirty="0" sz="1200" spc="105" i="1">
                <a:latin typeface="Calibri"/>
                <a:cs typeface="Calibri"/>
              </a:rPr>
              <a:t>Z</a:t>
            </a:r>
            <a:r>
              <a:rPr dirty="0" baseline="-13888" sz="1200" spc="157" i="1">
                <a:latin typeface="Calibri"/>
                <a:cs typeface="Calibri"/>
              </a:rPr>
              <a:t>ps</a:t>
            </a:r>
            <a:r>
              <a:rPr dirty="0" baseline="-13888" sz="1200" spc="23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18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p.u.</a:t>
            </a:r>
            <a:r>
              <a:rPr dirty="0" sz="1200" spc="3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(220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Kv,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180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MVA)</a:t>
            </a:r>
            <a:endParaRPr sz="1200">
              <a:latin typeface="Calibri"/>
              <a:cs typeface="Calibri"/>
            </a:endParaRPr>
          </a:p>
          <a:p>
            <a:pPr marL="2135505">
              <a:lnSpc>
                <a:spcPct val="100000"/>
              </a:lnSpc>
              <a:spcBef>
                <a:spcPts val="505"/>
              </a:spcBef>
            </a:pPr>
            <a:r>
              <a:rPr dirty="0" sz="1200" spc="95" i="1">
                <a:latin typeface="Calibri"/>
                <a:cs typeface="Calibri"/>
              </a:rPr>
              <a:t>Z</a:t>
            </a:r>
            <a:r>
              <a:rPr dirty="0" baseline="-13888" sz="1200" spc="142" i="1">
                <a:latin typeface="Calibri"/>
                <a:cs typeface="Calibri"/>
              </a:rPr>
              <a:t>pt</a:t>
            </a:r>
            <a:r>
              <a:rPr dirty="0" baseline="-13888" sz="1200" spc="25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28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p.u.</a:t>
            </a:r>
            <a:r>
              <a:rPr dirty="0" sz="1200" spc="5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(220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Kv,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180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MVA)</a:t>
            </a:r>
            <a:endParaRPr sz="1200">
              <a:latin typeface="Calibri"/>
              <a:cs typeface="Calibri"/>
            </a:endParaRPr>
          </a:p>
          <a:p>
            <a:pPr marL="2138680">
              <a:lnSpc>
                <a:spcPct val="100000"/>
              </a:lnSpc>
              <a:spcBef>
                <a:spcPts val="505"/>
              </a:spcBef>
            </a:pPr>
            <a:r>
              <a:rPr dirty="0" sz="1200" spc="120" i="1">
                <a:latin typeface="Calibri"/>
                <a:cs typeface="Calibri"/>
              </a:rPr>
              <a:t>Z</a:t>
            </a:r>
            <a:r>
              <a:rPr dirty="0" baseline="-13888" sz="1200" spc="179" i="1">
                <a:latin typeface="Calibri"/>
                <a:cs typeface="Calibri"/>
              </a:rPr>
              <a:t>st</a:t>
            </a:r>
            <a:r>
              <a:rPr dirty="0" baseline="-13888" sz="1200" spc="22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16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p.u.</a:t>
            </a:r>
            <a:r>
              <a:rPr dirty="0" sz="1200" spc="3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(110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Kv,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100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MVA)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35"/>
              </a:spcBef>
            </a:pPr>
            <a:endParaRPr sz="1200">
              <a:latin typeface="Calibri"/>
              <a:cs typeface="Calibri"/>
            </a:endParaRPr>
          </a:p>
          <a:p>
            <a:pPr marL="25400">
              <a:lnSpc>
                <a:spcPct val="100000"/>
              </a:lnSpc>
              <a:spcBef>
                <a:spcPts val="5"/>
              </a:spcBef>
            </a:pP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Generador: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683511" y="8682766"/>
            <a:ext cx="4935855" cy="4064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255904">
              <a:lnSpc>
                <a:spcPts val="420"/>
              </a:lnSpc>
              <a:spcBef>
                <a:spcPts val="95"/>
              </a:spcBef>
            </a:pPr>
            <a:r>
              <a:rPr dirty="0" sz="600" spc="25" i="1">
                <a:latin typeface="Verdana"/>
                <a:cs typeface="Verdana"/>
              </a:rPr>
              <a:t>''</a:t>
            </a:r>
            <a:endParaRPr sz="600">
              <a:latin typeface="Verdana"/>
              <a:cs typeface="Verdana"/>
            </a:endParaRPr>
          </a:p>
          <a:p>
            <a:pPr marL="12700">
              <a:lnSpc>
                <a:spcPts val="1140"/>
              </a:lnSpc>
              <a:tabLst>
                <a:tab pos="3314065" algn="l"/>
              </a:tabLst>
            </a:pP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160">
                <a:latin typeface="Calibri"/>
                <a:cs typeface="Calibri"/>
              </a:rPr>
              <a:t>(KV)</a:t>
            </a:r>
            <a:r>
              <a:rPr dirty="0" sz="1200" spc="320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Factor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pot.</a:t>
            </a:r>
            <a:r>
              <a:rPr dirty="0" sz="1200" spc="325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Capacidad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(MW)</a:t>
            </a:r>
            <a:r>
              <a:rPr dirty="0" sz="1200">
                <a:latin typeface="Calibri"/>
                <a:cs typeface="Calibri"/>
              </a:rPr>
              <a:t>	React.</a:t>
            </a:r>
            <a:r>
              <a:rPr dirty="0" sz="1200" spc="40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Subtrans.</a:t>
            </a:r>
            <a:r>
              <a:rPr dirty="0" sz="1200" spc="395">
                <a:latin typeface="Calibri"/>
                <a:cs typeface="Calibri"/>
              </a:rPr>
              <a:t> </a:t>
            </a:r>
            <a:r>
              <a:rPr dirty="0" sz="1200" spc="340" i="1">
                <a:latin typeface="Calibri"/>
                <a:cs typeface="Calibri"/>
              </a:rPr>
              <a:t>X</a:t>
            </a:r>
            <a:r>
              <a:rPr dirty="0" sz="1200" spc="125" i="1">
                <a:latin typeface="Calibri"/>
                <a:cs typeface="Calibri"/>
              </a:rPr>
              <a:t>  </a:t>
            </a:r>
            <a:r>
              <a:rPr dirty="0" sz="1200" spc="65">
                <a:latin typeface="Calibri"/>
                <a:cs typeface="Calibri"/>
              </a:rPr>
              <a:t>(%)</a:t>
            </a:r>
            <a:endParaRPr sz="1200">
              <a:latin typeface="Calibri"/>
              <a:cs typeface="Calibri"/>
            </a:endParaRPr>
          </a:p>
          <a:p>
            <a:pPr marL="309880">
              <a:lnSpc>
                <a:spcPct val="100000"/>
              </a:lnSpc>
              <a:tabLst>
                <a:tab pos="1327785" algn="l"/>
                <a:tab pos="2505710" algn="l"/>
                <a:tab pos="4044950" algn="l"/>
              </a:tabLst>
            </a:pPr>
            <a:r>
              <a:rPr dirty="0" sz="1200" spc="-20">
                <a:latin typeface="Calibri"/>
                <a:cs typeface="Calibri"/>
              </a:rPr>
              <a:t>13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8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85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5">
                <a:latin typeface="Calibri"/>
                <a:cs typeface="Calibri"/>
              </a:rPr>
              <a:t>125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5">
                <a:latin typeface="Calibri"/>
                <a:cs typeface="Calibri"/>
              </a:rPr>
              <a:t>25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354822" y="8881171"/>
            <a:ext cx="2476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65" i="1">
                <a:latin typeface="Calibri"/>
                <a:cs typeface="Calibri"/>
              </a:rPr>
              <a:t>G</a:t>
            </a:r>
            <a:r>
              <a:rPr dirty="0" baseline="-13888" sz="1200" spc="97">
                <a:latin typeface="Calibri"/>
                <a:cs typeface="Calibri"/>
              </a:rPr>
              <a:t>1</a:t>
            </a:r>
            <a:endParaRPr baseline="-13888"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73906" y="843595"/>
            <a:ext cx="3917950" cy="12242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88900">
              <a:lnSpc>
                <a:spcPct val="100000"/>
              </a:lnSpc>
              <a:spcBef>
                <a:spcPts val="95"/>
              </a:spcBef>
            </a:pP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Carga: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65"/>
              </a:spcBef>
            </a:pPr>
            <a:endParaRPr sz="1200">
              <a:latin typeface="Calibri"/>
              <a:cs typeface="Calibri"/>
            </a:endParaRPr>
          </a:p>
          <a:p>
            <a:pPr marL="53086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160">
                <a:latin typeface="Calibri"/>
                <a:cs typeface="Calibri"/>
              </a:rPr>
              <a:t>(KV)</a:t>
            </a:r>
            <a:r>
              <a:rPr dirty="0" sz="1200" spc="285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(MW)</a:t>
            </a:r>
            <a:r>
              <a:rPr dirty="0" sz="1200" spc="285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Factor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potencia</a:t>
            </a:r>
            <a:endParaRPr sz="1200">
              <a:latin typeface="Calibri"/>
              <a:cs typeface="Calibri"/>
            </a:endParaRPr>
          </a:p>
          <a:p>
            <a:pPr marL="236220">
              <a:lnSpc>
                <a:spcPct val="100000"/>
              </a:lnSpc>
              <a:tabLst>
                <a:tab pos="847725" algn="l"/>
                <a:tab pos="1948180" algn="l"/>
                <a:tab pos="3129280" algn="l"/>
              </a:tabLst>
            </a:pPr>
            <a:r>
              <a:rPr dirty="0" sz="1200" spc="90" i="1">
                <a:latin typeface="Calibri"/>
                <a:cs typeface="Calibri"/>
              </a:rPr>
              <a:t>C</a:t>
            </a:r>
            <a:r>
              <a:rPr dirty="0" baseline="-13888" sz="1200" spc="135">
                <a:latin typeface="Calibri"/>
                <a:cs typeface="Calibri"/>
              </a:rPr>
              <a:t>1</a:t>
            </a:r>
            <a:r>
              <a:rPr dirty="0" baseline="-13888" sz="1200">
                <a:latin typeface="Calibri"/>
                <a:cs typeface="Calibri"/>
              </a:rPr>
              <a:t>	</a:t>
            </a:r>
            <a:r>
              <a:rPr dirty="0" sz="1200" spc="-25">
                <a:latin typeface="Calibri"/>
                <a:cs typeface="Calibri"/>
              </a:rPr>
              <a:t>110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5">
                <a:latin typeface="Calibri"/>
                <a:cs typeface="Calibri"/>
              </a:rPr>
              <a:t>60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85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85"/>
              </a:spcBef>
            </a:pPr>
            <a:endParaRPr sz="1200">
              <a:latin typeface="Calibri"/>
              <a:cs typeface="Calibri"/>
            </a:endParaRPr>
          </a:p>
          <a:p>
            <a:pPr marL="88900">
              <a:lnSpc>
                <a:spcPct val="100000"/>
              </a:lnSpc>
              <a:spcBef>
                <a:spcPts val="5"/>
              </a:spcBef>
            </a:pPr>
            <a:r>
              <a:rPr dirty="0" sz="1200" spc="-10">
                <a:latin typeface="Calibri"/>
                <a:cs typeface="Calibri"/>
              </a:rPr>
              <a:t>Condensador: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162659" y="2041549"/>
            <a:ext cx="885825" cy="0"/>
          </a:xfrm>
          <a:custGeom>
            <a:avLst/>
            <a:gdLst/>
            <a:ahLst/>
            <a:cxnLst/>
            <a:rect l="l" t="t" r="r" b="b"/>
            <a:pathLst>
              <a:path w="885825" h="0">
                <a:moveTo>
                  <a:pt x="0" y="0"/>
                </a:moveTo>
                <a:lnTo>
                  <a:pt x="885444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1768855" y="2257866"/>
            <a:ext cx="1421130" cy="392430"/>
          </a:xfrm>
          <a:prstGeom prst="rect">
            <a:avLst/>
          </a:prstGeom>
        </p:spPr>
        <p:txBody>
          <a:bodyPr wrap="square" lIns="0" tIns="10795" rIns="0" bIns="0" rtlCol="0" vert="horz">
            <a:spAutoFit/>
          </a:bodyPr>
          <a:lstStyle/>
          <a:p>
            <a:pPr marL="508000" marR="5080" indent="-495300">
              <a:lnSpc>
                <a:spcPct val="100800"/>
              </a:lnSpc>
              <a:spcBef>
                <a:spcPts val="85"/>
              </a:spcBef>
            </a:pP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nominal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110">
                <a:latin typeface="Calibri"/>
                <a:cs typeface="Calibri"/>
              </a:rPr>
              <a:t>(Kv) </a:t>
            </a:r>
            <a:r>
              <a:rPr dirty="0" sz="1200" spc="95">
                <a:latin typeface="Calibri"/>
                <a:cs typeface="Calibri"/>
              </a:rPr>
              <a:t>44</a:t>
            </a:r>
            <a:r>
              <a:rPr dirty="0" sz="1200" spc="95" i="1">
                <a:latin typeface="Calibri"/>
                <a:cs typeface="Calibri"/>
              </a:rPr>
              <a:t>KV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291083" y="2257866"/>
            <a:ext cx="1327150" cy="392430"/>
          </a:xfrm>
          <a:prstGeom prst="rect">
            <a:avLst/>
          </a:prstGeom>
        </p:spPr>
        <p:txBody>
          <a:bodyPr wrap="square" lIns="0" tIns="10795" rIns="0" bIns="0" rtlCol="0" vert="horz">
            <a:spAutoFit/>
          </a:bodyPr>
          <a:lstStyle/>
          <a:p>
            <a:pPr marL="590550" marR="5080" indent="-577850">
              <a:lnSpc>
                <a:spcPct val="100800"/>
              </a:lnSpc>
              <a:spcBef>
                <a:spcPts val="85"/>
              </a:spcBef>
            </a:pPr>
            <a:r>
              <a:rPr dirty="0" sz="1200">
                <a:latin typeface="Calibri"/>
                <a:cs typeface="Calibri"/>
              </a:rPr>
              <a:t>Capacidad</a:t>
            </a:r>
            <a:r>
              <a:rPr dirty="0" sz="1200" spc="470">
                <a:latin typeface="Calibri"/>
                <a:cs typeface="Calibri"/>
              </a:rPr>
              <a:t> </a:t>
            </a:r>
            <a:r>
              <a:rPr dirty="0" sz="1200" spc="100">
                <a:latin typeface="Calibri"/>
                <a:cs typeface="Calibri"/>
              </a:rPr>
              <a:t>(MVAR) </a:t>
            </a:r>
            <a:r>
              <a:rPr dirty="0" sz="1200" spc="-25">
                <a:latin typeface="Calibri"/>
                <a:cs typeface="Calibri"/>
              </a:rPr>
              <a:t>30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273552" y="2442265"/>
            <a:ext cx="1320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60" i="1">
                <a:latin typeface="Calibri"/>
                <a:cs typeface="Calibri"/>
              </a:rPr>
              <a:t>C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889508" y="2846120"/>
            <a:ext cx="6207125" cy="17183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7305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Nota: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65" i="1">
                <a:latin typeface="Calibri"/>
                <a:cs typeface="Calibri"/>
              </a:rPr>
              <a:t>V</a:t>
            </a:r>
            <a:r>
              <a:rPr dirty="0" baseline="-13888" sz="1200" spc="97" i="1">
                <a:latin typeface="Calibri"/>
                <a:cs typeface="Calibri"/>
              </a:rPr>
              <a:t>Base</a:t>
            </a:r>
            <a:r>
              <a:rPr dirty="0" baseline="-13888" sz="1200" spc="35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500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240">
                <a:latin typeface="Calibri"/>
                <a:cs typeface="Calibri"/>
              </a:rPr>
              <a:t>KV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1,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90" i="1">
                <a:latin typeface="Calibri"/>
                <a:cs typeface="Calibri"/>
              </a:rPr>
              <a:t>P</a:t>
            </a:r>
            <a:r>
              <a:rPr dirty="0" baseline="-13888" sz="1200" spc="135" i="1">
                <a:latin typeface="Calibri"/>
                <a:cs typeface="Calibri"/>
              </a:rPr>
              <a:t>Base</a:t>
            </a:r>
            <a:r>
              <a:rPr dirty="0" baseline="-13888" sz="1200" spc="35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100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MW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940"/>
              </a:spcBef>
            </a:pPr>
            <a:endParaRPr sz="1200">
              <a:latin typeface="Calibri"/>
              <a:cs typeface="Calibri"/>
            </a:endParaRPr>
          </a:p>
          <a:p>
            <a:pPr marL="779145" marR="30480" indent="-728980">
              <a:lnSpc>
                <a:spcPct val="107100"/>
              </a:lnSpc>
              <a:tabLst>
                <a:tab pos="780415" algn="l"/>
              </a:tabLst>
            </a:pPr>
            <a:r>
              <a:rPr dirty="0" sz="1400" spc="65" b="1">
                <a:latin typeface="Calibri"/>
                <a:cs typeface="Calibri"/>
              </a:rPr>
              <a:t>2.3.10</a:t>
            </a:r>
            <a:r>
              <a:rPr dirty="0" sz="1400" b="1">
                <a:latin typeface="Calibri"/>
                <a:cs typeface="Calibri"/>
              </a:rPr>
              <a:t>		</a:t>
            </a:r>
            <a:r>
              <a:rPr dirty="0" sz="1400" spc="114" b="1">
                <a:latin typeface="Calibri"/>
                <a:cs typeface="Calibri"/>
              </a:rPr>
              <a:t>Modelo</a:t>
            </a:r>
            <a:r>
              <a:rPr dirty="0" sz="1400" spc="295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del</a:t>
            </a:r>
            <a:r>
              <a:rPr dirty="0" sz="1400" spc="285" b="1">
                <a:latin typeface="Calibri"/>
                <a:cs typeface="Calibri"/>
              </a:rPr>
              <a:t> </a:t>
            </a:r>
            <a:r>
              <a:rPr dirty="0" sz="1400" spc="120" b="1">
                <a:latin typeface="Calibri"/>
                <a:cs typeface="Calibri"/>
              </a:rPr>
              <a:t>Transformador</a:t>
            </a:r>
            <a:r>
              <a:rPr dirty="0" sz="1400" spc="300" b="1">
                <a:latin typeface="Calibri"/>
                <a:cs typeface="Calibri"/>
              </a:rPr>
              <a:t> </a:t>
            </a:r>
            <a:r>
              <a:rPr dirty="0" sz="1400" spc="100" b="1">
                <a:latin typeface="Calibri"/>
                <a:cs typeface="Calibri"/>
              </a:rPr>
              <a:t>con</a:t>
            </a:r>
            <a:r>
              <a:rPr dirty="0" sz="1400" spc="290" b="1">
                <a:latin typeface="Calibri"/>
                <a:cs typeface="Calibri"/>
              </a:rPr>
              <a:t> </a:t>
            </a:r>
            <a:r>
              <a:rPr dirty="0" sz="1400" spc="145" b="1">
                <a:latin typeface="Calibri"/>
                <a:cs typeface="Calibri"/>
              </a:rPr>
              <a:t>Taps</a:t>
            </a:r>
            <a:r>
              <a:rPr dirty="0" sz="1400" spc="290" b="1">
                <a:latin typeface="Calibri"/>
                <a:cs typeface="Calibri"/>
              </a:rPr>
              <a:t> </a:t>
            </a:r>
            <a:r>
              <a:rPr dirty="0" sz="1400" spc="110" b="1">
                <a:latin typeface="Calibri"/>
                <a:cs typeface="Calibri"/>
              </a:rPr>
              <a:t>-</a:t>
            </a:r>
            <a:r>
              <a:rPr dirty="0" sz="1400" spc="290" b="1">
                <a:latin typeface="Calibri"/>
                <a:cs typeface="Calibri"/>
              </a:rPr>
              <a:t> </a:t>
            </a:r>
            <a:r>
              <a:rPr dirty="0" sz="1400" spc="95" b="1">
                <a:latin typeface="Calibri"/>
                <a:cs typeface="Calibri"/>
              </a:rPr>
              <a:t>control</a:t>
            </a:r>
            <a:r>
              <a:rPr dirty="0" sz="1400" spc="295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</a:t>
            </a:r>
            <a:r>
              <a:rPr dirty="0" sz="1400" spc="295" b="1">
                <a:latin typeface="Calibri"/>
                <a:cs typeface="Calibri"/>
              </a:rPr>
              <a:t> </a:t>
            </a:r>
            <a:r>
              <a:rPr dirty="0" sz="1400" spc="105" b="1">
                <a:latin typeface="Calibri"/>
                <a:cs typeface="Calibri"/>
              </a:rPr>
              <a:t>voltaje</a:t>
            </a:r>
            <a:r>
              <a:rPr dirty="0" sz="1400" spc="310" b="1">
                <a:latin typeface="Calibri"/>
                <a:cs typeface="Calibri"/>
              </a:rPr>
              <a:t> </a:t>
            </a:r>
            <a:r>
              <a:rPr dirty="0" sz="1400" spc="55" b="1">
                <a:latin typeface="Calibri"/>
                <a:cs typeface="Calibri"/>
              </a:rPr>
              <a:t>en </a:t>
            </a:r>
            <a:r>
              <a:rPr dirty="0" sz="1400" spc="90" b="1">
                <a:latin typeface="Calibri"/>
                <a:cs typeface="Calibri"/>
              </a:rPr>
              <a:t>transformadores</a:t>
            </a:r>
            <a:endParaRPr sz="14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1445"/>
              </a:spcBef>
              <a:tabLst>
                <a:tab pos="1934210" algn="l"/>
              </a:tabLst>
            </a:pPr>
            <a:r>
              <a:rPr dirty="0" sz="1200" spc="80" i="1">
                <a:latin typeface="Calibri"/>
                <a:cs typeface="Calibri"/>
              </a:rPr>
              <a:t>i</a:t>
            </a:r>
            <a:r>
              <a:rPr dirty="0" baseline="-13888" sz="1200" spc="120" i="1">
                <a:latin typeface="Calibri"/>
                <a:cs typeface="Calibri"/>
              </a:rPr>
              <a:t>t</a:t>
            </a:r>
            <a:r>
              <a:rPr dirty="0" baseline="-13888" sz="1200" spc="3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t</a:t>
            </a:r>
            <a:r>
              <a:rPr dirty="0" baseline="-13888" sz="1200" spc="19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0">
                <a:latin typeface="Lucida Sans Unicode"/>
                <a:cs typeface="Lucida Sans Unicode"/>
              </a:rPr>
              <a:t> </a:t>
            </a:r>
            <a:r>
              <a:rPr dirty="0" sz="1200" spc="60" i="1">
                <a:latin typeface="Calibri"/>
                <a:cs typeface="Calibri"/>
              </a:rPr>
              <a:t>V</a:t>
            </a:r>
            <a:r>
              <a:rPr dirty="0" baseline="-13888" sz="1200" spc="89">
                <a:latin typeface="Calibri"/>
                <a:cs typeface="Calibri"/>
              </a:rPr>
              <a:t>2</a:t>
            </a:r>
            <a:r>
              <a:rPr dirty="0" sz="1200" spc="60">
                <a:latin typeface="Calibri"/>
                <a:cs typeface="Calibri"/>
              </a:rPr>
              <a:t>)</a:t>
            </a:r>
            <a:r>
              <a:rPr dirty="0" sz="1200" spc="60" i="1">
                <a:latin typeface="Calibri"/>
                <a:cs typeface="Calibri"/>
              </a:rPr>
              <a:t>Y</a:t>
            </a:r>
            <a:r>
              <a:rPr dirty="0" sz="1200" spc="204" i="1">
                <a:latin typeface="Calibri"/>
                <a:cs typeface="Calibri"/>
              </a:rPr>
              <a:t> 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415" i="1">
                <a:latin typeface="Calibri"/>
                <a:cs typeface="Calibri"/>
              </a:rPr>
              <a:t> </a:t>
            </a:r>
            <a:r>
              <a:rPr dirty="0" sz="1200" spc="65" i="1">
                <a:latin typeface="Calibri"/>
                <a:cs typeface="Calibri"/>
              </a:rPr>
              <a:t>i</a:t>
            </a:r>
            <a:r>
              <a:rPr dirty="0" baseline="-13888" sz="1200" spc="97">
                <a:latin typeface="Calibri"/>
                <a:cs typeface="Calibri"/>
              </a:rPr>
              <a:t>2</a:t>
            </a:r>
            <a:r>
              <a:rPr dirty="0" baseline="-13888" sz="1200" spc="33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 i="1">
                <a:latin typeface="Calibri"/>
                <a:cs typeface="Calibri"/>
              </a:rPr>
              <a:t>i</a:t>
            </a:r>
            <a:r>
              <a:rPr dirty="0" baseline="-13888" sz="1200" spc="-37" i="1">
                <a:latin typeface="Calibri"/>
                <a:cs typeface="Calibri"/>
              </a:rPr>
              <a:t>t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30">
                <a:latin typeface="Lucida Sans Unicode"/>
                <a:cs typeface="Lucida Sans Unicode"/>
              </a:rPr>
              <a:t> </a:t>
            </a:r>
            <a:r>
              <a:rPr dirty="0" sz="1200" spc="65" i="1">
                <a:latin typeface="Calibri"/>
                <a:cs typeface="Calibri"/>
              </a:rPr>
              <a:t>i</a:t>
            </a:r>
            <a:r>
              <a:rPr dirty="0" baseline="-13888" sz="1200" spc="97">
                <a:latin typeface="Calibri"/>
                <a:cs typeface="Calibri"/>
              </a:rPr>
              <a:t>2</a:t>
            </a:r>
            <a:r>
              <a:rPr dirty="0" baseline="-13888" sz="1200" spc="34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t</a:t>
            </a:r>
            <a:r>
              <a:rPr dirty="0" baseline="-13888" sz="1200" spc="22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90">
                <a:latin typeface="Lucida Sans Unicode"/>
                <a:cs typeface="Lucida Sans Unicode"/>
              </a:rPr>
              <a:t> </a:t>
            </a:r>
            <a:r>
              <a:rPr dirty="0" sz="1200" spc="40" i="1">
                <a:latin typeface="Calibri"/>
                <a:cs typeface="Calibri"/>
              </a:rPr>
              <a:t>V</a:t>
            </a:r>
            <a:r>
              <a:rPr dirty="0" baseline="-13888" sz="1200" spc="60">
                <a:latin typeface="Calibri"/>
                <a:cs typeface="Calibri"/>
              </a:rPr>
              <a:t>2</a:t>
            </a:r>
            <a:r>
              <a:rPr dirty="0" sz="1200" spc="40">
                <a:latin typeface="Calibri"/>
                <a:cs typeface="Calibri"/>
              </a:rPr>
              <a:t>)</a:t>
            </a:r>
            <a:r>
              <a:rPr dirty="0" sz="1200" spc="40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95"/>
              </a:spcBef>
            </a:pPr>
            <a:endParaRPr sz="1200">
              <a:latin typeface="Calibri"/>
              <a:cs typeface="Calibri"/>
            </a:endParaRPr>
          </a:p>
          <a:p>
            <a:pPr marL="27305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Expresando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matricial: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178555" y="4764847"/>
            <a:ext cx="76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70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228848" y="4838317"/>
            <a:ext cx="647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t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145535" y="4947727"/>
            <a:ext cx="1803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40" i="1">
                <a:latin typeface="Calibri"/>
                <a:cs typeface="Calibri"/>
              </a:rPr>
              <a:t>i</a:t>
            </a:r>
            <a:r>
              <a:rPr dirty="0" baseline="-13888" sz="1200" spc="60">
                <a:latin typeface="Calibri"/>
                <a:cs typeface="Calibri"/>
              </a:rPr>
              <a:t>2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033776" y="4660613"/>
            <a:ext cx="684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23215" algn="l"/>
                <a:tab pos="597535" algn="l"/>
              </a:tabLst>
            </a:pPr>
            <a:r>
              <a:rPr dirty="0" sz="1000" spc="135">
                <a:latin typeface="Cambria"/>
                <a:cs typeface="Cambria"/>
              </a:rPr>
              <a:t>"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Cambria"/>
                <a:cs typeface="Cambria"/>
              </a:rPr>
              <a:t>#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35">
                <a:latin typeface="Cambria"/>
                <a:cs typeface="Cambria"/>
              </a:rPr>
              <a:t>"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460496" y="4857810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664455" y="4764847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751323" y="4838317"/>
            <a:ext cx="647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t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631435" y="4947727"/>
            <a:ext cx="2171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baseline="-13888" sz="1200" spc="-37">
                <a:latin typeface="Calibri"/>
                <a:cs typeface="Calibri"/>
              </a:rPr>
              <a:t>2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1836927" y="6573773"/>
            <a:ext cx="0" cy="457200"/>
          </a:xfrm>
          <a:custGeom>
            <a:avLst/>
            <a:gdLst/>
            <a:ahLst/>
            <a:cxnLst/>
            <a:rect l="l" t="t" r="r" b="b"/>
            <a:pathLst>
              <a:path w="0" h="457200">
                <a:moveTo>
                  <a:pt x="0" y="457200"/>
                </a:moveTo>
                <a:lnTo>
                  <a:pt x="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1811210" y="5837110"/>
            <a:ext cx="51435" cy="451484"/>
            <a:chOff x="1811210" y="5837110"/>
            <a:chExt cx="51435" cy="451484"/>
          </a:xfrm>
        </p:grpSpPr>
        <p:sp>
          <p:nvSpPr>
            <p:cNvPr id="18" name="object 18" descr=""/>
            <p:cNvSpPr/>
            <p:nvPr/>
          </p:nvSpPr>
          <p:spPr>
            <a:xfrm>
              <a:off x="1834070" y="5839967"/>
              <a:ext cx="5715" cy="448309"/>
            </a:xfrm>
            <a:custGeom>
              <a:avLst/>
              <a:gdLst/>
              <a:ahLst/>
              <a:cxnLst/>
              <a:rect l="l" t="t" r="r" b="b"/>
              <a:pathLst>
                <a:path w="5714" h="448310">
                  <a:moveTo>
                    <a:pt x="2857" y="0"/>
                  </a:moveTo>
                  <a:lnTo>
                    <a:pt x="0" y="8572"/>
                  </a:lnTo>
                  <a:lnTo>
                    <a:pt x="0" y="448056"/>
                  </a:lnTo>
                  <a:lnTo>
                    <a:pt x="5714" y="448056"/>
                  </a:lnTo>
                  <a:lnTo>
                    <a:pt x="5714" y="8572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814068" y="583996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22859" y="0"/>
                  </a:moveTo>
                  <a:lnTo>
                    <a:pt x="0" y="68580"/>
                  </a:lnTo>
                  <a:lnTo>
                    <a:pt x="22859" y="91440"/>
                  </a:lnTo>
                  <a:lnTo>
                    <a:pt x="45719" y="68580"/>
                  </a:lnTo>
                  <a:lnTo>
                    <a:pt x="228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814068" y="583996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45719" y="68580"/>
                  </a:moveTo>
                  <a:lnTo>
                    <a:pt x="22859" y="0"/>
                  </a:lnTo>
                  <a:lnTo>
                    <a:pt x="0" y="68580"/>
                  </a:lnTo>
                  <a:lnTo>
                    <a:pt x="22859" y="91440"/>
                  </a:lnTo>
                  <a:lnTo>
                    <a:pt x="45719" y="6858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 txBox="1"/>
          <p:nvPr/>
        </p:nvSpPr>
        <p:spPr>
          <a:xfrm>
            <a:off x="1709927" y="6309614"/>
            <a:ext cx="19304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Times New Roman"/>
                <a:cs typeface="Times New Roman"/>
              </a:rPr>
              <a:t>V1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6008878" y="6573773"/>
            <a:ext cx="0" cy="457200"/>
          </a:xfrm>
          <a:custGeom>
            <a:avLst/>
            <a:gdLst/>
            <a:ahLst/>
            <a:cxnLst/>
            <a:rect l="l" t="t" r="r" b="b"/>
            <a:pathLst>
              <a:path w="0" h="457200">
                <a:moveTo>
                  <a:pt x="0" y="457200"/>
                </a:moveTo>
                <a:lnTo>
                  <a:pt x="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3" name="object 23" descr=""/>
          <p:cNvGrpSpPr/>
          <p:nvPr/>
        </p:nvGrpSpPr>
        <p:grpSpPr>
          <a:xfrm>
            <a:off x="5983160" y="5837110"/>
            <a:ext cx="51435" cy="451484"/>
            <a:chOff x="5983160" y="5837110"/>
            <a:chExt cx="51435" cy="451484"/>
          </a:xfrm>
        </p:grpSpPr>
        <p:sp>
          <p:nvSpPr>
            <p:cNvPr id="24" name="object 24" descr=""/>
            <p:cNvSpPr/>
            <p:nvPr/>
          </p:nvSpPr>
          <p:spPr>
            <a:xfrm>
              <a:off x="6006020" y="5839967"/>
              <a:ext cx="5715" cy="448309"/>
            </a:xfrm>
            <a:custGeom>
              <a:avLst/>
              <a:gdLst/>
              <a:ahLst/>
              <a:cxnLst/>
              <a:rect l="l" t="t" r="r" b="b"/>
              <a:pathLst>
                <a:path w="5714" h="448310">
                  <a:moveTo>
                    <a:pt x="2857" y="0"/>
                  </a:moveTo>
                  <a:lnTo>
                    <a:pt x="0" y="8572"/>
                  </a:lnTo>
                  <a:lnTo>
                    <a:pt x="0" y="448056"/>
                  </a:lnTo>
                  <a:lnTo>
                    <a:pt x="5715" y="448056"/>
                  </a:lnTo>
                  <a:lnTo>
                    <a:pt x="5715" y="8572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5986017" y="583996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22860" y="0"/>
                  </a:moveTo>
                  <a:lnTo>
                    <a:pt x="0" y="68580"/>
                  </a:lnTo>
                  <a:lnTo>
                    <a:pt x="22860" y="91440"/>
                  </a:lnTo>
                  <a:lnTo>
                    <a:pt x="45720" y="68580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5986017" y="583996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45720" y="68580"/>
                  </a:moveTo>
                  <a:lnTo>
                    <a:pt x="22860" y="0"/>
                  </a:lnTo>
                  <a:lnTo>
                    <a:pt x="0" y="68580"/>
                  </a:lnTo>
                  <a:lnTo>
                    <a:pt x="22860" y="91440"/>
                  </a:lnTo>
                  <a:lnTo>
                    <a:pt x="45720" y="6858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 txBox="1"/>
          <p:nvPr/>
        </p:nvSpPr>
        <p:spPr>
          <a:xfrm>
            <a:off x="5881878" y="6309614"/>
            <a:ext cx="19304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Times New Roman"/>
                <a:cs typeface="Times New Roman"/>
              </a:rPr>
              <a:t>V2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28" name="object 28" descr=""/>
          <p:cNvGrpSpPr/>
          <p:nvPr/>
        </p:nvGrpSpPr>
        <p:grpSpPr>
          <a:xfrm>
            <a:off x="3697160" y="5837110"/>
            <a:ext cx="51435" cy="1196975"/>
            <a:chOff x="3697160" y="5837110"/>
            <a:chExt cx="51435" cy="1196975"/>
          </a:xfrm>
        </p:grpSpPr>
        <p:sp>
          <p:nvSpPr>
            <p:cNvPr id="29" name="object 29" descr=""/>
            <p:cNvSpPr/>
            <p:nvPr/>
          </p:nvSpPr>
          <p:spPr>
            <a:xfrm>
              <a:off x="3722877" y="6573773"/>
              <a:ext cx="0" cy="457200"/>
            </a:xfrm>
            <a:custGeom>
              <a:avLst/>
              <a:gdLst/>
              <a:ahLst/>
              <a:cxnLst/>
              <a:rect l="l" t="t" r="r" b="b"/>
              <a:pathLst>
                <a:path w="0" h="457200">
                  <a:moveTo>
                    <a:pt x="0" y="457200"/>
                  </a:move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3720020" y="5839967"/>
              <a:ext cx="5715" cy="448309"/>
            </a:xfrm>
            <a:custGeom>
              <a:avLst/>
              <a:gdLst/>
              <a:ahLst/>
              <a:cxnLst/>
              <a:rect l="l" t="t" r="r" b="b"/>
              <a:pathLst>
                <a:path w="5714" h="448310">
                  <a:moveTo>
                    <a:pt x="2857" y="0"/>
                  </a:moveTo>
                  <a:lnTo>
                    <a:pt x="0" y="8572"/>
                  </a:lnTo>
                  <a:lnTo>
                    <a:pt x="0" y="448056"/>
                  </a:lnTo>
                  <a:lnTo>
                    <a:pt x="5715" y="448056"/>
                  </a:lnTo>
                  <a:lnTo>
                    <a:pt x="5715" y="8572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3700017" y="583996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22860" y="0"/>
                  </a:moveTo>
                  <a:lnTo>
                    <a:pt x="0" y="68580"/>
                  </a:lnTo>
                  <a:lnTo>
                    <a:pt x="22860" y="91440"/>
                  </a:lnTo>
                  <a:lnTo>
                    <a:pt x="45720" y="68580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3700017" y="583996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45720" y="68580"/>
                  </a:moveTo>
                  <a:lnTo>
                    <a:pt x="22860" y="0"/>
                  </a:lnTo>
                  <a:lnTo>
                    <a:pt x="0" y="68580"/>
                  </a:lnTo>
                  <a:lnTo>
                    <a:pt x="22860" y="91440"/>
                  </a:lnTo>
                  <a:lnTo>
                    <a:pt x="45720" y="6858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" name="object 33" descr=""/>
          <p:cNvSpPr txBox="1"/>
          <p:nvPr/>
        </p:nvSpPr>
        <p:spPr>
          <a:xfrm>
            <a:off x="3595878" y="6309614"/>
            <a:ext cx="163195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Times New Roman"/>
                <a:cs typeface="Times New Roman"/>
              </a:rPr>
              <a:t>Vt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34" name="object 34" descr=""/>
          <p:cNvGrpSpPr/>
          <p:nvPr/>
        </p:nvGrpSpPr>
        <p:grpSpPr>
          <a:xfrm>
            <a:off x="1945513" y="5767959"/>
            <a:ext cx="1227455" cy="1268730"/>
            <a:chOff x="1945513" y="5767959"/>
            <a:chExt cx="1227455" cy="1268730"/>
          </a:xfrm>
        </p:grpSpPr>
        <p:sp>
          <p:nvSpPr>
            <p:cNvPr id="35" name="object 35" descr=""/>
            <p:cNvSpPr/>
            <p:nvPr/>
          </p:nvSpPr>
          <p:spPr>
            <a:xfrm>
              <a:off x="1951228" y="5773674"/>
              <a:ext cx="1143000" cy="1257300"/>
            </a:xfrm>
            <a:custGeom>
              <a:avLst/>
              <a:gdLst/>
              <a:ahLst/>
              <a:cxnLst/>
              <a:rect l="l" t="t" r="r" b="b"/>
              <a:pathLst>
                <a:path w="1143000" h="1257300">
                  <a:moveTo>
                    <a:pt x="1143000" y="285750"/>
                  </a:moveTo>
                  <a:lnTo>
                    <a:pt x="1143000" y="0"/>
                  </a:lnTo>
                  <a:lnTo>
                    <a:pt x="0" y="0"/>
                  </a:lnTo>
                </a:path>
                <a:path w="1143000" h="1257300">
                  <a:moveTo>
                    <a:pt x="1143000" y="971550"/>
                  </a:moveTo>
                  <a:lnTo>
                    <a:pt x="1143000" y="1257300"/>
                  </a:lnTo>
                  <a:lnTo>
                    <a:pt x="0" y="1257300"/>
                  </a:lnTo>
                </a:path>
              </a:pathLst>
            </a:custGeom>
            <a:ln w="1143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3094227" y="6059424"/>
              <a:ext cx="0" cy="742950"/>
            </a:xfrm>
            <a:custGeom>
              <a:avLst/>
              <a:gdLst/>
              <a:ahLst/>
              <a:cxnLst/>
              <a:rect l="l" t="t" r="r" b="b"/>
              <a:pathLst>
                <a:path w="0" h="742950">
                  <a:moveTo>
                    <a:pt x="0" y="137160"/>
                  </a:moveTo>
                  <a:lnTo>
                    <a:pt x="0" y="0"/>
                  </a:lnTo>
                </a:path>
                <a:path w="0" h="742950">
                  <a:moveTo>
                    <a:pt x="0" y="609600"/>
                  </a:moveTo>
                  <a:lnTo>
                    <a:pt x="0" y="74295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3019552" y="6196584"/>
              <a:ext cx="150495" cy="472440"/>
            </a:xfrm>
            <a:custGeom>
              <a:avLst/>
              <a:gdLst/>
              <a:ahLst/>
              <a:cxnLst/>
              <a:rect l="l" t="t" r="r" b="b"/>
              <a:pathLst>
                <a:path w="150494" h="472440">
                  <a:moveTo>
                    <a:pt x="74675" y="0"/>
                  </a:moveTo>
                  <a:lnTo>
                    <a:pt x="110362" y="6684"/>
                  </a:lnTo>
                  <a:lnTo>
                    <a:pt x="139512" y="19264"/>
                  </a:lnTo>
                  <a:lnTo>
                    <a:pt x="149960" y="41071"/>
                  </a:lnTo>
                  <a:lnTo>
                    <a:pt x="129540" y="75437"/>
                  </a:lnTo>
                  <a:lnTo>
                    <a:pt x="71042" y="114138"/>
                  </a:lnTo>
                  <a:lnTo>
                    <a:pt x="5334" y="102869"/>
                  </a:lnTo>
                  <a:lnTo>
                    <a:pt x="0" y="94487"/>
                  </a:lnTo>
                  <a:lnTo>
                    <a:pt x="1524" y="89915"/>
                  </a:lnTo>
                  <a:lnTo>
                    <a:pt x="41750" y="60251"/>
                  </a:lnTo>
                  <a:lnTo>
                    <a:pt x="97536" y="62483"/>
                  </a:lnTo>
                  <a:lnTo>
                    <a:pt x="148613" y="103308"/>
                  </a:lnTo>
                  <a:lnTo>
                    <a:pt x="119634" y="160781"/>
                  </a:lnTo>
                  <a:lnTo>
                    <a:pt x="65855" y="190938"/>
                  </a:lnTo>
                  <a:lnTo>
                    <a:pt x="8381" y="179069"/>
                  </a:lnTo>
                  <a:lnTo>
                    <a:pt x="37957" y="136857"/>
                  </a:lnTo>
                  <a:lnTo>
                    <a:pt x="76947" y="132018"/>
                  </a:lnTo>
                  <a:lnTo>
                    <a:pt x="129241" y="153715"/>
                  </a:lnTo>
                  <a:lnTo>
                    <a:pt x="147704" y="201660"/>
                  </a:lnTo>
                  <a:lnTo>
                    <a:pt x="95319" y="252617"/>
                  </a:lnTo>
                  <a:lnTo>
                    <a:pt x="33436" y="266066"/>
                  </a:lnTo>
                  <a:lnTo>
                    <a:pt x="1524" y="249174"/>
                  </a:lnTo>
                  <a:lnTo>
                    <a:pt x="0" y="244601"/>
                  </a:lnTo>
                  <a:lnTo>
                    <a:pt x="1524" y="240029"/>
                  </a:lnTo>
                  <a:lnTo>
                    <a:pt x="5334" y="234695"/>
                  </a:lnTo>
                  <a:lnTo>
                    <a:pt x="10668" y="230124"/>
                  </a:lnTo>
                  <a:lnTo>
                    <a:pt x="19812" y="222503"/>
                  </a:lnTo>
                  <a:lnTo>
                    <a:pt x="25146" y="219455"/>
                  </a:lnTo>
                  <a:lnTo>
                    <a:pt x="29718" y="216407"/>
                  </a:lnTo>
                  <a:lnTo>
                    <a:pt x="48076" y="208339"/>
                  </a:lnTo>
                  <a:lnTo>
                    <a:pt x="67932" y="206216"/>
                  </a:lnTo>
                  <a:lnTo>
                    <a:pt x="87921" y="209189"/>
                  </a:lnTo>
                  <a:lnTo>
                    <a:pt x="106680" y="216407"/>
                  </a:lnTo>
                  <a:lnTo>
                    <a:pt x="138682" y="236208"/>
                  </a:lnTo>
                  <a:lnTo>
                    <a:pt x="149699" y="261937"/>
                  </a:lnTo>
                  <a:lnTo>
                    <a:pt x="140921" y="289667"/>
                  </a:lnTo>
                  <a:lnTo>
                    <a:pt x="113537" y="315467"/>
                  </a:lnTo>
                  <a:lnTo>
                    <a:pt x="86325" y="332908"/>
                  </a:lnTo>
                  <a:lnTo>
                    <a:pt x="59626" y="342338"/>
                  </a:lnTo>
                  <a:lnTo>
                    <a:pt x="32642" y="340999"/>
                  </a:lnTo>
                  <a:lnTo>
                    <a:pt x="4572" y="326136"/>
                  </a:lnTo>
                  <a:lnTo>
                    <a:pt x="1524" y="323088"/>
                  </a:lnTo>
                  <a:lnTo>
                    <a:pt x="0" y="319277"/>
                  </a:lnTo>
                  <a:lnTo>
                    <a:pt x="1524" y="314705"/>
                  </a:lnTo>
                  <a:lnTo>
                    <a:pt x="5334" y="309371"/>
                  </a:lnTo>
                  <a:lnTo>
                    <a:pt x="10668" y="305562"/>
                  </a:lnTo>
                  <a:lnTo>
                    <a:pt x="15240" y="300989"/>
                  </a:lnTo>
                  <a:lnTo>
                    <a:pt x="19812" y="297941"/>
                  </a:lnTo>
                  <a:lnTo>
                    <a:pt x="25146" y="294131"/>
                  </a:lnTo>
                  <a:lnTo>
                    <a:pt x="45011" y="284300"/>
                  </a:lnTo>
                  <a:lnTo>
                    <a:pt x="65274" y="281249"/>
                  </a:lnTo>
                  <a:lnTo>
                    <a:pt x="85857" y="284068"/>
                  </a:lnTo>
                  <a:lnTo>
                    <a:pt x="106680" y="291845"/>
                  </a:lnTo>
                  <a:lnTo>
                    <a:pt x="137027" y="310200"/>
                  </a:lnTo>
                  <a:lnTo>
                    <a:pt x="149718" y="333646"/>
                  </a:lnTo>
                  <a:lnTo>
                    <a:pt x="144129" y="359624"/>
                  </a:lnTo>
                  <a:lnTo>
                    <a:pt x="102161" y="398227"/>
                  </a:lnTo>
                  <a:lnTo>
                    <a:pt x="64173" y="416207"/>
                  </a:lnTo>
                  <a:lnTo>
                    <a:pt x="42672" y="417575"/>
                  </a:lnTo>
                  <a:lnTo>
                    <a:pt x="35814" y="416813"/>
                  </a:lnTo>
                  <a:lnTo>
                    <a:pt x="29718" y="415289"/>
                  </a:lnTo>
                  <a:lnTo>
                    <a:pt x="25146" y="413003"/>
                  </a:lnTo>
                  <a:lnTo>
                    <a:pt x="19812" y="411479"/>
                  </a:lnTo>
                  <a:lnTo>
                    <a:pt x="15240" y="408431"/>
                  </a:lnTo>
                  <a:lnTo>
                    <a:pt x="10668" y="406145"/>
                  </a:lnTo>
                  <a:lnTo>
                    <a:pt x="5334" y="403098"/>
                  </a:lnTo>
                  <a:lnTo>
                    <a:pt x="1524" y="399288"/>
                  </a:lnTo>
                  <a:lnTo>
                    <a:pt x="0" y="394715"/>
                  </a:lnTo>
                  <a:lnTo>
                    <a:pt x="5242" y="385168"/>
                  </a:lnTo>
                  <a:lnTo>
                    <a:pt x="14963" y="376427"/>
                  </a:lnTo>
                  <a:lnTo>
                    <a:pt x="26156" y="368830"/>
                  </a:lnTo>
                  <a:lnTo>
                    <a:pt x="35814" y="362712"/>
                  </a:lnTo>
                  <a:lnTo>
                    <a:pt x="57940" y="356704"/>
                  </a:lnTo>
                  <a:lnTo>
                    <a:pt x="78905" y="357325"/>
                  </a:lnTo>
                  <a:lnTo>
                    <a:pt x="99279" y="363306"/>
                  </a:lnTo>
                  <a:lnTo>
                    <a:pt x="119634" y="373379"/>
                  </a:lnTo>
                  <a:lnTo>
                    <a:pt x="124968" y="376427"/>
                  </a:lnTo>
                  <a:lnTo>
                    <a:pt x="129540" y="380238"/>
                  </a:lnTo>
                  <a:lnTo>
                    <a:pt x="134874" y="384048"/>
                  </a:lnTo>
                  <a:lnTo>
                    <a:pt x="139446" y="389381"/>
                  </a:lnTo>
                  <a:lnTo>
                    <a:pt x="144018" y="395477"/>
                  </a:lnTo>
                  <a:lnTo>
                    <a:pt x="148590" y="403860"/>
                  </a:lnTo>
                  <a:lnTo>
                    <a:pt x="150114" y="413003"/>
                  </a:lnTo>
                  <a:lnTo>
                    <a:pt x="147066" y="424433"/>
                  </a:lnTo>
                  <a:lnTo>
                    <a:pt x="107442" y="457200"/>
                  </a:lnTo>
                  <a:lnTo>
                    <a:pt x="78486" y="470915"/>
                  </a:lnTo>
                  <a:lnTo>
                    <a:pt x="75437" y="472439"/>
                  </a:lnTo>
                  <a:lnTo>
                    <a:pt x="74675" y="472439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8" name="object 38" descr=""/>
          <p:cNvGrpSpPr/>
          <p:nvPr/>
        </p:nvGrpSpPr>
        <p:grpSpPr>
          <a:xfrm>
            <a:off x="3431413" y="5633656"/>
            <a:ext cx="2468880" cy="1460500"/>
            <a:chOff x="3431413" y="5633656"/>
            <a:chExt cx="2468880" cy="1460500"/>
          </a:xfrm>
        </p:grpSpPr>
        <p:sp>
          <p:nvSpPr>
            <p:cNvPr id="39" name="object 39" descr=""/>
            <p:cNvSpPr/>
            <p:nvPr/>
          </p:nvSpPr>
          <p:spPr>
            <a:xfrm>
              <a:off x="3437128" y="5659374"/>
              <a:ext cx="2457450" cy="1428750"/>
            </a:xfrm>
            <a:custGeom>
              <a:avLst/>
              <a:gdLst/>
              <a:ahLst/>
              <a:cxnLst/>
              <a:rect l="l" t="t" r="r" b="b"/>
              <a:pathLst>
                <a:path w="2457450" h="1428750">
                  <a:moveTo>
                    <a:pt x="0" y="1143000"/>
                  </a:moveTo>
                  <a:lnTo>
                    <a:pt x="0" y="1428750"/>
                  </a:lnTo>
                  <a:lnTo>
                    <a:pt x="1143000" y="1428750"/>
                  </a:lnTo>
                </a:path>
                <a:path w="2457450" h="1428750">
                  <a:moveTo>
                    <a:pt x="0" y="400050"/>
                  </a:moveTo>
                  <a:lnTo>
                    <a:pt x="0" y="114300"/>
                  </a:lnTo>
                  <a:lnTo>
                    <a:pt x="1143000" y="114300"/>
                  </a:lnTo>
                </a:path>
                <a:path w="2457450" h="1428750">
                  <a:moveTo>
                    <a:pt x="1143000" y="0"/>
                  </a:moveTo>
                  <a:lnTo>
                    <a:pt x="1885950" y="0"/>
                  </a:lnTo>
                  <a:lnTo>
                    <a:pt x="1885950" y="228600"/>
                  </a:lnTo>
                  <a:lnTo>
                    <a:pt x="1143000" y="228600"/>
                  </a:lnTo>
                  <a:lnTo>
                    <a:pt x="1143000" y="0"/>
                  </a:lnTo>
                  <a:close/>
                </a:path>
                <a:path w="2457450" h="1428750">
                  <a:moveTo>
                    <a:pt x="1885950" y="114300"/>
                  </a:moveTo>
                  <a:lnTo>
                    <a:pt x="2400300" y="114300"/>
                  </a:lnTo>
                </a:path>
                <a:path w="2457450" h="1428750">
                  <a:moveTo>
                    <a:pt x="2394966" y="114300"/>
                  </a:moveTo>
                  <a:lnTo>
                    <a:pt x="2406396" y="114300"/>
                  </a:lnTo>
                </a:path>
                <a:path w="2457450" h="1428750">
                  <a:moveTo>
                    <a:pt x="1143000" y="1428750"/>
                  </a:moveTo>
                  <a:lnTo>
                    <a:pt x="2457450" y="1428750"/>
                  </a:lnTo>
                </a:path>
              </a:pathLst>
            </a:custGeom>
            <a:ln w="1143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3837178" y="5656579"/>
              <a:ext cx="387985" cy="5080"/>
            </a:xfrm>
            <a:custGeom>
              <a:avLst/>
              <a:gdLst/>
              <a:ahLst/>
              <a:cxnLst/>
              <a:rect l="l" t="t" r="r" b="b"/>
              <a:pathLst>
                <a:path w="387985" h="5079">
                  <a:moveTo>
                    <a:pt x="387858" y="2540"/>
                  </a:moveTo>
                  <a:lnTo>
                    <a:pt x="386334" y="2540"/>
                  </a:lnTo>
                  <a:lnTo>
                    <a:pt x="386334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387858" y="5080"/>
                  </a:lnTo>
                  <a:lnTo>
                    <a:pt x="387858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4136644" y="5636514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22859" y="0"/>
                  </a:moveTo>
                  <a:lnTo>
                    <a:pt x="0" y="22860"/>
                  </a:lnTo>
                  <a:lnTo>
                    <a:pt x="22859" y="45720"/>
                  </a:lnTo>
                  <a:lnTo>
                    <a:pt x="91439" y="22860"/>
                  </a:lnTo>
                  <a:lnTo>
                    <a:pt x="228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4136644" y="5636514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22859" y="45720"/>
                  </a:moveTo>
                  <a:lnTo>
                    <a:pt x="91439" y="22860"/>
                  </a:lnTo>
                  <a:lnTo>
                    <a:pt x="22859" y="0"/>
                  </a:lnTo>
                  <a:lnTo>
                    <a:pt x="0" y="22860"/>
                  </a:lnTo>
                  <a:lnTo>
                    <a:pt x="22859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5563857" y="5656579"/>
              <a:ext cx="330835" cy="5080"/>
            </a:xfrm>
            <a:custGeom>
              <a:avLst/>
              <a:gdLst/>
              <a:ahLst/>
              <a:cxnLst/>
              <a:rect l="l" t="t" r="r" b="b"/>
              <a:pathLst>
                <a:path w="330835" h="5079">
                  <a:moveTo>
                    <a:pt x="330720" y="0"/>
                  </a:moveTo>
                  <a:lnTo>
                    <a:pt x="1536" y="0"/>
                  </a:lnTo>
                  <a:lnTo>
                    <a:pt x="1536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330720" y="5080"/>
                  </a:lnTo>
                  <a:lnTo>
                    <a:pt x="330720" y="2540"/>
                  </a:lnTo>
                  <a:lnTo>
                    <a:pt x="3307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5560822" y="5636514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68579" y="0"/>
                  </a:moveTo>
                  <a:lnTo>
                    <a:pt x="0" y="22860"/>
                  </a:lnTo>
                  <a:lnTo>
                    <a:pt x="68579" y="45720"/>
                  </a:lnTo>
                  <a:lnTo>
                    <a:pt x="91439" y="22860"/>
                  </a:lnTo>
                  <a:lnTo>
                    <a:pt x="685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5560822" y="5636514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68579" y="0"/>
                  </a:moveTo>
                  <a:lnTo>
                    <a:pt x="0" y="22860"/>
                  </a:lnTo>
                  <a:lnTo>
                    <a:pt x="68579" y="45720"/>
                  </a:lnTo>
                  <a:lnTo>
                    <a:pt x="91439" y="22860"/>
                  </a:lnTo>
                  <a:lnTo>
                    <a:pt x="68579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6" name="object 46" descr=""/>
          <p:cNvSpPr txBox="1"/>
          <p:nvPr/>
        </p:nvSpPr>
        <p:spPr>
          <a:xfrm>
            <a:off x="3756164" y="4764847"/>
            <a:ext cx="593725" cy="87756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9539">
              <a:lnSpc>
                <a:spcPct val="100000"/>
              </a:lnSpc>
              <a:spcBef>
                <a:spcPts val="95"/>
              </a:spcBef>
              <a:tabLst>
                <a:tab pos="376555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tabLst>
                <a:tab pos="494030" algn="l"/>
              </a:tabLst>
            </a:pP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00"/>
              </a:spcBef>
            </a:pPr>
            <a:endParaRPr sz="1200">
              <a:latin typeface="Calibri"/>
              <a:cs typeface="Calibri"/>
            </a:endParaRPr>
          </a:p>
          <a:p>
            <a:pPr marL="194945">
              <a:lnSpc>
                <a:spcPct val="100000"/>
              </a:lnSpc>
            </a:pPr>
            <a:r>
              <a:rPr dirty="0" sz="1050" spc="-25">
                <a:latin typeface="Times New Roman"/>
                <a:cs typeface="Times New Roman"/>
              </a:rPr>
              <a:t>it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47" name="object 47" descr=""/>
          <p:cNvGrpSpPr/>
          <p:nvPr/>
        </p:nvGrpSpPr>
        <p:grpSpPr>
          <a:xfrm>
            <a:off x="2065527" y="5633656"/>
            <a:ext cx="565785" cy="51435"/>
            <a:chOff x="2065527" y="5633656"/>
            <a:chExt cx="565785" cy="51435"/>
          </a:xfrm>
        </p:grpSpPr>
        <p:sp>
          <p:nvSpPr>
            <p:cNvPr id="48" name="object 48" descr=""/>
            <p:cNvSpPr/>
            <p:nvPr/>
          </p:nvSpPr>
          <p:spPr>
            <a:xfrm>
              <a:off x="2065528" y="5656579"/>
              <a:ext cx="559435" cy="5080"/>
            </a:xfrm>
            <a:custGeom>
              <a:avLst/>
              <a:gdLst/>
              <a:ahLst/>
              <a:cxnLst/>
              <a:rect l="l" t="t" r="r" b="b"/>
              <a:pathLst>
                <a:path w="559435" h="5079">
                  <a:moveTo>
                    <a:pt x="559308" y="2540"/>
                  </a:moveTo>
                  <a:lnTo>
                    <a:pt x="557771" y="2540"/>
                  </a:lnTo>
                  <a:lnTo>
                    <a:pt x="557771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559308" y="5080"/>
                  </a:lnTo>
                  <a:lnTo>
                    <a:pt x="559308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2536444" y="5636514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22860" y="0"/>
                  </a:moveTo>
                  <a:lnTo>
                    <a:pt x="0" y="22860"/>
                  </a:lnTo>
                  <a:lnTo>
                    <a:pt x="22860" y="45720"/>
                  </a:lnTo>
                  <a:lnTo>
                    <a:pt x="91439" y="22860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2536444" y="5636514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22860" y="45720"/>
                  </a:moveTo>
                  <a:lnTo>
                    <a:pt x="91439" y="22860"/>
                  </a:lnTo>
                  <a:lnTo>
                    <a:pt x="22860" y="0"/>
                  </a:lnTo>
                  <a:lnTo>
                    <a:pt x="0" y="22860"/>
                  </a:lnTo>
                  <a:lnTo>
                    <a:pt x="2286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1" name="object 51" descr=""/>
          <p:cNvSpPr txBox="1"/>
          <p:nvPr/>
        </p:nvSpPr>
        <p:spPr>
          <a:xfrm>
            <a:off x="2224277" y="5452364"/>
            <a:ext cx="132715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Times New Roman"/>
                <a:cs typeface="Times New Roman"/>
              </a:rPr>
              <a:t>i1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5767632" y="5452364"/>
            <a:ext cx="132715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Times New Roman"/>
                <a:cs typeface="Times New Roman"/>
              </a:rPr>
              <a:t>i2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4420615" y="4660613"/>
            <a:ext cx="639445" cy="98869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59105" algn="l"/>
              </a:tabLst>
            </a:pPr>
            <a:r>
              <a:rPr dirty="0" sz="1000" spc="140">
                <a:latin typeface="Cambria"/>
                <a:cs typeface="Cambria"/>
              </a:rPr>
              <a:t>#"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Cambria"/>
                <a:cs typeface="Cambria"/>
              </a:rPr>
              <a:t>#</a:t>
            </a: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</a:pP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</a:pP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</a:pP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75"/>
              </a:spcBef>
            </a:pPr>
            <a:endParaRPr sz="1000">
              <a:latin typeface="Cambria"/>
              <a:cs typeface="Cambria"/>
            </a:endParaRPr>
          </a:p>
          <a:p>
            <a:pPr algn="r" marR="5080">
              <a:lnSpc>
                <a:spcPct val="100000"/>
              </a:lnSpc>
              <a:spcBef>
                <a:spcPts val="5"/>
              </a:spcBef>
            </a:pPr>
            <a:r>
              <a:rPr dirty="0" sz="1350" spc="-50">
                <a:latin typeface="Times New Roman"/>
                <a:cs typeface="Times New Roman"/>
              </a:rPr>
              <a:t>Y</a:t>
            </a:r>
            <a:endParaRPr sz="1350">
              <a:latin typeface="Times New Roman"/>
              <a:cs typeface="Times New Roman"/>
            </a:endParaRPr>
          </a:p>
        </p:txBody>
      </p:sp>
      <p:grpSp>
        <p:nvGrpSpPr>
          <p:cNvPr id="54" name="object 54" descr=""/>
          <p:cNvGrpSpPr/>
          <p:nvPr/>
        </p:nvGrpSpPr>
        <p:grpSpPr>
          <a:xfrm>
            <a:off x="3358832" y="6059423"/>
            <a:ext cx="156210" cy="742950"/>
            <a:chOff x="3358832" y="6059423"/>
            <a:chExt cx="156210" cy="742950"/>
          </a:xfrm>
        </p:grpSpPr>
        <p:sp>
          <p:nvSpPr>
            <p:cNvPr id="55" name="object 55" descr=""/>
            <p:cNvSpPr/>
            <p:nvPr/>
          </p:nvSpPr>
          <p:spPr>
            <a:xfrm>
              <a:off x="3437128" y="6059423"/>
              <a:ext cx="0" cy="742950"/>
            </a:xfrm>
            <a:custGeom>
              <a:avLst/>
              <a:gdLst/>
              <a:ahLst/>
              <a:cxnLst/>
              <a:rect l="l" t="t" r="r" b="b"/>
              <a:pathLst>
                <a:path w="0" h="742950">
                  <a:moveTo>
                    <a:pt x="0" y="137160"/>
                  </a:moveTo>
                  <a:lnTo>
                    <a:pt x="0" y="0"/>
                  </a:lnTo>
                </a:path>
                <a:path w="0" h="742950">
                  <a:moveTo>
                    <a:pt x="0" y="609600"/>
                  </a:moveTo>
                  <a:lnTo>
                    <a:pt x="0" y="74295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3361690" y="6196583"/>
              <a:ext cx="150495" cy="472440"/>
            </a:xfrm>
            <a:custGeom>
              <a:avLst/>
              <a:gdLst/>
              <a:ahLst/>
              <a:cxnLst/>
              <a:rect l="l" t="t" r="r" b="b"/>
              <a:pathLst>
                <a:path w="150495" h="472440">
                  <a:moveTo>
                    <a:pt x="75437" y="0"/>
                  </a:moveTo>
                  <a:lnTo>
                    <a:pt x="39751" y="6684"/>
                  </a:lnTo>
                  <a:lnTo>
                    <a:pt x="10601" y="19264"/>
                  </a:lnTo>
                  <a:lnTo>
                    <a:pt x="153" y="41071"/>
                  </a:lnTo>
                  <a:lnTo>
                    <a:pt x="20574" y="75437"/>
                  </a:lnTo>
                  <a:lnTo>
                    <a:pt x="79071" y="114138"/>
                  </a:lnTo>
                  <a:lnTo>
                    <a:pt x="144780" y="102869"/>
                  </a:lnTo>
                  <a:lnTo>
                    <a:pt x="150113" y="94487"/>
                  </a:lnTo>
                  <a:lnTo>
                    <a:pt x="148589" y="89915"/>
                  </a:lnTo>
                  <a:lnTo>
                    <a:pt x="108363" y="60251"/>
                  </a:lnTo>
                  <a:lnTo>
                    <a:pt x="52577" y="62483"/>
                  </a:lnTo>
                  <a:lnTo>
                    <a:pt x="1500" y="103308"/>
                  </a:lnTo>
                  <a:lnTo>
                    <a:pt x="30480" y="160781"/>
                  </a:lnTo>
                  <a:lnTo>
                    <a:pt x="84258" y="190938"/>
                  </a:lnTo>
                  <a:lnTo>
                    <a:pt x="141732" y="179069"/>
                  </a:lnTo>
                  <a:lnTo>
                    <a:pt x="112156" y="136857"/>
                  </a:lnTo>
                  <a:lnTo>
                    <a:pt x="73166" y="132018"/>
                  </a:lnTo>
                  <a:lnTo>
                    <a:pt x="20872" y="153715"/>
                  </a:lnTo>
                  <a:lnTo>
                    <a:pt x="2409" y="201660"/>
                  </a:lnTo>
                  <a:lnTo>
                    <a:pt x="54794" y="252615"/>
                  </a:lnTo>
                  <a:lnTo>
                    <a:pt x="116677" y="266061"/>
                  </a:lnTo>
                  <a:lnTo>
                    <a:pt x="148589" y="249174"/>
                  </a:lnTo>
                  <a:lnTo>
                    <a:pt x="150113" y="244601"/>
                  </a:lnTo>
                  <a:lnTo>
                    <a:pt x="148589" y="240029"/>
                  </a:lnTo>
                  <a:lnTo>
                    <a:pt x="144780" y="234695"/>
                  </a:lnTo>
                  <a:lnTo>
                    <a:pt x="139446" y="230124"/>
                  </a:lnTo>
                  <a:lnTo>
                    <a:pt x="130301" y="222503"/>
                  </a:lnTo>
                  <a:lnTo>
                    <a:pt x="124968" y="219455"/>
                  </a:lnTo>
                  <a:lnTo>
                    <a:pt x="120396" y="216407"/>
                  </a:lnTo>
                  <a:lnTo>
                    <a:pt x="102037" y="208339"/>
                  </a:lnTo>
                  <a:lnTo>
                    <a:pt x="82181" y="206216"/>
                  </a:lnTo>
                  <a:lnTo>
                    <a:pt x="62192" y="209189"/>
                  </a:lnTo>
                  <a:lnTo>
                    <a:pt x="43434" y="216407"/>
                  </a:lnTo>
                  <a:lnTo>
                    <a:pt x="11431" y="236208"/>
                  </a:lnTo>
                  <a:lnTo>
                    <a:pt x="414" y="261937"/>
                  </a:lnTo>
                  <a:lnTo>
                    <a:pt x="9192" y="289667"/>
                  </a:lnTo>
                  <a:lnTo>
                    <a:pt x="36575" y="315467"/>
                  </a:lnTo>
                  <a:lnTo>
                    <a:pt x="63788" y="332908"/>
                  </a:lnTo>
                  <a:lnTo>
                    <a:pt x="90487" y="342338"/>
                  </a:lnTo>
                  <a:lnTo>
                    <a:pt x="117471" y="340999"/>
                  </a:lnTo>
                  <a:lnTo>
                    <a:pt x="145542" y="326136"/>
                  </a:lnTo>
                  <a:lnTo>
                    <a:pt x="148589" y="323088"/>
                  </a:lnTo>
                  <a:lnTo>
                    <a:pt x="150113" y="319277"/>
                  </a:lnTo>
                  <a:lnTo>
                    <a:pt x="148589" y="314705"/>
                  </a:lnTo>
                  <a:lnTo>
                    <a:pt x="144780" y="309371"/>
                  </a:lnTo>
                  <a:lnTo>
                    <a:pt x="139446" y="305562"/>
                  </a:lnTo>
                  <a:lnTo>
                    <a:pt x="134874" y="300989"/>
                  </a:lnTo>
                  <a:lnTo>
                    <a:pt x="130301" y="297941"/>
                  </a:lnTo>
                  <a:lnTo>
                    <a:pt x="124968" y="294131"/>
                  </a:lnTo>
                  <a:lnTo>
                    <a:pt x="105102" y="284300"/>
                  </a:lnTo>
                  <a:lnTo>
                    <a:pt x="84839" y="281249"/>
                  </a:lnTo>
                  <a:lnTo>
                    <a:pt x="64256" y="284068"/>
                  </a:lnTo>
                  <a:lnTo>
                    <a:pt x="43434" y="291845"/>
                  </a:lnTo>
                  <a:lnTo>
                    <a:pt x="13086" y="310200"/>
                  </a:lnTo>
                  <a:lnTo>
                    <a:pt x="395" y="333646"/>
                  </a:lnTo>
                  <a:lnTo>
                    <a:pt x="5984" y="359624"/>
                  </a:lnTo>
                  <a:lnTo>
                    <a:pt x="47952" y="398227"/>
                  </a:lnTo>
                  <a:lnTo>
                    <a:pt x="85940" y="416207"/>
                  </a:lnTo>
                  <a:lnTo>
                    <a:pt x="107442" y="417575"/>
                  </a:lnTo>
                  <a:lnTo>
                    <a:pt x="114300" y="416813"/>
                  </a:lnTo>
                  <a:lnTo>
                    <a:pt x="120396" y="415289"/>
                  </a:lnTo>
                  <a:lnTo>
                    <a:pt x="124968" y="413003"/>
                  </a:lnTo>
                  <a:lnTo>
                    <a:pt x="130301" y="411479"/>
                  </a:lnTo>
                  <a:lnTo>
                    <a:pt x="134874" y="408431"/>
                  </a:lnTo>
                  <a:lnTo>
                    <a:pt x="139446" y="406145"/>
                  </a:lnTo>
                  <a:lnTo>
                    <a:pt x="144780" y="403098"/>
                  </a:lnTo>
                  <a:lnTo>
                    <a:pt x="148589" y="399288"/>
                  </a:lnTo>
                  <a:lnTo>
                    <a:pt x="150113" y="394715"/>
                  </a:lnTo>
                  <a:lnTo>
                    <a:pt x="144871" y="385168"/>
                  </a:lnTo>
                  <a:lnTo>
                    <a:pt x="135150" y="376427"/>
                  </a:lnTo>
                  <a:lnTo>
                    <a:pt x="123957" y="368830"/>
                  </a:lnTo>
                  <a:lnTo>
                    <a:pt x="114300" y="362712"/>
                  </a:lnTo>
                  <a:lnTo>
                    <a:pt x="92173" y="356704"/>
                  </a:lnTo>
                  <a:lnTo>
                    <a:pt x="71208" y="357325"/>
                  </a:lnTo>
                  <a:lnTo>
                    <a:pt x="50834" y="363306"/>
                  </a:lnTo>
                  <a:lnTo>
                    <a:pt x="30480" y="373379"/>
                  </a:lnTo>
                  <a:lnTo>
                    <a:pt x="25146" y="376427"/>
                  </a:lnTo>
                  <a:lnTo>
                    <a:pt x="20574" y="380238"/>
                  </a:lnTo>
                  <a:lnTo>
                    <a:pt x="15239" y="384048"/>
                  </a:lnTo>
                  <a:lnTo>
                    <a:pt x="10668" y="389381"/>
                  </a:lnTo>
                  <a:lnTo>
                    <a:pt x="6096" y="395477"/>
                  </a:lnTo>
                  <a:lnTo>
                    <a:pt x="1524" y="403860"/>
                  </a:lnTo>
                  <a:lnTo>
                    <a:pt x="0" y="413003"/>
                  </a:lnTo>
                  <a:lnTo>
                    <a:pt x="3048" y="424433"/>
                  </a:lnTo>
                  <a:lnTo>
                    <a:pt x="42672" y="457200"/>
                  </a:lnTo>
                  <a:lnTo>
                    <a:pt x="71627" y="470915"/>
                  </a:lnTo>
                  <a:lnTo>
                    <a:pt x="74675" y="472439"/>
                  </a:lnTo>
                  <a:lnTo>
                    <a:pt x="75437" y="472439"/>
                  </a:lnTo>
                </a:path>
              </a:pathLst>
            </a:custGeom>
            <a:ln w="57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7" name="object 57" descr=""/>
          <p:cNvSpPr txBox="1"/>
          <p:nvPr/>
        </p:nvSpPr>
        <p:spPr>
          <a:xfrm>
            <a:off x="1150112" y="7340406"/>
            <a:ext cx="4415790" cy="6242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32588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2.32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taps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relaciones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expresan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as´ı: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6" name="object 8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7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55</a:t>
            </a:fld>
          </a:p>
        </p:txBody>
      </p:sp>
      <p:sp>
        <p:nvSpPr>
          <p:cNvPr id="58" name="object 58" descr=""/>
          <p:cNvSpPr txBox="1"/>
          <p:nvPr/>
        </p:nvSpPr>
        <p:spPr>
          <a:xfrm>
            <a:off x="1206500" y="8079262"/>
            <a:ext cx="723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169924" y="8132887"/>
            <a:ext cx="1028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4629" sz="1800" spc="60">
                <a:latin typeface="Calibri"/>
                <a:cs typeface="Calibri"/>
              </a:rPr>
              <a:t>i</a:t>
            </a:r>
            <a:r>
              <a:rPr dirty="0" sz="600" spc="40" i="1">
                <a:latin typeface="Calibri"/>
                <a:cs typeface="Calibri"/>
              </a:rPr>
              <a:t>t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1464563" y="8102406"/>
            <a:ext cx="20510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>
                <a:latin typeface="Calibri"/>
                <a:cs typeface="Calibri"/>
              </a:rPr>
              <a:t>n</a:t>
            </a:r>
            <a:r>
              <a:rPr dirty="0" baseline="-9259" sz="900" spc="-37">
                <a:latin typeface="Calibri"/>
                <a:cs typeface="Calibri"/>
              </a:rPr>
              <a:t>1</a:t>
            </a:r>
            <a:endParaRPr baseline="-9259" sz="9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927351" y="812406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1165356" y="7989621"/>
            <a:ext cx="11442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37185" algn="l"/>
                <a:tab pos="1048385" algn="l"/>
              </a:tabLst>
            </a:pP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572260" y="8079262"/>
            <a:ext cx="78549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25805" algn="l"/>
              </a:tabLst>
            </a:pPr>
            <a:r>
              <a:rPr dirty="0" u="sng" sz="600" spc="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</a:t>
            </a:r>
            <a:r>
              <a:rPr dirty="0" sz="600">
                <a:latin typeface="Calibri"/>
                <a:cs typeface="Calibri"/>
              </a:rPr>
              <a:t>	</a:t>
            </a:r>
            <a:r>
              <a:rPr dirty="0" u="sng" sz="600" spc="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176272" y="8102406"/>
            <a:ext cx="2070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>
                <a:latin typeface="Calibri"/>
                <a:cs typeface="Calibri"/>
              </a:rPr>
              <a:t>n</a:t>
            </a:r>
            <a:r>
              <a:rPr dirty="0" baseline="-9259" sz="900" spc="-37">
                <a:latin typeface="Calibri"/>
                <a:cs typeface="Calibri"/>
              </a:rPr>
              <a:t>1</a:t>
            </a:r>
            <a:endParaRPr baseline="-9259" sz="9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316227" y="8050590"/>
            <a:ext cx="11125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7825" algn="l"/>
                <a:tab pos="1048385" algn="l"/>
              </a:tabLst>
            </a:pP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i</a:t>
            </a:r>
            <a:r>
              <a:rPr dirty="0" sz="1200" spc="130" i="1">
                <a:latin typeface="Calibri"/>
                <a:cs typeface="Calibri"/>
              </a:rPr>
              <a:t>  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70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2402839" y="8124061"/>
            <a:ext cx="647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t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227836" y="8394730"/>
            <a:ext cx="723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1144524" y="8479153"/>
            <a:ext cx="1752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44" i="1">
                <a:latin typeface="Calibri"/>
                <a:cs typeface="Calibri"/>
              </a:rPr>
              <a:t>V</a:t>
            </a:r>
            <a:r>
              <a:rPr dirty="0" sz="600" spc="30" i="1">
                <a:latin typeface="Calibri"/>
                <a:cs typeface="Calibri"/>
              </a:rPr>
              <a:t>t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1165351" y="8305103"/>
            <a:ext cx="4540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8140" algn="l"/>
              </a:tabLst>
            </a:pPr>
            <a:r>
              <a:rPr dirty="0" u="sng" sz="8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593596" y="8394730"/>
            <a:ext cx="723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259578" y="8305093"/>
            <a:ext cx="1079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2341879" y="8394730"/>
            <a:ext cx="723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1473200" y="8416351"/>
            <a:ext cx="97916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798830" algn="l"/>
              </a:tabLst>
            </a:pPr>
            <a:r>
              <a:rPr dirty="0" sz="1200" spc="-25">
                <a:latin typeface="Calibri"/>
                <a:cs typeface="Calibri"/>
              </a:rPr>
              <a:t>n</a:t>
            </a:r>
            <a:r>
              <a:rPr dirty="0" baseline="-9259" sz="900" spc="-37">
                <a:latin typeface="Calibri"/>
                <a:cs typeface="Calibri"/>
              </a:rPr>
              <a:t>2</a:t>
            </a:r>
            <a:r>
              <a:rPr dirty="0" baseline="-9259" sz="900">
                <a:latin typeface="Calibri"/>
                <a:cs typeface="Calibri"/>
              </a:rPr>
              <a:t>	</a:t>
            </a:r>
            <a:r>
              <a:rPr dirty="0" sz="1200" spc="-25">
                <a:latin typeface="Calibri"/>
                <a:cs typeface="Calibri"/>
              </a:rPr>
              <a:t>n</a:t>
            </a:r>
            <a:r>
              <a:rPr dirty="0" baseline="-9259" sz="900" spc="-37">
                <a:latin typeface="Calibri"/>
                <a:cs typeface="Calibri"/>
              </a:rPr>
              <a:t>2</a:t>
            </a:r>
            <a:endParaRPr baseline="-9259" sz="900">
              <a:latin typeface="Calibri"/>
              <a:cs typeface="Calibri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1337563" y="8364535"/>
            <a:ext cx="11855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7825" algn="l"/>
                <a:tab pos="1085215" algn="l"/>
              </a:tabLst>
            </a:pP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35" i="1">
                <a:latin typeface="Calibri"/>
                <a:cs typeface="Calibri"/>
              </a:rPr>
              <a:t> 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1985264" y="8438005"/>
            <a:ext cx="5765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24510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t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1124711" y="8658666"/>
            <a:ext cx="16776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487170" algn="l"/>
              </a:tabLst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que: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a</a:t>
            </a:r>
            <a:r>
              <a:rPr dirty="0" sz="1200" spc="4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u="sng" baseline="31250" sz="1200" spc="82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</a:t>
            </a:r>
            <a:r>
              <a:rPr dirty="0" u="sng" baseline="32407" sz="900" spc="82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baseline="32407" sz="900">
                <a:latin typeface="Calibri"/>
                <a:cs typeface="Calibri"/>
              </a:rPr>
              <a:t>	</a:t>
            </a: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3148076" y="864984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2300732" y="8761093"/>
            <a:ext cx="9537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857885" algn="l"/>
              </a:tabLst>
            </a:pPr>
            <a:r>
              <a:rPr dirty="0" sz="800" spc="55" i="1">
                <a:latin typeface="Calibri"/>
                <a:cs typeface="Calibri"/>
              </a:rPr>
              <a:t>n</a:t>
            </a:r>
            <a:r>
              <a:rPr dirty="0" baseline="-9259" sz="900" spc="82">
                <a:latin typeface="Calibri"/>
                <a:cs typeface="Calibri"/>
              </a:rPr>
              <a:t>2</a:t>
            </a:r>
            <a:r>
              <a:rPr dirty="0" baseline="-9259" sz="900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504691" y="8732137"/>
            <a:ext cx="5734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21334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t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4632452" y="8761093"/>
            <a:ext cx="647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t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2851400" y="8649841"/>
            <a:ext cx="2018664" cy="2165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170815">
              <a:lnSpc>
                <a:spcPts val="515"/>
              </a:lnSpc>
              <a:spcBef>
                <a:spcPts val="95"/>
              </a:spcBef>
            </a:pP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 marL="38100">
              <a:lnSpc>
                <a:spcPts val="994"/>
              </a:lnSpc>
              <a:tabLst>
                <a:tab pos="421640" algn="l"/>
                <a:tab pos="1304290" algn="l"/>
              </a:tabLst>
            </a:pPr>
            <a:r>
              <a:rPr dirty="0" sz="1200" i="1">
                <a:latin typeface="Calibri"/>
                <a:cs typeface="Calibri"/>
              </a:rPr>
              <a:t>t</a:t>
            </a:r>
            <a:r>
              <a:rPr dirty="0" sz="1200" spc="80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i</a:t>
            </a:r>
            <a:r>
              <a:rPr dirty="0" sz="1200" spc="14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t</a:t>
            </a:r>
            <a:r>
              <a:rPr dirty="0" sz="1200" spc="5" i="1">
                <a:latin typeface="Calibri"/>
                <a:cs typeface="Calibri"/>
              </a:rPr>
              <a:t> </a:t>
            </a:r>
            <a:r>
              <a:rPr dirty="0" sz="1200" spc="-365">
                <a:latin typeface="Lucida Sans Unicode"/>
                <a:cs typeface="Lucida Sans Unicode"/>
              </a:rPr>
              <a:t>∗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70" i="1">
                <a:latin typeface="Calibri"/>
                <a:cs typeface="Calibri"/>
              </a:rPr>
              <a:t>i</a:t>
            </a:r>
            <a:r>
              <a:rPr dirty="0" sz="1200" i="1">
                <a:latin typeface="Calibri"/>
                <a:cs typeface="Calibri"/>
              </a:rPr>
              <a:t>	y</a:t>
            </a:r>
            <a:r>
              <a:rPr dirty="0" sz="1200" spc="114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baseline="-13888" sz="1200" spc="30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40">
                <a:latin typeface="Calibri"/>
                <a:cs typeface="Calibri"/>
              </a:rPr>
              <a:t>  </a:t>
            </a: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baseline="-13888" sz="1200" spc="-37" i="1">
                <a:latin typeface="Calibri"/>
                <a:cs typeface="Calibri"/>
              </a:rPr>
              <a:t>t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1150111" y="8966514"/>
            <a:ext cx="22275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0">
                <a:latin typeface="Calibri"/>
                <a:cs typeface="Calibri"/>
              </a:rPr>
              <a:t>t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15">
                <a:latin typeface="Calibri"/>
                <a:cs typeface="Calibri"/>
              </a:rPr>
              <a:t>=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</a:t>
            </a:r>
            <a:r>
              <a:rPr dirty="0" sz="1200" spc="70">
                <a:latin typeface="Calibri"/>
                <a:cs typeface="Calibri"/>
              </a:rPr>
              <a:t>aria</a:t>
            </a:r>
            <a:r>
              <a:rPr dirty="0" sz="1200" spc="65">
                <a:latin typeface="Calibri"/>
                <a:cs typeface="Calibri"/>
              </a:rPr>
              <a:t>ci</a:t>
            </a:r>
            <a:r>
              <a:rPr dirty="0" sz="1200" spc="-575">
                <a:latin typeface="Calibri"/>
                <a:cs typeface="Calibri"/>
              </a:rPr>
              <a:t>o</a:t>
            </a:r>
            <a:r>
              <a:rPr dirty="0" sz="1200" spc="65">
                <a:latin typeface="Calibri"/>
                <a:cs typeface="Calibri"/>
              </a:rPr>
              <a:t>´</a:t>
            </a:r>
            <a:r>
              <a:rPr dirty="0" sz="1200" spc="70">
                <a:latin typeface="Calibri"/>
                <a:cs typeface="Calibri"/>
              </a:rPr>
              <a:t>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taps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145">
                <a:latin typeface="Calibri"/>
                <a:cs typeface="Calibri"/>
              </a:rPr>
              <a:t>  </a:t>
            </a: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3706367" y="9019854"/>
            <a:ext cx="20510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>
                <a:latin typeface="Calibri"/>
                <a:cs typeface="Calibri"/>
              </a:rPr>
              <a:t>n</a:t>
            </a:r>
            <a:r>
              <a:rPr dirty="0" baseline="-9259" sz="900" spc="-37">
                <a:latin typeface="Calibri"/>
                <a:cs typeface="Calibri"/>
              </a:rPr>
              <a:t>1</a:t>
            </a:r>
            <a:endParaRPr baseline="-9259" sz="900">
              <a:latin typeface="Calibri"/>
              <a:cs typeface="Calibri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3945635" y="9038142"/>
            <a:ext cx="6388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800" spc="127">
                <a:latin typeface="Calibri"/>
                <a:cs typeface="Calibri"/>
              </a:rPr>
              <a:t>n</a:t>
            </a:r>
            <a:r>
              <a:rPr dirty="0" sz="600" spc="85">
                <a:latin typeface="Calibri"/>
                <a:cs typeface="Calibri"/>
              </a:rPr>
              <a:t>1</a:t>
            </a:r>
            <a:r>
              <a:rPr dirty="0" sz="600" spc="85" i="1">
                <a:latin typeface="Verdana"/>
                <a:cs typeface="Verdana"/>
              </a:rPr>
              <a:t>−</a:t>
            </a:r>
            <a:r>
              <a:rPr dirty="0" sz="600" spc="85" i="1">
                <a:latin typeface="Calibri"/>
                <a:cs typeface="Calibri"/>
              </a:rPr>
              <a:t>nominal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3418302" y="8920795"/>
            <a:ext cx="14751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375">
                <a:latin typeface="Calibri"/>
                <a:cs typeface="Calibri"/>
              </a:rPr>
              <a:t>t</a:t>
            </a:r>
            <a:r>
              <a:rPr dirty="0" baseline="-16203" sz="1800" spc="22">
                <a:latin typeface="Calibri"/>
                <a:cs typeface="Calibri"/>
              </a:rPr>
              <a:t> </a:t>
            </a:r>
            <a:r>
              <a:rPr dirty="0" baseline="-16203" sz="1800" spc="322">
                <a:latin typeface="Calibri"/>
                <a:cs typeface="Calibri"/>
              </a:rPr>
              <a:t>=</a:t>
            </a:r>
            <a:r>
              <a:rPr dirty="0" baseline="-16203" sz="1800" spc="427">
                <a:latin typeface="Calibri"/>
                <a:cs typeface="Calibri"/>
              </a:rPr>
              <a:t> </a:t>
            </a:r>
            <a:r>
              <a:rPr dirty="0" u="sng" baseline="4629" sz="18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</a:t>
            </a:r>
            <a:r>
              <a:rPr dirty="0" sz="600" spc="35">
                <a:latin typeface="Calibri"/>
                <a:cs typeface="Calibri"/>
              </a:rPr>
              <a:t> </a:t>
            </a:r>
            <a:r>
              <a:rPr dirty="0" baseline="-16203" sz="1800" spc="165" i="1">
                <a:latin typeface="Calibri"/>
                <a:cs typeface="Calibri"/>
              </a:rPr>
              <a:t>/</a:t>
            </a:r>
            <a:r>
              <a:rPr dirty="0" u="sng" baseline="9259" sz="1800" spc="16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</a:t>
            </a:r>
            <a:r>
              <a:rPr dirty="0" u="sng" baseline="4629" sz="900" spc="16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</a:t>
            </a:r>
            <a:r>
              <a:rPr dirty="0" u="sng" baseline="4629" sz="900" spc="165" i="1">
                <a:uFill>
                  <a:solidFill>
                    <a:srgbClr val="000000"/>
                  </a:solidFill>
                </a:uFill>
                <a:latin typeface="Verdana"/>
                <a:cs typeface="Verdana"/>
              </a:rPr>
              <a:t>−</a:t>
            </a:r>
            <a:r>
              <a:rPr dirty="0" u="sng" baseline="4629" sz="900" spc="16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nominal</a:t>
            </a:r>
            <a:r>
              <a:rPr dirty="0" baseline="4629" sz="900" spc="622" i="1">
                <a:latin typeface="Calibri"/>
                <a:cs typeface="Calibri"/>
              </a:rPr>
              <a:t> </a:t>
            </a:r>
            <a:r>
              <a:rPr dirty="0" baseline="-16203" sz="1800" spc="-30" i="1">
                <a:latin typeface="Calibri"/>
                <a:cs typeface="Calibri"/>
              </a:rPr>
              <a:t>p.u.</a:t>
            </a:r>
            <a:endParaRPr baseline="-16203" sz="18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24697" y="751464"/>
            <a:ext cx="4815840" cy="1324610"/>
          </a:xfrm>
          <a:prstGeom prst="rect">
            <a:avLst/>
          </a:prstGeom>
        </p:spPr>
        <p:txBody>
          <a:bodyPr wrap="square" lIns="0" tIns="104139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819"/>
              </a:spcBef>
            </a:pP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reemplazar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t</a:t>
            </a:r>
            <a:r>
              <a:rPr dirty="0" baseline="-13888" sz="1200" spc="352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I</a:t>
            </a:r>
            <a:r>
              <a:rPr dirty="0" baseline="-13888" sz="1200" spc="187" i="1">
                <a:latin typeface="Calibri"/>
                <a:cs typeface="Calibri"/>
              </a:rPr>
              <a:t>t</a:t>
            </a:r>
            <a:r>
              <a:rPr dirty="0" baseline="-13888" sz="1200" spc="352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obtiene:</a:t>
            </a:r>
            <a:endParaRPr sz="1200">
              <a:latin typeface="Calibri"/>
              <a:cs typeface="Calibri"/>
            </a:endParaRPr>
          </a:p>
          <a:p>
            <a:pPr marL="38100" marR="1976755">
              <a:lnSpc>
                <a:spcPct val="149200"/>
              </a:lnSpc>
              <a:spcBef>
                <a:spcPts val="10"/>
              </a:spcBef>
            </a:pPr>
            <a:r>
              <a:rPr dirty="0" sz="1200" spc="60">
                <a:latin typeface="Calibri"/>
                <a:cs typeface="Calibri"/>
              </a:rPr>
              <a:t>R</a:t>
            </a:r>
            <a:r>
              <a:rPr dirty="0" sz="1200" spc="55">
                <a:latin typeface="Calibri"/>
                <a:cs typeface="Calibri"/>
              </a:rPr>
              <a:t>e</a:t>
            </a:r>
            <a:r>
              <a:rPr dirty="0" sz="1200" spc="60">
                <a:latin typeface="Calibri"/>
                <a:cs typeface="Calibri"/>
              </a:rPr>
              <a:t>la</a:t>
            </a:r>
            <a:r>
              <a:rPr dirty="0" sz="1200" spc="55">
                <a:latin typeface="Calibri"/>
                <a:cs typeface="Calibri"/>
              </a:rPr>
              <a:t>ci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corriente: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 spc="65" i="1">
                <a:latin typeface="Calibri"/>
                <a:cs typeface="Calibri"/>
              </a:rPr>
              <a:t>i</a:t>
            </a:r>
            <a:r>
              <a:rPr dirty="0" baseline="-13888" sz="1200" spc="97">
                <a:latin typeface="Calibri"/>
                <a:cs typeface="Calibri"/>
              </a:rPr>
              <a:t>1</a:t>
            </a:r>
            <a:r>
              <a:rPr dirty="0" baseline="-13888" sz="1200" spc="26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t</a:t>
            </a:r>
            <a:r>
              <a:rPr dirty="0" sz="1200" spc="45" i="1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i</a:t>
            </a:r>
            <a:r>
              <a:rPr dirty="0" baseline="-13888" sz="1200" spc="120" i="1">
                <a:latin typeface="Calibri"/>
                <a:cs typeface="Calibri"/>
              </a:rPr>
              <a:t>t</a:t>
            </a:r>
            <a:r>
              <a:rPr dirty="0" baseline="-13888" sz="1200" spc="735" i="1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80" i="1">
                <a:latin typeface="Calibri"/>
                <a:cs typeface="Calibri"/>
              </a:rPr>
              <a:t>i</a:t>
            </a:r>
            <a:r>
              <a:rPr dirty="0" baseline="-13888" sz="1200" spc="120" i="1">
                <a:latin typeface="Calibri"/>
                <a:cs typeface="Calibri"/>
              </a:rPr>
              <a:t>t</a:t>
            </a:r>
            <a:r>
              <a:rPr dirty="0" baseline="-13888" sz="1200" spc="27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60" i="1">
                <a:latin typeface="Calibri"/>
                <a:cs typeface="Calibri"/>
              </a:rPr>
              <a:t>i</a:t>
            </a:r>
            <a:r>
              <a:rPr dirty="0" baseline="-13888" sz="1200" spc="89">
                <a:latin typeface="Calibri"/>
                <a:cs typeface="Calibri"/>
              </a:rPr>
              <a:t>1</a:t>
            </a:r>
            <a:r>
              <a:rPr dirty="0" sz="1200" spc="60" i="1">
                <a:latin typeface="Calibri"/>
                <a:cs typeface="Calibri"/>
              </a:rPr>
              <a:t>/t </a:t>
            </a:r>
            <a:r>
              <a:rPr dirty="0" sz="1200" spc="65" i="1">
                <a:latin typeface="Calibri"/>
                <a:cs typeface="Calibri"/>
              </a:rPr>
              <a:t>i</a:t>
            </a:r>
            <a:r>
              <a:rPr dirty="0" baseline="-13888" sz="1200" spc="97">
                <a:latin typeface="Calibri"/>
                <a:cs typeface="Calibri"/>
              </a:rPr>
              <a:t>1</a:t>
            </a:r>
            <a:r>
              <a:rPr dirty="0" baseline="-13888" sz="1200" spc="30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t</a:t>
            </a:r>
            <a:r>
              <a:rPr dirty="0" sz="1200" spc="7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t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sz="1200" spc="270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9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t</a:t>
            </a:r>
            <a:r>
              <a:rPr dirty="0" sz="1200" spc="7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2</a:t>
            </a:r>
            <a:r>
              <a:rPr dirty="0" baseline="-13888" sz="1200" spc="307">
                <a:latin typeface="Calibri"/>
                <a:cs typeface="Calibri"/>
              </a:rPr>
              <a:t> 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710"/>
              </a:spcBef>
            </a:pPr>
            <a:r>
              <a:rPr dirty="0" sz="1200" spc="65" i="1">
                <a:latin typeface="Calibri"/>
                <a:cs typeface="Calibri"/>
              </a:rPr>
              <a:t>i</a:t>
            </a:r>
            <a:r>
              <a:rPr dirty="0" baseline="-13888" sz="1200" spc="97">
                <a:latin typeface="Calibri"/>
                <a:cs typeface="Calibri"/>
              </a:rPr>
              <a:t>2</a:t>
            </a:r>
            <a:r>
              <a:rPr dirty="0" baseline="-13888" sz="1200" spc="29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t</a:t>
            </a:r>
            <a:r>
              <a:rPr dirty="0" baseline="-13888" sz="1200" spc="307" i="1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sz="1200" spc="25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sz="1200" spc="-10" i="1">
                <a:latin typeface="Calibri"/>
                <a:cs typeface="Calibri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baseline="-13888" sz="1200" spc="-37">
                <a:latin typeface="Calibri"/>
                <a:cs typeface="Calibri"/>
              </a:rPr>
              <a:t>2</a:t>
            </a:r>
            <a:endParaRPr baseline="-13888" sz="1200">
              <a:latin typeface="Calibri"/>
              <a:cs typeface="Calibri"/>
            </a:endParaRPr>
          </a:p>
          <a:p>
            <a:pPr algn="ctr" marR="1248410">
              <a:lnSpc>
                <a:spcPct val="100000"/>
              </a:lnSpc>
              <a:spcBef>
                <a:spcPts val="650"/>
              </a:spcBef>
            </a:pP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872232" y="2040253"/>
            <a:ext cx="647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t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588767" y="2011298"/>
            <a:ext cx="49593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3865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t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388867" y="2011298"/>
            <a:ext cx="41020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2900" algn="l"/>
              </a:tabLst>
            </a:pPr>
            <a:r>
              <a:rPr dirty="0" sz="800" spc="-50" i="1">
                <a:latin typeface="Calibri"/>
                <a:cs typeface="Calibri"/>
              </a:rPr>
              <a:t>t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150111" y="1937826"/>
            <a:ext cx="27508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0">
                <a:latin typeface="Calibri"/>
                <a:cs typeface="Calibri"/>
              </a:rPr>
              <a:t>R</a:t>
            </a:r>
            <a:r>
              <a:rPr dirty="0" sz="1200" spc="55">
                <a:latin typeface="Calibri"/>
                <a:cs typeface="Calibri"/>
              </a:rPr>
              <a:t>e</a:t>
            </a:r>
            <a:r>
              <a:rPr dirty="0" sz="1200" spc="60">
                <a:latin typeface="Calibri"/>
                <a:cs typeface="Calibri"/>
              </a:rPr>
              <a:t>la</a:t>
            </a:r>
            <a:r>
              <a:rPr dirty="0" sz="1200" spc="55">
                <a:latin typeface="Calibri"/>
                <a:cs typeface="Calibri"/>
              </a:rPr>
              <a:t>ci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voltaje: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3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29">
                <a:latin typeface="Calibri"/>
                <a:cs typeface="Calibri"/>
              </a:rPr>
              <a:t> 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30" i="1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3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2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35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t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124710" y="2118489"/>
            <a:ext cx="2580005" cy="8470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1202055">
              <a:lnSpc>
                <a:spcPct val="150000"/>
              </a:lnSpc>
              <a:spcBef>
                <a:spcPts val="100"/>
              </a:spcBef>
            </a:pPr>
            <a:r>
              <a:rPr dirty="0" sz="1200" spc="65" i="1">
                <a:latin typeface="Calibri"/>
                <a:cs typeface="Calibri"/>
              </a:rPr>
              <a:t>i</a:t>
            </a:r>
            <a:r>
              <a:rPr dirty="0" baseline="-13888" sz="1200" spc="97">
                <a:latin typeface="Calibri"/>
                <a:cs typeface="Calibri"/>
              </a:rPr>
              <a:t>1</a:t>
            </a:r>
            <a:r>
              <a:rPr dirty="0" baseline="-13888" sz="1200" spc="30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t</a:t>
            </a:r>
            <a:r>
              <a:rPr dirty="0" baseline="31250" sz="1200">
                <a:latin typeface="Calibri"/>
                <a:cs typeface="Calibri"/>
              </a:rPr>
              <a:t>2</a:t>
            </a:r>
            <a:r>
              <a:rPr dirty="0" baseline="31250" sz="1200" spc="307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baseline="-13888" sz="1200" spc="307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sz="1200" spc="290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t</a:t>
            </a:r>
            <a:r>
              <a:rPr dirty="0" sz="1200" spc="7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2</a:t>
            </a:r>
            <a:r>
              <a:rPr dirty="0" baseline="-13888" sz="1200" spc="307">
                <a:latin typeface="Calibri"/>
                <a:cs typeface="Calibri"/>
              </a:rPr>
              <a:t> </a:t>
            </a:r>
            <a:r>
              <a:rPr dirty="0" sz="1200" spc="35" i="1">
                <a:latin typeface="Calibri"/>
                <a:cs typeface="Calibri"/>
              </a:rPr>
              <a:t>Y </a:t>
            </a:r>
            <a:r>
              <a:rPr dirty="0" sz="1200" spc="65" i="1">
                <a:latin typeface="Calibri"/>
                <a:cs typeface="Calibri"/>
              </a:rPr>
              <a:t>i</a:t>
            </a:r>
            <a:r>
              <a:rPr dirty="0" baseline="-13888" sz="1200" spc="97">
                <a:latin typeface="Calibri"/>
                <a:cs typeface="Calibri"/>
              </a:rPr>
              <a:t>2</a:t>
            </a:r>
            <a:r>
              <a:rPr dirty="0" baseline="-13888" sz="1200" spc="284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baseline="-13888" sz="1200" spc="292">
                <a:latin typeface="Calibri"/>
                <a:cs typeface="Calibri"/>
              </a:rPr>
              <a:t> </a:t>
            </a:r>
            <a:r>
              <a:rPr dirty="0" sz="1200" spc="100" i="1">
                <a:latin typeface="Calibri"/>
                <a:cs typeface="Calibri"/>
              </a:rPr>
              <a:t>t</a:t>
            </a:r>
            <a:r>
              <a:rPr dirty="0" sz="1200" i="1">
                <a:latin typeface="Calibri"/>
                <a:cs typeface="Calibri"/>
              </a:rPr>
              <a:t> </a:t>
            </a:r>
            <a:r>
              <a:rPr dirty="0" sz="1200" spc="60" i="1">
                <a:latin typeface="Calibri"/>
                <a:cs typeface="Calibri"/>
              </a:rPr>
              <a:t>Y</a:t>
            </a:r>
            <a:r>
              <a:rPr dirty="0" sz="1200" spc="26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sz="1200" spc="330" i="1">
                <a:latin typeface="Calibri"/>
                <a:cs typeface="Calibri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baseline="-13888" sz="1200" spc="-37">
                <a:latin typeface="Calibri"/>
                <a:cs typeface="Calibri"/>
              </a:rPr>
              <a:t>2</a:t>
            </a:r>
            <a:endParaRPr baseline="-13888"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705"/>
              </a:spcBef>
            </a:pPr>
            <a:r>
              <a:rPr dirty="0" sz="1200">
                <a:latin typeface="Calibri"/>
                <a:cs typeface="Calibri"/>
              </a:rPr>
              <a:t>Expresado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matricial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tiene: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117595" y="3150929"/>
            <a:ext cx="76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70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167888" y="322440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092195" y="3333811"/>
            <a:ext cx="1803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40" i="1">
                <a:latin typeface="Calibri"/>
                <a:cs typeface="Calibri"/>
              </a:rPr>
              <a:t>i</a:t>
            </a:r>
            <a:r>
              <a:rPr dirty="0" baseline="-13888" sz="1200" spc="60">
                <a:latin typeface="Calibri"/>
                <a:cs typeface="Calibri"/>
              </a:rPr>
              <a:t>2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980435" y="3046696"/>
            <a:ext cx="684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23215" algn="l"/>
                <a:tab pos="597535" algn="l"/>
              </a:tabLst>
            </a:pPr>
            <a:r>
              <a:rPr dirty="0" sz="1000" spc="135">
                <a:latin typeface="Cambria"/>
                <a:cs typeface="Cambria"/>
              </a:rPr>
              <a:t>"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Cambria"/>
                <a:cs typeface="Cambria"/>
              </a:rPr>
              <a:t>#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35">
                <a:latin typeface="Cambria"/>
                <a:cs typeface="Cambria"/>
              </a:rPr>
              <a:t>"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407155" y="3243893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652026" y="3150929"/>
            <a:ext cx="78867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1285">
              <a:lnSpc>
                <a:spcPct val="100000"/>
              </a:lnSpc>
              <a:spcBef>
                <a:spcPts val="95"/>
              </a:spcBef>
              <a:tabLst>
                <a:tab pos="480695" algn="l"/>
              </a:tabLst>
            </a:pPr>
            <a:r>
              <a:rPr dirty="0" sz="1200" spc="25" i="1">
                <a:latin typeface="Calibri"/>
                <a:cs typeface="Calibri"/>
              </a:rPr>
              <a:t>t</a:t>
            </a:r>
            <a:r>
              <a:rPr dirty="0" baseline="31250" sz="1200" spc="37">
                <a:latin typeface="Calibri"/>
                <a:cs typeface="Calibri"/>
              </a:rPr>
              <a:t>2</a:t>
            </a:r>
            <a:r>
              <a:rPr dirty="0" sz="1200" spc="2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 i="1">
                <a:latin typeface="Calibri"/>
                <a:cs typeface="Calibri"/>
              </a:rPr>
              <a:t>tY</a:t>
            </a:r>
            <a:endParaRPr sz="12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tabLst>
                <a:tab pos="651510" algn="l"/>
              </a:tabLst>
            </a:pP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 i="1">
                <a:latin typeface="Calibri"/>
                <a:cs typeface="Calibri"/>
              </a:rPr>
              <a:t>tY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710176" y="3150929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797044" y="322440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684776" y="3333811"/>
            <a:ext cx="2171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baseline="-13888" sz="1200" spc="-37">
                <a:latin typeface="Calibri"/>
                <a:cs typeface="Calibri"/>
              </a:rPr>
              <a:t>2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473955" y="3046696"/>
            <a:ext cx="546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59105" algn="l"/>
              </a:tabLst>
            </a:pPr>
            <a:r>
              <a:rPr dirty="0" sz="1000" spc="140">
                <a:latin typeface="Cambria"/>
                <a:cs typeface="Cambria"/>
              </a:rPr>
              <a:t>#"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Cambria"/>
                <a:cs typeface="Cambria"/>
              </a:rPr>
              <a:t>#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579623" y="4221988"/>
            <a:ext cx="243840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25">
                <a:latin typeface="Times New Roman"/>
                <a:cs typeface="Times New Roman"/>
              </a:rPr>
              <a:t>i</a:t>
            </a:r>
            <a:r>
              <a:rPr dirty="0" sz="1000" spc="-25">
                <a:latin typeface="Times New Roman"/>
                <a:cs typeface="Times New Roman"/>
              </a:rPr>
              <a:t>km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322846" y="4221988"/>
            <a:ext cx="243840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25">
                <a:latin typeface="Times New Roman"/>
                <a:cs typeface="Times New Roman"/>
              </a:rPr>
              <a:t>i</a:t>
            </a:r>
            <a:r>
              <a:rPr dirty="0" sz="1000" spc="-25">
                <a:latin typeface="Times New Roman"/>
                <a:cs typeface="Times New Roman"/>
              </a:rPr>
              <a:t>mk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236723" y="4793488"/>
            <a:ext cx="48831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150">
                <a:latin typeface="Times New Roman"/>
                <a:cs typeface="Times New Roman"/>
              </a:rPr>
              <a:t>V</a:t>
            </a:r>
            <a:r>
              <a:rPr dirty="0" sz="1000">
                <a:latin typeface="Times New Roman"/>
                <a:cs typeface="Times New Roman"/>
              </a:rPr>
              <a:t>k</a:t>
            </a:r>
            <a:r>
              <a:rPr dirty="0" sz="1000" spc="200">
                <a:latin typeface="Times New Roman"/>
                <a:cs typeface="Times New Roman"/>
              </a:rPr>
              <a:t>  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-5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k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951223" y="4221988"/>
            <a:ext cx="181610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30">
                <a:latin typeface="Times New Roman"/>
                <a:cs typeface="Times New Roman"/>
              </a:rPr>
              <a:t>t</a:t>
            </a:r>
            <a:r>
              <a:rPr dirty="0" sz="1050" spc="30">
                <a:latin typeface="Times New Roman"/>
                <a:cs typeface="Times New Roman"/>
              </a:rPr>
              <a:t>Y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268473" y="5136388"/>
            <a:ext cx="575310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250" spc="50">
                <a:latin typeface="Times New Roman"/>
                <a:cs typeface="Times New Roman"/>
              </a:rPr>
              <a:t>t</a:t>
            </a:r>
            <a:r>
              <a:rPr dirty="0" baseline="31250" sz="1200" spc="75">
                <a:latin typeface="Times New Roman"/>
                <a:cs typeface="Times New Roman"/>
              </a:rPr>
              <a:t>2</a:t>
            </a:r>
            <a:r>
              <a:rPr dirty="0" sz="800" spc="50">
                <a:latin typeface="Times New Roman"/>
                <a:cs typeface="Times New Roman"/>
              </a:rPr>
              <a:t>−</a:t>
            </a:r>
            <a:r>
              <a:rPr dirty="0" sz="800" spc="245">
                <a:latin typeface="Times New Roman"/>
                <a:cs typeface="Times New Roman"/>
              </a:rPr>
              <a:t> </a:t>
            </a:r>
            <a:r>
              <a:rPr dirty="0" sz="1250" spc="30">
                <a:latin typeface="Times New Roman"/>
                <a:cs typeface="Times New Roman"/>
              </a:rPr>
              <a:t>t</a:t>
            </a:r>
            <a:r>
              <a:rPr dirty="0" sz="1150" spc="30">
                <a:latin typeface="Times New Roman"/>
                <a:cs typeface="Times New Roman"/>
              </a:rPr>
              <a:t>)</a:t>
            </a:r>
            <a:r>
              <a:rPr dirty="0" sz="1050" spc="30">
                <a:latin typeface="Times New Roman"/>
                <a:cs typeface="Times New Roman"/>
              </a:rPr>
              <a:t>Y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5322821" y="4793488"/>
            <a:ext cx="695325" cy="5607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84150">
              <a:lnSpc>
                <a:spcPct val="100000"/>
              </a:lnSpc>
              <a:spcBef>
                <a:spcPts val="110"/>
              </a:spcBef>
            </a:pPr>
            <a:r>
              <a:rPr dirty="0" sz="1150">
                <a:latin typeface="Times New Roman"/>
                <a:cs typeface="Times New Roman"/>
              </a:rPr>
              <a:t>V</a:t>
            </a:r>
            <a:r>
              <a:rPr dirty="0" sz="1000">
                <a:latin typeface="Times New Roman"/>
                <a:cs typeface="Times New Roman"/>
              </a:rPr>
              <a:t>m</a:t>
            </a:r>
            <a:r>
              <a:rPr dirty="0" sz="1000" spc="36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-5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m</a:t>
            </a: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050">
                <a:latin typeface="Times New Roman"/>
                <a:cs typeface="Times New Roman"/>
              </a:rPr>
              <a:t>1</a:t>
            </a:r>
            <a:r>
              <a:rPr dirty="0" sz="1050" spc="4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−</a:t>
            </a:r>
            <a:r>
              <a:rPr dirty="0" sz="1050" spc="165">
                <a:latin typeface="Times New Roman"/>
                <a:cs typeface="Times New Roman"/>
              </a:rPr>
              <a:t> </a:t>
            </a:r>
            <a:r>
              <a:rPr dirty="0" sz="1250" spc="30">
                <a:latin typeface="Times New Roman"/>
                <a:cs typeface="Times New Roman"/>
              </a:rPr>
              <a:t>t</a:t>
            </a:r>
            <a:r>
              <a:rPr dirty="0" sz="1150" spc="30">
                <a:latin typeface="Times New Roman"/>
                <a:cs typeface="Times New Roman"/>
              </a:rPr>
              <a:t>)</a:t>
            </a:r>
            <a:r>
              <a:rPr dirty="0" sz="1050" spc="30">
                <a:latin typeface="Times New Roman"/>
                <a:cs typeface="Times New Roman"/>
              </a:rPr>
              <a:t>Y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24" name="object 24" descr=""/>
          <p:cNvGrpSpPr/>
          <p:nvPr/>
        </p:nvGrpSpPr>
        <p:grpSpPr>
          <a:xfrm>
            <a:off x="2393632" y="4025074"/>
            <a:ext cx="3516629" cy="1915795"/>
            <a:chOff x="2393632" y="4025074"/>
            <a:chExt cx="3516629" cy="1915795"/>
          </a:xfrm>
        </p:grpSpPr>
        <p:pic>
          <p:nvPicPr>
            <p:cNvPr id="25" name="object 2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94032" y="4025074"/>
              <a:ext cx="167259" cy="167259"/>
            </a:xfrm>
            <a:prstGeom prst="rect">
              <a:avLst/>
            </a:prstGeom>
          </p:spPr>
        </p:pic>
        <p:pic>
          <p:nvPicPr>
            <p:cNvPr id="26" name="object 2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93632" y="4025074"/>
              <a:ext cx="167258" cy="167259"/>
            </a:xfrm>
            <a:prstGeom prst="rect">
              <a:avLst/>
            </a:prstGeom>
          </p:spPr>
        </p:pic>
        <p:sp>
          <p:nvSpPr>
            <p:cNvPr id="27" name="object 27" descr=""/>
            <p:cNvSpPr/>
            <p:nvPr/>
          </p:nvSpPr>
          <p:spPr>
            <a:xfrm>
              <a:off x="2478024" y="4223257"/>
              <a:ext cx="3200400" cy="1714500"/>
            </a:xfrm>
            <a:custGeom>
              <a:avLst/>
              <a:gdLst/>
              <a:ahLst/>
              <a:cxnLst/>
              <a:rect l="l" t="t" r="r" b="b"/>
              <a:pathLst>
                <a:path w="3200400" h="1714500">
                  <a:moveTo>
                    <a:pt x="914400" y="228600"/>
                  </a:moveTo>
                  <a:lnTo>
                    <a:pt x="2286000" y="228600"/>
                  </a:lnTo>
                  <a:lnTo>
                    <a:pt x="2286000" y="342900"/>
                  </a:lnTo>
                  <a:lnTo>
                    <a:pt x="914400" y="342900"/>
                  </a:lnTo>
                  <a:lnTo>
                    <a:pt x="914400" y="228600"/>
                  </a:lnTo>
                  <a:close/>
                </a:path>
                <a:path w="3200400" h="1714500">
                  <a:moveTo>
                    <a:pt x="0" y="0"/>
                  </a:moveTo>
                  <a:lnTo>
                    <a:pt x="0" y="571500"/>
                  </a:lnTo>
                </a:path>
                <a:path w="3200400" h="1714500">
                  <a:moveTo>
                    <a:pt x="3200400" y="0"/>
                  </a:moveTo>
                  <a:lnTo>
                    <a:pt x="3200400" y="571500"/>
                  </a:lnTo>
                </a:path>
                <a:path w="3200400" h="1714500">
                  <a:moveTo>
                    <a:pt x="0" y="285750"/>
                  </a:moveTo>
                  <a:lnTo>
                    <a:pt x="914400" y="285750"/>
                  </a:lnTo>
                </a:path>
                <a:path w="3200400" h="1714500">
                  <a:moveTo>
                    <a:pt x="2286000" y="285750"/>
                  </a:moveTo>
                  <a:lnTo>
                    <a:pt x="3200400" y="285750"/>
                  </a:lnTo>
                </a:path>
                <a:path w="3200400" h="1714500">
                  <a:moveTo>
                    <a:pt x="457200" y="285750"/>
                  </a:moveTo>
                  <a:lnTo>
                    <a:pt x="457200" y="800100"/>
                  </a:lnTo>
                </a:path>
                <a:path w="3200400" h="1714500">
                  <a:moveTo>
                    <a:pt x="2743200" y="285750"/>
                  </a:moveTo>
                  <a:lnTo>
                    <a:pt x="2743200" y="800100"/>
                  </a:lnTo>
                </a:path>
                <a:path w="3200400" h="1714500">
                  <a:moveTo>
                    <a:pt x="400050" y="800100"/>
                  </a:moveTo>
                  <a:lnTo>
                    <a:pt x="514350" y="800100"/>
                  </a:lnTo>
                  <a:lnTo>
                    <a:pt x="514350" y="1257300"/>
                  </a:lnTo>
                  <a:lnTo>
                    <a:pt x="400050" y="1257300"/>
                  </a:lnTo>
                  <a:lnTo>
                    <a:pt x="400050" y="800100"/>
                  </a:lnTo>
                  <a:close/>
                </a:path>
                <a:path w="3200400" h="1714500">
                  <a:moveTo>
                    <a:pt x="2686050" y="800100"/>
                  </a:moveTo>
                  <a:lnTo>
                    <a:pt x="2800350" y="800100"/>
                  </a:lnTo>
                  <a:lnTo>
                    <a:pt x="2800350" y="1257300"/>
                  </a:lnTo>
                  <a:lnTo>
                    <a:pt x="2686050" y="1257300"/>
                  </a:lnTo>
                  <a:lnTo>
                    <a:pt x="2686050" y="800100"/>
                  </a:lnTo>
                  <a:close/>
                </a:path>
                <a:path w="3200400" h="1714500">
                  <a:moveTo>
                    <a:pt x="457200" y="1257300"/>
                  </a:moveTo>
                  <a:lnTo>
                    <a:pt x="457200" y="1714500"/>
                  </a:lnTo>
                </a:path>
                <a:path w="3200400" h="1714500">
                  <a:moveTo>
                    <a:pt x="2743200" y="1257300"/>
                  </a:moveTo>
                  <a:lnTo>
                    <a:pt x="2743200" y="1714500"/>
                  </a:lnTo>
                </a:path>
                <a:path w="3200400" h="1714500">
                  <a:moveTo>
                    <a:pt x="342900" y="1714500"/>
                  </a:moveTo>
                  <a:lnTo>
                    <a:pt x="571500" y="1714500"/>
                  </a:lnTo>
                </a:path>
                <a:path w="3200400" h="1714500">
                  <a:moveTo>
                    <a:pt x="2628900" y="1714500"/>
                  </a:moveTo>
                  <a:lnTo>
                    <a:pt x="2857500" y="171450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2535174" y="4448809"/>
              <a:ext cx="325120" cy="6350"/>
            </a:xfrm>
            <a:custGeom>
              <a:avLst/>
              <a:gdLst/>
              <a:ahLst/>
              <a:cxnLst/>
              <a:rect l="l" t="t" r="r" b="b"/>
              <a:pathLst>
                <a:path w="325119" h="6350">
                  <a:moveTo>
                    <a:pt x="325120" y="2540"/>
                  </a:moveTo>
                  <a:lnTo>
                    <a:pt x="323583" y="2540"/>
                  </a:lnTo>
                  <a:lnTo>
                    <a:pt x="323583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6350"/>
                  </a:lnTo>
                  <a:lnTo>
                    <a:pt x="325120" y="6350"/>
                  </a:lnTo>
                  <a:lnTo>
                    <a:pt x="325120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2774442" y="4428997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19"/>
                  </a:lnTo>
                  <a:lnTo>
                    <a:pt x="91439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774442" y="4428997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45719"/>
                  </a:moveTo>
                  <a:lnTo>
                    <a:pt x="91439" y="22860"/>
                  </a:lnTo>
                  <a:lnTo>
                    <a:pt x="0" y="0"/>
                  </a:lnTo>
                  <a:lnTo>
                    <a:pt x="0" y="45719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5296141" y="4448809"/>
              <a:ext cx="325755" cy="6350"/>
            </a:xfrm>
            <a:custGeom>
              <a:avLst/>
              <a:gdLst/>
              <a:ahLst/>
              <a:cxnLst/>
              <a:rect l="l" t="t" r="r" b="b"/>
              <a:pathLst>
                <a:path w="325754" h="6350">
                  <a:moveTo>
                    <a:pt x="325132" y="0"/>
                  </a:moveTo>
                  <a:lnTo>
                    <a:pt x="1536" y="0"/>
                  </a:lnTo>
                  <a:lnTo>
                    <a:pt x="1536" y="2540"/>
                  </a:lnTo>
                  <a:lnTo>
                    <a:pt x="0" y="2540"/>
                  </a:lnTo>
                  <a:lnTo>
                    <a:pt x="0" y="6350"/>
                  </a:lnTo>
                  <a:lnTo>
                    <a:pt x="325132" y="6350"/>
                  </a:lnTo>
                  <a:lnTo>
                    <a:pt x="325132" y="2540"/>
                  </a:lnTo>
                  <a:lnTo>
                    <a:pt x="3251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5290566" y="4428997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39" y="0"/>
                  </a:moveTo>
                  <a:lnTo>
                    <a:pt x="0" y="22860"/>
                  </a:lnTo>
                  <a:lnTo>
                    <a:pt x="91439" y="45719"/>
                  </a:lnTo>
                  <a:lnTo>
                    <a:pt x="914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5290566" y="4428997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39" y="0"/>
                  </a:moveTo>
                  <a:lnTo>
                    <a:pt x="0" y="22860"/>
                  </a:lnTo>
                  <a:lnTo>
                    <a:pt x="91439" y="45719"/>
                  </a:lnTo>
                  <a:lnTo>
                    <a:pt x="91439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2875216" y="4635499"/>
              <a:ext cx="5715" cy="330835"/>
            </a:xfrm>
            <a:custGeom>
              <a:avLst/>
              <a:gdLst/>
              <a:ahLst/>
              <a:cxnLst/>
              <a:rect l="l" t="t" r="r" b="b"/>
              <a:pathLst>
                <a:path w="5714" h="330835">
                  <a:moveTo>
                    <a:pt x="2857" y="0"/>
                  </a:moveTo>
                  <a:lnTo>
                    <a:pt x="0" y="11429"/>
                  </a:lnTo>
                  <a:lnTo>
                    <a:pt x="0" y="330708"/>
                  </a:lnTo>
                  <a:lnTo>
                    <a:pt x="5714" y="330708"/>
                  </a:lnTo>
                  <a:lnTo>
                    <a:pt x="5714" y="11429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2855214" y="4635499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22860" y="0"/>
                  </a:moveTo>
                  <a:lnTo>
                    <a:pt x="0" y="91439"/>
                  </a:lnTo>
                  <a:lnTo>
                    <a:pt x="45719" y="91439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2855214" y="4635499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45719" y="91439"/>
                  </a:moveTo>
                  <a:lnTo>
                    <a:pt x="22860" y="0"/>
                  </a:lnTo>
                  <a:lnTo>
                    <a:pt x="0" y="91439"/>
                  </a:lnTo>
                  <a:lnTo>
                    <a:pt x="45719" y="91439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5161216" y="4635499"/>
              <a:ext cx="5715" cy="330835"/>
            </a:xfrm>
            <a:custGeom>
              <a:avLst/>
              <a:gdLst/>
              <a:ahLst/>
              <a:cxnLst/>
              <a:rect l="l" t="t" r="r" b="b"/>
              <a:pathLst>
                <a:path w="5714" h="330835">
                  <a:moveTo>
                    <a:pt x="2857" y="0"/>
                  </a:moveTo>
                  <a:lnTo>
                    <a:pt x="0" y="11430"/>
                  </a:lnTo>
                  <a:lnTo>
                    <a:pt x="0" y="330708"/>
                  </a:lnTo>
                  <a:lnTo>
                    <a:pt x="5715" y="330708"/>
                  </a:lnTo>
                  <a:lnTo>
                    <a:pt x="5715" y="1143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5141214" y="4635499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22860" y="0"/>
                  </a:moveTo>
                  <a:lnTo>
                    <a:pt x="0" y="91439"/>
                  </a:lnTo>
                  <a:lnTo>
                    <a:pt x="45720" y="91439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2478024" y="4635499"/>
              <a:ext cx="3429000" cy="330835"/>
            </a:xfrm>
            <a:custGeom>
              <a:avLst/>
              <a:gdLst/>
              <a:ahLst/>
              <a:cxnLst/>
              <a:rect l="l" t="t" r="r" b="b"/>
              <a:pathLst>
                <a:path w="3429000" h="330835">
                  <a:moveTo>
                    <a:pt x="2708910" y="91439"/>
                  </a:moveTo>
                  <a:lnTo>
                    <a:pt x="2686050" y="0"/>
                  </a:lnTo>
                  <a:lnTo>
                    <a:pt x="2663190" y="91439"/>
                  </a:lnTo>
                  <a:lnTo>
                    <a:pt x="2708910" y="91439"/>
                  </a:lnTo>
                  <a:close/>
                </a:path>
                <a:path w="3429000" h="330835">
                  <a:moveTo>
                    <a:pt x="0" y="216408"/>
                  </a:moveTo>
                  <a:lnTo>
                    <a:pt x="0" y="330708"/>
                  </a:lnTo>
                  <a:lnTo>
                    <a:pt x="171450" y="330708"/>
                  </a:lnTo>
                </a:path>
                <a:path w="3429000" h="330835">
                  <a:moveTo>
                    <a:pt x="3257550" y="216408"/>
                  </a:moveTo>
                  <a:lnTo>
                    <a:pt x="3257550" y="330708"/>
                  </a:lnTo>
                  <a:lnTo>
                    <a:pt x="3429000" y="330708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" name="object 40" descr=""/>
          <p:cNvSpPr/>
          <p:nvPr/>
        </p:nvSpPr>
        <p:spPr>
          <a:xfrm>
            <a:off x="2878073" y="5994908"/>
            <a:ext cx="114300" cy="0"/>
          </a:xfrm>
          <a:custGeom>
            <a:avLst/>
            <a:gdLst/>
            <a:ahLst/>
            <a:cxnLst/>
            <a:rect l="l" t="t" r="r" b="b"/>
            <a:pathLst>
              <a:path w="114300" h="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 descr=""/>
          <p:cNvSpPr/>
          <p:nvPr/>
        </p:nvSpPr>
        <p:spPr>
          <a:xfrm>
            <a:off x="5164073" y="5994908"/>
            <a:ext cx="114300" cy="0"/>
          </a:xfrm>
          <a:custGeom>
            <a:avLst/>
            <a:gdLst/>
            <a:ahLst/>
            <a:cxnLst/>
            <a:rect l="l" t="t" r="r" b="b"/>
            <a:pathLst>
              <a:path w="114300" h="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 descr=""/>
          <p:cNvSpPr txBox="1"/>
          <p:nvPr/>
        </p:nvSpPr>
        <p:spPr>
          <a:xfrm>
            <a:off x="5608572" y="4016248"/>
            <a:ext cx="132715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m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150111" y="3728527"/>
            <a:ext cx="2087880" cy="4781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Suponiendo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k</a:t>
            </a:r>
            <a:r>
              <a:rPr dirty="0" sz="1200" spc="100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1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65" i="1">
                <a:latin typeface="Calibri"/>
                <a:cs typeface="Calibri"/>
              </a:rPr>
              <a:t>m</a:t>
            </a:r>
            <a:r>
              <a:rPr dirty="0" sz="1200" spc="60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2 </a:t>
            </a:r>
            <a:endParaRPr sz="1200">
              <a:latin typeface="Calibri"/>
              <a:cs typeface="Calibri"/>
            </a:endParaRPr>
          </a:p>
          <a:p>
            <a:pPr marL="1327785">
              <a:lnSpc>
                <a:spcPct val="100000"/>
              </a:lnSpc>
              <a:spcBef>
                <a:spcPts val="860"/>
              </a:spcBef>
            </a:pPr>
            <a:r>
              <a:rPr dirty="0" sz="1050" spc="-50">
                <a:latin typeface="Times New Roman"/>
                <a:cs typeface="Times New Roman"/>
              </a:rPr>
              <a:t>k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/>
          <p:nvPr/>
        </p:nvSpPr>
        <p:spPr>
          <a:xfrm>
            <a:off x="2928975" y="7351927"/>
            <a:ext cx="55244" cy="0"/>
          </a:xfrm>
          <a:custGeom>
            <a:avLst/>
            <a:gdLst/>
            <a:ahLst/>
            <a:cxnLst/>
            <a:rect l="l" t="t" r="r" b="b"/>
            <a:pathLst>
              <a:path w="55244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 descr=""/>
          <p:cNvSpPr txBox="1"/>
          <p:nvPr/>
        </p:nvSpPr>
        <p:spPr>
          <a:xfrm>
            <a:off x="876808" y="6191310"/>
            <a:ext cx="6249035" cy="14789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17018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2.33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taps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85"/>
              </a:spcBef>
            </a:pPr>
            <a:endParaRPr sz="12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tabLst>
                <a:tab pos="793115" algn="l"/>
              </a:tabLst>
            </a:pPr>
            <a:r>
              <a:rPr dirty="0" sz="1400" spc="65" b="1">
                <a:latin typeface="Calibri"/>
                <a:cs typeface="Calibri"/>
              </a:rPr>
              <a:t>2.3.11</a:t>
            </a:r>
            <a:r>
              <a:rPr dirty="0" sz="1400" b="1">
                <a:latin typeface="Calibri"/>
                <a:cs typeface="Calibri"/>
              </a:rPr>
              <a:t>	</a:t>
            </a:r>
            <a:r>
              <a:rPr dirty="0" sz="1400" spc="110" b="1">
                <a:latin typeface="Calibri"/>
                <a:cs typeface="Calibri"/>
              </a:rPr>
              <a:t>Transformadores</a:t>
            </a:r>
            <a:r>
              <a:rPr dirty="0" sz="1400" spc="245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en</a:t>
            </a:r>
            <a:r>
              <a:rPr dirty="0" sz="1400" spc="254" b="1">
                <a:latin typeface="Calibri"/>
                <a:cs typeface="Calibri"/>
              </a:rPr>
              <a:t> </a:t>
            </a:r>
            <a:r>
              <a:rPr dirty="0" sz="1400" spc="75" b="1">
                <a:latin typeface="Calibri"/>
                <a:cs typeface="Calibri"/>
              </a:rPr>
              <a:t>paralelo</a:t>
            </a:r>
            <a:endParaRPr sz="14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spcBef>
                <a:spcPts val="1450"/>
              </a:spcBef>
            </a:pP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conectados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paralelo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alimentan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neutro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fase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(1</a:t>
            </a:r>
            <a:endParaRPr sz="12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j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0.6)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5">
                <a:latin typeface="Calibri"/>
                <a:cs typeface="Calibri"/>
              </a:rPr>
              <a:t>1</a:t>
            </a:r>
            <a:r>
              <a:rPr dirty="0" baseline="13888" sz="1200" spc="-157">
                <a:latin typeface="Cambria"/>
                <a:cs typeface="Cambria"/>
              </a:rPr>
              <a:t>∗</a:t>
            </a:r>
            <a:r>
              <a:rPr dirty="0" baseline="13888" sz="1200" spc="735">
                <a:latin typeface="Cambria"/>
                <a:cs typeface="Cambria"/>
              </a:rPr>
              <a:t> </a:t>
            </a:r>
            <a:r>
              <a:rPr dirty="0" sz="1200" spc="65" i="1">
                <a:latin typeface="Calibri"/>
                <a:cs typeface="Calibri"/>
              </a:rPr>
              <a:t>O</a:t>
            </a:r>
            <a:r>
              <a:rPr dirty="0" baseline="31250" sz="1200" spc="97" i="1">
                <a:latin typeface="Calibri"/>
                <a:cs typeface="Calibri"/>
              </a:rPr>
              <a:t>o</a:t>
            </a:r>
            <a:r>
              <a:rPr dirty="0" baseline="31250" sz="1200" spc="367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  <a:p>
            <a:pPr marL="285750">
              <a:lnSpc>
                <a:spcPct val="100000"/>
              </a:lnSpc>
              <a:spcBef>
                <a:spcPts val="705"/>
              </a:spcBef>
            </a:pP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caracter´ısticas: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927582" y="9010562"/>
            <a:ext cx="3649345" cy="1778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35"/>
              </a:lnSpc>
            </a:pP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lado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1.09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veces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1.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14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58</a:t>
            </a:fld>
          </a:p>
        </p:txBody>
      </p:sp>
      <p:graphicFrame>
        <p:nvGraphicFramePr>
          <p:cNvPr id="46" name="object 46" descr=""/>
          <p:cNvGraphicFramePr>
            <a:graphicFrameLocks noGrp="1"/>
          </p:cNvGraphicFramePr>
          <p:nvPr/>
        </p:nvGraphicFramePr>
        <p:xfrm>
          <a:off x="2188711" y="7900076"/>
          <a:ext cx="3696335" cy="51815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49935"/>
                <a:gridCol w="1167130"/>
                <a:gridCol w="820419"/>
                <a:gridCol w="880744"/>
              </a:tblGrid>
              <a:tr h="1670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</a:pPr>
                      <a:r>
                        <a:rPr dirty="0" sz="1200" spc="75" i="1">
                          <a:latin typeface="Calibri"/>
                          <a:cs typeface="Calibri"/>
                        </a:rPr>
                        <a:t>Rel.</a:t>
                      </a:r>
                      <a:r>
                        <a:rPr dirty="0" sz="1200" spc="4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i="1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200" spc="5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110" i="1">
                          <a:latin typeface="Calibri"/>
                          <a:cs typeface="Calibri"/>
                        </a:rPr>
                        <a:t>Transf.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</a:pPr>
                      <a:r>
                        <a:rPr dirty="0" sz="1200" spc="-10" i="1">
                          <a:latin typeface="Calibri"/>
                          <a:cs typeface="Calibri"/>
                        </a:rPr>
                        <a:t>Capacidad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1750">
                        <a:lnSpc>
                          <a:spcPts val="1135"/>
                        </a:lnSpc>
                      </a:pPr>
                      <a:r>
                        <a:rPr dirty="0" sz="1200" spc="-10" i="1">
                          <a:latin typeface="Calibri"/>
                          <a:cs typeface="Calibri"/>
                        </a:rPr>
                        <a:t>Impedancia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</a:tr>
              <a:tr h="183515">
                <a:tc>
                  <a:txBody>
                    <a:bodyPr/>
                    <a:lstStyle/>
                    <a:p>
                      <a:pPr algn="ctr" marR="23495">
                        <a:lnSpc>
                          <a:spcPts val="1260"/>
                        </a:lnSpc>
                      </a:pPr>
                      <a:r>
                        <a:rPr dirty="0" sz="1200" spc="120" i="1">
                          <a:latin typeface="Calibri"/>
                          <a:cs typeface="Calibri"/>
                        </a:rPr>
                        <a:t>Transf.</a:t>
                      </a:r>
                      <a:r>
                        <a:rPr dirty="0" sz="1200" spc="7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14604">
                        <a:lnSpc>
                          <a:spcPts val="1260"/>
                        </a:lnSpc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115</a:t>
                      </a:r>
                      <a:r>
                        <a:rPr dirty="0" sz="1200" i="1">
                          <a:latin typeface="Calibri"/>
                          <a:cs typeface="Calibri"/>
                        </a:rPr>
                        <a:t>/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34</a:t>
                      </a:r>
                      <a:r>
                        <a:rPr dirty="0" sz="1200" i="1">
                          <a:latin typeface="Calibri"/>
                          <a:cs typeface="Calibri"/>
                        </a:rPr>
                        <a:t>.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5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240" i="1">
                          <a:latin typeface="Calibri"/>
                          <a:cs typeface="Calibri"/>
                        </a:rPr>
                        <a:t>KV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0"/>
                        </a:lnSpc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25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65">
                          <a:latin typeface="Calibri"/>
                          <a:cs typeface="Calibri"/>
                        </a:rPr>
                        <a:t>MVA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6195">
                        <a:lnSpc>
                          <a:spcPts val="1260"/>
                        </a:lnSpc>
                      </a:pPr>
                      <a:r>
                        <a:rPr dirty="0" sz="1200" spc="254" i="1">
                          <a:latin typeface="Calibri"/>
                          <a:cs typeface="Calibri"/>
                        </a:rPr>
                        <a:t>J</a:t>
                      </a:r>
                      <a:r>
                        <a:rPr dirty="0" sz="1200" spc="17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11</a:t>
                      </a:r>
                      <a:r>
                        <a:rPr dirty="0" sz="1200" spc="-10" i="1">
                          <a:latin typeface="Calibri"/>
                          <a:cs typeface="Calibri"/>
                        </a:rPr>
                        <a:t>.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8%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</a:tr>
              <a:tr h="167640">
                <a:tc>
                  <a:txBody>
                    <a:bodyPr/>
                    <a:lstStyle/>
                    <a:p>
                      <a:pPr algn="ctr" marR="23495">
                        <a:lnSpc>
                          <a:spcPts val="1225"/>
                        </a:lnSpc>
                      </a:pPr>
                      <a:r>
                        <a:rPr dirty="0" sz="1200" spc="120" i="1">
                          <a:latin typeface="Calibri"/>
                          <a:cs typeface="Calibri"/>
                        </a:rPr>
                        <a:t>Transf.</a:t>
                      </a:r>
                      <a:r>
                        <a:rPr dirty="0" sz="1200" spc="7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0">
                          <a:latin typeface="Calibri"/>
                          <a:cs typeface="Calibri"/>
                        </a:rPr>
                        <a:t>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14604">
                        <a:lnSpc>
                          <a:spcPts val="1225"/>
                        </a:lnSpc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115</a:t>
                      </a:r>
                      <a:r>
                        <a:rPr dirty="0" sz="1200" i="1">
                          <a:latin typeface="Calibri"/>
                          <a:cs typeface="Calibri"/>
                        </a:rPr>
                        <a:t>/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37</a:t>
                      </a:r>
                      <a:r>
                        <a:rPr dirty="0" sz="1200" i="1">
                          <a:latin typeface="Calibri"/>
                          <a:cs typeface="Calibri"/>
                        </a:rPr>
                        <a:t>.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6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240" i="1">
                          <a:latin typeface="Calibri"/>
                          <a:cs typeface="Calibri"/>
                        </a:rPr>
                        <a:t>KV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25"/>
                        </a:lnSpc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20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65">
                          <a:latin typeface="Calibri"/>
                          <a:cs typeface="Calibri"/>
                        </a:rPr>
                        <a:t>MVA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4290">
                        <a:lnSpc>
                          <a:spcPts val="1225"/>
                        </a:lnSpc>
                      </a:pPr>
                      <a:r>
                        <a:rPr dirty="0" sz="1200" spc="254" i="1">
                          <a:latin typeface="Calibri"/>
                          <a:cs typeface="Calibri"/>
                        </a:rPr>
                        <a:t>J</a:t>
                      </a:r>
                      <a:r>
                        <a:rPr dirty="0" sz="1200" spc="17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20">
                          <a:latin typeface="Calibri"/>
                          <a:cs typeface="Calibri"/>
                        </a:rPr>
                        <a:t>6</a:t>
                      </a:r>
                      <a:r>
                        <a:rPr dirty="0" sz="1200" spc="-20" i="1">
                          <a:latin typeface="Calibri"/>
                          <a:cs typeface="Calibri"/>
                        </a:rPr>
                        <a:t>.</a:t>
                      </a:r>
                      <a:r>
                        <a:rPr dirty="0" sz="1200" spc="-20">
                          <a:latin typeface="Calibri"/>
                          <a:cs typeface="Calibri"/>
                        </a:rPr>
                        <a:t>4%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47" name="object 47" descr=""/>
          <p:cNvSpPr txBox="1"/>
          <p:nvPr/>
        </p:nvSpPr>
        <p:spPr>
          <a:xfrm>
            <a:off x="927598" y="8605325"/>
            <a:ext cx="614553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222250">
              <a:lnSpc>
                <a:spcPct val="100000"/>
              </a:lnSpc>
              <a:spcBef>
                <a:spcPts val="95"/>
              </a:spcBef>
            </a:pPr>
            <a:r>
              <a:rPr dirty="0" sz="1200" spc="125">
                <a:latin typeface="Calibri"/>
                <a:cs typeface="Calibri"/>
              </a:rPr>
              <a:t>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relac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transformaci´on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igual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tanto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secundario.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elevaci´on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tensi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hacia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48593" y="843595"/>
            <a:ext cx="5271135" cy="8921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397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Bases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sistema: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115/34.5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235">
                <a:latin typeface="Calibri"/>
                <a:cs typeface="Calibri"/>
              </a:rPr>
              <a:t>KV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100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MVA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35"/>
              </a:spcBef>
            </a:pPr>
            <a:endParaRPr sz="1200">
              <a:latin typeface="Calibri"/>
              <a:cs typeface="Calibri"/>
            </a:endParaRPr>
          </a:p>
          <a:p>
            <a:pPr marL="161925" indent="-149225">
              <a:lnSpc>
                <a:spcPct val="100000"/>
              </a:lnSpc>
              <a:spcBef>
                <a:spcPts val="5"/>
              </a:spcBef>
              <a:buFont typeface="Lucida Sans Unicode"/>
              <a:buChar char="•"/>
              <a:tabLst>
                <a:tab pos="161925" algn="l"/>
              </a:tabLst>
            </a:pP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marL="163195">
              <a:lnSpc>
                <a:spcPct val="100000"/>
              </a:lnSpc>
              <a:spcBef>
                <a:spcPts val="500"/>
              </a:spcBef>
            </a:pPr>
            <a:r>
              <a:rPr dirty="0" sz="1200">
                <a:latin typeface="Calibri"/>
                <a:cs typeface="Calibri"/>
              </a:rPr>
              <a:t>Observando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informac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solo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requiere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cambio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as`ı: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008388" y="1986609"/>
            <a:ext cx="11010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95" i="1">
                <a:latin typeface="Calibri"/>
                <a:cs typeface="Calibri"/>
              </a:rPr>
              <a:t>Z</a:t>
            </a:r>
            <a:r>
              <a:rPr dirty="0" baseline="-13888" sz="1200" spc="142" i="1">
                <a:latin typeface="Calibri"/>
                <a:cs typeface="Calibri"/>
              </a:rPr>
              <a:t>t</a:t>
            </a:r>
            <a:r>
              <a:rPr dirty="0" baseline="-13888" sz="1200" spc="142">
                <a:latin typeface="Calibri"/>
                <a:cs typeface="Calibri"/>
              </a:rPr>
              <a:t>1</a:t>
            </a:r>
            <a:r>
              <a:rPr dirty="0" baseline="-13888" sz="1200" spc="322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p.u.</a:t>
            </a:r>
            <a:r>
              <a:rPr dirty="0" sz="1200" spc="7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118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4126839" y="2113178"/>
            <a:ext cx="224154" cy="0"/>
          </a:xfrm>
          <a:custGeom>
            <a:avLst/>
            <a:gdLst/>
            <a:ahLst/>
            <a:cxnLst/>
            <a:rect l="l" t="t" r="r" b="b"/>
            <a:pathLst>
              <a:path w="224154" h="0">
                <a:moveTo>
                  <a:pt x="0" y="0"/>
                </a:moveTo>
                <a:lnTo>
                  <a:pt x="224028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4114290" y="1857908"/>
            <a:ext cx="250190" cy="440055"/>
          </a:xfrm>
          <a:prstGeom prst="rect">
            <a:avLst/>
          </a:prstGeom>
        </p:spPr>
        <p:txBody>
          <a:bodyPr wrap="square" lIns="0" tIns="368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90"/>
              </a:spcBef>
            </a:pPr>
            <a:r>
              <a:rPr dirty="0" sz="1200" spc="-25">
                <a:latin typeface="Calibri"/>
                <a:cs typeface="Calibri"/>
              </a:rPr>
              <a:t>100</a:t>
            </a:r>
            <a:endParaRPr sz="1200">
              <a:latin typeface="Calibri"/>
              <a:cs typeface="Calibri"/>
            </a:endParaRPr>
          </a:p>
          <a:p>
            <a:pPr marL="48895">
              <a:lnSpc>
                <a:spcPct val="100000"/>
              </a:lnSpc>
              <a:spcBef>
                <a:spcPts val="195"/>
              </a:spcBef>
            </a:pPr>
            <a:r>
              <a:rPr dirty="0" sz="1200" spc="-25">
                <a:latin typeface="Calibri"/>
                <a:cs typeface="Calibri"/>
              </a:rPr>
              <a:t>25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394708" y="1986587"/>
            <a:ext cx="9455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254" i="1">
                <a:latin typeface="Calibri"/>
                <a:cs typeface="Calibri"/>
              </a:rPr>
              <a:t>J</a:t>
            </a:r>
            <a:r>
              <a:rPr dirty="0" sz="1200" spc="13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472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148560" y="2359287"/>
            <a:ext cx="5925185" cy="996315"/>
          </a:xfrm>
          <a:prstGeom prst="rect">
            <a:avLst/>
          </a:prstGeom>
        </p:spPr>
        <p:txBody>
          <a:bodyPr wrap="square" lIns="0" tIns="76835" rIns="0" bIns="0" rtlCol="0" vert="horz">
            <a:spAutoFit/>
          </a:bodyPr>
          <a:lstStyle/>
          <a:p>
            <a:pPr marL="161925" indent="-149225">
              <a:lnSpc>
                <a:spcPct val="100000"/>
              </a:lnSpc>
              <a:spcBef>
                <a:spcPts val="605"/>
              </a:spcBef>
              <a:buFont typeface="Lucida Sans Unicode"/>
              <a:buChar char="•"/>
              <a:tabLst>
                <a:tab pos="161925" algn="l"/>
              </a:tabLst>
            </a:pP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  <a:p>
            <a:pPr algn="just" marL="163195" marR="5080">
              <a:lnSpc>
                <a:spcPct val="100000"/>
              </a:lnSpc>
              <a:spcBef>
                <a:spcPts val="500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supone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obtuvieron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corresponden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primario.</a:t>
            </a:r>
            <a:r>
              <a:rPr dirty="0" sz="1200" spc="3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As´ı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solo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requiere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c</a:t>
            </a:r>
            <a:r>
              <a:rPr dirty="0" sz="1200" spc="4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rrecci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adecuar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del </a:t>
            </a:r>
            <a:r>
              <a:rPr dirty="0" sz="1200" spc="-10">
                <a:latin typeface="Calibri"/>
                <a:cs typeface="Calibri"/>
              </a:rPr>
              <a:t>sistema.</a:t>
            </a:r>
            <a:endParaRPr sz="1200">
              <a:latin typeface="Calibri"/>
              <a:cs typeface="Calibri"/>
            </a:endParaRPr>
          </a:p>
          <a:p>
            <a:pPr algn="ctr" marL="289560">
              <a:lnSpc>
                <a:spcPts val="875"/>
              </a:lnSpc>
            </a:pPr>
            <a:r>
              <a:rPr dirty="0" sz="1200" spc="-25">
                <a:latin typeface="Calibri"/>
                <a:cs typeface="Calibri"/>
              </a:rPr>
              <a:t>100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4143603" y="3376573"/>
            <a:ext cx="224154" cy="0"/>
          </a:xfrm>
          <a:custGeom>
            <a:avLst/>
            <a:gdLst/>
            <a:ahLst/>
            <a:cxnLst/>
            <a:rect l="l" t="t" r="r" b="b"/>
            <a:pathLst>
              <a:path w="224154" h="0">
                <a:moveTo>
                  <a:pt x="0" y="0"/>
                </a:moveTo>
                <a:lnTo>
                  <a:pt x="224028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1274067" y="3250003"/>
            <a:ext cx="4034154" cy="5765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30070">
              <a:lnSpc>
                <a:spcPct val="100000"/>
              </a:lnSpc>
              <a:spcBef>
                <a:spcPts val="95"/>
              </a:spcBef>
            </a:pPr>
            <a:r>
              <a:rPr dirty="0" sz="1200" spc="95" i="1">
                <a:latin typeface="Calibri"/>
                <a:cs typeface="Calibri"/>
              </a:rPr>
              <a:t>Z</a:t>
            </a:r>
            <a:r>
              <a:rPr dirty="0" baseline="-13888" sz="1200" spc="142" i="1">
                <a:latin typeface="Calibri"/>
                <a:cs typeface="Calibri"/>
              </a:rPr>
              <a:t>t</a:t>
            </a:r>
            <a:r>
              <a:rPr dirty="0" baseline="-13888" sz="1200" spc="142">
                <a:latin typeface="Calibri"/>
                <a:cs typeface="Calibri"/>
              </a:rPr>
              <a:t>2</a:t>
            </a:r>
            <a:r>
              <a:rPr dirty="0" baseline="-13888" sz="1200" spc="254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p.u.</a:t>
            </a:r>
            <a:r>
              <a:rPr dirty="0" sz="1200" spc="3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064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baseline="-39351" sz="1800">
                <a:latin typeface="Calibri"/>
                <a:cs typeface="Calibri"/>
              </a:rPr>
              <a:t>20</a:t>
            </a:r>
            <a:r>
              <a:rPr dirty="0" baseline="-39351" sz="1800" spc="65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254" i="1">
                <a:latin typeface="Calibri"/>
                <a:cs typeface="Calibri"/>
              </a:rPr>
              <a:t>J</a:t>
            </a:r>
            <a:r>
              <a:rPr dirty="0" sz="1200" spc="14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32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1465"/>
              </a:spcBef>
            </a:pP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movimiento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tap:</a:t>
            </a:r>
            <a:r>
              <a:rPr dirty="0" sz="1200" spc="29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1.09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299467" y="3937312"/>
            <a:ext cx="205358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Correcci´on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409951" y="5394705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295651" y="5131815"/>
            <a:ext cx="48831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150">
                <a:latin typeface="Times New Roman"/>
                <a:cs typeface="Times New Roman"/>
              </a:rPr>
              <a:t>V</a:t>
            </a:r>
            <a:r>
              <a:rPr dirty="0" sz="1000">
                <a:latin typeface="Times New Roman"/>
                <a:cs typeface="Times New Roman"/>
              </a:rPr>
              <a:t>k</a:t>
            </a:r>
            <a:r>
              <a:rPr dirty="0" sz="1000" spc="200">
                <a:latin typeface="Times New Roman"/>
                <a:cs typeface="Times New Roman"/>
              </a:rPr>
              <a:t>  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-5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k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781552" y="4560315"/>
            <a:ext cx="650240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10">
                <a:latin typeface="Times New Roman"/>
                <a:cs typeface="Times New Roman"/>
              </a:rPr>
              <a:t>Y</a:t>
            </a:r>
            <a:r>
              <a:rPr dirty="0" sz="1000" spc="-10">
                <a:latin typeface="Times New Roman"/>
                <a:cs typeface="Times New Roman"/>
              </a:rPr>
              <a:t>p.u.</a:t>
            </a:r>
            <a:r>
              <a:rPr dirty="0" sz="1250" spc="-10">
                <a:latin typeface="Times New Roman"/>
                <a:cs typeface="Times New Roman"/>
              </a:rPr>
              <a:t>(</a:t>
            </a:r>
            <a:r>
              <a:rPr dirty="0" sz="1050" spc="-10">
                <a:latin typeface="Times New Roman"/>
                <a:cs typeface="Times New Roman"/>
              </a:rPr>
              <a:t>1.09</a:t>
            </a:r>
            <a:r>
              <a:rPr dirty="0" sz="1250" spc="-10">
                <a:latin typeface="Times New Roman"/>
                <a:cs typeface="Times New Roman"/>
              </a:rPr>
              <a:t>)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438900" y="5131815"/>
            <a:ext cx="993140" cy="5607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0">
              <a:lnSpc>
                <a:spcPct val="100000"/>
              </a:lnSpc>
              <a:spcBef>
                <a:spcPts val="110"/>
              </a:spcBef>
            </a:pPr>
            <a:r>
              <a:rPr dirty="0" sz="1150">
                <a:latin typeface="Times New Roman"/>
                <a:cs typeface="Times New Roman"/>
              </a:rPr>
              <a:t>V</a:t>
            </a:r>
            <a:r>
              <a:rPr dirty="0" sz="1000">
                <a:latin typeface="Times New Roman"/>
                <a:cs typeface="Times New Roman"/>
              </a:rPr>
              <a:t>m</a:t>
            </a:r>
            <a:r>
              <a:rPr dirty="0" sz="1000" spc="36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-5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m</a:t>
            </a: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50">
                <a:latin typeface="Times New Roman"/>
                <a:cs typeface="Times New Roman"/>
              </a:rPr>
              <a:t>Y</a:t>
            </a:r>
            <a:r>
              <a:rPr dirty="0" sz="1000">
                <a:latin typeface="Times New Roman"/>
                <a:cs typeface="Times New Roman"/>
              </a:rPr>
              <a:t>p.u.</a:t>
            </a:r>
            <a:r>
              <a:rPr dirty="0" sz="1000" spc="65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(1 −</a:t>
            </a:r>
            <a:r>
              <a:rPr dirty="0" sz="1250" spc="305">
                <a:latin typeface="Times New Roman"/>
                <a:cs typeface="Times New Roman"/>
              </a:rPr>
              <a:t> </a:t>
            </a:r>
            <a:r>
              <a:rPr dirty="0" sz="1050" spc="-20">
                <a:latin typeface="Times New Roman"/>
                <a:cs typeface="Times New Roman"/>
              </a:rPr>
              <a:t>1.09</a:t>
            </a:r>
            <a:r>
              <a:rPr dirty="0" sz="1250" spc="-20">
                <a:latin typeface="Times New Roman"/>
                <a:cs typeface="Times New Roman"/>
              </a:rPr>
              <a:t>)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667005" y="5474715"/>
            <a:ext cx="1221740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>
                <a:latin typeface="Times New Roman"/>
                <a:cs typeface="Times New Roman"/>
              </a:rPr>
              <a:t>Y</a:t>
            </a:r>
            <a:r>
              <a:rPr dirty="0" sz="1000">
                <a:latin typeface="Times New Roman"/>
                <a:cs typeface="Times New Roman"/>
              </a:rPr>
              <a:t>p.u.</a:t>
            </a:r>
            <a:r>
              <a:rPr dirty="0" sz="1000" spc="65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((</a:t>
            </a:r>
            <a:r>
              <a:rPr dirty="0" sz="1050">
                <a:latin typeface="Times New Roman"/>
                <a:cs typeface="Times New Roman"/>
              </a:rPr>
              <a:t>1.09</a:t>
            </a:r>
            <a:r>
              <a:rPr dirty="0" sz="1250">
                <a:latin typeface="Times New Roman"/>
                <a:cs typeface="Times New Roman"/>
              </a:rPr>
              <a:t>)</a:t>
            </a:r>
            <a:r>
              <a:rPr dirty="0" sz="125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−</a:t>
            </a:r>
            <a:r>
              <a:rPr dirty="0" sz="800" spc="240">
                <a:latin typeface="Times New Roman"/>
                <a:cs typeface="Times New Roman"/>
              </a:rPr>
              <a:t> </a:t>
            </a:r>
            <a:r>
              <a:rPr dirty="0" sz="1050" spc="-20">
                <a:latin typeface="Times New Roman"/>
                <a:cs typeface="Times New Roman"/>
              </a:rPr>
              <a:t>1.09</a:t>
            </a:r>
            <a:r>
              <a:rPr dirty="0" sz="1250" spc="-20">
                <a:latin typeface="Times New Roman"/>
                <a:cs typeface="Times New Roman"/>
              </a:rPr>
              <a:t>)</a:t>
            </a:r>
            <a:endParaRPr sz="1250">
              <a:latin typeface="Times New Roman"/>
              <a:cs typeface="Times New Roman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2453068" y="4363402"/>
            <a:ext cx="3368040" cy="1915795"/>
            <a:chOff x="2453068" y="4363402"/>
            <a:chExt cx="3368040" cy="1915795"/>
          </a:xfrm>
        </p:grpSpPr>
        <p:sp>
          <p:nvSpPr>
            <p:cNvPr id="17" name="object 17" descr=""/>
            <p:cNvSpPr/>
            <p:nvPr/>
          </p:nvSpPr>
          <p:spPr>
            <a:xfrm>
              <a:off x="2536951" y="4561586"/>
              <a:ext cx="3200400" cy="1714500"/>
            </a:xfrm>
            <a:custGeom>
              <a:avLst/>
              <a:gdLst/>
              <a:ahLst/>
              <a:cxnLst/>
              <a:rect l="l" t="t" r="r" b="b"/>
              <a:pathLst>
                <a:path w="3200400" h="1714500">
                  <a:moveTo>
                    <a:pt x="342900" y="1714500"/>
                  </a:moveTo>
                  <a:lnTo>
                    <a:pt x="571500" y="1714500"/>
                  </a:lnTo>
                </a:path>
                <a:path w="3200400" h="1714500">
                  <a:moveTo>
                    <a:pt x="2743200" y="1257300"/>
                  </a:moveTo>
                  <a:lnTo>
                    <a:pt x="2743200" y="1714500"/>
                  </a:lnTo>
                </a:path>
                <a:path w="3200400" h="1714500">
                  <a:moveTo>
                    <a:pt x="457200" y="1257300"/>
                  </a:moveTo>
                  <a:lnTo>
                    <a:pt x="457200" y="1714500"/>
                  </a:lnTo>
                </a:path>
                <a:path w="3200400" h="1714500">
                  <a:moveTo>
                    <a:pt x="2686050" y="800100"/>
                  </a:moveTo>
                  <a:lnTo>
                    <a:pt x="2800350" y="800100"/>
                  </a:lnTo>
                  <a:lnTo>
                    <a:pt x="2800350" y="1257300"/>
                  </a:lnTo>
                  <a:lnTo>
                    <a:pt x="2686050" y="1257300"/>
                  </a:lnTo>
                  <a:lnTo>
                    <a:pt x="2686050" y="800100"/>
                  </a:lnTo>
                  <a:close/>
                </a:path>
                <a:path w="3200400" h="1714500">
                  <a:moveTo>
                    <a:pt x="400050" y="800100"/>
                  </a:moveTo>
                  <a:lnTo>
                    <a:pt x="514350" y="800100"/>
                  </a:lnTo>
                  <a:lnTo>
                    <a:pt x="514350" y="1257300"/>
                  </a:lnTo>
                  <a:lnTo>
                    <a:pt x="400050" y="1257300"/>
                  </a:lnTo>
                  <a:lnTo>
                    <a:pt x="400050" y="800100"/>
                  </a:lnTo>
                  <a:close/>
                </a:path>
                <a:path w="3200400" h="1714500">
                  <a:moveTo>
                    <a:pt x="2743200" y="285750"/>
                  </a:moveTo>
                  <a:lnTo>
                    <a:pt x="2743200" y="800100"/>
                  </a:lnTo>
                </a:path>
                <a:path w="3200400" h="1714500">
                  <a:moveTo>
                    <a:pt x="457200" y="285750"/>
                  </a:moveTo>
                  <a:lnTo>
                    <a:pt x="457200" y="800100"/>
                  </a:lnTo>
                </a:path>
                <a:path w="3200400" h="1714500">
                  <a:moveTo>
                    <a:pt x="2286000" y="285750"/>
                  </a:moveTo>
                  <a:lnTo>
                    <a:pt x="3200400" y="285750"/>
                  </a:lnTo>
                </a:path>
                <a:path w="3200400" h="1714500">
                  <a:moveTo>
                    <a:pt x="0" y="285750"/>
                  </a:moveTo>
                  <a:lnTo>
                    <a:pt x="914400" y="285750"/>
                  </a:lnTo>
                </a:path>
                <a:path w="3200400" h="1714500">
                  <a:moveTo>
                    <a:pt x="3200400" y="0"/>
                  </a:moveTo>
                  <a:lnTo>
                    <a:pt x="3200400" y="571500"/>
                  </a:lnTo>
                </a:path>
                <a:path w="3200400" h="1714500">
                  <a:moveTo>
                    <a:pt x="0" y="0"/>
                  </a:moveTo>
                  <a:lnTo>
                    <a:pt x="0" y="571500"/>
                  </a:lnTo>
                </a:path>
                <a:path w="3200400" h="1714500">
                  <a:moveTo>
                    <a:pt x="914400" y="228600"/>
                  </a:moveTo>
                  <a:lnTo>
                    <a:pt x="2286000" y="228600"/>
                  </a:lnTo>
                  <a:lnTo>
                    <a:pt x="2286000" y="342900"/>
                  </a:lnTo>
                  <a:lnTo>
                    <a:pt x="914400" y="342900"/>
                  </a:lnTo>
                  <a:lnTo>
                    <a:pt x="914400" y="22860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53068" y="4363402"/>
              <a:ext cx="167258" cy="167259"/>
            </a:xfrm>
            <a:prstGeom prst="rect">
              <a:avLst/>
            </a:prstGeom>
          </p:spPr>
        </p:pic>
        <p:pic>
          <p:nvPicPr>
            <p:cNvPr id="19" name="object 19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653468" y="4363402"/>
              <a:ext cx="167259" cy="167259"/>
            </a:xfrm>
            <a:prstGeom prst="rect">
              <a:avLst/>
            </a:prstGeom>
          </p:spPr>
        </p:pic>
      </p:grpSp>
      <p:sp>
        <p:nvSpPr>
          <p:cNvPr id="20" name="object 20" descr=""/>
          <p:cNvSpPr txBox="1"/>
          <p:nvPr/>
        </p:nvSpPr>
        <p:spPr>
          <a:xfrm>
            <a:off x="5381750" y="4560315"/>
            <a:ext cx="243840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25">
                <a:latin typeface="Times New Roman"/>
                <a:cs typeface="Times New Roman"/>
              </a:rPr>
              <a:t>i</a:t>
            </a:r>
            <a:r>
              <a:rPr dirty="0" sz="1000" spc="-25">
                <a:latin typeface="Times New Roman"/>
                <a:cs typeface="Times New Roman"/>
              </a:rPr>
              <a:t>mk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638543" y="4560315"/>
            <a:ext cx="243840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25">
                <a:latin typeface="Times New Roman"/>
                <a:cs typeface="Times New Roman"/>
              </a:rPr>
              <a:t>i</a:t>
            </a:r>
            <a:r>
              <a:rPr dirty="0" sz="1000" spc="-25">
                <a:latin typeface="Times New Roman"/>
                <a:cs typeface="Times New Roman"/>
              </a:rPr>
              <a:t>km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2937001" y="6333235"/>
            <a:ext cx="114300" cy="0"/>
          </a:xfrm>
          <a:custGeom>
            <a:avLst/>
            <a:gdLst/>
            <a:ahLst/>
            <a:cxnLst/>
            <a:rect l="l" t="t" r="r" b="b"/>
            <a:pathLst>
              <a:path w="114300" h="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2524247" y="4354571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k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667502" y="4354571"/>
            <a:ext cx="132715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m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25" name="object 25" descr=""/>
          <p:cNvGrpSpPr/>
          <p:nvPr/>
        </p:nvGrpSpPr>
        <p:grpSpPr>
          <a:xfrm>
            <a:off x="2534094" y="4764468"/>
            <a:ext cx="3434715" cy="1514475"/>
            <a:chOff x="2534094" y="4764468"/>
            <a:chExt cx="3434715" cy="1514475"/>
          </a:xfrm>
        </p:grpSpPr>
        <p:sp>
          <p:nvSpPr>
            <p:cNvPr id="26" name="object 26" descr=""/>
            <p:cNvSpPr/>
            <p:nvPr/>
          </p:nvSpPr>
          <p:spPr>
            <a:xfrm>
              <a:off x="2536952" y="5190236"/>
              <a:ext cx="3429000" cy="114300"/>
            </a:xfrm>
            <a:custGeom>
              <a:avLst/>
              <a:gdLst/>
              <a:ahLst/>
              <a:cxnLst/>
              <a:rect l="l" t="t" r="r" b="b"/>
              <a:pathLst>
                <a:path w="3429000" h="114300">
                  <a:moveTo>
                    <a:pt x="3257550" y="0"/>
                  </a:moveTo>
                  <a:lnTo>
                    <a:pt x="3257550" y="114300"/>
                  </a:lnTo>
                  <a:lnTo>
                    <a:pt x="3429000" y="114300"/>
                  </a:lnTo>
                </a:path>
                <a:path w="3429000" h="114300">
                  <a:moveTo>
                    <a:pt x="0" y="0"/>
                  </a:moveTo>
                  <a:lnTo>
                    <a:pt x="0" y="114300"/>
                  </a:lnTo>
                  <a:lnTo>
                    <a:pt x="171450" y="11430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5220144" y="4973827"/>
              <a:ext cx="5715" cy="330835"/>
            </a:xfrm>
            <a:custGeom>
              <a:avLst/>
              <a:gdLst/>
              <a:ahLst/>
              <a:cxnLst/>
              <a:rect l="l" t="t" r="r" b="b"/>
              <a:pathLst>
                <a:path w="5714" h="330835">
                  <a:moveTo>
                    <a:pt x="2857" y="0"/>
                  </a:moveTo>
                  <a:lnTo>
                    <a:pt x="0" y="11430"/>
                  </a:lnTo>
                  <a:lnTo>
                    <a:pt x="0" y="330708"/>
                  </a:lnTo>
                  <a:lnTo>
                    <a:pt x="5715" y="330708"/>
                  </a:lnTo>
                  <a:lnTo>
                    <a:pt x="5715" y="1143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5200142" y="497382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22860" y="0"/>
                  </a:moveTo>
                  <a:lnTo>
                    <a:pt x="0" y="91439"/>
                  </a:lnTo>
                  <a:lnTo>
                    <a:pt x="45720" y="91439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5200142" y="497382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45720" y="91439"/>
                  </a:moveTo>
                  <a:lnTo>
                    <a:pt x="22860" y="0"/>
                  </a:lnTo>
                  <a:lnTo>
                    <a:pt x="0" y="91439"/>
                  </a:lnTo>
                  <a:lnTo>
                    <a:pt x="45720" y="91439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934144" y="4973827"/>
              <a:ext cx="5715" cy="330835"/>
            </a:xfrm>
            <a:custGeom>
              <a:avLst/>
              <a:gdLst/>
              <a:ahLst/>
              <a:cxnLst/>
              <a:rect l="l" t="t" r="r" b="b"/>
              <a:pathLst>
                <a:path w="5714" h="330835">
                  <a:moveTo>
                    <a:pt x="2857" y="0"/>
                  </a:moveTo>
                  <a:lnTo>
                    <a:pt x="0" y="11429"/>
                  </a:lnTo>
                  <a:lnTo>
                    <a:pt x="0" y="330708"/>
                  </a:lnTo>
                  <a:lnTo>
                    <a:pt x="5714" y="330708"/>
                  </a:lnTo>
                  <a:lnTo>
                    <a:pt x="5714" y="11429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2914142" y="497382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22859" y="0"/>
                  </a:moveTo>
                  <a:lnTo>
                    <a:pt x="0" y="91439"/>
                  </a:lnTo>
                  <a:lnTo>
                    <a:pt x="45719" y="91439"/>
                  </a:lnTo>
                  <a:lnTo>
                    <a:pt x="228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2914142" y="497382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45719" y="91439"/>
                  </a:moveTo>
                  <a:lnTo>
                    <a:pt x="22859" y="0"/>
                  </a:lnTo>
                  <a:lnTo>
                    <a:pt x="0" y="91439"/>
                  </a:lnTo>
                  <a:lnTo>
                    <a:pt x="45719" y="91439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5353545" y="4787899"/>
              <a:ext cx="327025" cy="5080"/>
            </a:xfrm>
            <a:custGeom>
              <a:avLst/>
              <a:gdLst/>
              <a:ahLst/>
              <a:cxnLst/>
              <a:rect l="l" t="t" r="r" b="b"/>
              <a:pathLst>
                <a:path w="327025" h="5079">
                  <a:moveTo>
                    <a:pt x="326656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2032" y="2540"/>
                  </a:lnTo>
                  <a:lnTo>
                    <a:pt x="2032" y="5080"/>
                  </a:lnTo>
                  <a:lnTo>
                    <a:pt x="326656" y="5080"/>
                  </a:lnTo>
                  <a:lnTo>
                    <a:pt x="326656" y="2540"/>
                  </a:lnTo>
                  <a:lnTo>
                    <a:pt x="3266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5349494" y="4767325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39" y="0"/>
                  </a:moveTo>
                  <a:lnTo>
                    <a:pt x="0" y="22860"/>
                  </a:lnTo>
                  <a:lnTo>
                    <a:pt x="91439" y="45720"/>
                  </a:lnTo>
                  <a:lnTo>
                    <a:pt x="914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5349494" y="4767325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39" y="0"/>
                  </a:moveTo>
                  <a:lnTo>
                    <a:pt x="0" y="22860"/>
                  </a:lnTo>
                  <a:lnTo>
                    <a:pt x="91439" y="45720"/>
                  </a:lnTo>
                  <a:lnTo>
                    <a:pt x="91439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2594102" y="4787899"/>
              <a:ext cx="327025" cy="5080"/>
            </a:xfrm>
            <a:custGeom>
              <a:avLst/>
              <a:gdLst/>
              <a:ahLst/>
              <a:cxnLst/>
              <a:rect l="l" t="t" r="r" b="b"/>
              <a:pathLst>
                <a:path w="327025" h="5079">
                  <a:moveTo>
                    <a:pt x="326644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324612" y="5080"/>
                  </a:lnTo>
                  <a:lnTo>
                    <a:pt x="324612" y="2540"/>
                  </a:lnTo>
                  <a:lnTo>
                    <a:pt x="326644" y="2540"/>
                  </a:lnTo>
                  <a:lnTo>
                    <a:pt x="3266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2833370" y="4767325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20"/>
                  </a:lnTo>
                  <a:lnTo>
                    <a:pt x="91440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2833370" y="4767325"/>
              <a:ext cx="2561590" cy="1508760"/>
            </a:xfrm>
            <a:custGeom>
              <a:avLst/>
              <a:gdLst/>
              <a:ahLst/>
              <a:cxnLst/>
              <a:rect l="l" t="t" r="r" b="b"/>
              <a:pathLst>
                <a:path w="2561590" h="1508760">
                  <a:moveTo>
                    <a:pt x="0" y="45720"/>
                  </a:moveTo>
                  <a:lnTo>
                    <a:pt x="91440" y="22860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  <a:path w="2561590" h="1508760">
                  <a:moveTo>
                    <a:pt x="2332482" y="1508760"/>
                  </a:moveTo>
                  <a:lnTo>
                    <a:pt x="2561082" y="150876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" name="object 39" descr=""/>
          <p:cNvSpPr/>
          <p:nvPr/>
        </p:nvSpPr>
        <p:spPr>
          <a:xfrm>
            <a:off x="5223002" y="6333235"/>
            <a:ext cx="114300" cy="0"/>
          </a:xfrm>
          <a:custGeom>
            <a:avLst/>
            <a:gdLst/>
            <a:ahLst/>
            <a:cxnLst/>
            <a:rect l="l" t="t" r="r" b="b"/>
            <a:pathLst>
              <a:path w="114300" h="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0" name="object 40" descr=""/>
          <p:cNvGrpSpPr/>
          <p:nvPr/>
        </p:nvGrpSpPr>
        <p:grpSpPr>
          <a:xfrm>
            <a:off x="5201856" y="7406322"/>
            <a:ext cx="51435" cy="334010"/>
            <a:chOff x="5201856" y="7406322"/>
            <a:chExt cx="51435" cy="334010"/>
          </a:xfrm>
        </p:grpSpPr>
        <p:sp>
          <p:nvSpPr>
            <p:cNvPr id="41" name="object 41" descr=""/>
            <p:cNvSpPr/>
            <p:nvPr/>
          </p:nvSpPr>
          <p:spPr>
            <a:xfrm>
              <a:off x="5224716" y="7409179"/>
              <a:ext cx="5715" cy="330835"/>
            </a:xfrm>
            <a:custGeom>
              <a:avLst/>
              <a:gdLst/>
              <a:ahLst/>
              <a:cxnLst/>
              <a:rect l="l" t="t" r="r" b="b"/>
              <a:pathLst>
                <a:path w="5714" h="330834">
                  <a:moveTo>
                    <a:pt x="2857" y="0"/>
                  </a:moveTo>
                  <a:lnTo>
                    <a:pt x="0" y="11430"/>
                  </a:lnTo>
                  <a:lnTo>
                    <a:pt x="0" y="330708"/>
                  </a:lnTo>
                  <a:lnTo>
                    <a:pt x="5715" y="330708"/>
                  </a:lnTo>
                  <a:lnTo>
                    <a:pt x="5715" y="1143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5204714" y="7409179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40">
                  <a:moveTo>
                    <a:pt x="22860" y="0"/>
                  </a:moveTo>
                  <a:lnTo>
                    <a:pt x="0" y="91440"/>
                  </a:lnTo>
                  <a:lnTo>
                    <a:pt x="45720" y="91440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5204714" y="7409179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40">
                  <a:moveTo>
                    <a:pt x="45720" y="91440"/>
                  </a:moveTo>
                  <a:lnTo>
                    <a:pt x="22860" y="0"/>
                  </a:lnTo>
                  <a:lnTo>
                    <a:pt x="0" y="91440"/>
                  </a:lnTo>
                  <a:lnTo>
                    <a:pt x="45720" y="9144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4" name="object 44" descr=""/>
          <p:cNvSpPr/>
          <p:nvPr/>
        </p:nvSpPr>
        <p:spPr>
          <a:xfrm>
            <a:off x="2541523" y="7625588"/>
            <a:ext cx="171450" cy="114300"/>
          </a:xfrm>
          <a:custGeom>
            <a:avLst/>
            <a:gdLst/>
            <a:ahLst/>
            <a:cxnLst/>
            <a:rect l="l" t="t" r="r" b="b"/>
            <a:pathLst>
              <a:path w="171450" h="114300">
                <a:moveTo>
                  <a:pt x="0" y="0"/>
                </a:moveTo>
                <a:lnTo>
                  <a:pt x="0" y="114299"/>
                </a:lnTo>
                <a:lnTo>
                  <a:pt x="171450" y="114299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 descr=""/>
          <p:cNvSpPr/>
          <p:nvPr/>
        </p:nvSpPr>
        <p:spPr>
          <a:xfrm>
            <a:off x="5799073" y="7625588"/>
            <a:ext cx="171450" cy="114300"/>
          </a:xfrm>
          <a:custGeom>
            <a:avLst/>
            <a:gdLst/>
            <a:ahLst/>
            <a:cxnLst/>
            <a:rect l="l" t="t" r="r" b="b"/>
            <a:pathLst>
              <a:path w="171450" h="114300">
                <a:moveTo>
                  <a:pt x="0" y="0"/>
                </a:moveTo>
                <a:lnTo>
                  <a:pt x="0" y="114299"/>
                </a:lnTo>
                <a:lnTo>
                  <a:pt x="171450" y="114299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46" descr=""/>
          <p:cNvSpPr txBox="1"/>
          <p:nvPr/>
        </p:nvSpPr>
        <p:spPr>
          <a:xfrm>
            <a:off x="5672072" y="6789928"/>
            <a:ext cx="132715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m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528818" y="6789928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k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643123" y="6995668"/>
            <a:ext cx="243840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25">
                <a:latin typeface="Times New Roman"/>
                <a:cs typeface="Times New Roman"/>
              </a:rPr>
              <a:t>i</a:t>
            </a:r>
            <a:r>
              <a:rPr dirty="0" sz="1000" spc="-25">
                <a:latin typeface="Times New Roman"/>
                <a:cs typeface="Times New Roman"/>
              </a:rPr>
              <a:t>km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5386346" y="6995668"/>
            <a:ext cx="243840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25">
                <a:latin typeface="Times New Roman"/>
                <a:cs typeface="Times New Roman"/>
              </a:rPr>
              <a:t>i</a:t>
            </a:r>
            <a:r>
              <a:rPr dirty="0" sz="1000" spc="-25">
                <a:latin typeface="Times New Roman"/>
                <a:cs typeface="Times New Roman"/>
              </a:rPr>
              <a:t>mk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300223" y="7567168"/>
            <a:ext cx="48831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150">
                <a:latin typeface="Times New Roman"/>
                <a:cs typeface="Times New Roman"/>
              </a:rPr>
              <a:t>V</a:t>
            </a:r>
            <a:r>
              <a:rPr dirty="0" sz="1000">
                <a:latin typeface="Times New Roman"/>
                <a:cs typeface="Times New Roman"/>
              </a:rPr>
              <a:t>k</a:t>
            </a:r>
            <a:r>
              <a:rPr dirty="0" sz="1000" spc="200">
                <a:latin typeface="Times New Roman"/>
                <a:cs typeface="Times New Roman"/>
              </a:rPr>
              <a:t>  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-5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k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786123" y="7018528"/>
            <a:ext cx="53340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−J</a:t>
            </a:r>
            <a:r>
              <a:rPr dirty="0" sz="1050" spc="290">
                <a:latin typeface="Times New Roman"/>
                <a:cs typeface="Times New Roman"/>
              </a:rPr>
              <a:t> </a:t>
            </a:r>
            <a:r>
              <a:rPr dirty="0" sz="1050" spc="-10">
                <a:latin typeface="Times New Roman"/>
                <a:cs typeface="Times New Roman"/>
              </a:rPr>
              <a:t>3,406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243073" y="7932932"/>
            <a:ext cx="67056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−J</a:t>
            </a:r>
            <a:r>
              <a:rPr dirty="0" sz="1050" spc="290">
                <a:latin typeface="Times New Roman"/>
                <a:cs typeface="Times New Roman"/>
              </a:rPr>
              <a:t> </a:t>
            </a:r>
            <a:r>
              <a:rPr dirty="0" sz="1050" spc="-10">
                <a:latin typeface="Times New Roman"/>
                <a:cs typeface="Times New Roman"/>
              </a:rPr>
              <a:t>0,30656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5443455" y="7567168"/>
            <a:ext cx="638175" cy="5562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0">
              <a:lnSpc>
                <a:spcPct val="100000"/>
              </a:lnSpc>
              <a:spcBef>
                <a:spcPts val="110"/>
              </a:spcBef>
            </a:pPr>
            <a:r>
              <a:rPr dirty="0" sz="1150">
                <a:latin typeface="Times New Roman"/>
                <a:cs typeface="Times New Roman"/>
              </a:rPr>
              <a:t>V</a:t>
            </a:r>
            <a:r>
              <a:rPr dirty="0" sz="1000">
                <a:latin typeface="Times New Roman"/>
                <a:cs typeface="Times New Roman"/>
              </a:rPr>
              <a:t>m</a:t>
            </a:r>
            <a:r>
              <a:rPr dirty="0" sz="1000" spc="37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-5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m</a:t>
            </a: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50">
                <a:latin typeface="Times New Roman"/>
                <a:cs typeface="Times New Roman"/>
              </a:rPr>
              <a:t>J</a:t>
            </a:r>
            <a:r>
              <a:rPr dirty="0" sz="1050" spc="270">
                <a:latin typeface="Times New Roman"/>
                <a:cs typeface="Times New Roman"/>
              </a:rPr>
              <a:t> </a:t>
            </a:r>
            <a:r>
              <a:rPr dirty="0" sz="1050" spc="-10">
                <a:latin typeface="Times New Roman"/>
                <a:cs typeface="Times New Roman"/>
              </a:rPr>
              <a:t>0,28125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54" name="object 54" descr=""/>
          <p:cNvGrpSpPr/>
          <p:nvPr/>
        </p:nvGrpSpPr>
        <p:grpSpPr>
          <a:xfrm>
            <a:off x="2457640" y="6798754"/>
            <a:ext cx="3368040" cy="1915795"/>
            <a:chOff x="2457640" y="6798754"/>
            <a:chExt cx="3368040" cy="1915795"/>
          </a:xfrm>
        </p:grpSpPr>
        <p:sp>
          <p:nvSpPr>
            <p:cNvPr id="55" name="object 55" descr=""/>
            <p:cNvSpPr/>
            <p:nvPr/>
          </p:nvSpPr>
          <p:spPr>
            <a:xfrm>
              <a:off x="2938716" y="7409180"/>
              <a:ext cx="5715" cy="330835"/>
            </a:xfrm>
            <a:custGeom>
              <a:avLst/>
              <a:gdLst/>
              <a:ahLst/>
              <a:cxnLst/>
              <a:rect l="l" t="t" r="r" b="b"/>
              <a:pathLst>
                <a:path w="5714" h="330834">
                  <a:moveTo>
                    <a:pt x="2857" y="0"/>
                  </a:moveTo>
                  <a:lnTo>
                    <a:pt x="0" y="11430"/>
                  </a:lnTo>
                  <a:lnTo>
                    <a:pt x="0" y="330708"/>
                  </a:lnTo>
                  <a:lnTo>
                    <a:pt x="5714" y="330708"/>
                  </a:lnTo>
                  <a:lnTo>
                    <a:pt x="5714" y="1143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2918713" y="7409180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40">
                  <a:moveTo>
                    <a:pt x="22860" y="0"/>
                  </a:moveTo>
                  <a:lnTo>
                    <a:pt x="0" y="91440"/>
                  </a:lnTo>
                  <a:lnTo>
                    <a:pt x="45719" y="91440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2918713" y="7409180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40">
                  <a:moveTo>
                    <a:pt x="45719" y="91440"/>
                  </a:moveTo>
                  <a:lnTo>
                    <a:pt x="22860" y="0"/>
                  </a:lnTo>
                  <a:lnTo>
                    <a:pt x="0" y="91440"/>
                  </a:lnTo>
                  <a:lnTo>
                    <a:pt x="45719" y="9144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8" name="object 58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658040" y="6798754"/>
              <a:ext cx="167259" cy="167259"/>
            </a:xfrm>
            <a:prstGeom prst="rect">
              <a:avLst/>
            </a:prstGeom>
          </p:spPr>
        </p:pic>
        <p:pic>
          <p:nvPicPr>
            <p:cNvPr id="59" name="object 59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57640" y="6798754"/>
              <a:ext cx="167258" cy="167259"/>
            </a:xfrm>
            <a:prstGeom prst="rect">
              <a:avLst/>
            </a:prstGeom>
          </p:spPr>
        </p:pic>
        <p:sp>
          <p:nvSpPr>
            <p:cNvPr id="60" name="object 60" descr=""/>
            <p:cNvSpPr/>
            <p:nvPr/>
          </p:nvSpPr>
          <p:spPr>
            <a:xfrm>
              <a:off x="2541523" y="6996938"/>
              <a:ext cx="3200400" cy="1714500"/>
            </a:xfrm>
            <a:custGeom>
              <a:avLst/>
              <a:gdLst/>
              <a:ahLst/>
              <a:cxnLst/>
              <a:rect l="l" t="t" r="r" b="b"/>
              <a:pathLst>
                <a:path w="3200400" h="1714500">
                  <a:moveTo>
                    <a:pt x="914400" y="228599"/>
                  </a:moveTo>
                  <a:lnTo>
                    <a:pt x="2286000" y="228599"/>
                  </a:lnTo>
                  <a:lnTo>
                    <a:pt x="2286000" y="342899"/>
                  </a:lnTo>
                  <a:lnTo>
                    <a:pt x="914400" y="342899"/>
                  </a:lnTo>
                  <a:lnTo>
                    <a:pt x="914400" y="228599"/>
                  </a:lnTo>
                  <a:close/>
                </a:path>
                <a:path w="3200400" h="1714500">
                  <a:moveTo>
                    <a:pt x="0" y="0"/>
                  </a:moveTo>
                  <a:lnTo>
                    <a:pt x="0" y="571499"/>
                  </a:lnTo>
                </a:path>
                <a:path w="3200400" h="1714500">
                  <a:moveTo>
                    <a:pt x="3200400" y="0"/>
                  </a:moveTo>
                  <a:lnTo>
                    <a:pt x="3200400" y="571499"/>
                  </a:lnTo>
                </a:path>
                <a:path w="3200400" h="1714500">
                  <a:moveTo>
                    <a:pt x="0" y="285749"/>
                  </a:moveTo>
                  <a:lnTo>
                    <a:pt x="914400" y="285749"/>
                  </a:lnTo>
                </a:path>
                <a:path w="3200400" h="1714500">
                  <a:moveTo>
                    <a:pt x="2286000" y="285749"/>
                  </a:moveTo>
                  <a:lnTo>
                    <a:pt x="3200400" y="285749"/>
                  </a:lnTo>
                </a:path>
                <a:path w="3200400" h="1714500">
                  <a:moveTo>
                    <a:pt x="457200" y="285749"/>
                  </a:moveTo>
                  <a:lnTo>
                    <a:pt x="457200" y="800099"/>
                  </a:lnTo>
                </a:path>
                <a:path w="3200400" h="1714500">
                  <a:moveTo>
                    <a:pt x="2743200" y="285749"/>
                  </a:moveTo>
                  <a:lnTo>
                    <a:pt x="2743200" y="800099"/>
                  </a:lnTo>
                </a:path>
                <a:path w="3200400" h="1714500">
                  <a:moveTo>
                    <a:pt x="400050" y="800099"/>
                  </a:moveTo>
                  <a:lnTo>
                    <a:pt x="514350" y="800099"/>
                  </a:lnTo>
                  <a:lnTo>
                    <a:pt x="514350" y="1257299"/>
                  </a:lnTo>
                  <a:lnTo>
                    <a:pt x="400050" y="1257299"/>
                  </a:lnTo>
                  <a:lnTo>
                    <a:pt x="400050" y="800099"/>
                  </a:lnTo>
                  <a:close/>
                </a:path>
                <a:path w="3200400" h="1714500">
                  <a:moveTo>
                    <a:pt x="2686050" y="800099"/>
                  </a:moveTo>
                  <a:lnTo>
                    <a:pt x="2800350" y="800099"/>
                  </a:lnTo>
                  <a:lnTo>
                    <a:pt x="2800350" y="1257299"/>
                  </a:lnTo>
                  <a:lnTo>
                    <a:pt x="2686050" y="1257299"/>
                  </a:lnTo>
                  <a:lnTo>
                    <a:pt x="2686050" y="800099"/>
                  </a:lnTo>
                  <a:close/>
                </a:path>
                <a:path w="3200400" h="1714500">
                  <a:moveTo>
                    <a:pt x="457200" y="1257299"/>
                  </a:moveTo>
                  <a:lnTo>
                    <a:pt x="457200" y="1714499"/>
                  </a:lnTo>
                </a:path>
                <a:path w="3200400" h="1714500">
                  <a:moveTo>
                    <a:pt x="2743200" y="1257299"/>
                  </a:moveTo>
                  <a:lnTo>
                    <a:pt x="2743200" y="1714499"/>
                  </a:lnTo>
                </a:path>
                <a:path w="3200400" h="1714500">
                  <a:moveTo>
                    <a:pt x="342900" y="1714499"/>
                  </a:moveTo>
                  <a:lnTo>
                    <a:pt x="571500" y="1714499"/>
                  </a:lnTo>
                </a:path>
                <a:path w="3200400" h="1714500">
                  <a:moveTo>
                    <a:pt x="2628900" y="1714499"/>
                  </a:moveTo>
                  <a:lnTo>
                    <a:pt x="2857500" y="1714499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2598674" y="7222490"/>
              <a:ext cx="325120" cy="6350"/>
            </a:xfrm>
            <a:custGeom>
              <a:avLst/>
              <a:gdLst/>
              <a:ahLst/>
              <a:cxnLst/>
              <a:rect l="l" t="t" r="r" b="b"/>
              <a:pathLst>
                <a:path w="325119" h="6350">
                  <a:moveTo>
                    <a:pt x="325120" y="2540"/>
                  </a:moveTo>
                  <a:lnTo>
                    <a:pt x="323583" y="2540"/>
                  </a:lnTo>
                  <a:lnTo>
                    <a:pt x="323583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6350"/>
                  </a:lnTo>
                  <a:lnTo>
                    <a:pt x="325120" y="6350"/>
                  </a:lnTo>
                  <a:lnTo>
                    <a:pt x="325120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2837941" y="7202678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20"/>
                  </a:lnTo>
                  <a:lnTo>
                    <a:pt x="91439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2837941" y="7202678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45720"/>
                  </a:moveTo>
                  <a:lnTo>
                    <a:pt x="91439" y="22860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5359641" y="7222490"/>
              <a:ext cx="325755" cy="6350"/>
            </a:xfrm>
            <a:custGeom>
              <a:avLst/>
              <a:gdLst/>
              <a:ahLst/>
              <a:cxnLst/>
              <a:rect l="l" t="t" r="r" b="b"/>
              <a:pathLst>
                <a:path w="325754" h="6350">
                  <a:moveTo>
                    <a:pt x="325132" y="0"/>
                  </a:moveTo>
                  <a:lnTo>
                    <a:pt x="1536" y="0"/>
                  </a:lnTo>
                  <a:lnTo>
                    <a:pt x="1536" y="2540"/>
                  </a:lnTo>
                  <a:lnTo>
                    <a:pt x="0" y="2540"/>
                  </a:lnTo>
                  <a:lnTo>
                    <a:pt x="0" y="6350"/>
                  </a:lnTo>
                  <a:lnTo>
                    <a:pt x="325132" y="6350"/>
                  </a:lnTo>
                  <a:lnTo>
                    <a:pt x="325132" y="2540"/>
                  </a:lnTo>
                  <a:lnTo>
                    <a:pt x="3251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5354066" y="7202678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39" y="0"/>
                  </a:moveTo>
                  <a:lnTo>
                    <a:pt x="0" y="22860"/>
                  </a:lnTo>
                  <a:lnTo>
                    <a:pt x="91439" y="45720"/>
                  </a:lnTo>
                  <a:lnTo>
                    <a:pt x="914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5354066" y="7202678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39" y="0"/>
                  </a:moveTo>
                  <a:lnTo>
                    <a:pt x="0" y="22860"/>
                  </a:lnTo>
                  <a:lnTo>
                    <a:pt x="91439" y="45720"/>
                  </a:lnTo>
                  <a:lnTo>
                    <a:pt x="91439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7" name="object 67" descr=""/>
          <p:cNvSpPr/>
          <p:nvPr/>
        </p:nvSpPr>
        <p:spPr>
          <a:xfrm>
            <a:off x="2941573" y="8768588"/>
            <a:ext cx="114300" cy="0"/>
          </a:xfrm>
          <a:custGeom>
            <a:avLst/>
            <a:gdLst/>
            <a:ahLst/>
            <a:cxnLst/>
            <a:rect l="l" t="t" r="r" b="b"/>
            <a:pathLst>
              <a:path w="114300" h="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" name="object 68" descr=""/>
          <p:cNvSpPr/>
          <p:nvPr/>
        </p:nvSpPr>
        <p:spPr>
          <a:xfrm>
            <a:off x="5227573" y="8768588"/>
            <a:ext cx="114300" cy="0"/>
          </a:xfrm>
          <a:custGeom>
            <a:avLst/>
            <a:gdLst/>
            <a:ahLst/>
            <a:cxnLst/>
            <a:rect l="l" t="t" r="r" b="b"/>
            <a:pathLst>
              <a:path w="114300" h="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" name="object 69" descr=""/>
          <p:cNvSpPr txBox="1"/>
          <p:nvPr/>
        </p:nvSpPr>
        <p:spPr>
          <a:xfrm>
            <a:off x="2715260" y="9073052"/>
            <a:ext cx="3101975" cy="1778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35"/>
              </a:lnSpc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2.34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taps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0" name="object 7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6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59</a:t>
            </a:fld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74063" y="843595"/>
            <a:ext cx="582549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>
              <a:lnSpc>
                <a:spcPct val="100000"/>
              </a:lnSpc>
              <a:spcBef>
                <a:spcPts val="95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2.35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muestra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operando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paralelo.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Resolver este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usando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Y</a:t>
            </a:r>
            <a:r>
              <a:rPr dirty="0" baseline="-13888" sz="1200" spc="172" i="1">
                <a:latin typeface="Calibri"/>
                <a:cs typeface="Calibri"/>
              </a:rPr>
              <a:t>Bus</a:t>
            </a:r>
            <a:r>
              <a:rPr dirty="0" baseline="-13888" sz="1200" spc="322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calcular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cada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transformador.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902460" y="1874011"/>
            <a:ext cx="4686300" cy="1771650"/>
          </a:xfrm>
          <a:custGeom>
            <a:avLst/>
            <a:gdLst/>
            <a:ahLst/>
            <a:cxnLst/>
            <a:rect l="l" t="t" r="r" b="b"/>
            <a:pathLst>
              <a:path w="4686300" h="1771650">
                <a:moveTo>
                  <a:pt x="4629149" y="400050"/>
                </a:moveTo>
                <a:lnTo>
                  <a:pt x="4629149" y="510540"/>
                </a:lnTo>
                <a:lnTo>
                  <a:pt x="4572000" y="528828"/>
                </a:lnTo>
                <a:lnTo>
                  <a:pt x="4686299" y="565404"/>
                </a:lnTo>
                <a:lnTo>
                  <a:pt x="4572000" y="601980"/>
                </a:lnTo>
                <a:lnTo>
                  <a:pt x="4686299" y="638556"/>
                </a:lnTo>
                <a:lnTo>
                  <a:pt x="4572000" y="675132"/>
                </a:lnTo>
                <a:lnTo>
                  <a:pt x="4686299" y="711708"/>
                </a:lnTo>
                <a:lnTo>
                  <a:pt x="4572000" y="748284"/>
                </a:lnTo>
                <a:lnTo>
                  <a:pt x="4686299" y="784860"/>
                </a:lnTo>
                <a:lnTo>
                  <a:pt x="4629149" y="803148"/>
                </a:lnTo>
                <a:lnTo>
                  <a:pt x="4629149" y="914400"/>
                </a:lnTo>
              </a:path>
              <a:path w="4686300" h="1771650">
                <a:moveTo>
                  <a:pt x="1257300" y="571500"/>
                </a:moveTo>
                <a:lnTo>
                  <a:pt x="800100" y="571500"/>
                </a:lnTo>
                <a:lnTo>
                  <a:pt x="800100" y="0"/>
                </a:lnTo>
                <a:lnTo>
                  <a:pt x="2000250" y="0"/>
                </a:lnTo>
              </a:path>
              <a:path w="4686300" h="1771650">
                <a:moveTo>
                  <a:pt x="1543050" y="800100"/>
                </a:moveTo>
                <a:lnTo>
                  <a:pt x="1543050" y="571500"/>
                </a:lnTo>
                <a:lnTo>
                  <a:pt x="2000250" y="571500"/>
                </a:lnTo>
              </a:path>
              <a:path w="4686300" h="1771650">
                <a:moveTo>
                  <a:pt x="2743200" y="0"/>
                </a:moveTo>
                <a:lnTo>
                  <a:pt x="2914650" y="0"/>
                </a:lnTo>
                <a:lnTo>
                  <a:pt x="2914650" y="571500"/>
                </a:lnTo>
                <a:lnTo>
                  <a:pt x="2743200" y="571500"/>
                </a:lnTo>
              </a:path>
              <a:path w="4686300" h="1771650">
                <a:moveTo>
                  <a:pt x="1543050" y="1543050"/>
                </a:moveTo>
                <a:lnTo>
                  <a:pt x="1543050" y="1771650"/>
                </a:lnTo>
                <a:lnTo>
                  <a:pt x="4629149" y="1771650"/>
                </a:lnTo>
              </a:path>
              <a:path w="4686300" h="1771650">
                <a:moveTo>
                  <a:pt x="4629149" y="1771650"/>
                </a:moveTo>
                <a:lnTo>
                  <a:pt x="4629149" y="1657350"/>
                </a:lnTo>
              </a:path>
              <a:path w="4686300" h="1771650">
                <a:moveTo>
                  <a:pt x="0" y="285750"/>
                </a:moveTo>
                <a:lnTo>
                  <a:pt x="800100" y="285750"/>
                </a:lnTo>
              </a:path>
              <a:path w="4686300" h="1771650">
                <a:moveTo>
                  <a:pt x="2914650" y="285750"/>
                </a:moveTo>
                <a:lnTo>
                  <a:pt x="4629149" y="285750"/>
                </a:lnTo>
              </a:path>
              <a:path w="4686300" h="1771650">
                <a:moveTo>
                  <a:pt x="4629149" y="400050"/>
                </a:moveTo>
                <a:lnTo>
                  <a:pt x="4629149" y="28575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073910" y="2019744"/>
            <a:ext cx="505459" cy="51435"/>
            <a:chOff x="2073910" y="2019744"/>
            <a:chExt cx="505459" cy="51435"/>
          </a:xfrm>
        </p:grpSpPr>
        <p:sp>
          <p:nvSpPr>
            <p:cNvPr id="5" name="object 5" descr=""/>
            <p:cNvSpPr/>
            <p:nvPr/>
          </p:nvSpPr>
          <p:spPr>
            <a:xfrm>
              <a:off x="2073910" y="2042159"/>
              <a:ext cx="496570" cy="6350"/>
            </a:xfrm>
            <a:custGeom>
              <a:avLst/>
              <a:gdLst/>
              <a:ahLst/>
              <a:cxnLst/>
              <a:rect l="l" t="t" r="r" b="b"/>
              <a:pathLst>
                <a:path w="496569" h="6350">
                  <a:moveTo>
                    <a:pt x="49655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495046" y="6350"/>
                  </a:lnTo>
                  <a:lnTo>
                    <a:pt x="495046" y="3810"/>
                  </a:lnTo>
                  <a:lnTo>
                    <a:pt x="496557" y="3810"/>
                  </a:lnTo>
                  <a:lnTo>
                    <a:pt x="4965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84628" y="2022602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0"/>
                  </a:moveTo>
                  <a:lnTo>
                    <a:pt x="0" y="45720"/>
                  </a:lnTo>
                  <a:lnTo>
                    <a:pt x="91440" y="228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484628" y="2022602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45720"/>
                  </a:moveTo>
                  <a:lnTo>
                    <a:pt x="91440" y="22859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4940744" y="1962594"/>
            <a:ext cx="505459" cy="51435"/>
            <a:chOff x="4940744" y="1962594"/>
            <a:chExt cx="505459" cy="51435"/>
          </a:xfrm>
        </p:grpSpPr>
        <p:sp>
          <p:nvSpPr>
            <p:cNvPr id="9" name="object 9" descr=""/>
            <p:cNvSpPr/>
            <p:nvPr/>
          </p:nvSpPr>
          <p:spPr>
            <a:xfrm>
              <a:off x="4949190" y="1985009"/>
              <a:ext cx="496570" cy="6350"/>
            </a:xfrm>
            <a:custGeom>
              <a:avLst/>
              <a:gdLst/>
              <a:ahLst/>
              <a:cxnLst/>
              <a:rect l="l" t="t" r="r" b="b"/>
              <a:pathLst>
                <a:path w="496570" h="6350">
                  <a:moveTo>
                    <a:pt x="49657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511" y="3810"/>
                  </a:lnTo>
                  <a:lnTo>
                    <a:pt x="1511" y="6350"/>
                  </a:lnTo>
                  <a:lnTo>
                    <a:pt x="496570" y="6350"/>
                  </a:lnTo>
                  <a:lnTo>
                    <a:pt x="496570" y="3810"/>
                  </a:lnTo>
                  <a:lnTo>
                    <a:pt x="4965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43602" y="1965452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91439" y="0"/>
                  </a:moveTo>
                  <a:lnTo>
                    <a:pt x="0" y="22859"/>
                  </a:lnTo>
                  <a:lnTo>
                    <a:pt x="91439" y="45720"/>
                  </a:lnTo>
                  <a:lnTo>
                    <a:pt x="914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4943602" y="1965452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91439" y="0"/>
                  </a:moveTo>
                  <a:lnTo>
                    <a:pt x="0" y="22859"/>
                  </a:lnTo>
                  <a:lnTo>
                    <a:pt x="91439" y="45720"/>
                  </a:lnTo>
                  <a:lnTo>
                    <a:pt x="91439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 txBox="1"/>
          <p:nvPr/>
        </p:nvSpPr>
        <p:spPr>
          <a:xfrm>
            <a:off x="6290309" y="2295650"/>
            <a:ext cx="10287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+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6290309" y="3267196"/>
            <a:ext cx="10287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30">
                <a:latin typeface="Times New Roman"/>
                <a:cs typeface="Times New Roman"/>
              </a:rPr>
              <a:t>–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547109" y="1609850"/>
            <a:ext cx="17780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Times New Roman"/>
                <a:cs typeface="Times New Roman"/>
              </a:rPr>
              <a:t>T1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121655" y="2238509"/>
            <a:ext cx="62865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1/1.09</a:t>
            </a:r>
            <a:r>
              <a:rPr dirty="0" sz="1050" spc="229">
                <a:latin typeface="Times New Roman"/>
                <a:cs typeface="Times New Roman"/>
              </a:rPr>
              <a:t> </a:t>
            </a:r>
            <a:r>
              <a:rPr dirty="0" baseline="23809" sz="1575" spc="-37">
                <a:latin typeface="Times New Roman"/>
                <a:cs typeface="Times New Roman"/>
              </a:rPr>
              <a:t>T2</a:t>
            </a:r>
            <a:endParaRPr baseline="23809" sz="1575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118600" y="1552709"/>
            <a:ext cx="372745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10">
                <a:latin typeface="Times New Roman"/>
                <a:cs typeface="Times New Roman"/>
              </a:rPr>
              <a:t>j0.472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118600" y="2124214"/>
            <a:ext cx="372745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10">
                <a:latin typeface="Times New Roman"/>
                <a:cs typeface="Times New Roman"/>
              </a:rPr>
              <a:t>j0.320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232650" y="1838468"/>
            <a:ext cx="140335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Times New Roman"/>
                <a:cs typeface="Times New Roman"/>
              </a:rPr>
              <a:t>I</a:t>
            </a:r>
            <a:r>
              <a:rPr dirty="0" sz="900" spc="-25"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147309" y="1781300"/>
            <a:ext cx="13970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Times New Roman"/>
                <a:cs typeface="Times New Roman"/>
              </a:rPr>
              <a:t>I</a:t>
            </a:r>
            <a:r>
              <a:rPr dirty="0" sz="900" spc="-25"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118360" y="2352800"/>
            <a:ext cx="10287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+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118360" y="3152896"/>
            <a:ext cx="10287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30">
                <a:latin typeface="Times New Roman"/>
                <a:cs typeface="Times New Roman"/>
              </a:rPr>
              <a:t>–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22" name="object 22" descr=""/>
          <p:cNvGrpSpPr/>
          <p:nvPr/>
        </p:nvGrpSpPr>
        <p:grpSpPr>
          <a:xfrm>
            <a:off x="1899602" y="1795716"/>
            <a:ext cx="4710430" cy="1852930"/>
            <a:chOff x="1899602" y="1795716"/>
            <a:chExt cx="4710430" cy="1852930"/>
          </a:xfrm>
        </p:grpSpPr>
        <p:sp>
          <p:nvSpPr>
            <p:cNvPr id="23" name="object 23" descr=""/>
            <p:cNvSpPr/>
            <p:nvPr/>
          </p:nvSpPr>
          <p:spPr>
            <a:xfrm>
              <a:off x="1902459" y="3359912"/>
              <a:ext cx="1257300" cy="285750"/>
            </a:xfrm>
            <a:custGeom>
              <a:avLst/>
              <a:gdLst/>
              <a:ahLst/>
              <a:cxnLst/>
              <a:rect l="l" t="t" r="r" b="b"/>
              <a:pathLst>
                <a:path w="1257300" h="285750">
                  <a:moveTo>
                    <a:pt x="0" y="285750"/>
                  </a:moveTo>
                  <a:lnTo>
                    <a:pt x="1257300" y="285750"/>
                  </a:lnTo>
                  <a:lnTo>
                    <a:pt x="125730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071052" y="2229104"/>
              <a:ext cx="5715" cy="559435"/>
            </a:xfrm>
            <a:custGeom>
              <a:avLst/>
              <a:gdLst/>
              <a:ahLst/>
              <a:cxnLst/>
              <a:rect l="l" t="t" r="r" b="b"/>
              <a:pathLst>
                <a:path w="5714" h="559435">
                  <a:moveTo>
                    <a:pt x="2857" y="0"/>
                  </a:moveTo>
                  <a:lnTo>
                    <a:pt x="0" y="11429"/>
                  </a:lnTo>
                  <a:lnTo>
                    <a:pt x="0" y="559307"/>
                  </a:lnTo>
                  <a:lnTo>
                    <a:pt x="5714" y="559307"/>
                  </a:lnTo>
                  <a:lnTo>
                    <a:pt x="5714" y="11429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051049" y="2229104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22860" y="0"/>
                  </a:moveTo>
                  <a:lnTo>
                    <a:pt x="0" y="91440"/>
                  </a:lnTo>
                  <a:lnTo>
                    <a:pt x="45719" y="91440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2051049" y="2229104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45719" y="91440"/>
                  </a:moveTo>
                  <a:lnTo>
                    <a:pt x="22860" y="0"/>
                  </a:lnTo>
                  <a:lnTo>
                    <a:pt x="0" y="91440"/>
                  </a:lnTo>
                  <a:lnTo>
                    <a:pt x="45719" y="9144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2071052" y="3131819"/>
              <a:ext cx="5715" cy="444500"/>
            </a:xfrm>
            <a:custGeom>
              <a:avLst/>
              <a:gdLst/>
              <a:ahLst/>
              <a:cxnLst/>
              <a:rect l="l" t="t" r="r" b="b"/>
              <a:pathLst>
                <a:path w="5714" h="444500">
                  <a:moveTo>
                    <a:pt x="5715" y="0"/>
                  </a:moveTo>
                  <a:lnTo>
                    <a:pt x="0" y="0"/>
                  </a:lnTo>
                  <a:lnTo>
                    <a:pt x="0" y="433070"/>
                  </a:lnTo>
                  <a:lnTo>
                    <a:pt x="1422" y="433070"/>
                  </a:lnTo>
                  <a:lnTo>
                    <a:pt x="1422" y="444500"/>
                  </a:lnTo>
                  <a:lnTo>
                    <a:pt x="4279" y="444500"/>
                  </a:lnTo>
                  <a:lnTo>
                    <a:pt x="4279" y="433070"/>
                  </a:lnTo>
                  <a:lnTo>
                    <a:pt x="5715" y="433070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2051049" y="3484880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45719" y="0"/>
                  </a:moveTo>
                  <a:lnTo>
                    <a:pt x="0" y="0"/>
                  </a:lnTo>
                  <a:lnTo>
                    <a:pt x="22860" y="91440"/>
                  </a:lnTo>
                  <a:lnTo>
                    <a:pt x="457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2051049" y="3484880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0" y="0"/>
                  </a:moveTo>
                  <a:lnTo>
                    <a:pt x="22860" y="91440"/>
                  </a:lnTo>
                  <a:lnTo>
                    <a:pt x="45719" y="0"/>
                  </a:lnTo>
                  <a:lnTo>
                    <a:pt x="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6128702" y="2171954"/>
              <a:ext cx="5715" cy="559435"/>
            </a:xfrm>
            <a:custGeom>
              <a:avLst/>
              <a:gdLst/>
              <a:ahLst/>
              <a:cxnLst/>
              <a:rect l="l" t="t" r="r" b="b"/>
              <a:pathLst>
                <a:path w="5714" h="559435">
                  <a:moveTo>
                    <a:pt x="2857" y="0"/>
                  </a:moveTo>
                  <a:lnTo>
                    <a:pt x="0" y="11430"/>
                  </a:lnTo>
                  <a:lnTo>
                    <a:pt x="0" y="559307"/>
                  </a:lnTo>
                  <a:lnTo>
                    <a:pt x="5715" y="559307"/>
                  </a:lnTo>
                  <a:lnTo>
                    <a:pt x="5715" y="1143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6108699" y="2171954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22860" y="0"/>
                  </a:moveTo>
                  <a:lnTo>
                    <a:pt x="0" y="91440"/>
                  </a:lnTo>
                  <a:lnTo>
                    <a:pt x="45720" y="91440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6108699" y="2171954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45720" y="91440"/>
                  </a:moveTo>
                  <a:lnTo>
                    <a:pt x="22860" y="0"/>
                  </a:lnTo>
                  <a:lnTo>
                    <a:pt x="0" y="91440"/>
                  </a:lnTo>
                  <a:lnTo>
                    <a:pt x="45720" y="9144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6128702" y="3074669"/>
              <a:ext cx="5715" cy="444500"/>
            </a:xfrm>
            <a:custGeom>
              <a:avLst/>
              <a:gdLst/>
              <a:ahLst/>
              <a:cxnLst/>
              <a:rect l="l" t="t" r="r" b="b"/>
              <a:pathLst>
                <a:path w="5714" h="444500">
                  <a:moveTo>
                    <a:pt x="5715" y="0"/>
                  </a:moveTo>
                  <a:lnTo>
                    <a:pt x="0" y="0"/>
                  </a:lnTo>
                  <a:lnTo>
                    <a:pt x="0" y="433070"/>
                  </a:lnTo>
                  <a:lnTo>
                    <a:pt x="1422" y="433070"/>
                  </a:lnTo>
                  <a:lnTo>
                    <a:pt x="1422" y="444500"/>
                  </a:lnTo>
                  <a:lnTo>
                    <a:pt x="4279" y="444500"/>
                  </a:lnTo>
                  <a:lnTo>
                    <a:pt x="4279" y="433070"/>
                  </a:lnTo>
                  <a:lnTo>
                    <a:pt x="5715" y="433070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6108699" y="3427730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45720" y="0"/>
                  </a:moveTo>
                  <a:lnTo>
                    <a:pt x="0" y="0"/>
                  </a:lnTo>
                  <a:lnTo>
                    <a:pt x="22860" y="9144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3159759" y="1874012"/>
              <a:ext cx="3371850" cy="1657350"/>
            </a:xfrm>
            <a:custGeom>
              <a:avLst/>
              <a:gdLst/>
              <a:ahLst/>
              <a:cxnLst/>
              <a:rect l="l" t="t" r="r" b="b"/>
              <a:pathLst>
                <a:path w="3371850" h="1657350">
                  <a:moveTo>
                    <a:pt x="2948940" y="1553718"/>
                  </a:moveTo>
                  <a:lnTo>
                    <a:pt x="2971800" y="1645158"/>
                  </a:lnTo>
                  <a:lnTo>
                    <a:pt x="2994660" y="1553718"/>
                  </a:lnTo>
                  <a:lnTo>
                    <a:pt x="2948940" y="1553718"/>
                  </a:lnTo>
                  <a:close/>
                </a:path>
                <a:path w="3371850" h="1657350">
                  <a:moveTo>
                    <a:pt x="0" y="571500"/>
                  </a:moveTo>
                  <a:lnTo>
                    <a:pt x="0" y="857250"/>
                  </a:lnTo>
                </a:path>
                <a:path w="3371850" h="1657350">
                  <a:moveTo>
                    <a:pt x="1352550" y="571500"/>
                  </a:moveTo>
                  <a:lnTo>
                    <a:pt x="1485900" y="571500"/>
                  </a:lnTo>
                </a:path>
                <a:path w="3371850" h="1657350">
                  <a:moveTo>
                    <a:pt x="3371849" y="1524000"/>
                  </a:moveTo>
                  <a:lnTo>
                    <a:pt x="3371849" y="1657350"/>
                  </a:lnTo>
                </a:path>
                <a:path w="3371850" h="1657350">
                  <a:moveTo>
                    <a:pt x="0" y="937260"/>
                  </a:moveTo>
                  <a:lnTo>
                    <a:pt x="0" y="800100"/>
                  </a:lnTo>
                </a:path>
                <a:path w="3371850" h="1657350">
                  <a:moveTo>
                    <a:pt x="0" y="1409700"/>
                  </a:moveTo>
                  <a:lnTo>
                    <a:pt x="0" y="1543050"/>
                  </a:lnTo>
                </a:path>
                <a:path w="3371850" h="1657350">
                  <a:moveTo>
                    <a:pt x="285750" y="937260"/>
                  </a:moveTo>
                  <a:lnTo>
                    <a:pt x="285750" y="800100"/>
                  </a:lnTo>
                </a:path>
                <a:path w="3371850" h="1657350">
                  <a:moveTo>
                    <a:pt x="285750" y="1409700"/>
                  </a:moveTo>
                  <a:lnTo>
                    <a:pt x="285750" y="1543050"/>
                  </a:lnTo>
                </a:path>
                <a:path w="3371850" h="1657350">
                  <a:moveTo>
                    <a:pt x="880110" y="571500"/>
                  </a:moveTo>
                  <a:lnTo>
                    <a:pt x="742950" y="571500"/>
                  </a:lnTo>
                </a:path>
                <a:path w="3371850" h="1657350">
                  <a:moveTo>
                    <a:pt x="3371849" y="1051560"/>
                  </a:moveTo>
                  <a:lnTo>
                    <a:pt x="3371849" y="914400"/>
                  </a:lnTo>
                </a:path>
                <a:path w="3371850" h="1657350">
                  <a:moveTo>
                    <a:pt x="880110" y="0"/>
                  </a:moveTo>
                  <a:lnTo>
                    <a:pt x="742950" y="0"/>
                  </a:lnTo>
                </a:path>
                <a:path w="3371850" h="1657350">
                  <a:moveTo>
                    <a:pt x="1352550" y="0"/>
                  </a:moveTo>
                  <a:lnTo>
                    <a:pt x="148590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3085083" y="1798574"/>
              <a:ext cx="3522345" cy="1599565"/>
            </a:xfrm>
            <a:custGeom>
              <a:avLst/>
              <a:gdLst/>
              <a:ahLst/>
              <a:cxnLst/>
              <a:rect l="l" t="t" r="r" b="b"/>
              <a:pathLst>
                <a:path w="3522345" h="1599564">
                  <a:moveTo>
                    <a:pt x="360426" y="1012698"/>
                  </a:moveTo>
                  <a:lnTo>
                    <a:pt x="324737" y="1019382"/>
                  </a:lnTo>
                  <a:lnTo>
                    <a:pt x="295584" y="1031962"/>
                  </a:lnTo>
                  <a:lnTo>
                    <a:pt x="285136" y="1053769"/>
                  </a:lnTo>
                  <a:lnTo>
                    <a:pt x="305562" y="1088135"/>
                  </a:lnTo>
                  <a:lnTo>
                    <a:pt x="364059" y="1126836"/>
                  </a:lnTo>
                  <a:lnTo>
                    <a:pt x="429768" y="1115568"/>
                  </a:lnTo>
                  <a:lnTo>
                    <a:pt x="435102" y="1107185"/>
                  </a:lnTo>
                  <a:lnTo>
                    <a:pt x="433578" y="1102614"/>
                  </a:lnTo>
                  <a:lnTo>
                    <a:pt x="393351" y="1072949"/>
                  </a:lnTo>
                  <a:lnTo>
                    <a:pt x="337566" y="1075181"/>
                  </a:lnTo>
                  <a:lnTo>
                    <a:pt x="286488" y="1116006"/>
                  </a:lnTo>
                  <a:lnTo>
                    <a:pt x="315468" y="1173479"/>
                  </a:lnTo>
                  <a:lnTo>
                    <a:pt x="369246" y="1203636"/>
                  </a:lnTo>
                  <a:lnTo>
                    <a:pt x="426719" y="1191768"/>
                  </a:lnTo>
                  <a:lnTo>
                    <a:pt x="397144" y="1149555"/>
                  </a:lnTo>
                  <a:lnTo>
                    <a:pt x="358154" y="1144716"/>
                  </a:lnTo>
                  <a:lnTo>
                    <a:pt x="305860" y="1166413"/>
                  </a:lnTo>
                  <a:lnTo>
                    <a:pt x="287397" y="1214358"/>
                  </a:lnTo>
                  <a:lnTo>
                    <a:pt x="339782" y="1265313"/>
                  </a:lnTo>
                  <a:lnTo>
                    <a:pt x="401665" y="1278759"/>
                  </a:lnTo>
                  <a:lnTo>
                    <a:pt x="433578" y="1261872"/>
                  </a:lnTo>
                  <a:lnTo>
                    <a:pt x="435102" y="1257300"/>
                  </a:lnTo>
                  <a:lnTo>
                    <a:pt x="433578" y="1252727"/>
                  </a:lnTo>
                  <a:lnTo>
                    <a:pt x="429768" y="1247394"/>
                  </a:lnTo>
                  <a:lnTo>
                    <a:pt x="424433" y="1242822"/>
                  </a:lnTo>
                  <a:lnTo>
                    <a:pt x="415290" y="1235202"/>
                  </a:lnTo>
                  <a:lnTo>
                    <a:pt x="409956" y="1232153"/>
                  </a:lnTo>
                  <a:lnTo>
                    <a:pt x="405383" y="1229105"/>
                  </a:lnTo>
                  <a:lnTo>
                    <a:pt x="387025" y="1221037"/>
                  </a:lnTo>
                  <a:lnTo>
                    <a:pt x="367169" y="1218914"/>
                  </a:lnTo>
                  <a:lnTo>
                    <a:pt x="347180" y="1221887"/>
                  </a:lnTo>
                  <a:lnTo>
                    <a:pt x="328421" y="1229105"/>
                  </a:lnTo>
                  <a:lnTo>
                    <a:pt x="296419" y="1248906"/>
                  </a:lnTo>
                  <a:lnTo>
                    <a:pt x="285402" y="1274635"/>
                  </a:lnTo>
                  <a:lnTo>
                    <a:pt x="294180" y="1302365"/>
                  </a:lnTo>
                  <a:lnTo>
                    <a:pt x="321564" y="1328166"/>
                  </a:lnTo>
                  <a:lnTo>
                    <a:pt x="348776" y="1345600"/>
                  </a:lnTo>
                  <a:lnTo>
                    <a:pt x="375475" y="1355031"/>
                  </a:lnTo>
                  <a:lnTo>
                    <a:pt x="402459" y="1353695"/>
                  </a:lnTo>
                  <a:lnTo>
                    <a:pt x="430530" y="1338833"/>
                  </a:lnTo>
                  <a:lnTo>
                    <a:pt x="433578" y="1335785"/>
                  </a:lnTo>
                  <a:lnTo>
                    <a:pt x="435102" y="1331976"/>
                  </a:lnTo>
                  <a:lnTo>
                    <a:pt x="433578" y="1327403"/>
                  </a:lnTo>
                  <a:lnTo>
                    <a:pt x="429768" y="1322070"/>
                  </a:lnTo>
                  <a:lnTo>
                    <a:pt x="424433" y="1318259"/>
                  </a:lnTo>
                  <a:lnTo>
                    <a:pt x="419862" y="1313687"/>
                  </a:lnTo>
                  <a:lnTo>
                    <a:pt x="415290" y="1310640"/>
                  </a:lnTo>
                  <a:lnTo>
                    <a:pt x="409956" y="1306829"/>
                  </a:lnTo>
                  <a:lnTo>
                    <a:pt x="390090" y="1296998"/>
                  </a:lnTo>
                  <a:lnTo>
                    <a:pt x="369827" y="1293947"/>
                  </a:lnTo>
                  <a:lnTo>
                    <a:pt x="349244" y="1296766"/>
                  </a:lnTo>
                  <a:lnTo>
                    <a:pt x="328421" y="1304544"/>
                  </a:lnTo>
                  <a:lnTo>
                    <a:pt x="298074" y="1322898"/>
                  </a:lnTo>
                  <a:lnTo>
                    <a:pt x="285383" y="1346344"/>
                  </a:lnTo>
                  <a:lnTo>
                    <a:pt x="290972" y="1372322"/>
                  </a:lnTo>
                  <a:lnTo>
                    <a:pt x="332943" y="1410923"/>
                  </a:lnTo>
                  <a:lnTo>
                    <a:pt x="370924" y="1428900"/>
                  </a:lnTo>
                  <a:lnTo>
                    <a:pt x="392430" y="1430274"/>
                  </a:lnTo>
                  <a:lnTo>
                    <a:pt x="399288" y="1429511"/>
                  </a:lnTo>
                  <a:lnTo>
                    <a:pt x="405383" y="1427987"/>
                  </a:lnTo>
                  <a:lnTo>
                    <a:pt x="409956" y="1425702"/>
                  </a:lnTo>
                  <a:lnTo>
                    <a:pt x="415290" y="1424177"/>
                  </a:lnTo>
                  <a:lnTo>
                    <a:pt x="419862" y="1421129"/>
                  </a:lnTo>
                  <a:lnTo>
                    <a:pt x="424433" y="1418844"/>
                  </a:lnTo>
                  <a:lnTo>
                    <a:pt x="429768" y="1415796"/>
                  </a:lnTo>
                  <a:lnTo>
                    <a:pt x="433578" y="1411985"/>
                  </a:lnTo>
                  <a:lnTo>
                    <a:pt x="435102" y="1407414"/>
                  </a:lnTo>
                  <a:lnTo>
                    <a:pt x="429859" y="1397866"/>
                  </a:lnTo>
                  <a:lnTo>
                    <a:pt x="420138" y="1389126"/>
                  </a:lnTo>
                  <a:lnTo>
                    <a:pt x="408945" y="1381528"/>
                  </a:lnTo>
                  <a:lnTo>
                    <a:pt x="399288" y="1375409"/>
                  </a:lnTo>
                  <a:lnTo>
                    <a:pt x="377161" y="1369402"/>
                  </a:lnTo>
                  <a:lnTo>
                    <a:pt x="356196" y="1370023"/>
                  </a:lnTo>
                  <a:lnTo>
                    <a:pt x="335822" y="1376004"/>
                  </a:lnTo>
                  <a:lnTo>
                    <a:pt x="315468" y="1386077"/>
                  </a:lnTo>
                  <a:lnTo>
                    <a:pt x="310133" y="1389126"/>
                  </a:lnTo>
                  <a:lnTo>
                    <a:pt x="305562" y="1392935"/>
                  </a:lnTo>
                  <a:lnTo>
                    <a:pt x="300228" y="1396746"/>
                  </a:lnTo>
                  <a:lnTo>
                    <a:pt x="295656" y="1402079"/>
                  </a:lnTo>
                  <a:lnTo>
                    <a:pt x="291083" y="1408176"/>
                  </a:lnTo>
                  <a:lnTo>
                    <a:pt x="286512" y="1416557"/>
                  </a:lnTo>
                  <a:lnTo>
                    <a:pt x="284988" y="1425702"/>
                  </a:lnTo>
                  <a:lnTo>
                    <a:pt x="288036" y="1437131"/>
                  </a:lnTo>
                  <a:lnTo>
                    <a:pt x="327660" y="1469898"/>
                  </a:lnTo>
                  <a:lnTo>
                    <a:pt x="356616" y="1483614"/>
                  </a:lnTo>
                  <a:lnTo>
                    <a:pt x="359664" y="1485137"/>
                  </a:lnTo>
                  <a:lnTo>
                    <a:pt x="360426" y="1485137"/>
                  </a:lnTo>
                </a:path>
                <a:path w="3522345" h="1599564">
                  <a:moveTo>
                    <a:pt x="74676" y="1012698"/>
                  </a:moveTo>
                  <a:lnTo>
                    <a:pt x="110364" y="1019382"/>
                  </a:lnTo>
                  <a:lnTo>
                    <a:pt x="139517" y="1031962"/>
                  </a:lnTo>
                  <a:lnTo>
                    <a:pt x="149965" y="1053769"/>
                  </a:lnTo>
                  <a:lnTo>
                    <a:pt x="129540" y="1088135"/>
                  </a:lnTo>
                  <a:lnTo>
                    <a:pt x="71042" y="1126836"/>
                  </a:lnTo>
                  <a:lnTo>
                    <a:pt x="5334" y="1115568"/>
                  </a:lnTo>
                  <a:lnTo>
                    <a:pt x="0" y="1107185"/>
                  </a:lnTo>
                  <a:lnTo>
                    <a:pt x="1524" y="1102614"/>
                  </a:lnTo>
                  <a:lnTo>
                    <a:pt x="41750" y="1072949"/>
                  </a:lnTo>
                  <a:lnTo>
                    <a:pt x="97536" y="1075181"/>
                  </a:lnTo>
                  <a:lnTo>
                    <a:pt x="148613" y="1116006"/>
                  </a:lnTo>
                  <a:lnTo>
                    <a:pt x="119634" y="1173479"/>
                  </a:lnTo>
                  <a:lnTo>
                    <a:pt x="65855" y="1203636"/>
                  </a:lnTo>
                  <a:lnTo>
                    <a:pt x="8382" y="1191768"/>
                  </a:lnTo>
                  <a:lnTo>
                    <a:pt x="37957" y="1149555"/>
                  </a:lnTo>
                  <a:lnTo>
                    <a:pt x="76947" y="1144716"/>
                  </a:lnTo>
                  <a:lnTo>
                    <a:pt x="129241" y="1166413"/>
                  </a:lnTo>
                  <a:lnTo>
                    <a:pt x="147704" y="1214358"/>
                  </a:lnTo>
                  <a:lnTo>
                    <a:pt x="95319" y="1265313"/>
                  </a:lnTo>
                  <a:lnTo>
                    <a:pt x="33436" y="1278759"/>
                  </a:lnTo>
                  <a:lnTo>
                    <a:pt x="1524" y="1261872"/>
                  </a:lnTo>
                  <a:lnTo>
                    <a:pt x="0" y="1257300"/>
                  </a:lnTo>
                  <a:lnTo>
                    <a:pt x="1524" y="1252727"/>
                  </a:lnTo>
                  <a:lnTo>
                    <a:pt x="5334" y="1247394"/>
                  </a:lnTo>
                  <a:lnTo>
                    <a:pt x="10668" y="1242822"/>
                  </a:lnTo>
                  <a:lnTo>
                    <a:pt x="19812" y="1235202"/>
                  </a:lnTo>
                  <a:lnTo>
                    <a:pt x="25146" y="1232153"/>
                  </a:lnTo>
                  <a:lnTo>
                    <a:pt x="29718" y="1229105"/>
                  </a:lnTo>
                  <a:lnTo>
                    <a:pt x="48076" y="1221037"/>
                  </a:lnTo>
                  <a:lnTo>
                    <a:pt x="67932" y="1218914"/>
                  </a:lnTo>
                  <a:lnTo>
                    <a:pt x="87921" y="1221887"/>
                  </a:lnTo>
                  <a:lnTo>
                    <a:pt x="106680" y="1229105"/>
                  </a:lnTo>
                  <a:lnTo>
                    <a:pt x="138682" y="1248906"/>
                  </a:lnTo>
                  <a:lnTo>
                    <a:pt x="149699" y="1274635"/>
                  </a:lnTo>
                  <a:lnTo>
                    <a:pt x="140921" y="1302365"/>
                  </a:lnTo>
                  <a:lnTo>
                    <a:pt x="113538" y="1328166"/>
                  </a:lnTo>
                  <a:lnTo>
                    <a:pt x="86325" y="1345600"/>
                  </a:lnTo>
                  <a:lnTo>
                    <a:pt x="59626" y="1355031"/>
                  </a:lnTo>
                  <a:lnTo>
                    <a:pt x="32642" y="1353695"/>
                  </a:lnTo>
                  <a:lnTo>
                    <a:pt x="4572" y="1338833"/>
                  </a:lnTo>
                  <a:lnTo>
                    <a:pt x="1524" y="1335785"/>
                  </a:lnTo>
                  <a:lnTo>
                    <a:pt x="0" y="1331976"/>
                  </a:lnTo>
                  <a:lnTo>
                    <a:pt x="1524" y="1327403"/>
                  </a:lnTo>
                  <a:lnTo>
                    <a:pt x="5334" y="1322070"/>
                  </a:lnTo>
                  <a:lnTo>
                    <a:pt x="10668" y="1318259"/>
                  </a:lnTo>
                  <a:lnTo>
                    <a:pt x="15240" y="1313687"/>
                  </a:lnTo>
                  <a:lnTo>
                    <a:pt x="19812" y="1310640"/>
                  </a:lnTo>
                  <a:lnTo>
                    <a:pt x="25146" y="1306829"/>
                  </a:lnTo>
                  <a:lnTo>
                    <a:pt x="45011" y="1296998"/>
                  </a:lnTo>
                  <a:lnTo>
                    <a:pt x="65274" y="1293947"/>
                  </a:lnTo>
                  <a:lnTo>
                    <a:pt x="85857" y="1296766"/>
                  </a:lnTo>
                  <a:lnTo>
                    <a:pt x="106680" y="1304544"/>
                  </a:lnTo>
                  <a:lnTo>
                    <a:pt x="137027" y="1322898"/>
                  </a:lnTo>
                  <a:lnTo>
                    <a:pt x="149718" y="1346344"/>
                  </a:lnTo>
                  <a:lnTo>
                    <a:pt x="144129" y="1372322"/>
                  </a:lnTo>
                  <a:lnTo>
                    <a:pt x="102158" y="1410923"/>
                  </a:lnTo>
                  <a:lnTo>
                    <a:pt x="64177" y="1428900"/>
                  </a:lnTo>
                  <a:lnTo>
                    <a:pt x="42672" y="1430274"/>
                  </a:lnTo>
                  <a:lnTo>
                    <a:pt x="35814" y="1429511"/>
                  </a:lnTo>
                  <a:lnTo>
                    <a:pt x="29718" y="1427987"/>
                  </a:lnTo>
                  <a:lnTo>
                    <a:pt x="25146" y="1425702"/>
                  </a:lnTo>
                  <a:lnTo>
                    <a:pt x="19812" y="1424177"/>
                  </a:lnTo>
                  <a:lnTo>
                    <a:pt x="15240" y="1421129"/>
                  </a:lnTo>
                  <a:lnTo>
                    <a:pt x="10668" y="1418844"/>
                  </a:lnTo>
                  <a:lnTo>
                    <a:pt x="5334" y="1415796"/>
                  </a:lnTo>
                  <a:lnTo>
                    <a:pt x="1524" y="1411985"/>
                  </a:lnTo>
                  <a:lnTo>
                    <a:pt x="0" y="1407414"/>
                  </a:lnTo>
                  <a:lnTo>
                    <a:pt x="5242" y="1397866"/>
                  </a:lnTo>
                  <a:lnTo>
                    <a:pt x="14963" y="1389126"/>
                  </a:lnTo>
                  <a:lnTo>
                    <a:pt x="26156" y="1381528"/>
                  </a:lnTo>
                  <a:lnTo>
                    <a:pt x="35814" y="1375409"/>
                  </a:lnTo>
                  <a:lnTo>
                    <a:pt x="57940" y="1369402"/>
                  </a:lnTo>
                  <a:lnTo>
                    <a:pt x="78905" y="1370023"/>
                  </a:lnTo>
                  <a:lnTo>
                    <a:pt x="99279" y="1376004"/>
                  </a:lnTo>
                  <a:lnTo>
                    <a:pt x="119634" y="1386077"/>
                  </a:lnTo>
                  <a:lnTo>
                    <a:pt x="124968" y="1389126"/>
                  </a:lnTo>
                  <a:lnTo>
                    <a:pt x="129540" y="1392935"/>
                  </a:lnTo>
                  <a:lnTo>
                    <a:pt x="134874" y="1396746"/>
                  </a:lnTo>
                  <a:lnTo>
                    <a:pt x="139446" y="1402079"/>
                  </a:lnTo>
                  <a:lnTo>
                    <a:pt x="144018" y="1408176"/>
                  </a:lnTo>
                  <a:lnTo>
                    <a:pt x="148590" y="1416557"/>
                  </a:lnTo>
                  <a:lnTo>
                    <a:pt x="150114" y="1425702"/>
                  </a:lnTo>
                  <a:lnTo>
                    <a:pt x="147066" y="1437131"/>
                  </a:lnTo>
                  <a:lnTo>
                    <a:pt x="107442" y="1469898"/>
                  </a:lnTo>
                  <a:lnTo>
                    <a:pt x="78486" y="1483614"/>
                  </a:lnTo>
                  <a:lnTo>
                    <a:pt x="75438" y="1485137"/>
                  </a:lnTo>
                  <a:lnTo>
                    <a:pt x="74676" y="1485137"/>
                  </a:lnTo>
                </a:path>
                <a:path w="3522345" h="1599564">
                  <a:moveTo>
                    <a:pt x="954786" y="646937"/>
                  </a:moveTo>
                  <a:lnTo>
                    <a:pt x="961470" y="611249"/>
                  </a:lnTo>
                  <a:lnTo>
                    <a:pt x="974050" y="582096"/>
                  </a:lnTo>
                  <a:lnTo>
                    <a:pt x="995857" y="571648"/>
                  </a:lnTo>
                  <a:lnTo>
                    <a:pt x="1030224" y="592074"/>
                  </a:lnTo>
                  <a:lnTo>
                    <a:pt x="1068924" y="650571"/>
                  </a:lnTo>
                  <a:lnTo>
                    <a:pt x="1057656" y="716279"/>
                  </a:lnTo>
                  <a:lnTo>
                    <a:pt x="1049274" y="721614"/>
                  </a:lnTo>
                  <a:lnTo>
                    <a:pt x="1044702" y="720090"/>
                  </a:lnTo>
                  <a:lnTo>
                    <a:pt x="1015037" y="679863"/>
                  </a:lnTo>
                  <a:lnTo>
                    <a:pt x="1017269" y="624077"/>
                  </a:lnTo>
                  <a:lnTo>
                    <a:pt x="1058094" y="573000"/>
                  </a:lnTo>
                  <a:lnTo>
                    <a:pt x="1115568" y="601979"/>
                  </a:lnTo>
                  <a:lnTo>
                    <a:pt x="1145724" y="655758"/>
                  </a:lnTo>
                  <a:lnTo>
                    <a:pt x="1133856" y="713231"/>
                  </a:lnTo>
                  <a:lnTo>
                    <a:pt x="1091643" y="683656"/>
                  </a:lnTo>
                  <a:lnTo>
                    <a:pt x="1086804" y="644666"/>
                  </a:lnTo>
                  <a:lnTo>
                    <a:pt x="1108501" y="592372"/>
                  </a:lnTo>
                  <a:lnTo>
                    <a:pt x="1156446" y="573909"/>
                  </a:lnTo>
                  <a:lnTo>
                    <a:pt x="1207401" y="626294"/>
                  </a:lnTo>
                  <a:lnTo>
                    <a:pt x="1220847" y="688177"/>
                  </a:lnTo>
                  <a:lnTo>
                    <a:pt x="1203960" y="720090"/>
                  </a:lnTo>
                  <a:lnTo>
                    <a:pt x="1199388" y="721614"/>
                  </a:lnTo>
                  <a:lnTo>
                    <a:pt x="1194816" y="720090"/>
                  </a:lnTo>
                  <a:lnTo>
                    <a:pt x="1189482" y="716279"/>
                  </a:lnTo>
                  <a:lnTo>
                    <a:pt x="1184910" y="710946"/>
                  </a:lnTo>
                  <a:lnTo>
                    <a:pt x="1177290" y="701801"/>
                  </a:lnTo>
                  <a:lnTo>
                    <a:pt x="1174242" y="696468"/>
                  </a:lnTo>
                  <a:lnTo>
                    <a:pt x="1171194" y="691896"/>
                  </a:lnTo>
                  <a:lnTo>
                    <a:pt x="1163125" y="673537"/>
                  </a:lnTo>
                  <a:lnTo>
                    <a:pt x="1161002" y="653681"/>
                  </a:lnTo>
                  <a:lnTo>
                    <a:pt x="1163975" y="633692"/>
                  </a:lnTo>
                  <a:lnTo>
                    <a:pt x="1171194" y="614933"/>
                  </a:lnTo>
                  <a:lnTo>
                    <a:pt x="1190994" y="582931"/>
                  </a:lnTo>
                  <a:lnTo>
                    <a:pt x="1216723" y="571914"/>
                  </a:lnTo>
                  <a:lnTo>
                    <a:pt x="1244453" y="580692"/>
                  </a:lnTo>
                  <a:lnTo>
                    <a:pt x="1270254" y="608076"/>
                  </a:lnTo>
                  <a:lnTo>
                    <a:pt x="1287694" y="635287"/>
                  </a:lnTo>
                  <a:lnTo>
                    <a:pt x="1297124" y="661982"/>
                  </a:lnTo>
                  <a:lnTo>
                    <a:pt x="1295785" y="688966"/>
                  </a:lnTo>
                  <a:lnTo>
                    <a:pt x="1280921" y="717042"/>
                  </a:lnTo>
                  <a:lnTo>
                    <a:pt x="1277874" y="720090"/>
                  </a:lnTo>
                  <a:lnTo>
                    <a:pt x="1274064" y="721614"/>
                  </a:lnTo>
                  <a:lnTo>
                    <a:pt x="1269492" y="720090"/>
                  </a:lnTo>
                  <a:lnTo>
                    <a:pt x="1264158" y="716279"/>
                  </a:lnTo>
                  <a:lnTo>
                    <a:pt x="1260348" y="710946"/>
                  </a:lnTo>
                  <a:lnTo>
                    <a:pt x="1255776" y="706374"/>
                  </a:lnTo>
                  <a:lnTo>
                    <a:pt x="1252728" y="701801"/>
                  </a:lnTo>
                  <a:lnTo>
                    <a:pt x="1248918" y="696468"/>
                  </a:lnTo>
                  <a:lnTo>
                    <a:pt x="1239091" y="676602"/>
                  </a:lnTo>
                  <a:lnTo>
                    <a:pt x="1236040" y="656339"/>
                  </a:lnTo>
                  <a:lnTo>
                    <a:pt x="1238856" y="635756"/>
                  </a:lnTo>
                  <a:lnTo>
                    <a:pt x="1246632" y="614933"/>
                  </a:lnTo>
                  <a:lnTo>
                    <a:pt x="1264986" y="584586"/>
                  </a:lnTo>
                  <a:lnTo>
                    <a:pt x="1288432" y="571895"/>
                  </a:lnTo>
                  <a:lnTo>
                    <a:pt x="1314410" y="577484"/>
                  </a:lnTo>
                  <a:lnTo>
                    <a:pt x="1353013" y="619450"/>
                  </a:lnTo>
                  <a:lnTo>
                    <a:pt x="1370993" y="657435"/>
                  </a:lnTo>
                  <a:lnTo>
                    <a:pt x="1372362" y="678942"/>
                  </a:lnTo>
                  <a:lnTo>
                    <a:pt x="1371600" y="685800"/>
                  </a:lnTo>
                  <a:lnTo>
                    <a:pt x="1370076" y="691896"/>
                  </a:lnTo>
                  <a:lnTo>
                    <a:pt x="1367790" y="696468"/>
                  </a:lnTo>
                  <a:lnTo>
                    <a:pt x="1366266" y="701801"/>
                  </a:lnTo>
                  <a:lnTo>
                    <a:pt x="1363218" y="706374"/>
                  </a:lnTo>
                  <a:lnTo>
                    <a:pt x="1360932" y="710946"/>
                  </a:lnTo>
                  <a:lnTo>
                    <a:pt x="1357883" y="716279"/>
                  </a:lnTo>
                  <a:lnTo>
                    <a:pt x="1354074" y="720090"/>
                  </a:lnTo>
                  <a:lnTo>
                    <a:pt x="1349502" y="721614"/>
                  </a:lnTo>
                  <a:lnTo>
                    <a:pt x="1339954" y="716371"/>
                  </a:lnTo>
                  <a:lnTo>
                    <a:pt x="1331214" y="706650"/>
                  </a:lnTo>
                  <a:lnTo>
                    <a:pt x="1323616" y="695457"/>
                  </a:lnTo>
                  <a:lnTo>
                    <a:pt x="1317498" y="685800"/>
                  </a:lnTo>
                  <a:lnTo>
                    <a:pt x="1311490" y="663673"/>
                  </a:lnTo>
                  <a:lnTo>
                    <a:pt x="1312111" y="642708"/>
                  </a:lnTo>
                  <a:lnTo>
                    <a:pt x="1318092" y="622334"/>
                  </a:lnTo>
                  <a:lnTo>
                    <a:pt x="1328166" y="601979"/>
                  </a:lnTo>
                  <a:lnTo>
                    <a:pt x="1331214" y="596646"/>
                  </a:lnTo>
                  <a:lnTo>
                    <a:pt x="1335024" y="592074"/>
                  </a:lnTo>
                  <a:lnTo>
                    <a:pt x="1338833" y="586740"/>
                  </a:lnTo>
                  <a:lnTo>
                    <a:pt x="1344168" y="582168"/>
                  </a:lnTo>
                  <a:lnTo>
                    <a:pt x="1350264" y="577596"/>
                  </a:lnTo>
                  <a:lnTo>
                    <a:pt x="1358645" y="573024"/>
                  </a:lnTo>
                  <a:lnTo>
                    <a:pt x="1367790" y="571500"/>
                  </a:lnTo>
                  <a:lnTo>
                    <a:pt x="1379220" y="574548"/>
                  </a:lnTo>
                  <a:lnTo>
                    <a:pt x="1411986" y="614172"/>
                  </a:lnTo>
                  <a:lnTo>
                    <a:pt x="1425702" y="643127"/>
                  </a:lnTo>
                  <a:lnTo>
                    <a:pt x="1427226" y="646176"/>
                  </a:lnTo>
                  <a:lnTo>
                    <a:pt x="1427226" y="646937"/>
                  </a:lnTo>
                </a:path>
                <a:path w="3522345" h="1599564">
                  <a:moveTo>
                    <a:pt x="3446526" y="1126998"/>
                  </a:moveTo>
                  <a:lnTo>
                    <a:pt x="3482212" y="1133682"/>
                  </a:lnTo>
                  <a:lnTo>
                    <a:pt x="3511362" y="1146262"/>
                  </a:lnTo>
                  <a:lnTo>
                    <a:pt x="3521810" y="1168069"/>
                  </a:lnTo>
                  <a:lnTo>
                    <a:pt x="3501390" y="1202435"/>
                  </a:lnTo>
                  <a:lnTo>
                    <a:pt x="3442892" y="1241136"/>
                  </a:lnTo>
                  <a:lnTo>
                    <a:pt x="3377183" y="1229868"/>
                  </a:lnTo>
                  <a:lnTo>
                    <a:pt x="3371850" y="1221485"/>
                  </a:lnTo>
                  <a:lnTo>
                    <a:pt x="3373374" y="1216914"/>
                  </a:lnTo>
                  <a:lnTo>
                    <a:pt x="3413600" y="1187249"/>
                  </a:lnTo>
                  <a:lnTo>
                    <a:pt x="3469386" y="1189481"/>
                  </a:lnTo>
                  <a:lnTo>
                    <a:pt x="3520463" y="1230306"/>
                  </a:lnTo>
                  <a:lnTo>
                    <a:pt x="3491484" y="1287779"/>
                  </a:lnTo>
                  <a:lnTo>
                    <a:pt x="3437705" y="1317936"/>
                  </a:lnTo>
                  <a:lnTo>
                    <a:pt x="3380231" y="1306068"/>
                  </a:lnTo>
                  <a:lnTo>
                    <a:pt x="3409807" y="1263855"/>
                  </a:lnTo>
                  <a:lnTo>
                    <a:pt x="3448797" y="1259016"/>
                  </a:lnTo>
                  <a:lnTo>
                    <a:pt x="3501091" y="1280713"/>
                  </a:lnTo>
                  <a:lnTo>
                    <a:pt x="3519554" y="1328658"/>
                  </a:lnTo>
                  <a:lnTo>
                    <a:pt x="3467169" y="1379613"/>
                  </a:lnTo>
                  <a:lnTo>
                    <a:pt x="3405286" y="1393059"/>
                  </a:lnTo>
                  <a:lnTo>
                    <a:pt x="3373374" y="1376172"/>
                  </a:lnTo>
                  <a:lnTo>
                    <a:pt x="3371850" y="1371600"/>
                  </a:lnTo>
                  <a:lnTo>
                    <a:pt x="3373374" y="1367027"/>
                  </a:lnTo>
                  <a:lnTo>
                    <a:pt x="3377183" y="1361694"/>
                  </a:lnTo>
                  <a:lnTo>
                    <a:pt x="3382518" y="1357122"/>
                  </a:lnTo>
                  <a:lnTo>
                    <a:pt x="3391662" y="1349502"/>
                  </a:lnTo>
                  <a:lnTo>
                    <a:pt x="3396996" y="1346453"/>
                  </a:lnTo>
                  <a:lnTo>
                    <a:pt x="3401568" y="1343405"/>
                  </a:lnTo>
                  <a:lnTo>
                    <a:pt x="3419926" y="1335337"/>
                  </a:lnTo>
                  <a:lnTo>
                    <a:pt x="3439782" y="1333214"/>
                  </a:lnTo>
                  <a:lnTo>
                    <a:pt x="3459771" y="1336187"/>
                  </a:lnTo>
                  <a:lnTo>
                    <a:pt x="3478530" y="1343405"/>
                  </a:lnTo>
                  <a:lnTo>
                    <a:pt x="3510532" y="1363204"/>
                  </a:lnTo>
                  <a:lnTo>
                    <a:pt x="3521549" y="1388930"/>
                  </a:lnTo>
                  <a:lnTo>
                    <a:pt x="3512771" y="1416659"/>
                  </a:lnTo>
                  <a:lnTo>
                    <a:pt x="3485388" y="1442466"/>
                  </a:lnTo>
                  <a:lnTo>
                    <a:pt x="3458175" y="1459900"/>
                  </a:lnTo>
                  <a:lnTo>
                    <a:pt x="3431476" y="1469331"/>
                  </a:lnTo>
                  <a:lnTo>
                    <a:pt x="3404492" y="1467995"/>
                  </a:lnTo>
                  <a:lnTo>
                    <a:pt x="3376422" y="1453133"/>
                  </a:lnTo>
                  <a:lnTo>
                    <a:pt x="3373374" y="1450085"/>
                  </a:lnTo>
                  <a:lnTo>
                    <a:pt x="3371850" y="1446276"/>
                  </a:lnTo>
                  <a:lnTo>
                    <a:pt x="3373374" y="1441703"/>
                  </a:lnTo>
                  <a:lnTo>
                    <a:pt x="3377183" y="1436370"/>
                  </a:lnTo>
                  <a:lnTo>
                    <a:pt x="3382518" y="1432559"/>
                  </a:lnTo>
                  <a:lnTo>
                    <a:pt x="3387090" y="1427987"/>
                  </a:lnTo>
                  <a:lnTo>
                    <a:pt x="3391662" y="1424940"/>
                  </a:lnTo>
                  <a:lnTo>
                    <a:pt x="3396996" y="1421129"/>
                  </a:lnTo>
                  <a:lnTo>
                    <a:pt x="3416861" y="1411298"/>
                  </a:lnTo>
                  <a:lnTo>
                    <a:pt x="3437124" y="1408247"/>
                  </a:lnTo>
                  <a:lnTo>
                    <a:pt x="3457707" y="1411066"/>
                  </a:lnTo>
                  <a:lnTo>
                    <a:pt x="3478530" y="1418844"/>
                  </a:lnTo>
                  <a:lnTo>
                    <a:pt x="3508877" y="1437198"/>
                  </a:lnTo>
                  <a:lnTo>
                    <a:pt x="3521568" y="1460644"/>
                  </a:lnTo>
                  <a:lnTo>
                    <a:pt x="3515979" y="1486622"/>
                  </a:lnTo>
                  <a:lnTo>
                    <a:pt x="3474008" y="1525223"/>
                  </a:lnTo>
                  <a:lnTo>
                    <a:pt x="3436027" y="1543200"/>
                  </a:lnTo>
                  <a:lnTo>
                    <a:pt x="3414522" y="1544574"/>
                  </a:lnTo>
                  <a:lnTo>
                    <a:pt x="3407664" y="1543811"/>
                  </a:lnTo>
                  <a:lnTo>
                    <a:pt x="3401568" y="1542287"/>
                  </a:lnTo>
                  <a:lnTo>
                    <a:pt x="3396996" y="1540002"/>
                  </a:lnTo>
                  <a:lnTo>
                    <a:pt x="3391662" y="1538477"/>
                  </a:lnTo>
                  <a:lnTo>
                    <a:pt x="3387090" y="1535429"/>
                  </a:lnTo>
                  <a:lnTo>
                    <a:pt x="3382518" y="1533144"/>
                  </a:lnTo>
                  <a:lnTo>
                    <a:pt x="3377183" y="1530096"/>
                  </a:lnTo>
                  <a:lnTo>
                    <a:pt x="3373374" y="1526285"/>
                  </a:lnTo>
                  <a:lnTo>
                    <a:pt x="3371850" y="1521714"/>
                  </a:lnTo>
                  <a:lnTo>
                    <a:pt x="3377092" y="1512166"/>
                  </a:lnTo>
                  <a:lnTo>
                    <a:pt x="3386813" y="1503426"/>
                  </a:lnTo>
                  <a:lnTo>
                    <a:pt x="3398006" y="1495828"/>
                  </a:lnTo>
                  <a:lnTo>
                    <a:pt x="3407664" y="1489709"/>
                  </a:lnTo>
                  <a:lnTo>
                    <a:pt x="3429790" y="1483702"/>
                  </a:lnTo>
                  <a:lnTo>
                    <a:pt x="3450755" y="1484323"/>
                  </a:lnTo>
                  <a:lnTo>
                    <a:pt x="3471129" y="1490304"/>
                  </a:lnTo>
                  <a:lnTo>
                    <a:pt x="3491484" y="1500377"/>
                  </a:lnTo>
                  <a:lnTo>
                    <a:pt x="3496818" y="1503426"/>
                  </a:lnTo>
                  <a:lnTo>
                    <a:pt x="3501390" y="1507235"/>
                  </a:lnTo>
                  <a:lnTo>
                    <a:pt x="3506724" y="1511046"/>
                  </a:lnTo>
                  <a:lnTo>
                    <a:pt x="3511296" y="1516379"/>
                  </a:lnTo>
                  <a:lnTo>
                    <a:pt x="3515868" y="1522476"/>
                  </a:lnTo>
                  <a:lnTo>
                    <a:pt x="3520440" y="1530857"/>
                  </a:lnTo>
                  <a:lnTo>
                    <a:pt x="3521964" y="1540002"/>
                  </a:lnTo>
                  <a:lnTo>
                    <a:pt x="3518916" y="1551431"/>
                  </a:lnTo>
                  <a:lnTo>
                    <a:pt x="3479292" y="1584198"/>
                  </a:lnTo>
                  <a:lnTo>
                    <a:pt x="3450336" y="1597914"/>
                  </a:lnTo>
                  <a:lnTo>
                    <a:pt x="3447288" y="1599437"/>
                  </a:lnTo>
                  <a:lnTo>
                    <a:pt x="3446526" y="1599437"/>
                  </a:lnTo>
                </a:path>
                <a:path w="3522345" h="1599564">
                  <a:moveTo>
                    <a:pt x="954786" y="75437"/>
                  </a:moveTo>
                  <a:lnTo>
                    <a:pt x="961470" y="39749"/>
                  </a:lnTo>
                  <a:lnTo>
                    <a:pt x="974050" y="10596"/>
                  </a:lnTo>
                  <a:lnTo>
                    <a:pt x="995857" y="148"/>
                  </a:lnTo>
                  <a:lnTo>
                    <a:pt x="1030224" y="20574"/>
                  </a:lnTo>
                  <a:lnTo>
                    <a:pt x="1068924" y="79071"/>
                  </a:lnTo>
                  <a:lnTo>
                    <a:pt x="1057656" y="144779"/>
                  </a:lnTo>
                  <a:lnTo>
                    <a:pt x="1049274" y="150114"/>
                  </a:lnTo>
                  <a:lnTo>
                    <a:pt x="1044702" y="148590"/>
                  </a:lnTo>
                  <a:lnTo>
                    <a:pt x="1015037" y="108363"/>
                  </a:lnTo>
                  <a:lnTo>
                    <a:pt x="1017269" y="52577"/>
                  </a:lnTo>
                  <a:lnTo>
                    <a:pt x="1058094" y="1500"/>
                  </a:lnTo>
                  <a:lnTo>
                    <a:pt x="1115568" y="30479"/>
                  </a:lnTo>
                  <a:lnTo>
                    <a:pt x="1145724" y="84258"/>
                  </a:lnTo>
                  <a:lnTo>
                    <a:pt x="1133856" y="141731"/>
                  </a:lnTo>
                  <a:lnTo>
                    <a:pt x="1091643" y="112156"/>
                  </a:lnTo>
                  <a:lnTo>
                    <a:pt x="1086804" y="73166"/>
                  </a:lnTo>
                  <a:lnTo>
                    <a:pt x="1108501" y="20872"/>
                  </a:lnTo>
                  <a:lnTo>
                    <a:pt x="1156446" y="2409"/>
                  </a:lnTo>
                  <a:lnTo>
                    <a:pt x="1207401" y="54788"/>
                  </a:lnTo>
                  <a:lnTo>
                    <a:pt x="1220847" y="116675"/>
                  </a:lnTo>
                  <a:lnTo>
                    <a:pt x="1203960" y="148590"/>
                  </a:lnTo>
                  <a:lnTo>
                    <a:pt x="1199388" y="150114"/>
                  </a:lnTo>
                  <a:lnTo>
                    <a:pt x="1194816" y="148590"/>
                  </a:lnTo>
                  <a:lnTo>
                    <a:pt x="1189482" y="144779"/>
                  </a:lnTo>
                  <a:lnTo>
                    <a:pt x="1184910" y="139446"/>
                  </a:lnTo>
                  <a:lnTo>
                    <a:pt x="1177290" y="130301"/>
                  </a:lnTo>
                  <a:lnTo>
                    <a:pt x="1174242" y="124968"/>
                  </a:lnTo>
                  <a:lnTo>
                    <a:pt x="1171194" y="120396"/>
                  </a:lnTo>
                  <a:lnTo>
                    <a:pt x="1163125" y="102037"/>
                  </a:lnTo>
                  <a:lnTo>
                    <a:pt x="1161002" y="82181"/>
                  </a:lnTo>
                  <a:lnTo>
                    <a:pt x="1163975" y="62192"/>
                  </a:lnTo>
                  <a:lnTo>
                    <a:pt x="1171194" y="43433"/>
                  </a:lnTo>
                  <a:lnTo>
                    <a:pt x="1190994" y="11431"/>
                  </a:lnTo>
                  <a:lnTo>
                    <a:pt x="1216723" y="414"/>
                  </a:lnTo>
                  <a:lnTo>
                    <a:pt x="1244453" y="9192"/>
                  </a:lnTo>
                  <a:lnTo>
                    <a:pt x="1270254" y="36575"/>
                  </a:lnTo>
                  <a:lnTo>
                    <a:pt x="1287694" y="63788"/>
                  </a:lnTo>
                  <a:lnTo>
                    <a:pt x="1297124" y="90487"/>
                  </a:lnTo>
                  <a:lnTo>
                    <a:pt x="1295785" y="117471"/>
                  </a:lnTo>
                  <a:lnTo>
                    <a:pt x="1280921" y="145542"/>
                  </a:lnTo>
                  <a:lnTo>
                    <a:pt x="1277874" y="148590"/>
                  </a:lnTo>
                  <a:lnTo>
                    <a:pt x="1274064" y="150114"/>
                  </a:lnTo>
                  <a:lnTo>
                    <a:pt x="1269492" y="148590"/>
                  </a:lnTo>
                  <a:lnTo>
                    <a:pt x="1264158" y="144779"/>
                  </a:lnTo>
                  <a:lnTo>
                    <a:pt x="1260348" y="139446"/>
                  </a:lnTo>
                  <a:lnTo>
                    <a:pt x="1255776" y="134874"/>
                  </a:lnTo>
                  <a:lnTo>
                    <a:pt x="1252728" y="130301"/>
                  </a:lnTo>
                  <a:lnTo>
                    <a:pt x="1248918" y="124968"/>
                  </a:lnTo>
                  <a:lnTo>
                    <a:pt x="1239086" y="105102"/>
                  </a:lnTo>
                  <a:lnTo>
                    <a:pt x="1236035" y="84839"/>
                  </a:lnTo>
                  <a:lnTo>
                    <a:pt x="1238854" y="64256"/>
                  </a:lnTo>
                  <a:lnTo>
                    <a:pt x="1246632" y="43433"/>
                  </a:lnTo>
                  <a:lnTo>
                    <a:pt x="1264986" y="13086"/>
                  </a:lnTo>
                  <a:lnTo>
                    <a:pt x="1288432" y="395"/>
                  </a:lnTo>
                  <a:lnTo>
                    <a:pt x="1314410" y="5984"/>
                  </a:lnTo>
                  <a:lnTo>
                    <a:pt x="1353013" y="47952"/>
                  </a:lnTo>
                  <a:lnTo>
                    <a:pt x="1370993" y="85940"/>
                  </a:lnTo>
                  <a:lnTo>
                    <a:pt x="1372362" y="107442"/>
                  </a:lnTo>
                  <a:lnTo>
                    <a:pt x="1371600" y="114300"/>
                  </a:lnTo>
                  <a:lnTo>
                    <a:pt x="1370076" y="120396"/>
                  </a:lnTo>
                  <a:lnTo>
                    <a:pt x="1367790" y="124968"/>
                  </a:lnTo>
                  <a:lnTo>
                    <a:pt x="1366266" y="130301"/>
                  </a:lnTo>
                  <a:lnTo>
                    <a:pt x="1363218" y="134874"/>
                  </a:lnTo>
                  <a:lnTo>
                    <a:pt x="1360932" y="139446"/>
                  </a:lnTo>
                  <a:lnTo>
                    <a:pt x="1357883" y="144779"/>
                  </a:lnTo>
                  <a:lnTo>
                    <a:pt x="1354074" y="148590"/>
                  </a:lnTo>
                  <a:lnTo>
                    <a:pt x="1349502" y="150114"/>
                  </a:lnTo>
                  <a:lnTo>
                    <a:pt x="1339954" y="144871"/>
                  </a:lnTo>
                  <a:lnTo>
                    <a:pt x="1331214" y="135150"/>
                  </a:lnTo>
                  <a:lnTo>
                    <a:pt x="1323616" y="123957"/>
                  </a:lnTo>
                  <a:lnTo>
                    <a:pt x="1317498" y="114300"/>
                  </a:lnTo>
                  <a:lnTo>
                    <a:pt x="1311490" y="92173"/>
                  </a:lnTo>
                  <a:lnTo>
                    <a:pt x="1312111" y="71208"/>
                  </a:lnTo>
                  <a:lnTo>
                    <a:pt x="1318092" y="50834"/>
                  </a:lnTo>
                  <a:lnTo>
                    <a:pt x="1328166" y="30479"/>
                  </a:lnTo>
                  <a:lnTo>
                    <a:pt x="1331214" y="25146"/>
                  </a:lnTo>
                  <a:lnTo>
                    <a:pt x="1335024" y="20574"/>
                  </a:lnTo>
                  <a:lnTo>
                    <a:pt x="1338833" y="15240"/>
                  </a:lnTo>
                  <a:lnTo>
                    <a:pt x="1344168" y="10668"/>
                  </a:lnTo>
                  <a:lnTo>
                    <a:pt x="1350264" y="6096"/>
                  </a:lnTo>
                  <a:lnTo>
                    <a:pt x="1358645" y="1524"/>
                  </a:lnTo>
                  <a:lnTo>
                    <a:pt x="1367790" y="0"/>
                  </a:lnTo>
                  <a:lnTo>
                    <a:pt x="1379220" y="3048"/>
                  </a:lnTo>
                  <a:lnTo>
                    <a:pt x="1411986" y="42672"/>
                  </a:lnTo>
                  <a:lnTo>
                    <a:pt x="1425702" y="71627"/>
                  </a:lnTo>
                  <a:lnTo>
                    <a:pt x="1427226" y="74675"/>
                  </a:lnTo>
                  <a:lnTo>
                    <a:pt x="1427226" y="75437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" name="object 37" descr=""/>
          <p:cNvSpPr txBox="1"/>
          <p:nvPr/>
        </p:nvSpPr>
        <p:spPr>
          <a:xfrm>
            <a:off x="2004060" y="2867150"/>
            <a:ext cx="19304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Times New Roman"/>
                <a:cs typeface="Times New Roman"/>
              </a:rPr>
              <a:t>Vp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3913123" y="9390044"/>
            <a:ext cx="175260" cy="1778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35"/>
              </a:lnSpc>
            </a:pPr>
            <a:r>
              <a:rPr dirty="0" sz="1200" spc="-25">
                <a:latin typeface="Calibri"/>
                <a:cs typeface="Calibri"/>
              </a:rPr>
              <a:t>60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6061709" y="2810000"/>
            <a:ext cx="17780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Times New Roman"/>
                <a:cs typeface="Times New Roman"/>
              </a:rPr>
              <a:t>Vs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299455" y="3891595"/>
            <a:ext cx="5180965" cy="11404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44039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2.35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paralelo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35"/>
              </a:spcBef>
            </a:pP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Procedimiento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c´alculo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transformadores: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894"/>
              </a:spcBef>
            </a:pPr>
            <a:endParaRPr sz="1200">
              <a:latin typeface="Calibri"/>
              <a:cs typeface="Calibri"/>
            </a:endParaRPr>
          </a:p>
          <a:p>
            <a:pPr marL="178435">
              <a:lnSpc>
                <a:spcPct val="100000"/>
              </a:lnSpc>
              <a:spcBef>
                <a:spcPts val="5"/>
              </a:spcBef>
            </a:pPr>
            <a:r>
              <a:rPr dirty="0" sz="1200" spc="65" b="1">
                <a:latin typeface="Calibri"/>
                <a:cs typeface="Calibri"/>
              </a:rPr>
              <a:t>–</a:t>
            </a:r>
            <a:r>
              <a:rPr dirty="0" sz="1200" spc="270" b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C´alculo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inyectadas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1: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318764" y="5296124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466591" y="5162610"/>
            <a:ext cx="914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65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544315" y="515835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532128" y="525131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441191" y="5475030"/>
            <a:ext cx="20827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0833" sz="1800" spc="209" i="1">
                <a:latin typeface="Calibri"/>
                <a:cs typeface="Calibri"/>
              </a:rPr>
              <a:t>I</a:t>
            </a:r>
            <a:r>
              <a:rPr dirty="0" sz="800" spc="14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532128" y="5617084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318764" y="5073617"/>
            <a:ext cx="7442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1315" algn="l"/>
                <a:tab pos="646430" algn="l"/>
              </a:tabLst>
            </a:pPr>
            <a:r>
              <a:rPr dirty="0" sz="1000" spc="260">
                <a:latin typeface="Cambria"/>
                <a:cs typeface="Cambria"/>
              </a:rPr>
              <a:t>⎡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⎤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667759" y="5296124"/>
            <a:ext cx="3822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7180" algn="l"/>
              </a:tabLst>
            </a:pPr>
            <a:r>
              <a:rPr dirty="0" sz="1000" spc="260">
                <a:latin typeface="Cambria"/>
                <a:cs typeface="Cambria"/>
              </a:rPr>
              <a:t>⎥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318764" y="5347015"/>
            <a:ext cx="744220" cy="2089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87680">
              <a:lnSpc>
                <a:spcPts val="844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ts val="605"/>
              </a:lnSpc>
              <a:tabLst>
                <a:tab pos="361315" algn="l"/>
                <a:tab pos="646430" algn="l"/>
              </a:tabLst>
            </a:pPr>
            <a:r>
              <a:rPr dirty="0" sz="1000" spc="260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⎦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4192523" y="5107747"/>
            <a:ext cx="2095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0833" sz="1800" spc="37" i="1">
                <a:latin typeface="Calibri"/>
                <a:cs typeface="Calibri"/>
              </a:rPr>
              <a:t>y</a:t>
            </a:r>
            <a:r>
              <a:rPr dirty="0" sz="800" spc="25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4457700" y="5048310"/>
            <a:ext cx="947419" cy="2571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1155"/>
              </a:lnSpc>
              <a:spcBef>
                <a:spcPts val="95"/>
              </a:spcBef>
              <a:tabLst>
                <a:tab pos="356235" algn="l"/>
              </a:tabLst>
            </a:pPr>
            <a:r>
              <a:rPr dirty="0" baseline="-41666" sz="1800" spc="-37">
                <a:latin typeface="Lucida Sans Unicode"/>
                <a:cs typeface="Lucida Sans Unicode"/>
              </a:rPr>
              <a:t>−</a:t>
            </a:r>
            <a:r>
              <a:rPr dirty="0" baseline="-41666" sz="1800" spc="-37" i="1">
                <a:latin typeface="Calibri"/>
                <a:cs typeface="Calibri"/>
              </a:rPr>
              <a:t>y</a:t>
            </a:r>
            <a:r>
              <a:rPr dirty="0" baseline="-41666" sz="1800" i="1">
                <a:latin typeface="Calibri"/>
                <a:cs typeface="Calibri"/>
              </a:rPr>
              <a:t>	</a:t>
            </a:r>
            <a:r>
              <a:rPr dirty="0" sz="1000" spc="310">
                <a:latin typeface="Cambria"/>
                <a:cs typeface="Cambria"/>
              </a:rPr>
              <a:t>⎤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95">
                <a:latin typeface="Cambria"/>
                <a:cs typeface="Cambria"/>
              </a:rPr>
              <a:t> </a:t>
            </a:r>
            <a:r>
              <a:rPr dirty="0" baseline="-41666" sz="1800" i="1">
                <a:latin typeface="Calibri"/>
                <a:cs typeface="Calibri"/>
              </a:rPr>
              <a:t>V</a:t>
            </a:r>
            <a:r>
              <a:rPr dirty="0" baseline="-76388" sz="1200">
                <a:latin typeface="Calibri"/>
                <a:cs typeface="Calibri"/>
              </a:rPr>
              <a:t>1</a:t>
            </a:r>
            <a:r>
              <a:rPr dirty="0" baseline="-76388" sz="1200" spc="547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  <a:p>
            <a:pPr marL="234315">
              <a:lnSpc>
                <a:spcPts val="675"/>
              </a:lnSpc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4100576" y="5525641"/>
            <a:ext cx="276225" cy="2120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ts val="495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ts val="975"/>
              </a:lnSpc>
            </a:pP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4575047" y="5475030"/>
            <a:ext cx="2095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0833" sz="1800" spc="37" i="1">
                <a:latin typeface="Calibri"/>
                <a:cs typeface="Calibri"/>
              </a:rPr>
              <a:t>y</a:t>
            </a:r>
            <a:r>
              <a:rPr dirty="0" sz="800" spc="25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4776215" y="5296124"/>
            <a:ext cx="628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05459" algn="l"/>
              </a:tabLst>
            </a:pPr>
            <a:r>
              <a:rPr dirty="0" sz="1000" spc="-10">
                <a:latin typeface="Cambria"/>
                <a:cs typeface="Cambria"/>
              </a:rPr>
              <a:t>⎥</a:t>
            </a:r>
            <a:r>
              <a:rPr dirty="0" baseline="-36111" sz="1500" spc="-15">
                <a:latin typeface="Cambria"/>
                <a:cs typeface="Cambria"/>
              </a:rPr>
              <a:t>⎦</a:t>
            </a:r>
            <a:r>
              <a:rPr dirty="0" baseline="-36111" sz="1500" spc="-67">
                <a:latin typeface="Cambria"/>
                <a:cs typeface="Cambria"/>
              </a:rPr>
              <a:t> </a:t>
            </a:r>
            <a:r>
              <a:rPr dirty="0" sz="1000" spc="-25">
                <a:latin typeface="Cambria"/>
                <a:cs typeface="Cambria"/>
              </a:rPr>
              <a:t>⎢</a:t>
            </a:r>
            <a:r>
              <a:rPr dirty="0" baseline="-36111" sz="1500" spc="-37">
                <a:latin typeface="Cambria"/>
                <a:cs typeface="Cambria"/>
              </a:rPr>
              <a:t>⎣</a:t>
            </a:r>
            <a:r>
              <a:rPr dirty="0" baseline="-36111" sz="1500">
                <a:latin typeface="Cambria"/>
                <a:cs typeface="Cambria"/>
              </a:rPr>
              <a:t>	</a:t>
            </a:r>
            <a:r>
              <a:rPr dirty="0" sz="1000" spc="-25">
                <a:latin typeface="Cambria"/>
                <a:cs typeface="Cambria"/>
              </a:rPr>
              <a:t>⎥</a:t>
            </a:r>
            <a:r>
              <a:rPr dirty="0" baseline="-36111" sz="1500" spc="-37">
                <a:latin typeface="Cambria"/>
                <a:cs typeface="Cambria"/>
              </a:rPr>
              <a:t>⎦</a:t>
            </a:r>
            <a:endParaRPr baseline="-36111" sz="1500">
              <a:latin typeface="Cambria"/>
              <a:cs typeface="Cambria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5033771" y="5529895"/>
            <a:ext cx="2171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baseline="-13888" sz="1200" spc="-37">
                <a:latin typeface="Calibri"/>
                <a:cs typeface="Calibri"/>
              </a:rPr>
              <a:t>2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465580" y="6043483"/>
            <a:ext cx="376110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5" b="1">
                <a:latin typeface="Calibri"/>
                <a:cs typeface="Calibri"/>
              </a:rPr>
              <a:t>–</a:t>
            </a:r>
            <a:r>
              <a:rPr dirty="0" sz="1200" spc="270" b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C´alculo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inyectadas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2: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265423" y="6515324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413252" y="6381810"/>
            <a:ext cx="914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65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490976" y="637603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478779" y="6468994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387852" y="6692706"/>
            <a:ext cx="20827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0833" sz="1800" spc="209" i="1">
                <a:latin typeface="Calibri"/>
                <a:cs typeface="Calibri"/>
              </a:rPr>
              <a:t>I</a:t>
            </a:r>
            <a:r>
              <a:rPr dirty="0" sz="800" spc="14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478779" y="683627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265423" y="6292817"/>
            <a:ext cx="7423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1315" algn="l"/>
                <a:tab pos="644525" algn="l"/>
              </a:tabLst>
            </a:pPr>
            <a:r>
              <a:rPr dirty="0" sz="1000" spc="260">
                <a:latin typeface="Cambria"/>
                <a:cs typeface="Cambria"/>
              </a:rPr>
              <a:t>⎡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⎤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614420" y="6515324"/>
            <a:ext cx="3810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5910" algn="l"/>
              </a:tabLst>
            </a:pPr>
            <a:r>
              <a:rPr dirty="0" sz="1000" spc="260">
                <a:latin typeface="Cambria"/>
                <a:cs typeface="Cambria"/>
              </a:rPr>
              <a:t>⎥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265423" y="6566215"/>
            <a:ext cx="7423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87680">
              <a:lnSpc>
                <a:spcPts val="84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ts val="600"/>
              </a:lnSpc>
              <a:tabLst>
                <a:tab pos="361315" algn="l"/>
                <a:tab pos="644525" algn="l"/>
              </a:tabLst>
            </a:pPr>
            <a:r>
              <a:rPr dirty="0" sz="1000" spc="260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⎦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4078223" y="6325422"/>
            <a:ext cx="3238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0833" sz="1800" spc="-30" i="1">
                <a:latin typeface="Calibri"/>
                <a:cs typeface="Calibri"/>
              </a:rPr>
              <a:t>t</a:t>
            </a:r>
            <a:r>
              <a:rPr dirty="0" sz="800" spc="-20">
                <a:latin typeface="Calibri"/>
                <a:cs typeface="Calibri"/>
              </a:rPr>
              <a:t>2</a:t>
            </a:r>
            <a:r>
              <a:rPr dirty="0" baseline="-20833" sz="1800" spc="-30" i="1">
                <a:latin typeface="Calibri"/>
                <a:cs typeface="Calibri"/>
              </a:rPr>
              <a:t>y</a:t>
            </a:r>
            <a:r>
              <a:rPr dirty="0" sz="800" spc="-2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4457700" y="6376033"/>
            <a:ext cx="1000760" cy="21399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ts val="455"/>
              </a:lnSpc>
              <a:spcBef>
                <a:spcPts val="140"/>
              </a:spcBef>
              <a:tabLst>
                <a:tab pos="409575" algn="l"/>
              </a:tabLst>
            </a:pP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 i="1">
                <a:latin typeface="Calibri"/>
                <a:cs typeface="Calibri"/>
              </a:rPr>
              <a:t>ty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baseline="50000" sz="1500" spc="465">
                <a:latin typeface="Cambria"/>
                <a:cs typeface="Cambria"/>
              </a:rPr>
              <a:t>⎤</a:t>
            </a:r>
            <a:r>
              <a:rPr dirty="0" baseline="50000" sz="1500" spc="-37">
                <a:latin typeface="Cambria"/>
                <a:cs typeface="Cambria"/>
              </a:rPr>
              <a:t> </a:t>
            </a:r>
            <a:r>
              <a:rPr dirty="0" baseline="50000" sz="1500" spc="465">
                <a:latin typeface="Cambria"/>
                <a:cs typeface="Cambria"/>
              </a:rPr>
              <a:t>⎡</a:t>
            </a:r>
            <a:r>
              <a:rPr dirty="0" baseline="50000" sz="1500" spc="442">
                <a:latin typeface="Cambria"/>
                <a:cs typeface="Cambria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baseline="-13888" sz="1200" spc="547">
                <a:latin typeface="Calibri"/>
                <a:cs typeface="Calibri"/>
              </a:rPr>
              <a:t> </a:t>
            </a:r>
            <a:r>
              <a:rPr dirty="0" baseline="50000" sz="1500" spc="375">
                <a:latin typeface="Cambria"/>
                <a:cs typeface="Cambria"/>
              </a:rPr>
              <a:t>⎤</a:t>
            </a:r>
            <a:endParaRPr baseline="50000" sz="1500">
              <a:latin typeface="Cambria"/>
              <a:cs typeface="Cambria"/>
            </a:endParaRPr>
          </a:p>
          <a:p>
            <a:pPr marL="287655">
              <a:lnSpc>
                <a:spcPts val="459"/>
              </a:lnSpc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4045711" y="6743317"/>
            <a:ext cx="329565" cy="2120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ts val="495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ts val="975"/>
              </a:lnSpc>
            </a:pP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 i="1">
                <a:latin typeface="Calibri"/>
                <a:cs typeface="Calibri"/>
              </a:rPr>
              <a:t>ty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4628388" y="6692706"/>
            <a:ext cx="2095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0833" sz="1800" spc="37" i="1">
                <a:latin typeface="Calibri"/>
                <a:cs typeface="Calibri"/>
              </a:rPr>
              <a:t>y</a:t>
            </a:r>
            <a:r>
              <a:rPr dirty="0" sz="800" spc="25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4829555" y="6515324"/>
            <a:ext cx="628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05459" algn="l"/>
              </a:tabLst>
            </a:pPr>
            <a:r>
              <a:rPr dirty="0" sz="1000" spc="-10">
                <a:latin typeface="Cambria"/>
                <a:cs typeface="Cambria"/>
              </a:rPr>
              <a:t>⎥</a:t>
            </a:r>
            <a:r>
              <a:rPr dirty="0" baseline="-36111" sz="1500" spc="-15">
                <a:latin typeface="Cambria"/>
                <a:cs typeface="Cambria"/>
              </a:rPr>
              <a:t>⎦</a:t>
            </a:r>
            <a:r>
              <a:rPr dirty="0" baseline="-36111" sz="1500" spc="-67">
                <a:latin typeface="Cambria"/>
                <a:cs typeface="Cambria"/>
              </a:rPr>
              <a:t> </a:t>
            </a:r>
            <a:r>
              <a:rPr dirty="0" sz="1000" spc="-25">
                <a:latin typeface="Cambria"/>
                <a:cs typeface="Cambria"/>
              </a:rPr>
              <a:t>⎢</a:t>
            </a:r>
            <a:r>
              <a:rPr dirty="0" baseline="-36111" sz="1500" spc="-37">
                <a:latin typeface="Cambria"/>
                <a:cs typeface="Cambria"/>
              </a:rPr>
              <a:t>⎣</a:t>
            </a:r>
            <a:r>
              <a:rPr dirty="0" baseline="-36111" sz="1500">
                <a:latin typeface="Cambria"/>
                <a:cs typeface="Cambria"/>
              </a:rPr>
              <a:t>	</a:t>
            </a:r>
            <a:r>
              <a:rPr dirty="0" sz="1000" spc="-25">
                <a:latin typeface="Cambria"/>
                <a:cs typeface="Cambria"/>
              </a:rPr>
              <a:t>⎥</a:t>
            </a:r>
            <a:r>
              <a:rPr dirty="0" baseline="-36111" sz="1500" spc="-37">
                <a:latin typeface="Cambria"/>
                <a:cs typeface="Cambria"/>
              </a:rPr>
              <a:t>⎦</a:t>
            </a:r>
            <a:endParaRPr baseline="-36111" sz="1500">
              <a:latin typeface="Cambria"/>
              <a:cs typeface="Cambria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5087111" y="6747571"/>
            <a:ext cx="2171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baseline="-13888" sz="1200" spc="-37">
                <a:latin typeface="Calibri"/>
                <a:cs typeface="Calibri"/>
              </a:rPr>
              <a:t>2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1452880" y="7297735"/>
            <a:ext cx="5633085" cy="1122045"/>
          </a:xfrm>
          <a:prstGeom prst="rect">
            <a:avLst/>
          </a:prstGeom>
        </p:spPr>
        <p:txBody>
          <a:bodyPr wrap="square" lIns="0" tIns="10795" rIns="0" bIns="0" rtlCol="0" vert="horz">
            <a:spAutoFit/>
          </a:bodyPr>
          <a:lstStyle/>
          <a:p>
            <a:pPr marL="184785" marR="17780" indent="-160020">
              <a:lnSpc>
                <a:spcPct val="100800"/>
              </a:lnSpc>
              <a:spcBef>
                <a:spcPts val="85"/>
              </a:spcBef>
            </a:pPr>
            <a:r>
              <a:rPr dirty="0" sz="1200" spc="65" b="1">
                <a:latin typeface="Calibri"/>
                <a:cs typeface="Calibri"/>
              </a:rPr>
              <a:t>–</a:t>
            </a:r>
            <a:r>
              <a:rPr dirty="0" sz="1200" spc="295" b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Conectados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paralelo,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inyectada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en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secundario.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80"/>
              </a:spcBef>
            </a:pPr>
            <a:endParaRPr sz="1200">
              <a:latin typeface="Calibri"/>
              <a:cs typeface="Calibri"/>
            </a:endParaRPr>
          </a:p>
          <a:p>
            <a:pPr algn="ctr" marL="153035">
              <a:lnSpc>
                <a:spcPts val="1070"/>
              </a:lnSpc>
              <a:tabLst>
                <a:tab pos="1657350" algn="l"/>
              </a:tabLst>
            </a:pPr>
            <a:r>
              <a:rPr dirty="0" sz="1200" spc="114" i="1">
                <a:latin typeface="Calibri"/>
                <a:cs typeface="Calibri"/>
              </a:rPr>
              <a:t>I</a:t>
            </a:r>
            <a:r>
              <a:rPr dirty="0" baseline="-13888" sz="1200" spc="172">
                <a:latin typeface="Calibri"/>
                <a:cs typeface="Calibri"/>
              </a:rPr>
              <a:t>1</a:t>
            </a:r>
            <a:r>
              <a:rPr dirty="0" baseline="-13888" sz="1200" spc="284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65" i="1">
                <a:latin typeface="Calibri"/>
                <a:cs typeface="Calibri"/>
              </a:rPr>
              <a:t>I</a:t>
            </a:r>
            <a:r>
              <a:rPr dirty="0" baseline="34722" sz="1200" spc="247">
                <a:latin typeface="Calibri"/>
                <a:cs typeface="Calibri"/>
              </a:rPr>
              <a:t>1</a:t>
            </a:r>
            <a:r>
              <a:rPr dirty="0" baseline="34722" sz="1200" spc="179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140" i="1">
                <a:latin typeface="Calibri"/>
                <a:cs typeface="Calibri"/>
              </a:rPr>
              <a:t>I</a:t>
            </a:r>
            <a:r>
              <a:rPr dirty="0" baseline="34722" sz="1200" spc="209">
                <a:latin typeface="Calibri"/>
                <a:cs typeface="Calibri"/>
              </a:rPr>
              <a:t>2</a:t>
            </a:r>
            <a:r>
              <a:rPr dirty="0" baseline="34722" sz="1200">
                <a:latin typeface="Calibri"/>
                <a:cs typeface="Calibri"/>
              </a:rPr>
              <a:t>	</a:t>
            </a:r>
            <a:r>
              <a:rPr dirty="0" sz="1200" spc="114" i="1">
                <a:latin typeface="Calibri"/>
                <a:cs typeface="Calibri"/>
              </a:rPr>
              <a:t>I</a:t>
            </a:r>
            <a:r>
              <a:rPr dirty="0" baseline="-13888" sz="1200" spc="172">
                <a:latin typeface="Calibri"/>
                <a:cs typeface="Calibri"/>
              </a:rPr>
              <a:t>2</a:t>
            </a:r>
            <a:r>
              <a:rPr dirty="0" baseline="-13888" sz="1200" spc="284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65" i="1">
                <a:latin typeface="Calibri"/>
                <a:cs typeface="Calibri"/>
              </a:rPr>
              <a:t>I</a:t>
            </a:r>
            <a:r>
              <a:rPr dirty="0" baseline="34722" sz="1200" spc="247">
                <a:latin typeface="Calibri"/>
                <a:cs typeface="Calibri"/>
              </a:rPr>
              <a:t>1</a:t>
            </a:r>
            <a:r>
              <a:rPr dirty="0" baseline="34722" sz="1200" spc="179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140" i="1">
                <a:latin typeface="Calibri"/>
                <a:cs typeface="Calibri"/>
              </a:rPr>
              <a:t>I</a:t>
            </a:r>
            <a:r>
              <a:rPr dirty="0" baseline="34722" sz="1200" spc="209">
                <a:latin typeface="Calibri"/>
                <a:cs typeface="Calibri"/>
              </a:rPr>
              <a:t>2</a:t>
            </a:r>
            <a:endParaRPr baseline="34722" sz="1200">
              <a:latin typeface="Calibri"/>
              <a:cs typeface="Calibri"/>
            </a:endParaRPr>
          </a:p>
          <a:p>
            <a:pPr marL="2143760">
              <a:lnSpc>
                <a:spcPts val="590"/>
              </a:lnSpc>
              <a:tabLst>
                <a:tab pos="2463165" algn="l"/>
                <a:tab pos="3647440" algn="l"/>
                <a:tab pos="3967479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5"/>
              </a:spcBef>
            </a:pPr>
            <a:endParaRPr sz="800">
              <a:latin typeface="Calibri"/>
              <a:cs typeface="Calibri"/>
            </a:endParaRPr>
          </a:p>
          <a:p>
            <a:pPr marL="184785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sumando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matriciales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obtiene: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2805683" y="8436163"/>
            <a:ext cx="7810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57860" algn="l"/>
              </a:tabLst>
            </a:pP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80">
                <a:latin typeface="Cambria"/>
                <a:cs typeface="Cambria"/>
              </a:rPr>
              <a:t> </a:t>
            </a:r>
            <a:r>
              <a:rPr dirty="0" baseline="-41666" sz="1800" spc="172" i="1">
                <a:latin typeface="Calibri"/>
                <a:cs typeface="Calibri"/>
              </a:rPr>
              <a:t>I</a:t>
            </a:r>
            <a:r>
              <a:rPr dirty="0" baseline="-76388" sz="1200" spc="172">
                <a:latin typeface="Calibri"/>
                <a:cs typeface="Calibri"/>
              </a:rPr>
              <a:t>1</a:t>
            </a:r>
            <a:r>
              <a:rPr dirty="0" baseline="-76388" sz="1200" spc="532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⎤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953511" y="8916223"/>
            <a:ext cx="1955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90" i="1">
                <a:latin typeface="Calibri"/>
                <a:cs typeface="Calibri"/>
              </a:rPr>
              <a:t>I</a:t>
            </a:r>
            <a:r>
              <a:rPr dirty="0" baseline="-13888" sz="1200" spc="135">
                <a:latin typeface="Calibri"/>
                <a:cs typeface="Calibri"/>
              </a:rPr>
              <a:t>2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831083" y="8683976"/>
            <a:ext cx="717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9250" algn="l"/>
                <a:tab pos="632460" algn="l"/>
              </a:tabLst>
            </a:pP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⎥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831083" y="8734866"/>
            <a:ext cx="7302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75615">
              <a:lnSpc>
                <a:spcPts val="84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ts val="600"/>
              </a:lnSpc>
              <a:tabLst>
                <a:tab pos="349250" algn="l"/>
                <a:tab pos="632460" algn="l"/>
              </a:tabLst>
            </a:pPr>
            <a:r>
              <a:rPr dirty="0" sz="1000" spc="260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⎦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3634740" y="8550463"/>
            <a:ext cx="6438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50" i="1">
                <a:latin typeface="Calibri"/>
                <a:cs typeface="Calibri"/>
              </a:rPr>
              <a:t>y</a:t>
            </a:r>
            <a:r>
              <a:rPr dirty="0" baseline="31250" sz="1200" spc="75">
                <a:latin typeface="Calibri"/>
                <a:cs typeface="Calibri"/>
              </a:rPr>
              <a:t>1</a:t>
            </a:r>
            <a:r>
              <a:rPr dirty="0" baseline="31250" sz="1200" spc="16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t</a:t>
            </a:r>
            <a:r>
              <a:rPr dirty="0" baseline="31250" sz="1200" spc="-30">
                <a:latin typeface="Calibri"/>
                <a:cs typeface="Calibri"/>
              </a:rPr>
              <a:t>2</a:t>
            </a:r>
            <a:r>
              <a:rPr dirty="0" sz="1200" spc="-20" i="1">
                <a:latin typeface="Calibri"/>
                <a:cs typeface="Calibri"/>
              </a:rPr>
              <a:t>y</a:t>
            </a:r>
            <a:r>
              <a:rPr dirty="0" baseline="31250" sz="1200" spc="-30">
                <a:latin typeface="Calibri"/>
                <a:cs typeface="Calibri"/>
              </a:rPr>
              <a:t>2</a:t>
            </a:r>
            <a:endParaRPr baseline="31250" sz="1200">
              <a:latin typeface="Calibri"/>
              <a:cs typeface="Calibri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4568952" y="8544685"/>
            <a:ext cx="1323975" cy="21399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ts val="455"/>
              </a:lnSpc>
              <a:spcBef>
                <a:spcPts val="140"/>
              </a:spcBef>
              <a:tabLst>
                <a:tab pos="734060" algn="l"/>
              </a:tabLst>
            </a:pP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ty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baseline="50000" sz="1500" spc="465">
                <a:latin typeface="Cambria"/>
                <a:cs typeface="Cambria"/>
              </a:rPr>
              <a:t>⎤</a:t>
            </a:r>
            <a:r>
              <a:rPr dirty="0" baseline="50000" sz="1500" spc="-37">
                <a:latin typeface="Cambria"/>
                <a:cs typeface="Cambria"/>
              </a:rPr>
              <a:t> </a:t>
            </a:r>
            <a:r>
              <a:rPr dirty="0" baseline="50000" sz="1500" spc="465">
                <a:latin typeface="Cambria"/>
                <a:cs typeface="Cambria"/>
              </a:rPr>
              <a:t>⎡</a:t>
            </a:r>
            <a:r>
              <a:rPr dirty="0" baseline="50000" sz="1500" spc="442">
                <a:latin typeface="Cambria"/>
                <a:cs typeface="Cambria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baseline="-13888" sz="1200" spc="525">
                <a:latin typeface="Calibri"/>
                <a:cs typeface="Calibri"/>
              </a:rPr>
              <a:t> </a:t>
            </a:r>
            <a:r>
              <a:rPr dirty="0" baseline="50000" sz="1500" spc="390">
                <a:latin typeface="Cambria"/>
                <a:cs typeface="Cambria"/>
              </a:rPr>
              <a:t>⎤</a:t>
            </a:r>
            <a:endParaRPr baseline="50000" sz="1500">
              <a:latin typeface="Cambria"/>
              <a:cs typeface="Cambria"/>
            </a:endParaRPr>
          </a:p>
          <a:p>
            <a:pPr marL="234315">
              <a:lnSpc>
                <a:spcPts val="459"/>
              </a:lnSpc>
              <a:tabLst>
                <a:tab pos="610870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3599179" y="8911969"/>
            <a:ext cx="654050" cy="2120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08915">
              <a:lnSpc>
                <a:spcPts val="495"/>
              </a:lnSpc>
              <a:spcBef>
                <a:spcPts val="95"/>
              </a:spcBef>
              <a:tabLst>
                <a:tab pos="586740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ts val="975"/>
              </a:lnSpc>
            </a:pP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0">
                <a:latin typeface="Lucida Sans Unicode"/>
                <a:cs typeface="Lucida Sans Unicode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ty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4742688" y="8916223"/>
            <a:ext cx="5308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50" i="1">
                <a:latin typeface="Calibri"/>
                <a:cs typeface="Calibri"/>
              </a:rPr>
              <a:t>y</a:t>
            </a:r>
            <a:r>
              <a:rPr dirty="0" baseline="31250" sz="1200" spc="75">
                <a:latin typeface="Calibri"/>
                <a:cs typeface="Calibri"/>
              </a:rPr>
              <a:t>1</a:t>
            </a:r>
            <a:r>
              <a:rPr dirty="0" baseline="31250" sz="1200" spc="179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5" i="1">
                <a:latin typeface="Calibri"/>
                <a:cs typeface="Calibri"/>
              </a:rPr>
              <a:t>y</a:t>
            </a:r>
            <a:r>
              <a:rPr dirty="0" baseline="31250" sz="1200" spc="37">
                <a:latin typeface="Calibri"/>
                <a:cs typeface="Calibri"/>
              </a:rPr>
              <a:t>2</a:t>
            </a:r>
            <a:endParaRPr baseline="31250" sz="1200">
              <a:latin typeface="Calibri"/>
              <a:cs typeface="Calibri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5265420" y="8683976"/>
            <a:ext cx="627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04190" algn="l"/>
              </a:tabLst>
            </a:pPr>
            <a:r>
              <a:rPr dirty="0" sz="1000" spc="-10">
                <a:latin typeface="Cambria"/>
                <a:cs typeface="Cambria"/>
              </a:rPr>
              <a:t>⎥</a:t>
            </a:r>
            <a:r>
              <a:rPr dirty="0" baseline="-36111" sz="1500" spc="-15">
                <a:latin typeface="Cambria"/>
                <a:cs typeface="Cambria"/>
              </a:rPr>
              <a:t>⎦</a:t>
            </a:r>
            <a:r>
              <a:rPr dirty="0" baseline="-36111" sz="1500" spc="-67">
                <a:latin typeface="Cambria"/>
                <a:cs typeface="Cambria"/>
              </a:rPr>
              <a:t> </a:t>
            </a:r>
            <a:r>
              <a:rPr dirty="0" sz="1000" spc="-25">
                <a:latin typeface="Cambria"/>
                <a:cs typeface="Cambria"/>
              </a:rPr>
              <a:t>⎢</a:t>
            </a:r>
            <a:r>
              <a:rPr dirty="0" baseline="-36111" sz="1500" spc="-37">
                <a:latin typeface="Cambria"/>
                <a:cs typeface="Cambria"/>
              </a:rPr>
              <a:t>⎣</a:t>
            </a:r>
            <a:r>
              <a:rPr dirty="0" baseline="-36111" sz="1500">
                <a:latin typeface="Cambria"/>
                <a:cs typeface="Cambria"/>
              </a:rPr>
              <a:t>	</a:t>
            </a:r>
            <a:r>
              <a:rPr dirty="0" sz="1000" spc="-25">
                <a:latin typeface="Cambria"/>
                <a:cs typeface="Cambria"/>
              </a:rPr>
              <a:t>⎥</a:t>
            </a:r>
            <a:r>
              <a:rPr dirty="0" baseline="-36111" sz="1500" spc="-37">
                <a:latin typeface="Cambria"/>
                <a:cs typeface="Cambria"/>
              </a:rPr>
              <a:t>⎦</a:t>
            </a:r>
            <a:endParaRPr baseline="-36111" sz="1500">
              <a:latin typeface="Cambria"/>
              <a:cs typeface="Cambria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5522976" y="8916223"/>
            <a:ext cx="2171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baseline="-13888" sz="1200" spc="-37">
                <a:latin typeface="Calibri"/>
                <a:cs typeface="Calibri"/>
              </a:rPr>
              <a:t>2</a:t>
            </a:r>
            <a:endParaRPr baseline="-13888"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465580" y="843595"/>
            <a:ext cx="5605145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72085" marR="5080" indent="-160020">
              <a:lnSpc>
                <a:spcPct val="100000"/>
              </a:lnSpc>
              <a:spcBef>
                <a:spcPts val="95"/>
              </a:spcBef>
            </a:pPr>
            <a:r>
              <a:rPr dirty="0" sz="1200" spc="65" b="1">
                <a:latin typeface="Calibri"/>
                <a:cs typeface="Calibri"/>
              </a:rPr>
              <a:t>–</a:t>
            </a:r>
            <a:r>
              <a:rPr dirty="0" sz="1200" spc="315" b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primario,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segund</a:t>
            </a:r>
            <a:r>
              <a:rPr dirty="0" sz="1200" spc="-10">
                <a:latin typeface="Calibri"/>
                <a:cs typeface="Calibri"/>
              </a:rPr>
              <a:t>a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ecu</a:t>
            </a:r>
            <a:r>
              <a:rPr dirty="0" sz="1200" spc="55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ci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´n.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884932" y="1503487"/>
            <a:ext cx="24618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726564" algn="l"/>
              </a:tabLst>
            </a:pPr>
            <a:r>
              <a:rPr dirty="0" baseline="63888" sz="1500">
                <a:latin typeface="Cambria"/>
                <a:cs typeface="Cambria"/>
              </a:rPr>
              <a:t>h</a:t>
            </a:r>
            <a:r>
              <a:rPr dirty="0" baseline="63888" sz="1500" spc="390">
                <a:latin typeface="Cambria"/>
                <a:cs typeface="Cambria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I</a:t>
            </a:r>
            <a:r>
              <a:rPr dirty="0" baseline="-10416" sz="1200" spc="172">
                <a:latin typeface="Calibri"/>
                <a:cs typeface="Calibri"/>
              </a:rPr>
              <a:t>2</a:t>
            </a:r>
            <a:r>
              <a:rPr dirty="0" baseline="-10416" sz="1200" spc="502">
                <a:latin typeface="Calibri"/>
                <a:cs typeface="Calibri"/>
              </a:rPr>
              <a:t> </a:t>
            </a:r>
            <a:r>
              <a:rPr dirty="0" baseline="63888" sz="1500" spc="284">
                <a:latin typeface="Cambria"/>
                <a:cs typeface="Cambria"/>
              </a:rPr>
              <a:t>i</a:t>
            </a:r>
            <a:r>
              <a:rPr dirty="0" baseline="63888" sz="1500" spc="157">
                <a:latin typeface="Cambria"/>
                <a:cs typeface="Cambria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baseline="63888" sz="1500">
                <a:latin typeface="Cambria"/>
                <a:cs typeface="Cambria"/>
              </a:rPr>
              <a:t>h</a:t>
            </a:r>
            <a:r>
              <a:rPr dirty="0" baseline="63888" sz="1500" spc="405">
                <a:latin typeface="Cambria"/>
                <a:cs typeface="Cambria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baseline="31250" sz="1200">
                <a:latin typeface="Calibri"/>
                <a:cs typeface="Calibri"/>
              </a:rPr>
              <a:t>1</a:t>
            </a:r>
            <a:r>
              <a:rPr dirty="0" baseline="31250" sz="1200" spc="16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ty</a:t>
            </a:r>
            <a:r>
              <a:rPr dirty="0" baseline="31250" sz="1200" spc="-37">
                <a:latin typeface="Calibri"/>
                <a:cs typeface="Calibri"/>
              </a:rPr>
              <a:t>2</a:t>
            </a:r>
            <a:r>
              <a:rPr dirty="0" baseline="31250" sz="1200">
                <a:latin typeface="Calibri"/>
                <a:cs typeface="Calibri"/>
              </a:rPr>
              <a:t>	</a:t>
            </a:r>
            <a:r>
              <a:rPr dirty="0" sz="1200" spc="50" i="1">
                <a:latin typeface="Calibri"/>
                <a:cs typeface="Calibri"/>
              </a:rPr>
              <a:t>y</a:t>
            </a:r>
            <a:r>
              <a:rPr dirty="0" baseline="31250" sz="1200" spc="75">
                <a:latin typeface="Calibri"/>
                <a:cs typeface="Calibri"/>
              </a:rPr>
              <a:t>1</a:t>
            </a:r>
            <a:r>
              <a:rPr dirty="0" baseline="31250" sz="1200" spc="254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t</a:t>
            </a:r>
            <a:r>
              <a:rPr dirty="0" baseline="31250" sz="1200">
                <a:latin typeface="Calibri"/>
                <a:cs typeface="Calibri"/>
              </a:rPr>
              <a:t>2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baseline="31250" sz="1200">
                <a:latin typeface="Calibri"/>
                <a:cs typeface="Calibri"/>
              </a:rPr>
              <a:t>2</a:t>
            </a:r>
            <a:r>
              <a:rPr dirty="0" baseline="31250" sz="1200" spc="652">
                <a:latin typeface="Calibri"/>
                <a:cs typeface="Calibri"/>
              </a:rPr>
              <a:t> </a:t>
            </a:r>
            <a:r>
              <a:rPr dirty="0" baseline="63888" sz="1500" spc="209">
                <a:latin typeface="Cambria"/>
                <a:cs typeface="Cambria"/>
              </a:rPr>
              <a:t>i</a:t>
            </a:r>
            <a:endParaRPr baseline="63888" sz="1500">
              <a:latin typeface="Cambria"/>
              <a:cs typeface="Cambri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467603" y="1319081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554471" y="139255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321297" y="1230088"/>
            <a:ext cx="4667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8935" algn="l"/>
              </a:tabLst>
            </a:pPr>
            <a:r>
              <a:rPr dirty="0" sz="1000" spc="260">
                <a:latin typeface="Cambria"/>
                <a:cs typeface="Cambria"/>
              </a:rPr>
              <a:t>⎡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95897" y="1452594"/>
            <a:ext cx="5175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94335" algn="l"/>
              </a:tabLst>
            </a:pPr>
            <a:r>
              <a:rPr dirty="0" baseline="-36111" sz="1500" spc="-37">
                <a:latin typeface="Cambria"/>
                <a:cs typeface="Cambria"/>
              </a:rPr>
              <a:t>⎣</a:t>
            </a:r>
            <a:r>
              <a:rPr dirty="0" sz="1000" spc="-25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baseline="-36111" sz="1500" spc="-37">
                <a:latin typeface="Cambria"/>
                <a:cs typeface="Cambria"/>
              </a:rPr>
              <a:t>⎦</a:t>
            </a:r>
            <a:r>
              <a:rPr dirty="0" sz="1000" spc="-25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3473043" y="2171851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1587493" y="1686366"/>
            <a:ext cx="5521960" cy="9258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1480185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baseline="-13888" sz="1200" spc="-37">
                <a:latin typeface="Calibri"/>
                <a:cs typeface="Calibri"/>
              </a:rPr>
              <a:t>2</a:t>
            </a:r>
            <a:endParaRPr baseline="-13888"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5"/>
              </a:spcBef>
            </a:pPr>
            <a:endParaRPr sz="8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conoce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2</a:t>
            </a:r>
            <a:r>
              <a:rPr dirty="0" baseline="-13888" sz="1200" spc="254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100">
                <a:latin typeface="Calibri"/>
                <a:cs typeface="Calibri"/>
              </a:rPr>
              <a:t>1</a:t>
            </a:r>
            <a:r>
              <a:rPr dirty="0" baseline="13888" sz="1200" spc="-150">
                <a:latin typeface="Cambria"/>
                <a:cs typeface="Cambria"/>
              </a:rPr>
              <a:t>∗</a:t>
            </a:r>
            <a:r>
              <a:rPr dirty="0" baseline="13888" sz="1200" spc="667">
                <a:latin typeface="Cambria"/>
                <a:cs typeface="Cambria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baseline="31250" sz="1200" i="1">
                <a:latin typeface="Calibri"/>
                <a:cs typeface="Calibri"/>
              </a:rPr>
              <a:t>o</a:t>
            </a:r>
            <a:r>
              <a:rPr dirty="0" baseline="31250" sz="1200" spc="322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despaje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.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90" i="1">
                <a:latin typeface="Calibri"/>
                <a:cs typeface="Calibri"/>
              </a:rPr>
              <a:t>I</a:t>
            </a:r>
            <a:r>
              <a:rPr dirty="0" baseline="-13888" sz="1200" spc="135">
                <a:latin typeface="Calibri"/>
                <a:cs typeface="Calibri"/>
              </a:rPr>
              <a:t>2</a:t>
            </a:r>
            <a:endParaRPr baseline="-13888"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baseline="-13888" sz="1200" spc="-37">
                <a:latin typeface="Calibri"/>
                <a:cs typeface="Calibri"/>
              </a:rPr>
              <a:t>2</a:t>
            </a:r>
            <a:r>
              <a:rPr dirty="0" sz="1200" spc="-25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229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regresa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que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600193" y="2587049"/>
            <a:ext cx="35280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aporta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cada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ellos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lado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carga,</a:t>
            </a:r>
            <a:r>
              <a:rPr dirty="0" sz="1200" spc="50" i="1">
                <a:latin typeface="Calibri"/>
                <a:cs typeface="Calibri"/>
              </a:rPr>
              <a:t>I</a:t>
            </a:r>
            <a:r>
              <a:rPr dirty="0" baseline="31250" sz="1200" spc="75">
                <a:latin typeface="Calibri"/>
                <a:cs typeface="Calibri"/>
              </a:rPr>
              <a:t>1</a:t>
            </a:r>
            <a:r>
              <a:rPr dirty="0" sz="1200" spc="5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105" i="1">
                <a:latin typeface="Calibri"/>
                <a:cs typeface="Calibri"/>
              </a:rPr>
              <a:t>I</a:t>
            </a:r>
            <a:r>
              <a:rPr dirty="0" baseline="31250" sz="1200" spc="157">
                <a:latin typeface="Calibri"/>
                <a:cs typeface="Calibri"/>
              </a:rPr>
              <a:t>2</a:t>
            </a:r>
            <a:r>
              <a:rPr dirty="0" sz="1200" spc="105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625594" y="2675758"/>
            <a:ext cx="5446395" cy="5137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147060">
              <a:lnSpc>
                <a:spcPct val="100000"/>
              </a:lnSpc>
              <a:spcBef>
                <a:spcPts val="95"/>
              </a:spcBef>
              <a:tabLst>
                <a:tab pos="3351529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  <a:p>
            <a:pPr marL="12700" marR="5080">
              <a:lnSpc>
                <a:spcPct val="100000"/>
              </a:lnSpc>
              <a:spcBef>
                <a:spcPts val="10"/>
              </a:spcBef>
            </a:pPr>
            <a:r>
              <a:rPr dirty="0" sz="1200" spc="55">
                <a:latin typeface="Calibri"/>
                <a:cs typeface="Calibri"/>
              </a:rPr>
              <a:t>Con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anteriores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calcular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aporta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cada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carga.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1410398" y="3830002"/>
            <a:ext cx="5408930" cy="2446655"/>
            <a:chOff x="1410398" y="3830002"/>
            <a:chExt cx="5408930" cy="2446655"/>
          </a:xfrm>
        </p:grpSpPr>
        <p:sp>
          <p:nvSpPr>
            <p:cNvPr id="13" name="object 13" descr=""/>
            <p:cNvSpPr/>
            <p:nvPr/>
          </p:nvSpPr>
          <p:spPr>
            <a:xfrm>
              <a:off x="2167153" y="5670093"/>
              <a:ext cx="1855470" cy="346710"/>
            </a:xfrm>
            <a:custGeom>
              <a:avLst/>
              <a:gdLst/>
              <a:ahLst/>
              <a:cxnLst/>
              <a:rect l="l" t="t" r="r" b="b"/>
              <a:pathLst>
                <a:path w="1855470" h="346710">
                  <a:moveTo>
                    <a:pt x="0" y="346176"/>
                  </a:moveTo>
                  <a:lnTo>
                    <a:pt x="187756" y="230428"/>
                  </a:lnTo>
                </a:path>
                <a:path w="1855470" h="346710">
                  <a:moveTo>
                    <a:pt x="374980" y="346176"/>
                  </a:moveTo>
                  <a:lnTo>
                    <a:pt x="187756" y="230428"/>
                  </a:lnTo>
                </a:path>
                <a:path w="1855470" h="346710">
                  <a:moveTo>
                    <a:pt x="187756" y="230428"/>
                  </a:moveTo>
                  <a:lnTo>
                    <a:pt x="187756" y="0"/>
                  </a:lnTo>
                </a:path>
                <a:path w="1855470" h="346710">
                  <a:moveTo>
                    <a:pt x="1480185" y="346176"/>
                  </a:moveTo>
                  <a:lnTo>
                    <a:pt x="1667941" y="230428"/>
                  </a:lnTo>
                </a:path>
                <a:path w="1855470" h="346710">
                  <a:moveTo>
                    <a:pt x="1855165" y="346176"/>
                  </a:moveTo>
                  <a:lnTo>
                    <a:pt x="1667941" y="230428"/>
                  </a:lnTo>
                </a:path>
                <a:path w="1855470" h="346710">
                  <a:moveTo>
                    <a:pt x="1667941" y="230428"/>
                  </a:moveTo>
                  <a:lnTo>
                    <a:pt x="1667941" y="0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414526" y="3834130"/>
              <a:ext cx="5400675" cy="1040130"/>
            </a:xfrm>
            <a:custGeom>
              <a:avLst/>
              <a:gdLst/>
              <a:ahLst/>
              <a:cxnLst/>
              <a:rect l="l" t="t" r="r" b="b"/>
              <a:pathLst>
                <a:path w="5400675" h="1040129">
                  <a:moveTo>
                    <a:pt x="3880485" y="0"/>
                  </a:moveTo>
                  <a:lnTo>
                    <a:pt x="0" y="0"/>
                  </a:lnTo>
                </a:path>
                <a:path w="5400675" h="1040129">
                  <a:moveTo>
                    <a:pt x="4400550" y="0"/>
                  </a:moveTo>
                  <a:lnTo>
                    <a:pt x="5400675" y="0"/>
                  </a:lnTo>
                </a:path>
                <a:path w="5400675" h="1040129">
                  <a:moveTo>
                    <a:pt x="3880485" y="520065"/>
                  </a:moveTo>
                  <a:lnTo>
                    <a:pt x="0" y="520065"/>
                  </a:lnTo>
                </a:path>
                <a:path w="5400675" h="1040129">
                  <a:moveTo>
                    <a:pt x="3880485" y="1040130"/>
                  </a:moveTo>
                  <a:lnTo>
                    <a:pt x="0" y="1040130"/>
                  </a:lnTo>
                </a:path>
                <a:path w="5400675" h="1040129">
                  <a:moveTo>
                    <a:pt x="4400550" y="520065"/>
                  </a:moveTo>
                  <a:lnTo>
                    <a:pt x="5400675" y="520065"/>
                  </a:lnTo>
                </a:path>
                <a:path w="5400675" h="1040129">
                  <a:moveTo>
                    <a:pt x="4400550" y="1040130"/>
                  </a:moveTo>
                  <a:lnTo>
                    <a:pt x="5400675" y="1040130"/>
                  </a:lnTo>
                </a:path>
              </a:pathLst>
            </a:custGeom>
            <a:ln w="80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1734565" y="3834130"/>
              <a:ext cx="4480560" cy="2440305"/>
            </a:xfrm>
            <a:custGeom>
              <a:avLst/>
              <a:gdLst/>
              <a:ahLst/>
              <a:cxnLst/>
              <a:rect l="l" t="t" r="r" b="b"/>
              <a:pathLst>
                <a:path w="4480560" h="2440304">
                  <a:moveTo>
                    <a:pt x="600075" y="1360170"/>
                  </a:moveTo>
                  <a:lnTo>
                    <a:pt x="600075" y="0"/>
                  </a:lnTo>
                </a:path>
                <a:path w="4480560" h="2440304">
                  <a:moveTo>
                    <a:pt x="1240154" y="2440305"/>
                  </a:moveTo>
                  <a:lnTo>
                    <a:pt x="1240154" y="520065"/>
                  </a:lnTo>
                </a:path>
                <a:path w="4480560" h="2440304">
                  <a:moveTo>
                    <a:pt x="0" y="2440305"/>
                  </a:moveTo>
                  <a:lnTo>
                    <a:pt x="0" y="1040130"/>
                  </a:lnTo>
                </a:path>
                <a:path w="4480560" h="2440304">
                  <a:moveTo>
                    <a:pt x="640079" y="2080260"/>
                  </a:moveTo>
                  <a:lnTo>
                    <a:pt x="640079" y="2240280"/>
                  </a:lnTo>
                </a:path>
                <a:path w="4480560" h="2440304">
                  <a:moveTo>
                    <a:pt x="2120264" y="2080260"/>
                  </a:moveTo>
                  <a:lnTo>
                    <a:pt x="2120264" y="2240280"/>
                  </a:lnTo>
                </a:path>
                <a:path w="4480560" h="2440304">
                  <a:moveTo>
                    <a:pt x="4080509" y="1240155"/>
                  </a:moveTo>
                  <a:lnTo>
                    <a:pt x="4480559" y="1240155"/>
                  </a:lnTo>
                  <a:lnTo>
                    <a:pt x="4480559" y="1840230"/>
                  </a:lnTo>
                  <a:lnTo>
                    <a:pt x="2520314" y="1840230"/>
                  </a:lnTo>
                </a:path>
                <a:path w="4480560" h="2440304">
                  <a:moveTo>
                    <a:pt x="4080509" y="720090"/>
                  </a:moveTo>
                  <a:lnTo>
                    <a:pt x="4480559" y="720090"/>
                  </a:lnTo>
                  <a:lnTo>
                    <a:pt x="4480559" y="920115"/>
                  </a:lnTo>
                  <a:lnTo>
                    <a:pt x="2960370" y="920115"/>
                  </a:lnTo>
                  <a:lnTo>
                    <a:pt x="2960370" y="1240155"/>
                  </a:lnTo>
                </a:path>
                <a:path w="4480560" h="2440304">
                  <a:moveTo>
                    <a:pt x="4080509" y="200025"/>
                  </a:moveTo>
                  <a:lnTo>
                    <a:pt x="4480559" y="200025"/>
                  </a:lnTo>
                  <a:lnTo>
                    <a:pt x="4480559" y="400050"/>
                  </a:lnTo>
                  <a:lnTo>
                    <a:pt x="2960370" y="400050"/>
                  </a:lnTo>
                  <a:lnTo>
                    <a:pt x="2960370" y="720090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4254881" y="4034155"/>
              <a:ext cx="1040130" cy="2033905"/>
            </a:xfrm>
            <a:custGeom>
              <a:avLst/>
              <a:gdLst/>
              <a:ahLst/>
              <a:cxnLst/>
              <a:rect l="l" t="t" r="r" b="b"/>
              <a:pathLst>
                <a:path w="1040129" h="2033904">
                  <a:moveTo>
                    <a:pt x="1040130" y="0"/>
                  </a:moveTo>
                  <a:lnTo>
                    <a:pt x="0" y="0"/>
                  </a:lnTo>
                  <a:lnTo>
                    <a:pt x="0" y="1985848"/>
                  </a:lnTo>
                </a:path>
                <a:path w="1040129" h="2033904">
                  <a:moveTo>
                    <a:pt x="0" y="1985848"/>
                  </a:moveTo>
                  <a:lnTo>
                    <a:pt x="0" y="2033854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4238878" y="6004001"/>
              <a:ext cx="32384" cy="64135"/>
            </a:xfrm>
            <a:custGeom>
              <a:avLst/>
              <a:gdLst/>
              <a:ahLst/>
              <a:cxnLst/>
              <a:rect l="l" t="t" r="r" b="b"/>
              <a:pathLst>
                <a:path w="32385" h="64135">
                  <a:moveTo>
                    <a:pt x="16001" y="0"/>
                  </a:moveTo>
                  <a:lnTo>
                    <a:pt x="0" y="16002"/>
                  </a:lnTo>
                  <a:lnTo>
                    <a:pt x="16001" y="64008"/>
                  </a:lnTo>
                  <a:lnTo>
                    <a:pt x="32004" y="16002"/>
                  </a:lnTo>
                  <a:lnTo>
                    <a:pt x="160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4238878" y="6004001"/>
              <a:ext cx="32384" cy="64135"/>
            </a:xfrm>
            <a:custGeom>
              <a:avLst/>
              <a:gdLst/>
              <a:ahLst/>
              <a:cxnLst/>
              <a:rect l="l" t="t" r="r" b="b"/>
              <a:pathLst>
                <a:path w="32385" h="64135">
                  <a:moveTo>
                    <a:pt x="0" y="16002"/>
                  </a:moveTo>
                  <a:lnTo>
                    <a:pt x="16001" y="64008"/>
                  </a:lnTo>
                  <a:lnTo>
                    <a:pt x="32004" y="16002"/>
                  </a:lnTo>
                  <a:lnTo>
                    <a:pt x="16001" y="0"/>
                  </a:lnTo>
                  <a:lnTo>
                    <a:pt x="0" y="16002"/>
                  </a:lnTo>
                  <a:close/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374771" y="4554220"/>
              <a:ext cx="1920239" cy="1513840"/>
            </a:xfrm>
            <a:custGeom>
              <a:avLst/>
              <a:gdLst/>
              <a:ahLst/>
              <a:cxnLst/>
              <a:rect l="l" t="t" r="r" b="b"/>
              <a:pathLst>
                <a:path w="1920239" h="1513839">
                  <a:moveTo>
                    <a:pt x="1920239" y="0"/>
                  </a:moveTo>
                  <a:lnTo>
                    <a:pt x="0" y="0"/>
                  </a:lnTo>
                  <a:lnTo>
                    <a:pt x="0" y="1465783"/>
                  </a:lnTo>
                </a:path>
                <a:path w="1920239" h="1513839">
                  <a:moveTo>
                    <a:pt x="0" y="1465783"/>
                  </a:moveTo>
                  <a:lnTo>
                    <a:pt x="0" y="1513789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358768" y="6004001"/>
              <a:ext cx="32384" cy="64135"/>
            </a:xfrm>
            <a:custGeom>
              <a:avLst/>
              <a:gdLst/>
              <a:ahLst/>
              <a:cxnLst/>
              <a:rect l="l" t="t" r="r" b="b"/>
              <a:pathLst>
                <a:path w="32385" h="64135">
                  <a:moveTo>
                    <a:pt x="16001" y="0"/>
                  </a:moveTo>
                  <a:lnTo>
                    <a:pt x="0" y="16002"/>
                  </a:lnTo>
                  <a:lnTo>
                    <a:pt x="16001" y="64008"/>
                  </a:lnTo>
                  <a:lnTo>
                    <a:pt x="32003" y="16002"/>
                  </a:lnTo>
                  <a:lnTo>
                    <a:pt x="160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358768" y="6004001"/>
              <a:ext cx="32384" cy="64135"/>
            </a:xfrm>
            <a:custGeom>
              <a:avLst/>
              <a:gdLst/>
              <a:ahLst/>
              <a:cxnLst/>
              <a:rect l="l" t="t" r="r" b="b"/>
              <a:pathLst>
                <a:path w="32385" h="64135">
                  <a:moveTo>
                    <a:pt x="0" y="16002"/>
                  </a:moveTo>
                  <a:lnTo>
                    <a:pt x="16001" y="64008"/>
                  </a:lnTo>
                  <a:lnTo>
                    <a:pt x="32003" y="16002"/>
                  </a:lnTo>
                  <a:lnTo>
                    <a:pt x="16001" y="0"/>
                  </a:lnTo>
                  <a:lnTo>
                    <a:pt x="0" y="16002"/>
                  </a:lnTo>
                  <a:close/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901236" y="5074285"/>
              <a:ext cx="1393825" cy="360045"/>
            </a:xfrm>
            <a:custGeom>
              <a:avLst/>
              <a:gdLst/>
              <a:ahLst/>
              <a:cxnLst/>
              <a:rect l="l" t="t" r="r" b="b"/>
              <a:pathLst>
                <a:path w="1393825" h="360045">
                  <a:moveTo>
                    <a:pt x="1393774" y="0"/>
                  </a:moveTo>
                  <a:lnTo>
                    <a:pt x="473659" y="0"/>
                  </a:lnTo>
                  <a:lnTo>
                    <a:pt x="473659" y="344042"/>
                  </a:lnTo>
                </a:path>
                <a:path w="1393825" h="360045">
                  <a:moveTo>
                    <a:pt x="473659" y="344042"/>
                  </a:moveTo>
                  <a:lnTo>
                    <a:pt x="473659" y="360044"/>
                  </a:lnTo>
                  <a:lnTo>
                    <a:pt x="0" y="360044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901236" y="5418328"/>
              <a:ext cx="64135" cy="32384"/>
            </a:xfrm>
            <a:custGeom>
              <a:avLst/>
              <a:gdLst/>
              <a:ahLst/>
              <a:cxnLst/>
              <a:rect l="l" t="t" r="r" b="b"/>
              <a:pathLst>
                <a:path w="64135" h="32385">
                  <a:moveTo>
                    <a:pt x="48005" y="0"/>
                  </a:moveTo>
                  <a:lnTo>
                    <a:pt x="0" y="16001"/>
                  </a:lnTo>
                  <a:lnTo>
                    <a:pt x="48005" y="32004"/>
                  </a:lnTo>
                  <a:lnTo>
                    <a:pt x="64007" y="16001"/>
                  </a:lnTo>
                  <a:lnTo>
                    <a:pt x="4800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901236" y="5418328"/>
              <a:ext cx="64135" cy="32384"/>
            </a:xfrm>
            <a:custGeom>
              <a:avLst/>
              <a:gdLst/>
              <a:ahLst/>
              <a:cxnLst/>
              <a:rect l="l" t="t" r="r" b="b"/>
              <a:pathLst>
                <a:path w="64135" h="32385">
                  <a:moveTo>
                    <a:pt x="48005" y="0"/>
                  </a:moveTo>
                  <a:lnTo>
                    <a:pt x="0" y="16001"/>
                  </a:lnTo>
                  <a:lnTo>
                    <a:pt x="48005" y="32004"/>
                  </a:lnTo>
                  <a:lnTo>
                    <a:pt x="64007" y="16001"/>
                  </a:lnTo>
                  <a:lnTo>
                    <a:pt x="48005" y="0"/>
                  </a:lnTo>
                  <a:close/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 txBox="1"/>
          <p:nvPr/>
        </p:nvSpPr>
        <p:spPr>
          <a:xfrm>
            <a:off x="1441830" y="3645408"/>
            <a:ext cx="95250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 spc="-50">
                <a:latin typeface="Times New Roman"/>
                <a:cs typeface="Times New Roman"/>
              </a:rPr>
              <a:t>A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441830" y="4205474"/>
            <a:ext cx="89535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 spc="-50">
                <a:latin typeface="Times New Roman"/>
                <a:cs typeface="Times New Roman"/>
              </a:rPr>
              <a:t>B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441830" y="4725542"/>
            <a:ext cx="89535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 spc="-50">
                <a:latin typeface="Times New Roman"/>
                <a:cs typeface="Times New Roman"/>
              </a:rPr>
              <a:t>C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122287" y="3605399"/>
            <a:ext cx="822960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>
                <a:latin typeface="Times New Roman"/>
                <a:cs typeface="Times New Roman"/>
              </a:rPr>
              <a:t>Transformador </a:t>
            </a:r>
            <a:r>
              <a:rPr dirty="0" sz="750" spc="-10">
                <a:latin typeface="Times New Roman"/>
                <a:cs typeface="Times New Roman"/>
              </a:rPr>
              <a:t>Serie</a:t>
            </a:r>
            <a:endParaRPr sz="750">
              <a:latin typeface="Times New Roman"/>
              <a:cs typeface="Times New Roman"/>
            </a:endParaRPr>
          </a:p>
        </p:txBody>
      </p:sp>
      <p:grpSp>
        <p:nvGrpSpPr>
          <p:cNvPr id="29" name="object 29" descr=""/>
          <p:cNvGrpSpPr/>
          <p:nvPr/>
        </p:nvGrpSpPr>
        <p:grpSpPr>
          <a:xfrm>
            <a:off x="1396269" y="3779856"/>
            <a:ext cx="5437505" cy="2513330"/>
            <a:chOff x="1396269" y="3779856"/>
            <a:chExt cx="5437505" cy="2513330"/>
          </a:xfrm>
        </p:grpSpPr>
        <p:sp>
          <p:nvSpPr>
            <p:cNvPr id="30" name="object 30" descr=""/>
            <p:cNvSpPr/>
            <p:nvPr/>
          </p:nvSpPr>
          <p:spPr>
            <a:xfrm>
              <a:off x="1766569" y="3834129"/>
              <a:ext cx="4048760" cy="2421255"/>
            </a:xfrm>
            <a:custGeom>
              <a:avLst/>
              <a:gdLst/>
              <a:ahLst/>
              <a:cxnLst/>
              <a:rect l="l" t="t" r="r" b="b"/>
              <a:pathLst>
                <a:path w="4048760" h="2421254">
                  <a:moveTo>
                    <a:pt x="3952494" y="0"/>
                  </a:moveTo>
                  <a:lnTo>
                    <a:pt x="4048505" y="0"/>
                  </a:lnTo>
                </a:path>
                <a:path w="4048760" h="2421254">
                  <a:moveTo>
                    <a:pt x="3621785" y="0"/>
                  </a:moveTo>
                  <a:lnTo>
                    <a:pt x="3528441" y="0"/>
                  </a:lnTo>
                </a:path>
                <a:path w="4048760" h="2421254">
                  <a:moveTo>
                    <a:pt x="3952494" y="200025"/>
                  </a:moveTo>
                  <a:lnTo>
                    <a:pt x="4048505" y="200025"/>
                  </a:lnTo>
                </a:path>
                <a:path w="4048760" h="2421254">
                  <a:moveTo>
                    <a:pt x="3621785" y="200025"/>
                  </a:moveTo>
                  <a:lnTo>
                    <a:pt x="3528441" y="200025"/>
                  </a:lnTo>
                </a:path>
                <a:path w="4048760" h="2421254">
                  <a:moveTo>
                    <a:pt x="3952494" y="520065"/>
                  </a:moveTo>
                  <a:lnTo>
                    <a:pt x="4048505" y="520065"/>
                  </a:lnTo>
                </a:path>
                <a:path w="4048760" h="2421254">
                  <a:moveTo>
                    <a:pt x="3621785" y="520065"/>
                  </a:moveTo>
                  <a:lnTo>
                    <a:pt x="3528441" y="520065"/>
                  </a:lnTo>
                </a:path>
                <a:path w="4048760" h="2421254">
                  <a:moveTo>
                    <a:pt x="3952494" y="720090"/>
                  </a:moveTo>
                  <a:lnTo>
                    <a:pt x="4048505" y="720090"/>
                  </a:lnTo>
                </a:path>
                <a:path w="4048760" h="2421254">
                  <a:moveTo>
                    <a:pt x="3621785" y="720090"/>
                  </a:moveTo>
                  <a:lnTo>
                    <a:pt x="3528441" y="720090"/>
                  </a:lnTo>
                </a:path>
                <a:path w="4048760" h="2421254">
                  <a:moveTo>
                    <a:pt x="3952494" y="1040130"/>
                  </a:moveTo>
                  <a:lnTo>
                    <a:pt x="4048505" y="1040130"/>
                  </a:lnTo>
                </a:path>
                <a:path w="4048760" h="2421254">
                  <a:moveTo>
                    <a:pt x="3621785" y="1040130"/>
                  </a:moveTo>
                  <a:lnTo>
                    <a:pt x="3528441" y="1040130"/>
                  </a:lnTo>
                </a:path>
                <a:path w="4048760" h="2421254">
                  <a:moveTo>
                    <a:pt x="3952494" y="1240155"/>
                  </a:moveTo>
                  <a:lnTo>
                    <a:pt x="4048505" y="1240155"/>
                  </a:lnTo>
                </a:path>
                <a:path w="4048760" h="2421254">
                  <a:moveTo>
                    <a:pt x="3621785" y="1240155"/>
                  </a:moveTo>
                  <a:lnTo>
                    <a:pt x="3528441" y="1240155"/>
                  </a:lnTo>
                </a:path>
                <a:path w="4048760" h="2421254">
                  <a:moveTo>
                    <a:pt x="331774" y="2228545"/>
                  </a:moveTo>
                  <a:lnTo>
                    <a:pt x="406984" y="2184806"/>
                  </a:lnTo>
                </a:path>
                <a:path w="4048760" h="2421254">
                  <a:moveTo>
                    <a:pt x="73075" y="2378964"/>
                  </a:moveTo>
                  <a:lnTo>
                    <a:pt x="0" y="2421102"/>
                  </a:lnTo>
                </a:path>
                <a:path w="4048760" h="2421254">
                  <a:moveTo>
                    <a:pt x="1121206" y="2373630"/>
                  </a:moveTo>
                  <a:lnTo>
                    <a:pt x="1195882" y="2417368"/>
                  </a:lnTo>
                </a:path>
                <a:path w="4048760" h="2421254">
                  <a:moveTo>
                    <a:pt x="860907" y="2223744"/>
                  </a:moveTo>
                  <a:lnTo>
                    <a:pt x="788365" y="2181072"/>
                  </a:lnTo>
                </a:path>
                <a:path w="4048760" h="2421254">
                  <a:moveTo>
                    <a:pt x="587273" y="1749552"/>
                  </a:moveTo>
                  <a:lnTo>
                    <a:pt x="587273" y="1835962"/>
                  </a:lnTo>
                </a:path>
                <a:path w="4048760" h="2421254">
                  <a:moveTo>
                    <a:pt x="587273" y="1449781"/>
                  </a:moveTo>
                  <a:lnTo>
                    <a:pt x="587273" y="1364970"/>
                  </a:lnTo>
                </a:path>
                <a:path w="4048760" h="2421254">
                  <a:moveTo>
                    <a:pt x="1811959" y="2228545"/>
                  </a:moveTo>
                  <a:lnTo>
                    <a:pt x="1887169" y="2184806"/>
                  </a:lnTo>
                </a:path>
                <a:path w="4048760" h="2421254">
                  <a:moveTo>
                    <a:pt x="1553260" y="2378964"/>
                  </a:moveTo>
                  <a:lnTo>
                    <a:pt x="1480185" y="2421102"/>
                  </a:lnTo>
                </a:path>
                <a:path w="4048760" h="2421254">
                  <a:moveTo>
                    <a:pt x="2601391" y="2373630"/>
                  </a:moveTo>
                  <a:lnTo>
                    <a:pt x="2676067" y="2417368"/>
                  </a:lnTo>
                </a:path>
                <a:path w="4048760" h="2421254">
                  <a:moveTo>
                    <a:pt x="2341092" y="2223744"/>
                  </a:moveTo>
                  <a:lnTo>
                    <a:pt x="2268550" y="2181072"/>
                  </a:lnTo>
                </a:path>
                <a:path w="4048760" h="2421254">
                  <a:moveTo>
                    <a:pt x="2067458" y="1749552"/>
                  </a:moveTo>
                  <a:lnTo>
                    <a:pt x="2067458" y="1835962"/>
                  </a:lnTo>
                </a:path>
                <a:path w="4048760" h="2421254">
                  <a:moveTo>
                    <a:pt x="2067458" y="1449781"/>
                  </a:moveTo>
                  <a:lnTo>
                    <a:pt x="2067458" y="1364970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1839645" y="3781856"/>
              <a:ext cx="3879850" cy="2456180"/>
            </a:xfrm>
            <a:custGeom>
              <a:avLst/>
              <a:gdLst/>
              <a:ahLst/>
              <a:cxnLst/>
              <a:rect l="l" t="t" r="r" b="b"/>
              <a:pathLst>
                <a:path w="3879850" h="2456179">
                  <a:moveTo>
                    <a:pt x="3879418" y="52273"/>
                  </a:moveTo>
                  <a:lnTo>
                    <a:pt x="3874740" y="77254"/>
                  </a:lnTo>
                  <a:lnTo>
                    <a:pt x="3865935" y="97659"/>
                  </a:lnTo>
                  <a:lnTo>
                    <a:pt x="3850669" y="104972"/>
                  </a:lnTo>
                  <a:lnTo>
                    <a:pt x="3826611" y="90677"/>
                  </a:lnTo>
                  <a:lnTo>
                    <a:pt x="3799517" y="49730"/>
                  </a:lnTo>
                  <a:lnTo>
                    <a:pt x="3807409" y="3733"/>
                  </a:lnTo>
                  <a:lnTo>
                    <a:pt x="3813276" y="0"/>
                  </a:lnTo>
                  <a:lnTo>
                    <a:pt x="3816477" y="1066"/>
                  </a:lnTo>
                  <a:lnTo>
                    <a:pt x="3840032" y="42210"/>
                  </a:lnTo>
                  <a:lnTo>
                    <a:pt x="3823633" y="91943"/>
                  </a:lnTo>
                  <a:lnTo>
                    <a:pt x="3766870" y="83743"/>
                  </a:lnTo>
                  <a:lnTo>
                    <a:pt x="3745763" y="46096"/>
                  </a:lnTo>
                  <a:lnTo>
                    <a:pt x="3754069" y="5867"/>
                  </a:lnTo>
                  <a:lnTo>
                    <a:pt x="3787282" y="39928"/>
                  </a:lnTo>
                  <a:lnTo>
                    <a:pt x="3764243" y="99219"/>
                  </a:lnTo>
                  <a:lnTo>
                    <a:pt x="3716321" y="87129"/>
                  </a:lnTo>
                  <a:lnTo>
                    <a:pt x="3692944" y="28410"/>
                  </a:lnTo>
                  <a:lnTo>
                    <a:pt x="3704996" y="1066"/>
                  </a:lnTo>
                  <a:lnTo>
                    <a:pt x="3708196" y="0"/>
                  </a:lnTo>
                  <a:lnTo>
                    <a:pt x="3711397" y="1066"/>
                  </a:lnTo>
                  <a:lnTo>
                    <a:pt x="3715130" y="3733"/>
                  </a:lnTo>
                  <a:lnTo>
                    <a:pt x="3718331" y="7467"/>
                  </a:lnTo>
                  <a:lnTo>
                    <a:pt x="3723665" y="13868"/>
                  </a:lnTo>
                  <a:lnTo>
                    <a:pt x="3725799" y="17602"/>
                  </a:lnTo>
                  <a:lnTo>
                    <a:pt x="3727932" y="20802"/>
                  </a:lnTo>
                  <a:lnTo>
                    <a:pt x="3733579" y="33654"/>
                  </a:lnTo>
                  <a:lnTo>
                    <a:pt x="3735066" y="47553"/>
                  </a:lnTo>
                  <a:lnTo>
                    <a:pt x="3732986" y="61545"/>
                  </a:lnTo>
                  <a:lnTo>
                    <a:pt x="3727932" y="74675"/>
                  </a:lnTo>
                  <a:lnTo>
                    <a:pt x="3714072" y="97077"/>
                  </a:lnTo>
                  <a:lnTo>
                    <a:pt x="3696061" y="104789"/>
                  </a:lnTo>
                  <a:lnTo>
                    <a:pt x="3676651" y="98645"/>
                  </a:lnTo>
                  <a:lnTo>
                    <a:pt x="3658590" y="79476"/>
                  </a:lnTo>
                  <a:lnTo>
                    <a:pt x="3646384" y="60430"/>
                  </a:lnTo>
                  <a:lnTo>
                    <a:pt x="3639783" y="41743"/>
                  </a:lnTo>
                  <a:lnTo>
                    <a:pt x="3640718" y="22853"/>
                  </a:lnTo>
                  <a:lnTo>
                    <a:pt x="3651123" y="3200"/>
                  </a:lnTo>
                  <a:lnTo>
                    <a:pt x="3653256" y="1066"/>
                  </a:lnTo>
                  <a:lnTo>
                    <a:pt x="3655923" y="0"/>
                  </a:lnTo>
                  <a:lnTo>
                    <a:pt x="3659124" y="1066"/>
                  </a:lnTo>
                  <a:lnTo>
                    <a:pt x="3662857" y="3733"/>
                  </a:lnTo>
                  <a:lnTo>
                    <a:pt x="3665524" y="7467"/>
                  </a:lnTo>
                  <a:lnTo>
                    <a:pt x="3668725" y="10668"/>
                  </a:lnTo>
                  <a:lnTo>
                    <a:pt x="3670858" y="13868"/>
                  </a:lnTo>
                  <a:lnTo>
                    <a:pt x="3673525" y="17602"/>
                  </a:lnTo>
                  <a:lnTo>
                    <a:pt x="3680407" y="31506"/>
                  </a:lnTo>
                  <a:lnTo>
                    <a:pt x="3682541" y="45691"/>
                  </a:lnTo>
                  <a:lnTo>
                    <a:pt x="3680567" y="60100"/>
                  </a:lnTo>
                  <a:lnTo>
                    <a:pt x="3675126" y="74675"/>
                  </a:lnTo>
                  <a:lnTo>
                    <a:pt x="3662277" y="95920"/>
                  </a:lnTo>
                  <a:lnTo>
                    <a:pt x="3645865" y="104803"/>
                  </a:lnTo>
                  <a:lnTo>
                    <a:pt x="3627680" y="100889"/>
                  </a:lnTo>
                  <a:lnTo>
                    <a:pt x="3600659" y="71513"/>
                  </a:lnTo>
                  <a:lnTo>
                    <a:pt x="3587114" y="29870"/>
                  </a:lnTo>
                  <a:lnTo>
                    <a:pt x="3587648" y="25069"/>
                  </a:lnTo>
                  <a:lnTo>
                    <a:pt x="3588715" y="20802"/>
                  </a:lnTo>
                  <a:lnTo>
                    <a:pt x="3590315" y="17602"/>
                  </a:lnTo>
                  <a:lnTo>
                    <a:pt x="3591382" y="13868"/>
                  </a:lnTo>
                  <a:lnTo>
                    <a:pt x="3593515" y="10668"/>
                  </a:lnTo>
                  <a:lnTo>
                    <a:pt x="3595116" y="7467"/>
                  </a:lnTo>
                  <a:lnTo>
                    <a:pt x="3597249" y="3733"/>
                  </a:lnTo>
                  <a:lnTo>
                    <a:pt x="3599916" y="1066"/>
                  </a:lnTo>
                  <a:lnTo>
                    <a:pt x="3603117" y="0"/>
                  </a:lnTo>
                  <a:lnTo>
                    <a:pt x="3609799" y="3668"/>
                  </a:lnTo>
                  <a:lnTo>
                    <a:pt x="3615918" y="10472"/>
                  </a:lnTo>
                  <a:lnTo>
                    <a:pt x="3621237" y="18307"/>
                  </a:lnTo>
                  <a:lnTo>
                    <a:pt x="3625519" y="25069"/>
                  </a:lnTo>
                  <a:lnTo>
                    <a:pt x="3629725" y="40558"/>
                  </a:lnTo>
                  <a:lnTo>
                    <a:pt x="3629291" y="55230"/>
                  </a:lnTo>
                  <a:lnTo>
                    <a:pt x="3625105" y="69491"/>
                  </a:lnTo>
                  <a:lnTo>
                    <a:pt x="3618052" y="83743"/>
                  </a:lnTo>
                  <a:lnTo>
                    <a:pt x="3615918" y="87477"/>
                  </a:lnTo>
                  <a:lnTo>
                    <a:pt x="3613251" y="90677"/>
                  </a:lnTo>
                  <a:lnTo>
                    <a:pt x="3610584" y="94411"/>
                  </a:lnTo>
                  <a:lnTo>
                    <a:pt x="3606850" y="97612"/>
                  </a:lnTo>
                  <a:lnTo>
                    <a:pt x="3602583" y="100812"/>
                  </a:lnTo>
                  <a:lnTo>
                    <a:pt x="3596716" y="104012"/>
                  </a:lnTo>
                  <a:lnTo>
                    <a:pt x="3590315" y="105079"/>
                  </a:lnTo>
                  <a:lnTo>
                    <a:pt x="3582314" y="102946"/>
                  </a:lnTo>
                  <a:lnTo>
                    <a:pt x="3555110" y="66675"/>
                  </a:lnTo>
                  <a:lnTo>
                    <a:pt x="3549777" y="54940"/>
                  </a:lnTo>
                  <a:lnTo>
                    <a:pt x="3548710" y="52806"/>
                  </a:lnTo>
                  <a:lnTo>
                    <a:pt x="3548710" y="52273"/>
                  </a:lnTo>
                </a:path>
                <a:path w="3879850" h="2456179">
                  <a:moveTo>
                    <a:pt x="3879418" y="252298"/>
                  </a:moveTo>
                  <a:lnTo>
                    <a:pt x="3874740" y="227316"/>
                  </a:lnTo>
                  <a:lnTo>
                    <a:pt x="3865935" y="206911"/>
                  </a:lnTo>
                  <a:lnTo>
                    <a:pt x="3850669" y="199598"/>
                  </a:lnTo>
                  <a:lnTo>
                    <a:pt x="3826611" y="213893"/>
                  </a:lnTo>
                  <a:lnTo>
                    <a:pt x="3799517" y="254841"/>
                  </a:lnTo>
                  <a:lnTo>
                    <a:pt x="3807409" y="300837"/>
                  </a:lnTo>
                  <a:lnTo>
                    <a:pt x="3813276" y="304571"/>
                  </a:lnTo>
                  <a:lnTo>
                    <a:pt x="3816477" y="303504"/>
                  </a:lnTo>
                  <a:lnTo>
                    <a:pt x="3840032" y="262361"/>
                  </a:lnTo>
                  <a:lnTo>
                    <a:pt x="3823633" y="212628"/>
                  </a:lnTo>
                  <a:lnTo>
                    <a:pt x="3766870" y="220827"/>
                  </a:lnTo>
                  <a:lnTo>
                    <a:pt x="3745763" y="258470"/>
                  </a:lnTo>
                  <a:lnTo>
                    <a:pt x="3754069" y="298703"/>
                  </a:lnTo>
                  <a:lnTo>
                    <a:pt x="3787278" y="264642"/>
                  </a:lnTo>
                  <a:lnTo>
                    <a:pt x="3764243" y="205352"/>
                  </a:lnTo>
                  <a:lnTo>
                    <a:pt x="3716321" y="217441"/>
                  </a:lnTo>
                  <a:lnTo>
                    <a:pt x="3692944" y="276160"/>
                  </a:lnTo>
                  <a:lnTo>
                    <a:pt x="3704996" y="303504"/>
                  </a:lnTo>
                  <a:lnTo>
                    <a:pt x="3708196" y="304571"/>
                  </a:lnTo>
                  <a:lnTo>
                    <a:pt x="3711397" y="303504"/>
                  </a:lnTo>
                  <a:lnTo>
                    <a:pt x="3715130" y="300837"/>
                  </a:lnTo>
                  <a:lnTo>
                    <a:pt x="3718331" y="297103"/>
                  </a:lnTo>
                  <a:lnTo>
                    <a:pt x="3723665" y="290702"/>
                  </a:lnTo>
                  <a:lnTo>
                    <a:pt x="3725799" y="286969"/>
                  </a:lnTo>
                  <a:lnTo>
                    <a:pt x="3727932" y="283768"/>
                  </a:lnTo>
                  <a:lnTo>
                    <a:pt x="3733579" y="270916"/>
                  </a:lnTo>
                  <a:lnTo>
                    <a:pt x="3735066" y="257017"/>
                  </a:lnTo>
                  <a:lnTo>
                    <a:pt x="3732986" y="243026"/>
                  </a:lnTo>
                  <a:lnTo>
                    <a:pt x="3727932" y="229895"/>
                  </a:lnTo>
                  <a:lnTo>
                    <a:pt x="3714072" y="207494"/>
                  </a:lnTo>
                  <a:lnTo>
                    <a:pt x="3696061" y="199782"/>
                  </a:lnTo>
                  <a:lnTo>
                    <a:pt x="3676651" y="205926"/>
                  </a:lnTo>
                  <a:lnTo>
                    <a:pt x="3658590" y="225094"/>
                  </a:lnTo>
                  <a:lnTo>
                    <a:pt x="3646384" y="244140"/>
                  </a:lnTo>
                  <a:lnTo>
                    <a:pt x="3639783" y="262828"/>
                  </a:lnTo>
                  <a:lnTo>
                    <a:pt x="3640718" y="281717"/>
                  </a:lnTo>
                  <a:lnTo>
                    <a:pt x="3651123" y="301371"/>
                  </a:lnTo>
                  <a:lnTo>
                    <a:pt x="3653256" y="303504"/>
                  </a:lnTo>
                  <a:lnTo>
                    <a:pt x="3655923" y="304571"/>
                  </a:lnTo>
                  <a:lnTo>
                    <a:pt x="3659124" y="303504"/>
                  </a:lnTo>
                  <a:lnTo>
                    <a:pt x="3662857" y="300837"/>
                  </a:lnTo>
                  <a:lnTo>
                    <a:pt x="3665524" y="297103"/>
                  </a:lnTo>
                  <a:lnTo>
                    <a:pt x="3668725" y="293903"/>
                  </a:lnTo>
                  <a:lnTo>
                    <a:pt x="3670858" y="290702"/>
                  </a:lnTo>
                  <a:lnTo>
                    <a:pt x="3673525" y="286969"/>
                  </a:lnTo>
                  <a:lnTo>
                    <a:pt x="3680407" y="273065"/>
                  </a:lnTo>
                  <a:lnTo>
                    <a:pt x="3682541" y="258879"/>
                  </a:lnTo>
                  <a:lnTo>
                    <a:pt x="3680567" y="244471"/>
                  </a:lnTo>
                  <a:lnTo>
                    <a:pt x="3675126" y="229895"/>
                  </a:lnTo>
                  <a:lnTo>
                    <a:pt x="3662277" y="208651"/>
                  </a:lnTo>
                  <a:lnTo>
                    <a:pt x="3645865" y="199767"/>
                  </a:lnTo>
                  <a:lnTo>
                    <a:pt x="3627680" y="203681"/>
                  </a:lnTo>
                  <a:lnTo>
                    <a:pt x="3600659" y="233058"/>
                  </a:lnTo>
                  <a:lnTo>
                    <a:pt x="3587114" y="274700"/>
                  </a:lnTo>
                  <a:lnTo>
                    <a:pt x="3587648" y="279501"/>
                  </a:lnTo>
                  <a:lnTo>
                    <a:pt x="3588715" y="283768"/>
                  </a:lnTo>
                  <a:lnTo>
                    <a:pt x="3590315" y="286969"/>
                  </a:lnTo>
                  <a:lnTo>
                    <a:pt x="3591382" y="290702"/>
                  </a:lnTo>
                  <a:lnTo>
                    <a:pt x="3593515" y="293903"/>
                  </a:lnTo>
                  <a:lnTo>
                    <a:pt x="3595116" y="297103"/>
                  </a:lnTo>
                  <a:lnTo>
                    <a:pt x="3597249" y="300837"/>
                  </a:lnTo>
                  <a:lnTo>
                    <a:pt x="3599916" y="303504"/>
                  </a:lnTo>
                  <a:lnTo>
                    <a:pt x="3603117" y="304571"/>
                  </a:lnTo>
                  <a:lnTo>
                    <a:pt x="3609799" y="300902"/>
                  </a:lnTo>
                  <a:lnTo>
                    <a:pt x="3615918" y="294098"/>
                  </a:lnTo>
                  <a:lnTo>
                    <a:pt x="3621237" y="286263"/>
                  </a:lnTo>
                  <a:lnTo>
                    <a:pt x="3625519" y="279501"/>
                  </a:lnTo>
                  <a:lnTo>
                    <a:pt x="3629725" y="264013"/>
                  </a:lnTo>
                  <a:lnTo>
                    <a:pt x="3629291" y="249340"/>
                  </a:lnTo>
                  <a:lnTo>
                    <a:pt x="3625105" y="235079"/>
                  </a:lnTo>
                  <a:lnTo>
                    <a:pt x="3618052" y="220827"/>
                  </a:lnTo>
                  <a:lnTo>
                    <a:pt x="3615918" y="217093"/>
                  </a:lnTo>
                  <a:lnTo>
                    <a:pt x="3613251" y="213893"/>
                  </a:lnTo>
                  <a:lnTo>
                    <a:pt x="3610584" y="210159"/>
                  </a:lnTo>
                  <a:lnTo>
                    <a:pt x="3606850" y="206959"/>
                  </a:lnTo>
                  <a:lnTo>
                    <a:pt x="3602583" y="203758"/>
                  </a:lnTo>
                  <a:lnTo>
                    <a:pt x="3596716" y="200558"/>
                  </a:lnTo>
                  <a:lnTo>
                    <a:pt x="3590315" y="199491"/>
                  </a:lnTo>
                  <a:lnTo>
                    <a:pt x="3582314" y="201625"/>
                  </a:lnTo>
                  <a:lnTo>
                    <a:pt x="3555110" y="237896"/>
                  </a:lnTo>
                  <a:lnTo>
                    <a:pt x="3549777" y="249631"/>
                  </a:lnTo>
                  <a:lnTo>
                    <a:pt x="3548710" y="251764"/>
                  </a:lnTo>
                  <a:lnTo>
                    <a:pt x="3548710" y="252298"/>
                  </a:lnTo>
                </a:path>
                <a:path w="3879850" h="2456179">
                  <a:moveTo>
                    <a:pt x="3879418" y="572338"/>
                  </a:moveTo>
                  <a:lnTo>
                    <a:pt x="3874740" y="597319"/>
                  </a:lnTo>
                  <a:lnTo>
                    <a:pt x="3865935" y="617724"/>
                  </a:lnTo>
                  <a:lnTo>
                    <a:pt x="3850669" y="625037"/>
                  </a:lnTo>
                  <a:lnTo>
                    <a:pt x="3826611" y="610743"/>
                  </a:lnTo>
                  <a:lnTo>
                    <a:pt x="3799517" y="569795"/>
                  </a:lnTo>
                  <a:lnTo>
                    <a:pt x="3807409" y="523798"/>
                  </a:lnTo>
                  <a:lnTo>
                    <a:pt x="3813276" y="520064"/>
                  </a:lnTo>
                  <a:lnTo>
                    <a:pt x="3816477" y="521131"/>
                  </a:lnTo>
                  <a:lnTo>
                    <a:pt x="3840032" y="562275"/>
                  </a:lnTo>
                  <a:lnTo>
                    <a:pt x="3823633" y="612008"/>
                  </a:lnTo>
                  <a:lnTo>
                    <a:pt x="3766870" y="603808"/>
                  </a:lnTo>
                  <a:lnTo>
                    <a:pt x="3745763" y="566161"/>
                  </a:lnTo>
                  <a:lnTo>
                    <a:pt x="3754069" y="525932"/>
                  </a:lnTo>
                  <a:lnTo>
                    <a:pt x="3787282" y="559993"/>
                  </a:lnTo>
                  <a:lnTo>
                    <a:pt x="3764243" y="619284"/>
                  </a:lnTo>
                  <a:lnTo>
                    <a:pt x="3716321" y="607194"/>
                  </a:lnTo>
                  <a:lnTo>
                    <a:pt x="3692944" y="548475"/>
                  </a:lnTo>
                  <a:lnTo>
                    <a:pt x="3704996" y="521131"/>
                  </a:lnTo>
                  <a:lnTo>
                    <a:pt x="3708196" y="520064"/>
                  </a:lnTo>
                  <a:lnTo>
                    <a:pt x="3711397" y="521131"/>
                  </a:lnTo>
                  <a:lnTo>
                    <a:pt x="3715130" y="523798"/>
                  </a:lnTo>
                  <a:lnTo>
                    <a:pt x="3718331" y="527532"/>
                  </a:lnTo>
                  <a:lnTo>
                    <a:pt x="3723665" y="533933"/>
                  </a:lnTo>
                  <a:lnTo>
                    <a:pt x="3725799" y="537667"/>
                  </a:lnTo>
                  <a:lnTo>
                    <a:pt x="3727932" y="540867"/>
                  </a:lnTo>
                  <a:lnTo>
                    <a:pt x="3733579" y="553719"/>
                  </a:lnTo>
                  <a:lnTo>
                    <a:pt x="3735066" y="567618"/>
                  </a:lnTo>
                  <a:lnTo>
                    <a:pt x="3732986" y="581610"/>
                  </a:lnTo>
                  <a:lnTo>
                    <a:pt x="3727932" y="594740"/>
                  </a:lnTo>
                  <a:lnTo>
                    <a:pt x="3714072" y="617142"/>
                  </a:lnTo>
                  <a:lnTo>
                    <a:pt x="3696061" y="624854"/>
                  </a:lnTo>
                  <a:lnTo>
                    <a:pt x="3676651" y="618710"/>
                  </a:lnTo>
                  <a:lnTo>
                    <a:pt x="3658590" y="599541"/>
                  </a:lnTo>
                  <a:lnTo>
                    <a:pt x="3646384" y="580495"/>
                  </a:lnTo>
                  <a:lnTo>
                    <a:pt x="3639783" y="561808"/>
                  </a:lnTo>
                  <a:lnTo>
                    <a:pt x="3640718" y="542918"/>
                  </a:lnTo>
                  <a:lnTo>
                    <a:pt x="3651123" y="523265"/>
                  </a:lnTo>
                  <a:lnTo>
                    <a:pt x="3653256" y="521131"/>
                  </a:lnTo>
                  <a:lnTo>
                    <a:pt x="3655923" y="520064"/>
                  </a:lnTo>
                  <a:lnTo>
                    <a:pt x="3659124" y="521131"/>
                  </a:lnTo>
                  <a:lnTo>
                    <a:pt x="3662857" y="523798"/>
                  </a:lnTo>
                  <a:lnTo>
                    <a:pt x="3665524" y="527532"/>
                  </a:lnTo>
                  <a:lnTo>
                    <a:pt x="3668725" y="530733"/>
                  </a:lnTo>
                  <a:lnTo>
                    <a:pt x="3670858" y="533933"/>
                  </a:lnTo>
                  <a:lnTo>
                    <a:pt x="3673525" y="537667"/>
                  </a:lnTo>
                  <a:lnTo>
                    <a:pt x="3680407" y="551571"/>
                  </a:lnTo>
                  <a:lnTo>
                    <a:pt x="3682541" y="565756"/>
                  </a:lnTo>
                  <a:lnTo>
                    <a:pt x="3680567" y="580165"/>
                  </a:lnTo>
                  <a:lnTo>
                    <a:pt x="3675126" y="594740"/>
                  </a:lnTo>
                  <a:lnTo>
                    <a:pt x="3662277" y="615985"/>
                  </a:lnTo>
                  <a:lnTo>
                    <a:pt x="3645865" y="624868"/>
                  </a:lnTo>
                  <a:lnTo>
                    <a:pt x="3627680" y="620954"/>
                  </a:lnTo>
                  <a:lnTo>
                    <a:pt x="3600659" y="591578"/>
                  </a:lnTo>
                  <a:lnTo>
                    <a:pt x="3587114" y="549935"/>
                  </a:lnTo>
                  <a:lnTo>
                    <a:pt x="3587648" y="545134"/>
                  </a:lnTo>
                  <a:lnTo>
                    <a:pt x="3588715" y="540867"/>
                  </a:lnTo>
                  <a:lnTo>
                    <a:pt x="3590315" y="537667"/>
                  </a:lnTo>
                  <a:lnTo>
                    <a:pt x="3591382" y="533933"/>
                  </a:lnTo>
                  <a:lnTo>
                    <a:pt x="3593515" y="530733"/>
                  </a:lnTo>
                  <a:lnTo>
                    <a:pt x="3595116" y="527532"/>
                  </a:lnTo>
                  <a:lnTo>
                    <a:pt x="3597249" y="523798"/>
                  </a:lnTo>
                  <a:lnTo>
                    <a:pt x="3599916" y="521131"/>
                  </a:lnTo>
                  <a:lnTo>
                    <a:pt x="3603117" y="520064"/>
                  </a:lnTo>
                  <a:lnTo>
                    <a:pt x="3609799" y="523733"/>
                  </a:lnTo>
                  <a:lnTo>
                    <a:pt x="3615918" y="530537"/>
                  </a:lnTo>
                  <a:lnTo>
                    <a:pt x="3621237" y="538372"/>
                  </a:lnTo>
                  <a:lnTo>
                    <a:pt x="3625519" y="545134"/>
                  </a:lnTo>
                  <a:lnTo>
                    <a:pt x="3629725" y="560623"/>
                  </a:lnTo>
                  <a:lnTo>
                    <a:pt x="3629291" y="575295"/>
                  </a:lnTo>
                  <a:lnTo>
                    <a:pt x="3625105" y="589556"/>
                  </a:lnTo>
                  <a:lnTo>
                    <a:pt x="3618052" y="603808"/>
                  </a:lnTo>
                  <a:lnTo>
                    <a:pt x="3615918" y="607542"/>
                  </a:lnTo>
                  <a:lnTo>
                    <a:pt x="3613251" y="610743"/>
                  </a:lnTo>
                  <a:lnTo>
                    <a:pt x="3610584" y="614476"/>
                  </a:lnTo>
                  <a:lnTo>
                    <a:pt x="3606850" y="617677"/>
                  </a:lnTo>
                  <a:lnTo>
                    <a:pt x="3602583" y="620877"/>
                  </a:lnTo>
                  <a:lnTo>
                    <a:pt x="3596716" y="624077"/>
                  </a:lnTo>
                  <a:lnTo>
                    <a:pt x="3590315" y="625144"/>
                  </a:lnTo>
                  <a:lnTo>
                    <a:pt x="3582314" y="623011"/>
                  </a:lnTo>
                  <a:lnTo>
                    <a:pt x="3555110" y="586739"/>
                  </a:lnTo>
                  <a:lnTo>
                    <a:pt x="3549777" y="575005"/>
                  </a:lnTo>
                  <a:lnTo>
                    <a:pt x="3548710" y="572871"/>
                  </a:lnTo>
                  <a:lnTo>
                    <a:pt x="3548710" y="572338"/>
                  </a:lnTo>
                </a:path>
                <a:path w="3879850" h="2456179">
                  <a:moveTo>
                    <a:pt x="3879418" y="772363"/>
                  </a:moveTo>
                  <a:lnTo>
                    <a:pt x="3874740" y="747381"/>
                  </a:lnTo>
                  <a:lnTo>
                    <a:pt x="3865935" y="726976"/>
                  </a:lnTo>
                  <a:lnTo>
                    <a:pt x="3850669" y="719663"/>
                  </a:lnTo>
                  <a:lnTo>
                    <a:pt x="3826611" y="733958"/>
                  </a:lnTo>
                  <a:lnTo>
                    <a:pt x="3799517" y="774906"/>
                  </a:lnTo>
                  <a:lnTo>
                    <a:pt x="3807409" y="820902"/>
                  </a:lnTo>
                  <a:lnTo>
                    <a:pt x="3813276" y="824636"/>
                  </a:lnTo>
                  <a:lnTo>
                    <a:pt x="3816477" y="823569"/>
                  </a:lnTo>
                  <a:lnTo>
                    <a:pt x="3840032" y="782426"/>
                  </a:lnTo>
                  <a:lnTo>
                    <a:pt x="3823633" y="732693"/>
                  </a:lnTo>
                  <a:lnTo>
                    <a:pt x="3766870" y="740892"/>
                  </a:lnTo>
                  <a:lnTo>
                    <a:pt x="3745763" y="778535"/>
                  </a:lnTo>
                  <a:lnTo>
                    <a:pt x="3754069" y="818769"/>
                  </a:lnTo>
                  <a:lnTo>
                    <a:pt x="3787282" y="784707"/>
                  </a:lnTo>
                  <a:lnTo>
                    <a:pt x="3764243" y="725417"/>
                  </a:lnTo>
                  <a:lnTo>
                    <a:pt x="3716321" y="737506"/>
                  </a:lnTo>
                  <a:lnTo>
                    <a:pt x="3692944" y="796225"/>
                  </a:lnTo>
                  <a:lnTo>
                    <a:pt x="3704996" y="823569"/>
                  </a:lnTo>
                  <a:lnTo>
                    <a:pt x="3708196" y="824636"/>
                  </a:lnTo>
                  <a:lnTo>
                    <a:pt x="3711397" y="823569"/>
                  </a:lnTo>
                  <a:lnTo>
                    <a:pt x="3715130" y="820902"/>
                  </a:lnTo>
                  <a:lnTo>
                    <a:pt x="3718331" y="817168"/>
                  </a:lnTo>
                  <a:lnTo>
                    <a:pt x="3723665" y="810768"/>
                  </a:lnTo>
                  <a:lnTo>
                    <a:pt x="3725799" y="807034"/>
                  </a:lnTo>
                  <a:lnTo>
                    <a:pt x="3727932" y="803833"/>
                  </a:lnTo>
                  <a:lnTo>
                    <a:pt x="3733579" y="790981"/>
                  </a:lnTo>
                  <a:lnTo>
                    <a:pt x="3735066" y="777082"/>
                  </a:lnTo>
                  <a:lnTo>
                    <a:pt x="3732986" y="763091"/>
                  </a:lnTo>
                  <a:lnTo>
                    <a:pt x="3727932" y="749960"/>
                  </a:lnTo>
                  <a:lnTo>
                    <a:pt x="3714072" y="727559"/>
                  </a:lnTo>
                  <a:lnTo>
                    <a:pt x="3696061" y="719847"/>
                  </a:lnTo>
                  <a:lnTo>
                    <a:pt x="3676651" y="725991"/>
                  </a:lnTo>
                  <a:lnTo>
                    <a:pt x="3658590" y="745159"/>
                  </a:lnTo>
                  <a:lnTo>
                    <a:pt x="3646384" y="764205"/>
                  </a:lnTo>
                  <a:lnTo>
                    <a:pt x="3639783" y="782893"/>
                  </a:lnTo>
                  <a:lnTo>
                    <a:pt x="3640718" y="801782"/>
                  </a:lnTo>
                  <a:lnTo>
                    <a:pt x="3651123" y="821436"/>
                  </a:lnTo>
                  <a:lnTo>
                    <a:pt x="3653256" y="823569"/>
                  </a:lnTo>
                  <a:lnTo>
                    <a:pt x="3655923" y="824636"/>
                  </a:lnTo>
                  <a:lnTo>
                    <a:pt x="3659124" y="823569"/>
                  </a:lnTo>
                  <a:lnTo>
                    <a:pt x="3662857" y="820902"/>
                  </a:lnTo>
                  <a:lnTo>
                    <a:pt x="3665524" y="817168"/>
                  </a:lnTo>
                  <a:lnTo>
                    <a:pt x="3668725" y="813968"/>
                  </a:lnTo>
                  <a:lnTo>
                    <a:pt x="3670858" y="810768"/>
                  </a:lnTo>
                  <a:lnTo>
                    <a:pt x="3673525" y="807034"/>
                  </a:lnTo>
                  <a:lnTo>
                    <a:pt x="3680407" y="793130"/>
                  </a:lnTo>
                  <a:lnTo>
                    <a:pt x="3682541" y="778944"/>
                  </a:lnTo>
                  <a:lnTo>
                    <a:pt x="3680567" y="764536"/>
                  </a:lnTo>
                  <a:lnTo>
                    <a:pt x="3675126" y="749960"/>
                  </a:lnTo>
                  <a:lnTo>
                    <a:pt x="3662277" y="728716"/>
                  </a:lnTo>
                  <a:lnTo>
                    <a:pt x="3645865" y="719832"/>
                  </a:lnTo>
                  <a:lnTo>
                    <a:pt x="3627680" y="723746"/>
                  </a:lnTo>
                  <a:lnTo>
                    <a:pt x="3600659" y="753123"/>
                  </a:lnTo>
                  <a:lnTo>
                    <a:pt x="3587114" y="794765"/>
                  </a:lnTo>
                  <a:lnTo>
                    <a:pt x="3587648" y="799566"/>
                  </a:lnTo>
                  <a:lnTo>
                    <a:pt x="3588715" y="803833"/>
                  </a:lnTo>
                  <a:lnTo>
                    <a:pt x="3590315" y="807034"/>
                  </a:lnTo>
                  <a:lnTo>
                    <a:pt x="3591382" y="810768"/>
                  </a:lnTo>
                  <a:lnTo>
                    <a:pt x="3593515" y="813968"/>
                  </a:lnTo>
                  <a:lnTo>
                    <a:pt x="3595116" y="817168"/>
                  </a:lnTo>
                  <a:lnTo>
                    <a:pt x="3597249" y="820902"/>
                  </a:lnTo>
                  <a:lnTo>
                    <a:pt x="3599916" y="823569"/>
                  </a:lnTo>
                  <a:lnTo>
                    <a:pt x="3603117" y="824636"/>
                  </a:lnTo>
                  <a:lnTo>
                    <a:pt x="3609799" y="820965"/>
                  </a:lnTo>
                  <a:lnTo>
                    <a:pt x="3615918" y="814158"/>
                  </a:lnTo>
                  <a:lnTo>
                    <a:pt x="3621237" y="806323"/>
                  </a:lnTo>
                  <a:lnTo>
                    <a:pt x="3625519" y="799566"/>
                  </a:lnTo>
                  <a:lnTo>
                    <a:pt x="3629725" y="784078"/>
                  </a:lnTo>
                  <a:lnTo>
                    <a:pt x="3629291" y="769405"/>
                  </a:lnTo>
                  <a:lnTo>
                    <a:pt x="3625105" y="755144"/>
                  </a:lnTo>
                  <a:lnTo>
                    <a:pt x="3618052" y="740892"/>
                  </a:lnTo>
                  <a:lnTo>
                    <a:pt x="3615918" y="737158"/>
                  </a:lnTo>
                  <a:lnTo>
                    <a:pt x="3613251" y="733958"/>
                  </a:lnTo>
                  <a:lnTo>
                    <a:pt x="3610584" y="730224"/>
                  </a:lnTo>
                  <a:lnTo>
                    <a:pt x="3606850" y="727024"/>
                  </a:lnTo>
                  <a:lnTo>
                    <a:pt x="3602583" y="723823"/>
                  </a:lnTo>
                  <a:lnTo>
                    <a:pt x="3596716" y="720623"/>
                  </a:lnTo>
                  <a:lnTo>
                    <a:pt x="3590315" y="719556"/>
                  </a:lnTo>
                  <a:lnTo>
                    <a:pt x="3582314" y="721690"/>
                  </a:lnTo>
                  <a:lnTo>
                    <a:pt x="3555110" y="757961"/>
                  </a:lnTo>
                  <a:lnTo>
                    <a:pt x="3549777" y="769696"/>
                  </a:lnTo>
                  <a:lnTo>
                    <a:pt x="3548710" y="771829"/>
                  </a:lnTo>
                  <a:lnTo>
                    <a:pt x="3548710" y="772363"/>
                  </a:lnTo>
                </a:path>
                <a:path w="3879850" h="2456179">
                  <a:moveTo>
                    <a:pt x="3879418" y="1092403"/>
                  </a:moveTo>
                  <a:lnTo>
                    <a:pt x="3874740" y="1117384"/>
                  </a:lnTo>
                  <a:lnTo>
                    <a:pt x="3865935" y="1137789"/>
                  </a:lnTo>
                  <a:lnTo>
                    <a:pt x="3850669" y="1145102"/>
                  </a:lnTo>
                  <a:lnTo>
                    <a:pt x="3826611" y="1130808"/>
                  </a:lnTo>
                  <a:lnTo>
                    <a:pt x="3799517" y="1089860"/>
                  </a:lnTo>
                  <a:lnTo>
                    <a:pt x="3807409" y="1043863"/>
                  </a:lnTo>
                  <a:lnTo>
                    <a:pt x="3813276" y="1040130"/>
                  </a:lnTo>
                  <a:lnTo>
                    <a:pt x="3816477" y="1041196"/>
                  </a:lnTo>
                  <a:lnTo>
                    <a:pt x="3840032" y="1082340"/>
                  </a:lnTo>
                  <a:lnTo>
                    <a:pt x="3823633" y="1132073"/>
                  </a:lnTo>
                  <a:lnTo>
                    <a:pt x="3766870" y="1123873"/>
                  </a:lnTo>
                  <a:lnTo>
                    <a:pt x="3745763" y="1086231"/>
                  </a:lnTo>
                  <a:lnTo>
                    <a:pt x="3754069" y="1045997"/>
                  </a:lnTo>
                  <a:lnTo>
                    <a:pt x="3787282" y="1080063"/>
                  </a:lnTo>
                  <a:lnTo>
                    <a:pt x="3764243" y="1139349"/>
                  </a:lnTo>
                  <a:lnTo>
                    <a:pt x="3716321" y="1127259"/>
                  </a:lnTo>
                  <a:lnTo>
                    <a:pt x="3692944" y="1068540"/>
                  </a:lnTo>
                  <a:lnTo>
                    <a:pt x="3704996" y="1041196"/>
                  </a:lnTo>
                  <a:lnTo>
                    <a:pt x="3708196" y="1040130"/>
                  </a:lnTo>
                  <a:lnTo>
                    <a:pt x="3711397" y="1041196"/>
                  </a:lnTo>
                  <a:lnTo>
                    <a:pt x="3715130" y="1043863"/>
                  </a:lnTo>
                  <a:lnTo>
                    <a:pt x="3718331" y="1047597"/>
                  </a:lnTo>
                  <a:lnTo>
                    <a:pt x="3723665" y="1053998"/>
                  </a:lnTo>
                  <a:lnTo>
                    <a:pt x="3725799" y="1057732"/>
                  </a:lnTo>
                  <a:lnTo>
                    <a:pt x="3727932" y="1060932"/>
                  </a:lnTo>
                  <a:lnTo>
                    <a:pt x="3733579" y="1073784"/>
                  </a:lnTo>
                  <a:lnTo>
                    <a:pt x="3735066" y="1087683"/>
                  </a:lnTo>
                  <a:lnTo>
                    <a:pt x="3732986" y="1101675"/>
                  </a:lnTo>
                  <a:lnTo>
                    <a:pt x="3727932" y="1114806"/>
                  </a:lnTo>
                  <a:lnTo>
                    <a:pt x="3714072" y="1137207"/>
                  </a:lnTo>
                  <a:lnTo>
                    <a:pt x="3696061" y="1144919"/>
                  </a:lnTo>
                  <a:lnTo>
                    <a:pt x="3676651" y="1138775"/>
                  </a:lnTo>
                  <a:lnTo>
                    <a:pt x="3658590" y="1119606"/>
                  </a:lnTo>
                  <a:lnTo>
                    <a:pt x="3646384" y="1100560"/>
                  </a:lnTo>
                  <a:lnTo>
                    <a:pt x="3639783" y="1081873"/>
                  </a:lnTo>
                  <a:lnTo>
                    <a:pt x="3640718" y="1062983"/>
                  </a:lnTo>
                  <a:lnTo>
                    <a:pt x="3651123" y="1043330"/>
                  </a:lnTo>
                  <a:lnTo>
                    <a:pt x="3653256" y="1041196"/>
                  </a:lnTo>
                  <a:lnTo>
                    <a:pt x="3655923" y="1040130"/>
                  </a:lnTo>
                  <a:lnTo>
                    <a:pt x="3659124" y="1041196"/>
                  </a:lnTo>
                  <a:lnTo>
                    <a:pt x="3662857" y="1043863"/>
                  </a:lnTo>
                  <a:lnTo>
                    <a:pt x="3665524" y="1047597"/>
                  </a:lnTo>
                  <a:lnTo>
                    <a:pt x="3668725" y="1050798"/>
                  </a:lnTo>
                  <a:lnTo>
                    <a:pt x="3670858" y="1053998"/>
                  </a:lnTo>
                  <a:lnTo>
                    <a:pt x="3673525" y="1057732"/>
                  </a:lnTo>
                  <a:lnTo>
                    <a:pt x="3680407" y="1071636"/>
                  </a:lnTo>
                  <a:lnTo>
                    <a:pt x="3682541" y="1085821"/>
                  </a:lnTo>
                  <a:lnTo>
                    <a:pt x="3680567" y="1100230"/>
                  </a:lnTo>
                  <a:lnTo>
                    <a:pt x="3675126" y="1114806"/>
                  </a:lnTo>
                  <a:lnTo>
                    <a:pt x="3662277" y="1136050"/>
                  </a:lnTo>
                  <a:lnTo>
                    <a:pt x="3645865" y="1144933"/>
                  </a:lnTo>
                  <a:lnTo>
                    <a:pt x="3627680" y="1141019"/>
                  </a:lnTo>
                  <a:lnTo>
                    <a:pt x="3600659" y="1111643"/>
                  </a:lnTo>
                  <a:lnTo>
                    <a:pt x="3587114" y="1070000"/>
                  </a:lnTo>
                  <a:lnTo>
                    <a:pt x="3587648" y="1065199"/>
                  </a:lnTo>
                  <a:lnTo>
                    <a:pt x="3588715" y="1060932"/>
                  </a:lnTo>
                  <a:lnTo>
                    <a:pt x="3590315" y="1057732"/>
                  </a:lnTo>
                  <a:lnTo>
                    <a:pt x="3591382" y="1053998"/>
                  </a:lnTo>
                  <a:lnTo>
                    <a:pt x="3593515" y="1050798"/>
                  </a:lnTo>
                  <a:lnTo>
                    <a:pt x="3595116" y="1047597"/>
                  </a:lnTo>
                  <a:lnTo>
                    <a:pt x="3597249" y="1043863"/>
                  </a:lnTo>
                  <a:lnTo>
                    <a:pt x="3599916" y="1041196"/>
                  </a:lnTo>
                  <a:lnTo>
                    <a:pt x="3603117" y="1040130"/>
                  </a:lnTo>
                  <a:lnTo>
                    <a:pt x="3609799" y="1043798"/>
                  </a:lnTo>
                  <a:lnTo>
                    <a:pt x="3615918" y="1050602"/>
                  </a:lnTo>
                  <a:lnTo>
                    <a:pt x="3621237" y="1058437"/>
                  </a:lnTo>
                  <a:lnTo>
                    <a:pt x="3625519" y="1065199"/>
                  </a:lnTo>
                  <a:lnTo>
                    <a:pt x="3629725" y="1080688"/>
                  </a:lnTo>
                  <a:lnTo>
                    <a:pt x="3629291" y="1095360"/>
                  </a:lnTo>
                  <a:lnTo>
                    <a:pt x="3625105" y="1109621"/>
                  </a:lnTo>
                  <a:lnTo>
                    <a:pt x="3618052" y="1123873"/>
                  </a:lnTo>
                  <a:lnTo>
                    <a:pt x="3615918" y="1127607"/>
                  </a:lnTo>
                  <a:lnTo>
                    <a:pt x="3613251" y="1130808"/>
                  </a:lnTo>
                  <a:lnTo>
                    <a:pt x="3610584" y="1134541"/>
                  </a:lnTo>
                  <a:lnTo>
                    <a:pt x="3606850" y="1137742"/>
                  </a:lnTo>
                  <a:lnTo>
                    <a:pt x="3602583" y="1140942"/>
                  </a:lnTo>
                  <a:lnTo>
                    <a:pt x="3596716" y="1144143"/>
                  </a:lnTo>
                  <a:lnTo>
                    <a:pt x="3590315" y="1145209"/>
                  </a:lnTo>
                  <a:lnTo>
                    <a:pt x="3582314" y="1143076"/>
                  </a:lnTo>
                  <a:lnTo>
                    <a:pt x="3555110" y="1106805"/>
                  </a:lnTo>
                  <a:lnTo>
                    <a:pt x="3549777" y="1095070"/>
                  </a:lnTo>
                  <a:lnTo>
                    <a:pt x="3548710" y="1092936"/>
                  </a:lnTo>
                  <a:lnTo>
                    <a:pt x="3548710" y="1092403"/>
                  </a:lnTo>
                </a:path>
                <a:path w="3879850" h="2456179">
                  <a:moveTo>
                    <a:pt x="3879418" y="1292428"/>
                  </a:moveTo>
                  <a:lnTo>
                    <a:pt x="3874740" y="1267446"/>
                  </a:lnTo>
                  <a:lnTo>
                    <a:pt x="3865935" y="1247041"/>
                  </a:lnTo>
                  <a:lnTo>
                    <a:pt x="3850669" y="1239728"/>
                  </a:lnTo>
                  <a:lnTo>
                    <a:pt x="3826611" y="1254023"/>
                  </a:lnTo>
                  <a:lnTo>
                    <a:pt x="3799517" y="1294971"/>
                  </a:lnTo>
                  <a:lnTo>
                    <a:pt x="3807409" y="1340967"/>
                  </a:lnTo>
                  <a:lnTo>
                    <a:pt x="3813276" y="1344701"/>
                  </a:lnTo>
                  <a:lnTo>
                    <a:pt x="3816477" y="1343634"/>
                  </a:lnTo>
                  <a:lnTo>
                    <a:pt x="3840032" y="1302491"/>
                  </a:lnTo>
                  <a:lnTo>
                    <a:pt x="3823633" y="1252758"/>
                  </a:lnTo>
                  <a:lnTo>
                    <a:pt x="3766870" y="1260957"/>
                  </a:lnTo>
                  <a:lnTo>
                    <a:pt x="3745763" y="1298600"/>
                  </a:lnTo>
                  <a:lnTo>
                    <a:pt x="3754069" y="1338834"/>
                  </a:lnTo>
                  <a:lnTo>
                    <a:pt x="3787278" y="1304772"/>
                  </a:lnTo>
                  <a:lnTo>
                    <a:pt x="3764243" y="1245482"/>
                  </a:lnTo>
                  <a:lnTo>
                    <a:pt x="3716321" y="1257571"/>
                  </a:lnTo>
                  <a:lnTo>
                    <a:pt x="3692944" y="1316290"/>
                  </a:lnTo>
                  <a:lnTo>
                    <a:pt x="3704996" y="1343634"/>
                  </a:lnTo>
                  <a:lnTo>
                    <a:pt x="3708196" y="1344701"/>
                  </a:lnTo>
                  <a:lnTo>
                    <a:pt x="3711397" y="1343634"/>
                  </a:lnTo>
                  <a:lnTo>
                    <a:pt x="3715130" y="1340967"/>
                  </a:lnTo>
                  <a:lnTo>
                    <a:pt x="3718331" y="1337233"/>
                  </a:lnTo>
                  <a:lnTo>
                    <a:pt x="3723665" y="1330833"/>
                  </a:lnTo>
                  <a:lnTo>
                    <a:pt x="3725799" y="1327099"/>
                  </a:lnTo>
                  <a:lnTo>
                    <a:pt x="3727932" y="1323898"/>
                  </a:lnTo>
                  <a:lnTo>
                    <a:pt x="3733579" y="1311046"/>
                  </a:lnTo>
                  <a:lnTo>
                    <a:pt x="3735066" y="1297147"/>
                  </a:lnTo>
                  <a:lnTo>
                    <a:pt x="3732986" y="1283156"/>
                  </a:lnTo>
                  <a:lnTo>
                    <a:pt x="3727932" y="1270025"/>
                  </a:lnTo>
                  <a:lnTo>
                    <a:pt x="3714072" y="1247624"/>
                  </a:lnTo>
                  <a:lnTo>
                    <a:pt x="3696061" y="1239912"/>
                  </a:lnTo>
                  <a:lnTo>
                    <a:pt x="3676651" y="1246056"/>
                  </a:lnTo>
                  <a:lnTo>
                    <a:pt x="3658590" y="1265224"/>
                  </a:lnTo>
                  <a:lnTo>
                    <a:pt x="3646384" y="1284270"/>
                  </a:lnTo>
                  <a:lnTo>
                    <a:pt x="3639783" y="1302958"/>
                  </a:lnTo>
                  <a:lnTo>
                    <a:pt x="3640718" y="1321847"/>
                  </a:lnTo>
                  <a:lnTo>
                    <a:pt x="3651123" y="1341501"/>
                  </a:lnTo>
                  <a:lnTo>
                    <a:pt x="3653256" y="1343634"/>
                  </a:lnTo>
                  <a:lnTo>
                    <a:pt x="3655923" y="1344701"/>
                  </a:lnTo>
                  <a:lnTo>
                    <a:pt x="3659124" y="1343634"/>
                  </a:lnTo>
                  <a:lnTo>
                    <a:pt x="3662857" y="1340967"/>
                  </a:lnTo>
                  <a:lnTo>
                    <a:pt x="3665524" y="1337233"/>
                  </a:lnTo>
                  <a:lnTo>
                    <a:pt x="3668725" y="1334033"/>
                  </a:lnTo>
                  <a:lnTo>
                    <a:pt x="3670858" y="1330833"/>
                  </a:lnTo>
                  <a:lnTo>
                    <a:pt x="3673525" y="1327099"/>
                  </a:lnTo>
                  <a:lnTo>
                    <a:pt x="3680407" y="1313195"/>
                  </a:lnTo>
                  <a:lnTo>
                    <a:pt x="3682541" y="1299009"/>
                  </a:lnTo>
                  <a:lnTo>
                    <a:pt x="3680567" y="1284601"/>
                  </a:lnTo>
                  <a:lnTo>
                    <a:pt x="3675126" y="1270025"/>
                  </a:lnTo>
                  <a:lnTo>
                    <a:pt x="3662277" y="1248781"/>
                  </a:lnTo>
                  <a:lnTo>
                    <a:pt x="3645865" y="1239897"/>
                  </a:lnTo>
                  <a:lnTo>
                    <a:pt x="3627680" y="1243811"/>
                  </a:lnTo>
                  <a:lnTo>
                    <a:pt x="3600659" y="1273188"/>
                  </a:lnTo>
                  <a:lnTo>
                    <a:pt x="3587114" y="1314831"/>
                  </a:lnTo>
                  <a:lnTo>
                    <a:pt x="3587648" y="1319631"/>
                  </a:lnTo>
                  <a:lnTo>
                    <a:pt x="3588715" y="1323898"/>
                  </a:lnTo>
                  <a:lnTo>
                    <a:pt x="3590315" y="1327099"/>
                  </a:lnTo>
                  <a:lnTo>
                    <a:pt x="3591382" y="1330833"/>
                  </a:lnTo>
                  <a:lnTo>
                    <a:pt x="3593515" y="1334033"/>
                  </a:lnTo>
                  <a:lnTo>
                    <a:pt x="3595116" y="1337233"/>
                  </a:lnTo>
                  <a:lnTo>
                    <a:pt x="3597249" y="1340967"/>
                  </a:lnTo>
                  <a:lnTo>
                    <a:pt x="3599916" y="1343634"/>
                  </a:lnTo>
                  <a:lnTo>
                    <a:pt x="3603117" y="1344701"/>
                  </a:lnTo>
                  <a:lnTo>
                    <a:pt x="3609799" y="1341032"/>
                  </a:lnTo>
                  <a:lnTo>
                    <a:pt x="3615918" y="1334228"/>
                  </a:lnTo>
                  <a:lnTo>
                    <a:pt x="3621237" y="1326393"/>
                  </a:lnTo>
                  <a:lnTo>
                    <a:pt x="3625519" y="1319631"/>
                  </a:lnTo>
                  <a:lnTo>
                    <a:pt x="3629725" y="1304143"/>
                  </a:lnTo>
                  <a:lnTo>
                    <a:pt x="3629291" y="1289470"/>
                  </a:lnTo>
                  <a:lnTo>
                    <a:pt x="3625105" y="1275209"/>
                  </a:lnTo>
                  <a:lnTo>
                    <a:pt x="3618052" y="1260957"/>
                  </a:lnTo>
                  <a:lnTo>
                    <a:pt x="3615918" y="1257223"/>
                  </a:lnTo>
                  <a:lnTo>
                    <a:pt x="3613251" y="1254023"/>
                  </a:lnTo>
                  <a:lnTo>
                    <a:pt x="3610584" y="1250289"/>
                  </a:lnTo>
                  <a:lnTo>
                    <a:pt x="3606850" y="1247089"/>
                  </a:lnTo>
                  <a:lnTo>
                    <a:pt x="3602583" y="1243888"/>
                  </a:lnTo>
                  <a:lnTo>
                    <a:pt x="3596716" y="1240688"/>
                  </a:lnTo>
                  <a:lnTo>
                    <a:pt x="3590315" y="1239621"/>
                  </a:lnTo>
                  <a:lnTo>
                    <a:pt x="3582314" y="1241755"/>
                  </a:lnTo>
                  <a:lnTo>
                    <a:pt x="3555110" y="1278026"/>
                  </a:lnTo>
                  <a:lnTo>
                    <a:pt x="3549777" y="1289761"/>
                  </a:lnTo>
                  <a:lnTo>
                    <a:pt x="3548710" y="1291894"/>
                  </a:lnTo>
                  <a:lnTo>
                    <a:pt x="3548710" y="1292428"/>
                  </a:lnTo>
                </a:path>
                <a:path w="3879850" h="2456179">
                  <a:moveTo>
                    <a:pt x="258698" y="2280818"/>
                  </a:moveTo>
                  <a:lnTo>
                    <a:pt x="258698" y="2281351"/>
                  </a:lnTo>
                  <a:lnTo>
                    <a:pt x="259765" y="2282952"/>
                  </a:lnTo>
                  <a:lnTo>
                    <a:pt x="261365" y="2287219"/>
                  </a:lnTo>
                  <a:lnTo>
                    <a:pt x="263499" y="2293620"/>
                  </a:lnTo>
                  <a:lnTo>
                    <a:pt x="265633" y="2301087"/>
                  </a:lnTo>
                  <a:lnTo>
                    <a:pt x="267766" y="2309088"/>
                  </a:lnTo>
                  <a:lnTo>
                    <a:pt x="268833" y="2316556"/>
                  </a:lnTo>
                  <a:lnTo>
                    <a:pt x="267069" y="2329800"/>
                  </a:lnTo>
                  <a:lnTo>
                    <a:pt x="214097" y="2327976"/>
                  </a:lnTo>
                  <a:lnTo>
                    <a:pt x="184392" y="2300442"/>
                  </a:lnTo>
                  <a:lnTo>
                    <a:pt x="190280" y="2269950"/>
                  </a:lnTo>
                  <a:lnTo>
                    <a:pt x="198322" y="2272760"/>
                  </a:lnTo>
                  <a:lnTo>
                    <a:pt x="229906" y="2305247"/>
                  </a:lnTo>
                  <a:lnTo>
                    <a:pt x="223975" y="2357475"/>
                  </a:lnTo>
                  <a:lnTo>
                    <a:pt x="185089" y="2357094"/>
                  </a:lnTo>
                  <a:lnTo>
                    <a:pt x="151242" y="2336149"/>
                  </a:lnTo>
                  <a:lnTo>
                    <a:pt x="140817" y="2296287"/>
                  </a:lnTo>
                  <a:lnTo>
                    <a:pt x="184165" y="2317265"/>
                  </a:lnTo>
                  <a:lnTo>
                    <a:pt x="188469" y="2374479"/>
                  </a:lnTo>
                  <a:lnTo>
                    <a:pt x="142370" y="2380840"/>
                  </a:lnTo>
                  <a:lnTo>
                    <a:pt x="99632" y="2342624"/>
                  </a:lnTo>
                  <a:lnTo>
                    <a:pt x="149139" y="2355812"/>
                  </a:lnTo>
                  <a:lnTo>
                    <a:pt x="137100" y="2407240"/>
                  </a:lnTo>
                  <a:lnTo>
                    <a:pt x="86217" y="2396595"/>
                  </a:lnTo>
                  <a:lnTo>
                    <a:pt x="59593" y="2367883"/>
                  </a:lnTo>
                  <a:lnTo>
                    <a:pt x="99802" y="2362276"/>
                  </a:lnTo>
                  <a:lnTo>
                    <a:pt x="109346" y="2400833"/>
                  </a:lnTo>
                  <a:lnTo>
                    <a:pt x="76494" y="2433610"/>
                  </a:lnTo>
                  <a:lnTo>
                    <a:pt x="34528" y="2414035"/>
                  </a:lnTo>
                  <a:lnTo>
                    <a:pt x="16001" y="2372563"/>
                  </a:lnTo>
                  <a:lnTo>
                    <a:pt x="58631" y="2386631"/>
                  </a:lnTo>
                  <a:lnTo>
                    <a:pt x="68275" y="2428570"/>
                  </a:lnTo>
                  <a:lnTo>
                    <a:pt x="42138" y="2455773"/>
                  </a:lnTo>
                  <a:lnTo>
                    <a:pt x="34137" y="2453106"/>
                  </a:lnTo>
                  <a:lnTo>
                    <a:pt x="26669" y="2449372"/>
                  </a:lnTo>
                  <a:lnTo>
                    <a:pt x="18668" y="2444572"/>
                  </a:lnTo>
                  <a:lnTo>
                    <a:pt x="11734" y="2439771"/>
                  </a:lnTo>
                  <a:lnTo>
                    <a:pt x="5867" y="2435504"/>
                  </a:lnTo>
                  <a:lnTo>
                    <a:pt x="2133" y="2432837"/>
                  </a:lnTo>
                  <a:lnTo>
                    <a:pt x="533" y="2431237"/>
                  </a:lnTo>
                  <a:lnTo>
                    <a:pt x="0" y="2431237"/>
                  </a:lnTo>
                </a:path>
                <a:path w="3879850" h="2456179">
                  <a:moveTo>
                    <a:pt x="1048130" y="2425903"/>
                  </a:moveTo>
                  <a:lnTo>
                    <a:pt x="1033305" y="2442879"/>
                  </a:lnTo>
                  <a:lnTo>
                    <a:pt x="1017103" y="2455140"/>
                  </a:lnTo>
                  <a:lnTo>
                    <a:pt x="1001612" y="2454515"/>
                  </a:lnTo>
                  <a:lnTo>
                    <a:pt x="985192" y="2411420"/>
                  </a:lnTo>
                  <a:lnTo>
                    <a:pt x="993090" y="2371629"/>
                  </a:lnTo>
                  <a:lnTo>
                    <a:pt x="1022199" y="2398123"/>
                  </a:lnTo>
                  <a:lnTo>
                    <a:pt x="987171" y="2430962"/>
                  </a:lnTo>
                  <a:lnTo>
                    <a:pt x="945718" y="2404033"/>
                  </a:lnTo>
                  <a:lnTo>
                    <a:pt x="943621" y="2381033"/>
                  </a:lnTo>
                  <a:lnTo>
                    <a:pt x="945851" y="2360747"/>
                  </a:lnTo>
                  <a:lnTo>
                    <a:pt x="955215" y="2343835"/>
                  </a:lnTo>
                  <a:lnTo>
                    <a:pt x="974521" y="2330958"/>
                  </a:lnTo>
                  <a:lnTo>
                    <a:pt x="978255" y="2331491"/>
                  </a:lnTo>
                  <a:lnTo>
                    <a:pt x="980389" y="2334691"/>
                  </a:lnTo>
                  <a:lnTo>
                    <a:pt x="981989" y="2339492"/>
                  </a:lnTo>
                  <a:lnTo>
                    <a:pt x="982522" y="2344293"/>
                  </a:lnTo>
                  <a:lnTo>
                    <a:pt x="983056" y="2348560"/>
                  </a:lnTo>
                  <a:lnTo>
                    <a:pt x="983589" y="2352827"/>
                  </a:lnTo>
                  <a:lnTo>
                    <a:pt x="983589" y="2362962"/>
                  </a:lnTo>
                  <a:lnTo>
                    <a:pt x="954252" y="2402433"/>
                  </a:lnTo>
                  <a:lnTo>
                    <a:pt x="937187" y="2410423"/>
                  </a:lnTo>
                  <a:lnTo>
                    <a:pt x="922415" y="2408662"/>
                  </a:lnTo>
                  <a:lnTo>
                    <a:pt x="902508" y="2358072"/>
                  </a:lnTo>
                  <a:lnTo>
                    <a:pt x="912306" y="2321043"/>
                  </a:lnTo>
                  <a:lnTo>
                    <a:pt x="937264" y="2355041"/>
                  </a:lnTo>
                  <a:lnTo>
                    <a:pt x="898970" y="2385811"/>
                  </a:lnTo>
                  <a:lnTo>
                    <a:pt x="863041" y="2351760"/>
                  </a:lnTo>
                  <a:lnTo>
                    <a:pt x="863941" y="2312103"/>
                  </a:lnTo>
                  <a:lnTo>
                    <a:pt x="899583" y="2289921"/>
                  </a:lnTo>
                  <a:lnTo>
                    <a:pt x="894368" y="2335422"/>
                  </a:lnTo>
                  <a:lnTo>
                    <a:pt x="855411" y="2362721"/>
                  </a:lnTo>
                  <a:lnTo>
                    <a:pt x="821969" y="2328824"/>
                  </a:lnTo>
                  <a:lnTo>
                    <a:pt x="823028" y="2287547"/>
                  </a:lnTo>
                  <a:lnTo>
                    <a:pt x="850772" y="2259482"/>
                  </a:lnTo>
                  <a:lnTo>
                    <a:pt x="854506" y="2260015"/>
                  </a:lnTo>
                  <a:lnTo>
                    <a:pt x="856264" y="2305354"/>
                  </a:lnTo>
                  <a:lnTo>
                    <a:pt x="824636" y="2334158"/>
                  </a:lnTo>
                  <a:lnTo>
                    <a:pt x="785576" y="2299914"/>
                  </a:lnTo>
                  <a:lnTo>
                    <a:pt x="787831" y="2276017"/>
                  </a:lnTo>
                </a:path>
                <a:path w="3879850" h="2456179">
                  <a:moveTo>
                    <a:pt x="514197" y="1801825"/>
                  </a:moveTo>
                  <a:lnTo>
                    <a:pt x="476529" y="1792205"/>
                  </a:lnTo>
                  <a:lnTo>
                    <a:pt x="480236" y="1751761"/>
                  </a:lnTo>
                  <a:lnTo>
                    <a:pt x="534518" y="1727607"/>
                  </a:lnTo>
                  <a:lnTo>
                    <a:pt x="561670" y="1741551"/>
                  </a:lnTo>
                  <a:lnTo>
                    <a:pt x="560069" y="1745284"/>
                  </a:lnTo>
                  <a:lnTo>
                    <a:pt x="515483" y="1765577"/>
                  </a:lnTo>
                  <a:lnTo>
                    <a:pt x="472606" y="1745434"/>
                  </a:lnTo>
                  <a:lnTo>
                    <a:pt x="466958" y="1730449"/>
                  </a:lnTo>
                  <a:lnTo>
                    <a:pt x="471728" y="1714348"/>
                  </a:lnTo>
                  <a:lnTo>
                    <a:pt x="507415" y="1685553"/>
                  </a:lnTo>
                  <a:lnTo>
                    <a:pt x="549401" y="1683943"/>
                  </a:lnTo>
                  <a:lnTo>
                    <a:pt x="561670" y="1694078"/>
                  </a:lnTo>
                  <a:lnTo>
                    <a:pt x="546663" y="1709588"/>
                  </a:lnTo>
                  <a:lnTo>
                    <a:pt x="506048" y="1715934"/>
                  </a:lnTo>
                  <a:lnTo>
                    <a:pt x="467199" y="1684619"/>
                  </a:lnTo>
                  <a:lnTo>
                    <a:pt x="505151" y="1639246"/>
                  </a:lnTo>
                  <a:lnTo>
                    <a:pt x="561670" y="1646072"/>
                  </a:lnTo>
                  <a:lnTo>
                    <a:pt x="535743" y="1666996"/>
                  </a:lnTo>
                  <a:lnTo>
                    <a:pt x="475965" y="1653332"/>
                  </a:lnTo>
                  <a:lnTo>
                    <a:pt x="489661" y="1601800"/>
                  </a:lnTo>
                  <a:lnTo>
                    <a:pt x="524779" y="1584044"/>
                  </a:lnTo>
                  <a:lnTo>
                    <a:pt x="561670" y="1598599"/>
                  </a:lnTo>
                  <a:lnTo>
                    <a:pt x="560069" y="1602333"/>
                  </a:lnTo>
                  <a:lnTo>
                    <a:pt x="521712" y="1622759"/>
                  </a:lnTo>
                  <a:lnTo>
                    <a:pt x="479526" y="1608734"/>
                  </a:lnTo>
                  <a:lnTo>
                    <a:pt x="483003" y="1559235"/>
                  </a:lnTo>
                  <a:lnTo>
                    <a:pt x="522012" y="1537644"/>
                  </a:lnTo>
                  <a:lnTo>
                    <a:pt x="560079" y="1547183"/>
                  </a:lnTo>
                  <a:lnTo>
                    <a:pt x="519850" y="1575311"/>
                  </a:lnTo>
                  <a:lnTo>
                    <a:pt x="482726" y="1562862"/>
                  </a:lnTo>
                  <a:lnTo>
                    <a:pt x="478459" y="1520723"/>
                  </a:lnTo>
                  <a:lnTo>
                    <a:pt x="512063" y="1503121"/>
                  </a:lnTo>
                  <a:lnTo>
                    <a:pt x="513664" y="1502054"/>
                  </a:lnTo>
                  <a:lnTo>
                    <a:pt x="514197" y="1502054"/>
                  </a:lnTo>
                </a:path>
                <a:path w="3879850" h="2456179">
                  <a:moveTo>
                    <a:pt x="1738883" y="2280818"/>
                  </a:moveTo>
                  <a:lnTo>
                    <a:pt x="1738883" y="2281351"/>
                  </a:lnTo>
                  <a:lnTo>
                    <a:pt x="1739950" y="2282952"/>
                  </a:lnTo>
                  <a:lnTo>
                    <a:pt x="1741550" y="2287219"/>
                  </a:lnTo>
                  <a:lnTo>
                    <a:pt x="1743684" y="2293620"/>
                  </a:lnTo>
                  <a:lnTo>
                    <a:pt x="1745818" y="2301087"/>
                  </a:lnTo>
                  <a:lnTo>
                    <a:pt x="1747951" y="2309088"/>
                  </a:lnTo>
                  <a:lnTo>
                    <a:pt x="1749018" y="2316556"/>
                  </a:lnTo>
                  <a:lnTo>
                    <a:pt x="1747254" y="2329800"/>
                  </a:lnTo>
                  <a:lnTo>
                    <a:pt x="1694282" y="2327976"/>
                  </a:lnTo>
                  <a:lnTo>
                    <a:pt x="1664577" y="2300442"/>
                  </a:lnTo>
                  <a:lnTo>
                    <a:pt x="1670465" y="2269950"/>
                  </a:lnTo>
                  <a:lnTo>
                    <a:pt x="1678507" y="2272760"/>
                  </a:lnTo>
                  <a:lnTo>
                    <a:pt x="1710091" y="2305247"/>
                  </a:lnTo>
                  <a:lnTo>
                    <a:pt x="1704160" y="2357475"/>
                  </a:lnTo>
                  <a:lnTo>
                    <a:pt x="1665274" y="2357094"/>
                  </a:lnTo>
                  <a:lnTo>
                    <a:pt x="1631427" y="2336149"/>
                  </a:lnTo>
                  <a:lnTo>
                    <a:pt x="1621002" y="2296287"/>
                  </a:lnTo>
                  <a:lnTo>
                    <a:pt x="1664350" y="2317265"/>
                  </a:lnTo>
                  <a:lnTo>
                    <a:pt x="1668654" y="2374479"/>
                  </a:lnTo>
                  <a:lnTo>
                    <a:pt x="1622555" y="2380840"/>
                  </a:lnTo>
                  <a:lnTo>
                    <a:pt x="1579817" y="2342624"/>
                  </a:lnTo>
                  <a:lnTo>
                    <a:pt x="1629324" y="2355812"/>
                  </a:lnTo>
                  <a:lnTo>
                    <a:pt x="1617285" y="2407240"/>
                  </a:lnTo>
                  <a:lnTo>
                    <a:pt x="1566402" y="2396595"/>
                  </a:lnTo>
                  <a:lnTo>
                    <a:pt x="1539778" y="2367883"/>
                  </a:lnTo>
                  <a:lnTo>
                    <a:pt x="1579987" y="2362278"/>
                  </a:lnTo>
                  <a:lnTo>
                    <a:pt x="1589532" y="2400833"/>
                  </a:lnTo>
                  <a:lnTo>
                    <a:pt x="1556679" y="2433610"/>
                  </a:lnTo>
                  <a:lnTo>
                    <a:pt x="1514713" y="2414035"/>
                  </a:lnTo>
                  <a:lnTo>
                    <a:pt x="1496186" y="2372563"/>
                  </a:lnTo>
                  <a:lnTo>
                    <a:pt x="1538816" y="2386631"/>
                  </a:lnTo>
                  <a:lnTo>
                    <a:pt x="1548460" y="2428570"/>
                  </a:lnTo>
                  <a:lnTo>
                    <a:pt x="1522323" y="2455773"/>
                  </a:lnTo>
                  <a:lnTo>
                    <a:pt x="1514322" y="2453106"/>
                  </a:lnTo>
                  <a:lnTo>
                    <a:pt x="1506855" y="2449372"/>
                  </a:lnTo>
                  <a:lnTo>
                    <a:pt x="1498854" y="2444572"/>
                  </a:lnTo>
                  <a:lnTo>
                    <a:pt x="1491919" y="2439771"/>
                  </a:lnTo>
                  <a:lnTo>
                    <a:pt x="1486052" y="2435504"/>
                  </a:lnTo>
                  <a:lnTo>
                    <a:pt x="1482318" y="2432837"/>
                  </a:lnTo>
                  <a:lnTo>
                    <a:pt x="1480718" y="2431237"/>
                  </a:lnTo>
                  <a:lnTo>
                    <a:pt x="1480184" y="2431237"/>
                  </a:lnTo>
                </a:path>
                <a:path w="3879850" h="2456179">
                  <a:moveTo>
                    <a:pt x="2528316" y="2425903"/>
                  </a:moveTo>
                  <a:lnTo>
                    <a:pt x="2513490" y="2442879"/>
                  </a:lnTo>
                  <a:lnTo>
                    <a:pt x="2497288" y="2455140"/>
                  </a:lnTo>
                  <a:lnTo>
                    <a:pt x="2481797" y="2454515"/>
                  </a:lnTo>
                  <a:lnTo>
                    <a:pt x="2465377" y="2411420"/>
                  </a:lnTo>
                  <a:lnTo>
                    <a:pt x="2473275" y="2371629"/>
                  </a:lnTo>
                  <a:lnTo>
                    <a:pt x="2502384" y="2398123"/>
                  </a:lnTo>
                  <a:lnTo>
                    <a:pt x="2467356" y="2430962"/>
                  </a:lnTo>
                  <a:lnTo>
                    <a:pt x="2425903" y="2404033"/>
                  </a:lnTo>
                  <a:lnTo>
                    <a:pt x="2423806" y="2381033"/>
                  </a:lnTo>
                  <a:lnTo>
                    <a:pt x="2426036" y="2360747"/>
                  </a:lnTo>
                  <a:lnTo>
                    <a:pt x="2435400" y="2343835"/>
                  </a:lnTo>
                  <a:lnTo>
                    <a:pt x="2454706" y="2330958"/>
                  </a:lnTo>
                  <a:lnTo>
                    <a:pt x="2458440" y="2331491"/>
                  </a:lnTo>
                  <a:lnTo>
                    <a:pt x="2460574" y="2334691"/>
                  </a:lnTo>
                  <a:lnTo>
                    <a:pt x="2462174" y="2339492"/>
                  </a:lnTo>
                  <a:lnTo>
                    <a:pt x="2462707" y="2344293"/>
                  </a:lnTo>
                  <a:lnTo>
                    <a:pt x="2463774" y="2352827"/>
                  </a:lnTo>
                  <a:lnTo>
                    <a:pt x="2463774" y="2362962"/>
                  </a:lnTo>
                  <a:lnTo>
                    <a:pt x="2459210" y="2376828"/>
                  </a:lnTo>
                  <a:lnTo>
                    <a:pt x="2453254" y="2386398"/>
                  </a:lnTo>
                  <a:lnTo>
                    <a:pt x="2445224" y="2394117"/>
                  </a:lnTo>
                  <a:lnTo>
                    <a:pt x="2434437" y="2402433"/>
                  </a:lnTo>
                  <a:lnTo>
                    <a:pt x="2417372" y="2410423"/>
                  </a:lnTo>
                  <a:lnTo>
                    <a:pt x="2402600" y="2408662"/>
                  </a:lnTo>
                  <a:lnTo>
                    <a:pt x="2382693" y="2358072"/>
                  </a:lnTo>
                  <a:lnTo>
                    <a:pt x="2392491" y="2321043"/>
                  </a:lnTo>
                  <a:lnTo>
                    <a:pt x="2417445" y="2355041"/>
                  </a:lnTo>
                  <a:lnTo>
                    <a:pt x="2379155" y="2385811"/>
                  </a:lnTo>
                  <a:lnTo>
                    <a:pt x="2343226" y="2351760"/>
                  </a:lnTo>
                  <a:lnTo>
                    <a:pt x="2344126" y="2312103"/>
                  </a:lnTo>
                  <a:lnTo>
                    <a:pt x="2379768" y="2289921"/>
                  </a:lnTo>
                  <a:lnTo>
                    <a:pt x="2374553" y="2335422"/>
                  </a:lnTo>
                  <a:lnTo>
                    <a:pt x="2335596" y="2362721"/>
                  </a:lnTo>
                  <a:lnTo>
                    <a:pt x="2302154" y="2328824"/>
                  </a:lnTo>
                  <a:lnTo>
                    <a:pt x="2303213" y="2287547"/>
                  </a:lnTo>
                  <a:lnTo>
                    <a:pt x="2330958" y="2259482"/>
                  </a:lnTo>
                  <a:lnTo>
                    <a:pt x="2334691" y="2260015"/>
                  </a:lnTo>
                  <a:lnTo>
                    <a:pt x="2336449" y="2305354"/>
                  </a:lnTo>
                  <a:lnTo>
                    <a:pt x="2304821" y="2334158"/>
                  </a:lnTo>
                  <a:lnTo>
                    <a:pt x="2265761" y="2299914"/>
                  </a:lnTo>
                  <a:lnTo>
                    <a:pt x="2268016" y="2276017"/>
                  </a:lnTo>
                </a:path>
                <a:path w="3879850" h="2456179">
                  <a:moveTo>
                    <a:pt x="1994382" y="1801825"/>
                  </a:moveTo>
                  <a:lnTo>
                    <a:pt x="1956714" y="1792205"/>
                  </a:lnTo>
                  <a:lnTo>
                    <a:pt x="1960421" y="1751761"/>
                  </a:lnTo>
                  <a:lnTo>
                    <a:pt x="2014703" y="1727607"/>
                  </a:lnTo>
                  <a:lnTo>
                    <a:pt x="2041855" y="1741551"/>
                  </a:lnTo>
                  <a:lnTo>
                    <a:pt x="2040255" y="1745284"/>
                  </a:lnTo>
                  <a:lnTo>
                    <a:pt x="1995668" y="1765577"/>
                  </a:lnTo>
                  <a:lnTo>
                    <a:pt x="1952791" y="1745434"/>
                  </a:lnTo>
                  <a:lnTo>
                    <a:pt x="1947143" y="1730449"/>
                  </a:lnTo>
                  <a:lnTo>
                    <a:pt x="1951913" y="1714348"/>
                  </a:lnTo>
                  <a:lnTo>
                    <a:pt x="1987600" y="1685553"/>
                  </a:lnTo>
                  <a:lnTo>
                    <a:pt x="2029586" y="1683943"/>
                  </a:lnTo>
                  <a:lnTo>
                    <a:pt x="2041855" y="1694078"/>
                  </a:lnTo>
                  <a:lnTo>
                    <a:pt x="2026848" y="1709588"/>
                  </a:lnTo>
                  <a:lnTo>
                    <a:pt x="1986233" y="1715934"/>
                  </a:lnTo>
                  <a:lnTo>
                    <a:pt x="1947384" y="1684619"/>
                  </a:lnTo>
                  <a:lnTo>
                    <a:pt x="1985336" y="1639246"/>
                  </a:lnTo>
                  <a:lnTo>
                    <a:pt x="2041855" y="1646072"/>
                  </a:lnTo>
                  <a:lnTo>
                    <a:pt x="2015928" y="1666996"/>
                  </a:lnTo>
                  <a:lnTo>
                    <a:pt x="1956150" y="1653332"/>
                  </a:lnTo>
                  <a:lnTo>
                    <a:pt x="1969846" y="1601800"/>
                  </a:lnTo>
                  <a:lnTo>
                    <a:pt x="2004964" y="1584044"/>
                  </a:lnTo>
                  <a:lnTo>
                    <a:pt x="2041855" y="1598599"/>
                  </a:lnTo>
                  <a:lnTo>
                    <a:pt x="2040255" y="1602333"/>
                  </a:lnTo>
                  <a:lnTo>
                    <a:pt x="2001897" y="1622759"/>
                  </a:lnTo>
                  <a:lnTo>
                    <a:pt x="1959711" y="1608734"/>
                  </a:lnTo>
                  <a:lnTo>
                    <a:pt x="1963188" y="1559235"/>
                  </a:lnTo>
                  <a:lnTo>
                    <a:pt x="2002197" y="1537644"/>
                  </a:lnTo>
                  <a:lnTo>
                    <a:pt x="2040264" y="1547183"/>
                  </a:lnTo>
                  <a:lnTo>
                    <a:pt x="2000035" y="1575311"/>
                  </a:lnTo>
                  <a:lnTo>
                    <a:pt x="1962911" y="1562862"/>
                  </a:lnTo>
                  <a:lnTo>
                    <a:pt x="1958644" y="1520723"/>
                  </a:lnTo>
                  <a:lnTo>
                    <a:pt x="1992248" y="1503121"/>
                  </a:lnTo>
                  <a:lnTo>
                    <a:pt x="1993849" y="1502054"/>
                  </a:lnTo>
                  <a:lnTo>
                    <a:pt x="1994382" y="1502054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2294636" y="6074409"/>
              <a:ext cx="1640205" cy="160020"/>
            </a:xfrm>
            <a:custGeom>
              <a:avLst/>
              <a:gdLst/>
              <a:ahLst/>
              <a:cxnLst/>
              <a:rect l="l" t="t" r="r" b="b"/>
              <a:pathLst>
                <a:path w="1640204" h="160020">
                  <a:moveTo>
                    <a:pt x="1560194" y="0"/>
                  </a:moveTo>
                  <a:lnTo>
                    <a:pt x="1560194" y="80010"/>
                  </a:lnTo>
                </a:path>
                <a:path w="1640204" h="160020">
                  <a:moveTo>
                    <a:pt x="1480185" y="80010"/>
                  </a:moveTo>
                  <a:lnTo>
                    <a:pt x="1640204" y="80010"/>
                  </a:lnTo>
                </a:path>
                <a:path w="1640204" h="160020">
                  <a:moveTo>
                    <a:pt x="1520189" y="120014"/>
                  </a:moveTo>
                  <a:lnTo>
                    <a:pt x="1600200" y="120014"/>
                  </a:lnTo>
                </a:path>
                <a:path w="1640204" h="160020">
                  <a:moveTo>
                    <a:pt x="1544192" y="160019"/>
                  </a:moveTo>
                  <a:lnTo>
                    <a:pt x="1584198" y="160019"/>
                  </a:lnTo>
                </a:path>
                <a:path w="1640204" h="160020">
                  <a:moveTo>
                    <a:pt x="80009" y="0"/>
                  </a:moveTo>
                  <a:lnTo>
                    <a:pt x="80009" y="80010"/>
                  </a:lnTo>
                </a:path>
                <a:path w="1640204" h="160020">
                  <a:moveTo>
                    <a:pt x="0" y="80010"/>
                  </a:moveTo>
                  <a:lnTo>
                    <a:pt x="160019" y="80010"/>
                  </a:lnTo>
                </a:path>
                <a:path w="1640204" h="160020">
                  <a:moveTo>
                    <a:pt x="40005" y="120014"/>
                  </a:moveTo>
                  <a:lnTo>
                    <a:pt x="120014" y="120014"/>
                  </a:lnTo>
                </a:path>
                <a:path w="1640204" h="160020">
                  <a:moveTo>
                    <a:pt x="64007" y="160019"/>
                  </a:moveTo>
                  <a:lnTo>
                    <a:pt x="104012" y="160019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318765" y="3817619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24841" y="0"/>
                  </a:moveTo>
                  <a:lnTo>
                    <a:pt x="7162" y="0"/>
                  </a:lnTo>
                  <a:lnTo>
                    <a:pt x="0" y="7162"/>
                  </a:lnTo>
                  <a:lnTo>
                    <a:pt x="0" y="24828"/>
                  </a:lnTo>
                  <a:lnTo>
                    <a:pt x="7162" y="32003"/>
                  </a:lnTo>
                  <a:lnTo>
                    <a:pt x="24841" y="32003"/>
                  </a:lnTo>
                  <a:lnTo>
                    <a:pt x="32003" y="24828"/>
                  </a:lnTo>
                  <a:lnTo>
                    <a:pt x="32003" y="16001"/>
                  </a:lnTo>
                  <a:lnTo>
                    <a:pt x="32003" y="7162"/>
                  </a:lnTo>
                  <a:lnTo>
                    <a:pt x="248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2318765" y="3817619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003" y="16001"/>
                  </a:moveTo>
                  <a:lnTo>
                    <a:pt x="32003" y="24828"/>
                  </a:lnTo>
                  <a:lnTo>
                    <a:pt x="24841" y="32003"/>
                  </a:lnTo>
                  <a:lnTo>
                    <a:pt x="16001" y="32003"/>
                  </a:lnTo>
                  <a:lnTo>
                    <a:pt x="7162" y="32003"/>
                  </a:lnTo>
                  <a:lnTo>
                    <a:pt x="0" y="24828"/>
                  </a:lnTo>
                  <a:lnTo>
                    <a:pt x="0" y="16001"/>
                  </a:lnTo>
                  <a:lnTo>
                    <a:pt x="0" y="7162"/>
                  </a:lnTo>
                  <a:lnTo>
                    <a:pt x="7162" y="0"/>
                  </a:lnTo>
                  <a:lnTo>
                    <a:pt x="16001" y="0"/>
                  </a:lnTo>
                  <a:lnTo>
                    <a:pt x="24841" y="0"/>
                  </a:lnTo>
                  <a:lnTo>
                    <a:pt x="32003" y="7162"/>
                  </a:lnTo>
                  <a:lnTo>
                    <a:pt x="32003" y="16001"/>
                  </a:lnTo>
                  <a:close/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2958845" y="4338827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24841" y="0"/>
                  </a:moveTo>
                  <a:lnTo>
                    <a:pt x="7162" y="0"/>
                  </a:lnTo>
                  <a:lnTo>
                    <a:pt x="0" y="7162"/>
                  </a:lnTo>
                  <a:lnTo>
                    <a:pt x="0" y="24828"/>
                  </a:lnTo>
                  <a:lnTo>
                    <a:pt x="7162" y="32004"/>
                  </a:lnTo>
                  <a:lnTo>
                    <a:pt x="24841" y="32004"/>
                  </a:lnTo>
                  <a:lnTo>
                    <a:pt x="32004" y="24828"/>
                  </a:lnTo>
                  <a:lnTo>
                    <a:pt x="32004" y="16001"/>
                  </a:lnTo>
                  <a:lnTo>
                    <a:pt x="32004" y="7162"/>
                  </a:lnTo>
                  <a:lnTo>
                    <a:pt x="248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2958845" y="4338827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004" y="16001"/>
                  </a:moveTo>
                  <a:lnTo>
                    <a:pt x="32004" y="24828"/>
                  </a:lnTo>
                  <a:lnTo>
                    <a:pt x="24841" y="32004"/>
                  </a:lnTo>
                  <a:lnTo>
                    <a:pt x="16002" y="32004"/>
                  </a:lnTo>
                  <a:lnTo>
                    <a:pt x="7162" y="32004"/>
                  </a:lnTo>
                  <a:lnTo>
                    <a:pt x="0" y="24828"/>
                  </a:lnTo>
                  <a:lnTo>
                    <a:pt x="0" y="16001"/>
                  </a:lnTo>
                  <a:lnTo>
                    <a:pt x="0" y="7162"/>
                  </a:lnTo>
                  <a:lnTo>
                    <a:pt x="7162" y="0"/>
                  </a:lnTo>
                  <a:lnTo>
                    <a:pt x="16002" y="0"/>
                  </a:lnTo>
                  <a:lnTo>
                    <a:pt x="24841" y="0"/>
                  </a:lnTo>
                  <a:lnTo>
                    <a:pt x="32004" y="7162"/>
                  </a:lnTo>
                  <a:lnTo>
                    <a:pt x="32004" y="16001"/>
                  </a:lnTo>
                  <a:close/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1718309" y="485851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24841" y="0"/>
                  </a:moveTo>
                  <a:lnTo>
                    <a:pt x="7162" y="0"/>
                  </a:lnTo>
                  <a:lnTo>
                    <a:pt x="0" y="7162"/>
                  </a:lnTo>
                  <a:lnTo>
                    <a:pt x="0" y="24841"/>
                  </a:lnTo>
                  <a:lnTo>
                    <a:pt x="7162" y="32003"/>
                  </a:lnTo>
                  <a:lnTo>
                    <a:pt x="24841" y="32003"/>
                  </a:lnTo>
                  <a:lnTo>
                    <a:pt x="32003" y="24841"/>
                  </a:lnTo>
                  <a:lnTo>
                    <a:pt x="32003" y="16001"/>
                  </a:lnTo>
                  <a:lnTo>
                    <a:pt x="32003" y="7162"/>
                  </a:lnTo>
                  <a:lnTo>
                    <a:pt x="248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1718309" y="485851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003" y="16001"/>
                  </a:moveTo>
                  <a:lnTo>
                    <a:pt x="32003" y="24841"/>
                  </a:lnTo>
                  <a:lnTo>
                    <a:pt x="24841" y="32003"/>
                  </a:lnTo>
                  <a:lnTo>
                    <a:pt x="16001" y="32003"/>
                  </a:lnTo>
                  <a:lnTo>
                    <a:pt x="7162" y="32003"/>
                  </a:lnTo>
                  <a:lnTo>
                    <a:pt x="0" y="24841"/>
                  </a:lnTo>
                  <a:lnTo>
                    <a:pt x="0" y="16001"/>
                  </a:lnTo>
                  <a:lnTo>
                    <a:pt x="0" y="7162"/>
                  </a:lnTo>
                  <a:lnTo>
                    <a:pt x="7162" y="0"/>
                  </a:lnTo>
                  <a:lnTo>
                    <a:pt x="16001" y="0"/>
                  </a:lnTo>
                  <a:lnTo>
                    <a:pt x="24841" y="0"/>
                  </a:lnTo>
                  <a:lnTo>
                    <a:pt x="32003" y="7162"/>
                  </a:lnTo>
                  <a:lnTo>
                    <a:pt x="32003" y="16001"/>
                  </a:lnTo>
                  <a:close/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1718309" y="6259067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24841" y="0"/>
                  </a:moveTo>
                  <a:lnTo>
                    <a:pt x="7162" y="0"/>
                  </a:lnTo>
                  <a:lnTo>
                    <a:pt x="0" y="7162"/>
                  </a:lnTo>
                  <a:lnTo>
                    <a:pt x="0" y="24841"/>
                  </a:lnTo>
                  <a:lnTo>
                    <a:pt x="7162" y="32004"/>
                  </a:lnTo>
                  <a:lnTo>
                    <a:pt x="24841" y="32004"/>
                  </a:lnTo>
                  <a:lnTo>
                    <a:pt x="32003" y="24841"/>
                  </a:lnTo>
                  <a:lnTo>
                    <a:pt x="32003" y="16002"/>
                  </a:lnTo>
                  <a:lnTo>
                    <a:pt x="32003" y="7162"/>
                  </a:lnTo>
                  <a:lnTo>
                    <a:pt x="248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1718309" y="6259067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003" y="16002"/>
                  </a:moveTo>
                  <a:lnTo>
                    <a:pt x="32003" y="24841"/>
                  </a:lnTo>
                  <a:lnTo>
                    <a:pt x="24841" y="32004"/>
                  </a:lnTo>
                  <a:lnTo>
                    <a:pt x="16001" y="32004"/>
                  </a:lnTo>
                  <a:lnTo>
                    <a:pt x="7162" y="32004"/>
                  </a:lnTo>
                  <a:lnTo>
                    <a:pt x="0" y="24841"/>
                  </a:lnTo>
                  <a:lnTo>
                    <a:pt x="0" y="16002"/>
                  </a:lnTo>
                  <a:lnTo>
                    <a:pt x="0" y="7162"/>
                  </a:lnTo>
                  <a:lnTo>
                    <a:pt x="7162" y="0"/>
                  </a:lnTo>
                  <a:lnTo>
                    <a:pt x="16001" y="0"/>
                  </a:lnTo>
                  <a:lnTo>
                    <a:pt x="24841" y="0"/>
                  </a:lnTo>
                  <a:lnTo>
                    <a:pt x="32003" y="7162"/>
                  </a:lnTo>
                  <a:lnTo>
                    <a:pt x="32003" y="16002"/>
                  </a:lnTo>
                  <a:close/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2318765" y="517855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24841" y="0"/>
                  </a:moveTo>
                  <a:lnTo>
                    <a:pt x="7162" y="0"/>
                  </a:lnTo>
                  <a:lnTo>
                    <a:pt x="0" y="7162"/>
                  </a:lnTo>
                  <a:lnTo>
                    <a:pt x="0" y="24828"/>
                  </a:lnTo>
                  <a:lnTo>
                    <a:pt x="7162" y="32003"/>
                  </a:lnTo>
                  <a:lnTo>
                    <a:pt x="24841" y="32003"/>
                  </a:lnTo>
                  <a:lnTo>
                    <a:pt x="32003" y="24828"/>
                  </a:lnTo>
                  <a:lnTo>
                    <a:pt x="32003" y="16001"/>
                  </a:lnTo>
                  <a:lnTo>
                    <a:pt x="32003" y="7162"/>
                  </a:lnTo>
                  <a:lnTo>
                    <a:pt x="248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2318765" y="517855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003" y="16001"/>
                  </a:moveTo>
                  <a:lnTo>
                    <a:pt x="32003" y="24828"/>
                  </a:lnTo>
                  <a:lnTo>
                    <a:pt x="24841" y="32003"/>
                  </a:lnTo>
                  <a:lnTo>
                    <a:pt x="16001" y="32003"/>
                  </a:lnTo>
                  <a:lnTo>
                    <a:pt x="7162" y="32003"/>
                  </a:lnTo>
                  <a:lnTo>
                    <a:pt x="0" y="24828"/>
                  </a:lnTo>
                  <a:lnTo>
                    <a:pt x="0" y="16001"/>
                  </a:lnTo>
                  <a:lnTo>
                    <a:pt x="0" y="7162"/>
                  </a:lnTo>
                  <a:lnTo>
                    <a:pt x="7162" y="0"/>
                  </a:lnTo>
                  <a:lnTo>
                    <a:pt x="16001" y="0"/>
                  </a:lnTo>
                  <a:lnTo>
                    <a:pt x="24841" y="0"/>
                  </a:lnTo>
                  <a:lnTo>
                    <a:pt x="32003" y="7162"/>
                  </a:lnTo>
                  <a:lnTo>
                    <a:pt x="32003" y="16001"/>
                  </a:lnTo>
                  <a:close/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2958845" y="6259067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24841" y="0"/>
                  </a:moveTo>
                  <a:lnTo>
                    <a:pt x="7162" y="0"/>
                  </a:lnTo>
                  <a:lnTo>
                    <a:pt x="0" y="7162"/>
                  </a:lnTo>
                  <a:lnTo>
                    <a:pt x="0" y="24841"/>
                  </a:lnTo>
                  <a:lnTo>
                    <a:pt x="7162" y="32004"/>
                  </a:lnTo>
                  <a:lnTo>
                    <a:pt x="24841" y="32004"/>
                  </a:lnTo>
                  <a:lnTo>
                    <a:pt x="32004" y="24841"/>
                  </a:lnTo>
                  <a:lnTo>
                    <a:pt x="32004" y="16002"/>
                  </a:lnTo>
                  <a:lnTo>
                    <a:pt x="32004" y="7162"/>
                  </a:lnTo>
                  <a:lnTo>
                    <a:pt x="248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2958845" y="6259067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004" y="16002"/>
                  </a:moveTo>
                  <a:lnTo>
                    <a:pt x="32004" y="24841"/>
                  </a:lnTo>
                  <a:lnTo>
                    <a:pt x="24841" y="32004"/>
                  </a:lnTo>
                  <a:lnTo>
                    <a:pt x="16002" y="32004"/>
                  </a:lnTo>
                  <a:lnTo>
                    <a:pt x="7162" y="32004"/>
                  </a:lnTo>
                  <a:lnTo>
                    <a:pt x="0" y="24841"/>
                  </a:lnTo>
                  <a:lnTo>
                    <a:pt x="0" y="16002"/>
                  </a:lnTo>
                  <a:lnTo>
                    <a:pt x="0" y="7162"/>
                  </a:lnTo>
                  <a:lnTo>
                    <a:pt x="7162" y="0"/>
                  </a:lnTo>
                  <a:lnTo>
                    <a:pt x="16002" y="0"/>
                  </a:lnTo>
                  <a:lnTo>
                    <a:pt x="24841" y="0"/>
                  </a:lnTo>
                  <a:lnTo>
                    <a:pt x="32004" y="7162"/>
                  </a:lnTo>
                  <a:lnTo>
                    <a:pt x="32004" y="16002"/>
                  </a:lnTo>
                  <a:close/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4679441" y="453847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24841" y="0"/>
                  </a:moveTo>
                  <a:lnTo>
                    <a:pt x="7162" y="0"/>
                  </a:lnTo>
                  <a:lnTo>
                    <a:pt x="0" y="7162"/>
                  </a:lnTo>
                  <a:lnTo>
                    <a:pt x="0" y="24828"/>
                  </a:lnTo>
                  <a:lnTo>
                    <a:pt x="7162" y="32003"/>
                  </a:lnTo>
                  <a:lnTo>
                    <a:pt x="24841" y="32003"/>
                  </a:lnTo>
                  <a:lnTo>
                    <a:pt x="32004" y="24828"/>
                  </a:lnTo>
                  <a:lnTo>
                    <a:pt x="32004" y="16001"/>
                  </a:lnTo>
                  <a:lnTo>
                    <a:pt x="32004" y="7162"/>
                  </a:lnTo>
                  <a:lnTo>
                    <a:pt x="248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4679441" y="453847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004" y="16001"/>
                  </a:moveTo>
                  <a:lnTo>
                    <a:pt x="32004" y="24828"/>
                  </a:lnTo>
                  <a:lnTo>
                    <a:pt x="24841" y="32003"/>
                  </a:lnTo>
                  <a:lnTo>
                    <a:pt x="16002" y="32003"/>
                  </a:lnTo>
                  <a:lnTo>
                    <a:pt x="7162" y="32003"/>
                  </a:lnTo>
                  <a:lnTo>
                    <a:pt x="0" y="24828"/>
                  </a:lnTo>
                  <a:lnTo>
                    <a:pt x="0" y="16001"/>
                  </a:lnTo>
                  <a:lnTo>
                    <a:pt x="0" y="7162"/>
                  </a:lnTo>
                  <a:lnTo>
                    <a:pt x="7162" y="0"/>
                  </a:lnTo>
                  <a:lnTo>
                    <a:pt x="16002" y="0"/>
                  </a:lnTo>
                  <a:lnTo>
                    <a:pt x="24841" y="0"/>
                  </a:lnTo>
                  <a:lnTo>
                    <a:pt x="32004" y="7162"/>
                  </a:lnTo>
                  <a:lnTo>
                    <a:pt x="32004" y="16001"/>
                  </a:lnTo>
                  <a:close/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4679441" y="5058155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24841" y="0"/>
                  </a:moveTo>
                  <a:lnTo>
                    <a:pt x="7162" y="0"/>
                  </a:lnTo>
                  <a:lnTo>
                    <a:pt x="0" y="7162"/>
                  </a:lnTo>
                  <a:lnTo>
                    <a:pt x="0" y="24841"/>
                  </a:lnTo>
                  <a:lnTo>
                    <a:pt x="7162" y="32004"/>
                  </a:lnTo>
                  <a:lnTo>
                    <a:pt x="24841" y="32004"/>
                  </a:lnTo>
                  <a:lnTo>
                    <a:pt x="32004" y="24841"/>
                  </a:lnTo>
                  <a:lnTo>
                    <a:pt x="32004" y="16002"/>
                  </a:lnTo>
                  <a:lnTo>
                    <a:pt x="32004" y="7162"/>
                  </a:lnTo>
                  <a:lnTo>
                    <a:pt x="248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4679441" y="5058155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004" y="16002"/>
                  </a:moveTo>
                  <a:lnTo>
                    <a:pt x="32004" y="24841"/>
                  </a:lnTo>
                  <a:lnTo>
                    <a:pt x="24841" y="32004"/>
                  </a:lnTo>
                  <a:lnTo>
                    <a:pt x="16002" y="32004"/>
                  </a:lnTo>
                  <a:lnTo>
                    <a:pt x="7162" y="32004"/>
                  </a:lnTo>
                  <a:lnTo>
                    <a:pt x="0" y="24841"/>
                  </a:lnTo>
                  <a:lnTo>
                    <a:pt x="0" y="16002"/>
                  </a:lnTo>
                  <a:lnTo>
                    <a:pt x="0" y="7162"/>
                  </a:lnTo>
                  <a:lnTo>
                    <a:pt x="7162" y="0"/>
                  </a:lnTo>
                  <a:lnTo>
                    <a:pt x="16002" y="0"/>
                  </a:lnTo>
                  <a:lnTo>
                    <a:pt x="24841" y="0"/>
                  </a:lnTo>
                  <a:lnTo>
                    <a:pt x="32004" y="7162"/>
                  </a:lnTo>
                  <a:lnTo>
                    <a:pt x="32004" y="16002"/>
                  </a:lnTo>
                  <a:close/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4239005" y="565861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24841" y="0"/>
                  </a:moveTo>
                  <a:lnTo>
                    <a:pt x="7162" y="0"/>
                  </a:lnTo>
                  <a:lnTo>
                    <a:pt x="0" y="7162"/>
                  </a:lnTo>
                  <a:lnTo>
                    <a:pt x="0" y="24841"/>
                  </a:lnTo>
                  <a:lnTo>
                    <a:pt x="7162" y="32003"/>
                  </a:lnTo>
                  <a:lnTo>
                    <a:pt x="24841" y="32003"/>
                  </a:lnTo>
                  <a:lnTo>
                    <a:pt x="32004" y="24841"/>
                  </a:lnTo>
                  <a:lnTo>
                    <a:pt x="32004" y="16001"/>
                  </a:lnTo>
                  <a:lnTo>
                    <a:pt x="32004" y="7162"/>
                  </a:lnTo>
                  <a:lnTo>
                    <a:pt x="248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4239005" y="565861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004" y="16001"/>
                  </a:moveTo>
                  <a:lnTo>
                    <a:pt x="32004" y="24841"/>
                  </a:lnTo>
                  <a:lnTo>
                    <a:pt x="24841" y="32003"/>
                  </a:lnTo>
                  <a:lnTo>
                    <a:pt x="16002" y="32003"/>
                  </a:lnTo>
                  <a:lnTo>
                    <a:pt x="7162" y="32003"/>
                  </a:lnTo>
                  <a:lnTo>
                    <a:pt x="0" y="24841"/>
                  </a:lnTo>
                  <a:lnTo>
                    <a:pt x="0" y="16001"/>
                  </a:lnTo>
                  <a:lnTo>
                    <a:pt x="0" y="7162"/>
                  </a:lnTo>
                  <a:lnTo>
                    <a:pt x="7162" y="0"/>
                  </a:lnTo>
                  <a:lnTo>
                    <a:pt x="16002" y="0"/>
                  </a:lnTo>
                  <a:lnTo>
                    <a:pt x="24841" y="0"/>
                  </a:lnTo>
                  <a:lnTo>
                    <a:pt x="32004" y="7162"/>
                  </a:lnTo>
                  <a:lnTo>
                    <a:pt x="32004" y="16001"/>
                  </a:lnTo>
                  <a:close/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3838193" y="517855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24841" y="0"/>
                  </a:moveTo>
                  <a:lnTo>
                    <a:pt x="7162" y="0"/>
                  </a:lnTo>
                  <a:lnTo>
                    <a:pt x="0" y="7162"/>
                  </a:lnTo>
                  <a:lnTo>
                    <a:pt x="0" y="24828"/>
                  </a:lnTo>
                  <a:lnTo>
                    <a:pt x="7162" y="32003"/>
                  </a:lnTo>
                  <a:lnTo>
                    <a:pt x="24841" y="32003"/>
                  </a:lnTo>
                  <a:lnTo>
                    <a:pt x="32003" y="24828"/>
                  </a:lnTo>
                  <a:lnTo>
                    <a:pt x="32003" y="16001"/>
                  </a:lnTo>
                  <a:lnTo>
                    <a:pt x="32003" y="7162"/>
                  </a:lnTo>
                  <a:lnTo>
                    <a:pt x="248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3838193" y="517855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003" y="16001"/>
                  </a:moveTo>
                  <a:lnTo>
                    <a:pt x="32003" y="24828"/>
                  </a:lnTo>
                  <a:lnTo>
                    <a:pt x="24841" y="32003"/>
                  </a:lnTo>
                  <a:lnTo>
                    <a:pt x="16001" y="32003"/>
                  </a:lnTo>
                  <a:lnTo>
                    <a:pt x="7162" y="32003"/>
                  </a:lnTo>
                  <a:lnTo>
                    <a:pt x="0" y="24828"/>
                  </a:lnTo>
                  <a:lnTo>
                    <a:pt x="0" y="16001"/>
                  </a:lnTo>
                  <a:lnTo>
                    <a:pt x="0" y="7162"/>
                  </a:lnTo>
                  <a:lnTo>
                    <a:pt x="7162" y="0"/>
                  </a:lnTo>
                  <a:lnTo>
                    <a:pt x="16001" y="0"/>
                  </a:lnTo>
                  <a:lnTo>
                    <a:pt x="24841" y="0"/>
                  </a:lnTo>
                  <a:lnTo>
                    <a:pt x="32003" y="7162"/>
                  </a:lnTo>
                  <a:lnTo>
                    <a:pt x="32003" y="16001"/>
                  </a:lnTo>
                  <a:close/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3239261" y="6259067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24841" y="0"/>
                  </a:moveTo>
                  <a:lnTo>
                    <a:pt x="7162" y="0"/>
                  </a:lnTo>
                  <a:lnTo>
                    <a:pt x="0" y="7162"/>
                  </a:lnTo>
                  <a:lnTo>
                    <a:pt x="0" y="24841"/>
                  </a:lnTo>
                  <a:lnTo>
                    <a:pt x="7162" y="32004"/>
                  </a:lnTo>
                  <a:lnTo>
                    <a:pt x="24841" y="32004"/>
                  </a:lnTo>
                  <a:lnTo>
                    <a:pt x="32003" y="24841"/>
                  </a:lnTo>
                  <a:lnTo>
                    <a:pt x="32003" y="16002"/>
                  </a:lnTo>
                  <a:lnTo>
                    <a:pt x="32003" y="7162"/>
                  </a:lnTo>
                  <a:lnTo>
                    <a:pt x="248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3239261" y="6259067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003" y="16002"/>
                  </a:moveTo>
                  <a:lnTo>
                    <a:pt x="32003" y="24841"/>
                  </a:lnTo>
                  <a:lnTo>
                    <a:pt x="24841" y="32004"/>
                  </a:lnTo>
                  <a:lnTo>
                    <a:pt x="16001" y="32004"/>
                  </a:lnTo>
                  <a:lnTo>
                    <a:pt x="7162" y="32004"/>
                  </a:lnTo>
                  <a:lnTo>
                    <a:pt x="0" y="24841"/>
                  </a:lnTo>
                  <a:lnTo>
                    <a:pt x="0" y="16002"/>
                  </a:lnTo>
                  <a:lnTo>
                    <a:pt x="0" y="7162"/>
                  </a:lnTo>
                  <a:lnTo>
                    <a:pt x="7162" y="0"/>
                  </a:lnTo>
                  <a:lnTo>
                    <a:pt x="16001" y="0"/>
                  </a:lnTo>
                  <a:lnTo>
                    <a:pt x="24841" y="0"/>
                  </a:lnTo>
                  <a:lnTo>
                    <a:pt x="32003" y="7162"/>
                  </a:lnTo>
                  <a:lnTo>
                    <a:pt x="32003" y="16002"/>
                  </a:lnTo>
                  <a:close/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4438649" y="6259067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24841" y="0"/>
                  </a:moveTo>
                  <a:lnTo>
                    <a:pt x="7162" y="0"/>
                  </a:lnTo>
                  <a:lnTo>
                    <a:pt x="0" y="7162"/>
                  </a:lnTo>
                  <a:lnTo>
                    <a:pt x="0" y="24841"/>
                  </a:lnTo>
                  <a:lnTo>
                    <a:pt x="7162" y="32004"/>
                  </a:lnTo>
                  <a:lnTo>
                    <a:pt x="24841" y="32004"/>
                  </a:lnTo>
                  <a:lnTo>
                    <a:pt x="32003" y="24841"/>
                  </a:lnTo>
                  <a:lnTo>
                    <a:pt x="32003" y="16002"/>
                  </a:lnTo>
                  <a:lnTo>
                    <a:pt x="32003" y="7162"/>
                  </a:lnTo>
                  <a:lnTo>
                    <a:pt x="248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4438649" y="6259067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003" y="16002"/>
                  </a:moveTo>
                  <a:lnTo>
                    <a:pt x="32003" y="24841"/>
                  </a:lnTo>
                  <a:lnTo>
                    <a:pt x="24841" y="32004"/>
                  </a:lnTo>
                  <a:lnTo>
                    <a:pt x="16001" y="32004"/>
                  </a:lnTo>
                  <a:lnTo>
                    <a:pt x="7162" y="32004"/>
                  </a:lnTo>
                  <a:lnTo>
                    <a:pt x="0" y="24841"/>
                  </a:lnTo>
                  <a:lnTo>
                    <a:pt x="0" y="16002"/>
                  </a:lnTo>
                  <a:lnTo>
                    <a:pt x="0" y="7162"/>
                  </a:lnTo>
                  <a:lnTo>
                    <a:pt x="7162" y="0"/>
                  </a:lnTo>
                  <a:lnTo>
                    <a:pt x="16001" y="0"/>
                  </a:lnTo>
                  <a:lnTo>
                    <a:pt x="24841" y="0"/>
                  </a:lnTo>
                  <a:lnTo>
                    <a:pt x="32003" y="7162"/>
                  </a:lnTo>
                  <a:lnTo>
                    <a:pt x="32003" y="16002"/>
                  </a:lnTo>
                  <a:close/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6799325" y="3817619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5">
                  <a:moveTo>
                    <a:pt x="24841" y="0"/>
                  </a:moveTo>
                  <a:lnTo>
                    <a:pt x="7162" y="0"/>
                  </a:lnTo>
                  <a:lnTo>
                    <a:pt x="0" y="7162"/>
                  </a:lnTo>
                  <a:lnTo>
                    <a:pt x="0" y="24828"/>
                  </a:lnTo>
                  <a:lnTo>
                    <a:pt x="7162" y="32003"/>
                  </a:lnTo>
                  <a:lnTo>
                    <a:pt x="24841" y="32003"/>
                  </a:lnTo>
                  <a:lnTo>
                    <a:pt x="32003" y="24828"/>
                  </a:lnTo>
                  <a:lnTo>
                    <a:pt x="32003" y="16001"/>
                  </a:lnTo>
                  <a:lnTo>
                    <a:pt x="32003" y="7162"/>
                  </a:lnTo>
                  <a:lnTo>
                    <a:pt x="248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6799325" y="3817619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5">
                  <a:moveTo>
                    <a:pt x="32003" y="16001"/>
                  </a:moveTo>
                  <a:lnTo>
                    <a:pt x="32003" y="24828"/>
                  </a:lnTo>
                  <a:lnTo>
                    <a:pt x="24841" y="32003"/>
                  </a:lnTo>
                  <a:lnTo>
                    <a:pt x="16001" y="32003"/>
                  </a:lnTo>
                  <a:lnTo>
                    <a:pt x="7162" y="32003"/>
                  </a:lnTo>
                  <a:lnTo>
                    <a:pt x="0" y="24828"/>
                  </a:lnTo>
                  <a:lnTo>
                    <a:pt x="0" y="16001"/>
                  </a:lnTo>
                  <a:lnTo>
                    <a:pt x="0" y="7162"/>
                  </a:lnTo>
                  <a:lnTo>
                    <a:pt x="7162" y="0"/>
                  </a:lnTo>
                  <a:lnTo>
                    <a:pt x="16001" y="0"/>
                  </a:lnTo>
                  <a:lnTo>
                    <a:pt x="24841" y="0"/>
                  </a:lnTo>
                  <a:lnTo>
                    <a:pt x="32003" y="7162"/>
                  </a:lnTo>
                  <a:lnTo>
                    <a:pt x="32003" y="16001"/>
                  </a:lnTo>
                  <a:close/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6799325" y="4338827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5">
                  <a:moveTo>
                    <a:pt x="24841" y="0"/>
                  </a:moveTo>
                  <a:lnTo>
                    <a:pt x="7162" y="0"/>
                  </a:lnTo>
                  <a:lnTo>
                    <a:pt x="0" y="7162"/>
                  </a:lnTo>
                  <a:lnTo>
                    <a:pt x="0" y="24828"/>
                  </a:lnTo>
                  <a:lnTo>
                    <a:pt x="7162" y="32004"/>
                  </a:lnTo>
                  <a:lnTo>
                    <a:pt x="24841" y="32004"/>
                  </a:lnTo>
                  <a:lnTo>
                    <a:pt x="32003" y="24828"/>
                  </a:lnTo>
                  <a:lnTo>
                    <a:pt x="32003" y="16001"/>
                  </a:lnTo>
                  <a:lnTo>
                    <a:pt x="32003" y="7162"/>
                  </a:lnTo>
                  <a:lnTo>
                    <a:pt x="248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6799325" y="4338827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5">
                  <a:moveTo>
                    <a:pt x="32003" y="16001"/>
                  </a:moveTo>
                  <a:lnTo>
                    <a:pt x="32003" y="24828"/>
                  </a:lnTo>
                  <a:lnTo>
                    <a:pt x="24841" y="32004"/>
                  </a:lnTo>
                  <a:lnTo>
                    <a:pt x="16001" y="32004"/>
                  </a:lnTo>
                  <a:lnTo>
                    <a:pt x="7162" y="32004"/>
                  </a:lnTo>
                  <a:lnTo>
                    <a:pt x="0" y="24828"/>
                  </a:lnTo>
                  <a:lnTo>
                    <a:pt x="0" y="16001"/>
                  </a:lnTo>
                  <a:lnTo>
                    <a:pt x="0" y="7162"/>
                  </a:lnTo>
                  <a:lnTo>
                    <a:pt x="7162" y="0"/>
                  </a:lnTo>
                  <a:lnTo>
                    <a:pt x="16001" y="0"/>
                  </a:lnTo>
                  <a:lnTo>
                    <a:pt x="24841" y="0"/>
                  </a:lnTo>
                  <a:lnTo>
                    <a:pt x="32003" y="7162"/>
                  </a:lnTo>
                  <a:lnTo>
                    <a:pt x="32003" y="16001"/>
                  </a:lnTo>
                  <a:close/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6799325" y="485851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5">
                  <a:moveTo>
                    <a:pt x="24841" y="0"/>
                  </a:moveTo>
                  <a:lnTo>
                    <a:pt x="7162" y="0"/>
                  </a:lnTo>
                  <a:lnTo>
                    <a:pt x="0" y="7162"/>
                  </a:lnTo>
                  <a:lnTo>
                    <a:pt x="0" y="24841"/>
                  </a:lnTo>
                  <a:lnTo>
                    <a:pt x="7162" y="32003"/>
                  </a:lnTo>
                  <a:lnTo>
                    <a:pt x="24841" y="32003"/>
                  </a:lnTo>
                  <a:lnTo>
                    <a:pt x="32003" y="24841"/>
                  </a:lnTo>
                  <a:lnTo>
                    <a:pt x="32003" y="16001"/>
                  </a:lnTo>
                  <a:lnTo>
                    <a:pt x="32003" y="7162"/>
                  </a:lnTo>
                  <a:lnTo>
                    <a:pt x="248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6799325" y="485851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5">
                  <a:moveTo>
                    <a:pt x="32003" y="16001"/>
                  </a:moveTo>
                  <a:lnTo>
                    <a:pt x="32003" y="24841"/>
                  </a:lnTo>
                  <a:lnTo>
                    <a:pt x="24841" y="32003"/>
                  </a:lnTo>
                  <a:lnTo>
                    <a:pt x="16001" y="32003"/>
                  </a:lnTo>
                  <a:lnTo>
                    <a:pt x="7162" y="32003"/>
                  </a:lnTo>
                  <a:lnTo>
                    <a:pt x="0" y="24841"/>
                  </a:lnTo>
                  <a:lnTo>
                    <a:pt x="0" y="16001"/>
                  </a:lnTo>
                  <a:lnTo>
                    <a:pt x="0" y="7162"/>
                  </a:lnTo>
                  <a:lnTo>
                    <a:pt x="7162" y="0"/>
                  </a:lnTo>
                  <a:lnTo>
                    <a:pt x="16001" y="0"/>
                  </a:lnTo>
                  <a:lnTo>
                    <a:pt x="24841" y="0"/>
                  </a:lnTo>
                  <a:lnTo>
                    <a:pt x="32003" y="7162"/>
                  </a:lnTo>
                  <a:lnTo>
                    <a:pt x="32003" y="16001"/>
                  </a:lnTo>
                  <a:close/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1398269" y="3817619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5">
                  <a:moveTo>
                    <a:pt x="24841" y="0"/>
                  </a:moveTo>
                  <a:lnTo>
                    <a:pt x="7162" y="0"/>
                  </a:lnTo>
                  <a:lnTo>
                    <a:pt x="0" y="7162"/>
                  </a:lnTo>
                  <a:lnTo>
                    <a:pt x="0" y="24828"/>
                  </a:lnTo>
                  <a:lnTo>
                    <a:pt x="7162" y="32003"/>
                  </a:lnTo>
                  <a:lnTo>
                    <a:pt x="24841" y="32003"/>
                  </a:lnTo>
                  <a:lnTo>
                    <a:pt x="32004" y="24828"/>
                  </a:lnTo>
                  <a:lnTo>
                    <a:pt x="32004" y="16001"/>
                  </a:lnTo>
                  <a:lnTo>
                    <a:pt x="32004" y="7162"/>
                  </a:lnTo>
                  <a:lnTo>
                    <a:pt x="248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1398269" y="3817619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5">
                  <a:moveTo>
                    <a:pt x="32004" y="16001"/>
                  </a:moveTo>
                  <a:lnTo>
                    <a:pt x="32004" y="24828"/>
                  </a:lnTo>
                  <a:lnTo>
                    <a:pt x="24841" y="32003"/>
                  </a:lnTo>
                  <a:lnTo>
                    <a:pt x="16002" y="32003"/>
                  </a:lnTo>
                  <a:lnTo>
                    <a:pt x="7162" y="32003"/>
                  </a:lnTo>
                  <a:lnTo>
                    <a:pt x="0" y="24828"/>
                  </a:lnTo>
                  <a:lnTo>
                    <a:pt x="0" y="16001"/>
                  </a:lnTo>
                  <a:lnTo>
                    <a:pt x="0" y="7162"/>
                  </a:lnTo>
                  <a:lnTo>
                    <a:pt x="7162" y="0"/>
                  </a:lnTo>
                  <a:lnTo>
                    <a:pt x="16002" y="0"/>
                  </a:lnTo>
                  <a:lnTo>
                    <a:pt x="24841" y="0"/>
                  </a:lnTo>
                  <a:lnTo>
                    <a:pt x="32004" y="7162"/>
                  </a:lnTo>
                  <a:lnTo>
                    <a:pt x="32004" y="16001"/>
                  </a:lnTo>
                  <a:close/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1398269" y="4338827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5">
                  <a:moveTo>
                    <a:pt x="24841" y="0"/>
                  </a:moveTo>
                  <a:lnTo>
                    <a:pt x="7162" y="0"/>
                  </a:lnTo>
                  <a:lnTo>
                    <a:pt x="0" y="7162"/>
                  </a:lnTo>
                  <a:lnTo>
                    <a:pt x="0" y="24828"/>
                  </a:lnTo>
                  <a:lnTo>
                    <a:pt x="7162" y="32004"/>
                  </a:lnTo>
                  <a:lnTo>
                    <a:pt x="24841" y="32004"/>
                  </a:lnTo>
                  <a:lnTo>
                    <a:pt x="32004" y="24828"/>
                  </a:lnTo>
                  <a:lnTo>
                    <a:pt x="32004" y="16001"/>
                  </a:lnTo>
                  <a:lnTo>
                    <a:pt x="32004" y="7162"/>
                  </a:lnTo>
                  <a:lnTo>
                    <a:pt x="248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1398269" y="4338827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5">
                  <a:moveTo>
                    <a:pt x="32004" y="16001"/>
                  </a:moveTo>
                  <a:lnTo>
                    <a:pt x="32004" y="24828"/>
                  </a:lnTo>
                  <a:lnTo>
                    <a:pt x="24841" y="32004"/>
                  </a:lnTo>
                  <a:lnTo>
                    <a:pt x="16002" y="32004"/>
                  </a:lnTo>
                  <a:lnTo>
                    <a:pt x="7162" y="32004"/>
                  </a:lnTo>
                  <a:lnTo>
                    <a:pt x="0" y="24828"/>
                  </a:lnTo>
                  <a:lnTo>
                    <a:pt x="0" y="16001"/>
                  </a:lnTo>
                  <a:lnTo>
                    <a:pt x="0" y="7162"/>
                  </a:lnTo>
                  <a:lnTo>
                    <a:pt x="7162" y="0"/>
                  </a:lnTo>
                  <a:lnTo>
                    <a:pt x="16002" y="0"/>
                  </a:lnTo>
                  <a:lnTo>
                    <a:pt x="24841" y="0"/>
                  </a:lnTo>
                  <a:lnTo>
                    <a:pt x="32004" y="7162"/>
                  </a:lnTo>
                  <a:lnTo>
                    <a:pt x="32004" y="16001"/>
                  </a:lnTo>
                  <a:close/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1398269" y="485851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5">
                  <a:moveTo>
                    <a:pt x="24841" y="0"/>
                  </a:moveTo>
                  <a:lnTo>
                    <a:pt x="7162" y="0"/>
                  </a:lnTo>
                  <a:lnTo>
                    <a:pt x="0" y="7162"/>
                  </a:lnTo>
                  <a:lnTo>
                    <a:pt x="0" y="24841"/>
                  </a:lnTo>
                  <a:lnTo>
                    <a:pt x="7162" y="32003"/>
                  </a:lnTo>
                  <a:lnTo>
                    <a:pt x="24841" y="32003"/>
                  </a:lnTo>
                  <a:lnTo>
                    <a:pt x="32004" y="24841"/>
                  </a:lnTo>
                  <a:lnTo>
                    <a:pt x="32004" y="16001"/>
                  </a:lnTo>
                  <a:lnTo>
                    <a:pt x="32004" y="7162"/>
                  </a:lnTo>
                  <a:lnTo>
                    <a:pt x="248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1398269" y="485851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5">
                  <a:moveTo>
                    <a:pt x="32004" y="16001"/>
                  </a:moveTo>
                  <a:lnTo>
                    <a:pt x="32004" y="24841"/>
                  </a:lnTo>
                  <a:lnTo>
                    <a:pt x="24841" y="32003"/>
                  </a:lnTo>
                  <a:lnTo>
                    <a:pt x="16002" y="32003"/>
                  </a:lnTo>
                  <a:lnTo>
                    <a:pt x="7162" y="32003"/>
                  </a:lnTo>
                  <a:lnTo>
                    <a:pt x="0" y="24841"/>
                  </a:lnTo>
                  <a:lnTo>
                    <a:pt x="0" y="16001"/>
                  </a:lnTo>
                  <a:lnTo>
                    <a:pt x="0" y="7162"/>
                  </a:lnTo>
                  <a:lnTo>
                    <a:pt x="7162" y="0"/>
                  </a:lnTo>
                  <a:lnTo>
                    <a:pt x="16002" y="0"/>
                  </a:lnTo>
                  <a:lnTo>
                    <a:pt x="24841" y="0"/>
                  </a:lnTo>
                  <a:lnTo>
                    <a:pt x="32004" y="7162"/>
                  </a:lnTo>
                  <a:lnTo>
                    <a:pt x="32004" y="16001"/>
                  </a:lnTo>
                  <a:close/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9" name="object 69" descr=""/>
          <p:cNvSpPr txBox="1"/>
          <p:nvPr/>
        </p:nvSpPr>
        <p:spPr>
          <a:xfrm>
            <a:off x="914908" y="6538783"/>
            <a:ext cx="6169660" cy="26644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5278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2.36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regulante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control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magnitud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Voltaje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75"/>
              </a:spcBef>
            </a:pPr>
            <a:endParaRPr sz="1200">
              <a:latin typeface="Calibri"/>
              <a:cs typeface="Calibri"/>
            </a:endParaRPr>
          </a:p>
          <a:p>
            <a:pPr marL="25400">
              <a:lnSpc>
                <a:spcPct val="100000"/>
              </a:lnSpc>
              <a:spcBef>
                <a:spcPts val="5"/>
              </a:spcBef>
              <a:tabLst>
                <a:tab pos="584200" algn="l"/>
              </a:tabLst>
            </a:pPr>
            <a:r>
              <a:rPr dirty="0" sz="1700" spc="65" b="1">
                <a:latin typeface="Calibri"/>
                <a:cs typeface="Calibri"/>
              </a:rPr>
              <a:t>2.4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180" b="1">
                <a:latin typeface="Calibri"/>
                <a:cs typeface="Calibri"/>
              </a:rPr>
              <a:t>Flujo</a:t>
            </a:r>
            <a:r>
              <a:rPr dirty="0" sz="1700" spc="285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275" b="1">
                <a:latin typeface="Calibri"/>
                <a:cs typeface="Calibri"/>
              </a:rPr>
              <a:t> </a:t>
            </a:r>
            <a:r>
              <a:rPr dirty="0" sz="1700" spc="140" b="1">
                <a:latin typeface="Calibri"/>
                <a:cs typeface="Calibri"/>
              </a:rPr>
              <a:t>Potencia</a:t>
            </a:r>
            <a:r>
              <a:rPr dirty="0" sz="1700" spc="270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en</a:t>
            </a:r>
            <a:r>
              <a:rPr dirty="0" sz="1700" spc="275" b="1">
                <a:latin typeface="Calibri"/>
                <a:cs typeface="Calibri"/>
              </a:rPr>
              <a:t> </a:t>
            </a:r>
            <a:r>
              <a:rPr dirty="0" sz="1700" spc="114" b="1">
                <a:latin typeface="Calibri"/>
                <a:cs typeface="Calibri"/>
              </a:rPr>
              <a:t>transformadores</a:t>
            </a:r>
            <a:r>
              <a:rPr dirty="0" sz="1700" spc="265" b="1">
                <a:latin typeface="Calibri"/>
                <a:cs typeface="Calibri"/>
              </a:rPr>
              <a:t> </a:t>
            </a:r>
            <a:r>
              <a:rPr dirty="0" sz="1700" spc="80" b="1">
                <a:latin typeface="Calibri"/>
                <a:cs typeface="Calibri"/>
              </a:rPr>
              <a:t>desfasadores</a:t>
            </a:r>
            <a:endParaRPr sz="1700">
              <a:latin typeface="Calibri"/>
              <a:cs typeface="Calibri"/>
            </a:endParaRPr>
          </a:p>
          <a:p>
            <a:pPr algn="just" marL="25400" marR="17780">
              <a:lnSpc>
                <a:spcPct val="100400"/>
              </a:lnSpc>
              <a:spcBef>
                <a:spcPts val="1930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correspondiente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dado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reactancia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serie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representa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reactancia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transi- </a:t>
            </a:r>
            <a:r>
              <a:rPr dirty="0" sz="1200">
                <a:latin typeface="Calibri"/>
                <a:cs typeface="Calibri"/>
              </a:rPr>
              <a:t>toria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ideal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relac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transformaci´on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compleja conforme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ilustra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seguir.</a:t>
            </a:r>
            <a:endParaRPr sz="1200">
              <a:latin typeface="Calibri"/>
              <a:cs typeface="Calibri"/>
            </a:endParaRPr>
          </a:p>
          <a:p>
            <a:pPr marL="25400" marR="19685" indent="222250">
              <a:lnSpc>
                <a:spcPct val="100000"/>
              </a:lnSpc>
              <a:spcBef>
                <a:spcPts val="710"/>
              </a:spcBef>
            </a:pP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expresiones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deducidas</a:t>
            </a:r>
            <a:r>
              <a:rPr dirty="0" sz="1200" spc="2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importantes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tambi´en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modelaje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involucra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295">
                <a:latin typeface="Calibri"/>
                <a:cs typeface="Calibri"/>
              </a:rPr>
              <a:t>Δ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sz="1200" spc="36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compensados.</a:t>
            </a:r>
            <a:endParaRPr sz="12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ideal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existen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p´erdidas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entonces: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35"/>
              </a:spcBef>
            </a:pPr>
            <a:endParaRPr sz="1200">
              <a:latin typeface="Calibri"/>
              <a:cs typeface="Calibri"/>
            </a:endParaRPr>
          </a:p>
          <a:p>
            <a:pPr algn="ctr" marL="8255">
              <a:lnSpc>
                <a:spcPct val="100000"/>
              </a:lnSpc>
            </a:pPr>
            <a:r>
              <a:rPr dirty="0" baseline="9259" sz="1800" spc="142" i="1">
                <a:latin typeface="Calibri"/>
                <a:cs typeface="Calibri"/>
              </a:rPr>
              <a:t>P</a:t>
            </a:r>
            <a:r>
              <a:rPr dirty="0" sz="800" spc="95" i="1">
                <a:latin typeface="Calibri"/>
                <a:cs typeface="Calibri"/>
              </a:rPr>
              <a:t>kl</a:t>
            </a:r>
            <a:r>
              <a:rPr dirty="0" sz="800" spc="200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104">
                <a:latin typeface="Calibri"/>
                <a:cs typeface="Calibri"/>
              </a:rPr>
              <a:t> </a:t>
            </a:r>
            <a:r>
              <a:rPr dirty="0" baseline="9259" sz="1800" spc="240" i="1">
                <a:latin typeface="Calibri"/>
                <a:cs typeface="Calibri"/>
              </a:rPr>
              <a:t>P</a:t>
            </a:r>
            <a:r>
              <a:rPr dirty="0" sz="800" spc="160" i="1">
                <a:latin typeface="Calibri"/>
                <a:cs typeface="Calibri"/>
              </a:rPr>
              <a:t>Fl</a:t>
            </a:r>
            <a:r>
              <a:rPr dirty="0" sz="800" spc="175" i="1">
                <a:latin typeface="Calibri"/>
                <a:cs typeface="Calibri"/>
              </a:rPr>
              <a:t>  </a:t>
            </a:r>
            <a:r>
              <a:rPr dirty="0" baseline="9259" sz="1800" i="1">
                <a:latin typeface="Calibri"/>
                <a:cs typeface="Calibri"/>
              </a:rPr>
              <a:t>y</a:t>
            </a:r>
            <a:r>
              <a:rPr dirty="0" baseline="9259" sz="1800" spc="675" i="1">
                <a:latin typeface="Calibri"/>
                <a:cs typeface="Calibri"/>
              </a:rPr>
              <a:t> </a:t>
            </a:r>
            <a:r>
              <a:rPr dirty="0" baseline="9259" sz="1800" spc="135" i="1">
                <a:latin typeface="Calibri"/>
                <a:cs typeface="Calibri"/>
              </a:rPr>
              <a:t>Q</a:t>
            </a:r>
            <a:r>
              <a:rPr dirty="0" sz="800" spc="90" i="1">
                <a:latin typeface="Calibri"/>
                <a:cs typeface="Calibri"/>
              </a:rPr>
              <a:t>kl</a:t>
            </a:r>
            <a:r>
              <a:rPr dirty="0" sz="800" spc="215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82">
                <a:latin typeface="Calibri"/>
                <a:cs typeface="Calibri"/>
              </a:rPr>
              <a:t> </a:t>
            </a:r>
            <a:r>
              <a:rPr dirty="0" baseline="9259" sz="1800" spc="195" i="1">
                <a:latin typeface="Calibri"/>
                <a:cs typeface="Calibri"/>
              </a:rPr>
              <a:t>Q</a:t>
            </a:r>
            <a:r>
              <a:rPr dirty="0" sz="800" spc="130" i="1">
                <a:latin typeface="Calibri"/>
                <a:cs typeface="Calibri"/>
              </a:rPr>
              <a:t>Fl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0" name="object 7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61</a:t>
            </a:fld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829153" y="1532229"/>
            <a:ext cx="636270" cy="422909"/>
          </a:xfrm>
          <a:custGeom>
            <a:avLst/>
            <a:gdLst/>
            <a:ahLst/>
            <a:cxnLst/>
            <a:rect l="l" t="t" r="r" b="b"/>
            <a:pathLst>
              <a:path w="636270" h="422910">
                <a:moveTo>
                  <a:pt x="422452" y="211226"/>
                </a:moveTo>
                <a:lnTo>
                  <a:pt x="416871" y="259640"/>
                </a:lnTo>
                <a:lnTo>
                  <a:pt x="400973" y="304092"/>
                </a:lnTo>
                <a:lnTo>
                  <a:pt x="376030" y="343313"/>
                </a:lnTo>
                <a:lnTo>
                  <a:pt x="343313" y="376030"/>
                </a:lnTo>
                <a:lnTo>
                  <a:pt x="304092" y="400973"/>
                </a:lnTo>
                <a:lnTo>
                  <a:pt x="259640" y="416871"/>
                </a:lnTo>
                <a:lnTo>
                  <a:pt x="211226" y="422452"/>
                </a:lnTo>
                <a:lnTo>
                  <a:pt x="162812" y="416871"/>
                </a:lnTo>
                <a:lnTo>
                  <a:pt x="118359" y="400973"/>
                </a:lnTo>
                <a:lnTo>
                  <a:pt x="79139" y="376030"/>
                </a:lnTo>
                <a:lnTo>
                  <a:pt x="46422" y="343313"/>
                </a:lnTo>
                <a:lnTo>
                  <a:pt x="21479" y="304092"/>
                </a:lnTo>
                <a:lnTo>
                  <a:pt x="5581" y="259640"/>
                </a:lnTo>
                <a:lnTo>
                  <a:pt x="0" y="211226"/>
                </a:lnTo>
                <a:lnTo>
                  <a:pt x="5581" y="162812"/>
                </a:lnTo>
                <a:lnTo>
                  <a:pt x="21479" y="118359"/>
                </a:lnTo>
                <a:lnTo>
                  <a:pt x="46422" y="79139"/>
                </a:lnTo>
                <a:lnTo>
                  <a:pt x="79139" y="46422"/>
                </a:lnTo>
                <a:lnTo>
                  <a:pt x="118359" y="21479"/>
                </a:lnTo>
                <a:lnTo>
                  <a:pt x="162812" y="5581"/>
                </a:lnTo>
                <a:lnTo>
                  <a:pt x="211226" y="0"/>
                </a:lnTo>
                <a:lnTo>
                  <a:pt x="259640" y="5581"/>
                </a:lnTo>
                <a:lnTo>
                  <a:pt x="304092" y="21479"/>
                </a:lnTo>
                <a:lnTo>
                  <a:pt x="343313" y="46422"/>
                </a:lnTo>
                <a:lnTo>
                  <a:pt x="376030" y="79139"/>
                </a:lnTo>
                <a:lnTo>
                  <a:pt x="400973" y="118359"/>
                </a:lnTo>
                <a:lnTo>
                  <a:pt x="416871" y="162812"/>
                </a:lnTo>
                <a:lnTo>
                  <a:pt x="422452" y="211226"/>
                </a:lnTo>
                <a:close/>
              </a:path>
              <a:path w="636270" h="422910">
                <a:moveTo>
                  <a:pt x="635812" y="211226"/>
                </a:moveTo>
                <a:lnTo>
                  <a:pt x="630231" y="259640"/>
                </a:lnTo>
                <a:lnTo>
                  <a:pt x="614333" y="304092"/>
                </a:lnTo>
                <a:lnTo>
                  <a:pt x="589390" y="343313"/>
                </a:lnTo>
                <a:lnTo>
                  <a:pt x="556673" y="376030"/>
                </a:lnTo>
                <a:lnTo>
                  <a:pt x="517452" y="400973"/>
                </a:lnTo>
                <a:lnTo>
                  <a:pt x="473000" y="416871"/>
                </a:lnTo>
                <a:lnTo>
                  <a:pt x="424586" y="422452"/>
                </a:lnTo>
                <a:lnTo>
                  <a:pt x="376172" y="416871"/>
                </a:lnTo>
                <a:lnTo>
                  <a:pt x="331719" y="400973"/>
                </a:lnTo>
                <a:lnTo>
                  <a:pt x="292499" y="376030"/>
                </a:lnTo>
                <a:lnTo>
                  <a:pt x="259782" y="343313"/>
                </a:lnTo>
                <a:lnTo>
                  <a:pt x="234839" y="304092"/>
                </a:lnTo>
                <a:lnTo>
                  <a:pt x="218941" y="259640"/>
                </a:lnTo>
                <a:lnTo>
                  <a:pt x="213360" y="211226"/>
                </a:lnTo>
                <a:lnTo>
                  <a:pt x="218941" y="162812"/>
                </a:lnTo>
                <a:lnTo>
                  <a:pt x="234839" y="118359"/>
                </a:lnTo>
                <a:lnTo>
                  <a:pt x="259782" y="79139"/>
                </a:lnTo>
                <a:lnTo>
                  <a:pt x="292499" y="46422"/>
                </a:lnTo>
                <a:lnTo>
                  <a:pt x="331719" y="21479"/>
                </a:lnTo>
                <a:lnTo>
                  <a:pt x="376172" y="5581"/>
                </a:lnTo>
                <a:lnTo>
                  <a:pt x="424586" y="0"/>
                </a:lnTo>
                <a:lnTo>
                  <a:pt x="473000" y="5581"/>
                </a:lnTo>
                <a:lnTo>
                  <a:pt x="517452" y="21479"/>
                </a:lnTo>
                <a:lnTo>
                  <a:pt x="556673" y="46422"/>
                </a:lnTo>
                <a:lnTo>
                  <a:pt x="589390" y="79139"/>
                </a:lnTo>
                <a:lnTo>
                  <a:pt x="614333" y="118359"/>
                </a:lnTo>
                <a:lnTo>
                  <a:pt x="630231" y="162812"/>
                </a:lnTo>
                <a:lnTo>
                  <a:pt x="635812" y="211226"/>
                </a:lnTo>
                <a:close/>
              </a:path>
            </a:pathLst>
          </a:custGeom>
          <a:ln w="40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812912" y="743064"/>
            <a:ext cx="187223" cy="187223"/>
          </a:xfrm>
          <a:prstGeom prst="rect">
            <a:avLst/>
          </a:prstGeom>
        </p:spPr>
      </p:pic>
      <p:pic>
        <p:nvPicPr>
          <p:cNvPr id="4" name="object 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893422" y="743064"/>
            <a:ext cx="187223" cy="187223"/>
          </a:xfrm>
          <a:prstGeom prst="rect">
            <a:avLst/>
          </a:prstGeom>
        </p:spPr>
      </p:pic>
      <p:pic>
        <p:nvPicPr>
          <p:cNvPr id="5" name="object 5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813162" y="1463154"/>
            <a:ext cx="187223" cy="187223"/>
          </a:xfrm>
          <a:prstGeom prst="rect">
            <a:avLst/>
          </a:prstGeom>
        </p:spPr>
      </p:pic>
      <p:sp>
        <p:nvSpPr>
          <p:cNvPr id="6" name="object 6" descr=""/>
          <p:cNvSpPr/>
          <p:nvPr/>
        </p:nvSpPr>
        <p:spPr>
          <a:xfrm>
            <a:off x="1906651" y="1036827"/>
            <a:ext cx="920115" cy="720090"/>
          </a:xfrm>
          <a:custGeom>
            <a:avLst/>
            <a:gdLst/>
            <a:ahLst/>
            <a:cxnLst/>
            <a:rect l="l" t="t" r="r" b="b"/>
            <a:pathLst>
              <a:path w="920114" h="720089">
                <a:moveTo>
                  <a:pt x="920115" y="720090"/>
                </a:moveTo>
                <a:lnTo>
                  <a:pt x="0" y="720090"/>
                </a:lnTo>
                <a:lnTo>
                  <a:pt x="0" y="0"/>
                </a:lnTo>
              </a:path>
            </a:pathLst>
          </a:custGeom>
          <a:ln w="80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3466846" y="1036827"/>
            <a:ext cx="2600325" cy="800100"/>
          </a:xfrm>
          <a:custGeom>
            <a:avLst/>
            <a:gdLst/>
            <a:ahLst/>
            <a:cxnLst/>
            <a:rect l="l" t="t" r="r" b="b"/>
            <a:pathLst>
              <a:path w="2600325" h="800100">
                <a:moveTo>
                  <a:pt x="0" y="720090"/>
                </a:moveTo>
                <a:lnTo>
                  <a:pt x="1040129" y="720090"/>
                </a:lnTo>
              </a:path>
              <a:path w="2600325" h="800100">
                <a:moveTo>
                  <a:pt x="1040129" y="640079"/>
                </a:moveTo>
                <a:lnTo>
                  <a:pt x="2040254" y="640079"/>
                </a:lnTo>
                <a:lnTo>
                  <a:pt x="2040254" y="800100"/>
                </a:lnTo>
                <a:lnTo>
                  <a:pt x="1040129" y="800100"/>
                </a:lnTo>
                <a:lnTo>
                  <a:pt x="1040129" y="640079"/>
                </a:lnTo>
                <a:close/>
              </a:path>
              <a:path w="2600325" h="800100">
                <a:moveTo>
                  <a:pt x="2040254" y="720090"/>
                </a:moveTo>
                <a:lnTo>
                  <a:pt x="2600325" y="720090"/>
                </a:lnTo>
                <a:lnTo>
                  <a:pt x="2600325" y="0"/>
                </a:lnTo>
              </a:path>
            </a:pathLst>
          </a:custGeom>
          <a:ln w="80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8" name="object 8" descr=""/>
          <p:cNvGrpSpPr/>
          <p:nvPr/>
        </p:nvGrpSpPr>
        <p:grpSpPr>
          <a:xfrm>
            <a:off x="1542605" y="992822"/>
            <a:ext cx="808355" cy="48260"/>
            <a:chOff x="1542605" y="992822"/>
            <a:chExt cx="808355" cy="48260"/>
          </a:xfrm>
        </p:grpSpPr>
        <p:sp>
          <p:nvSpPr>
            <p:cNvPr id="9" name="object 9" descr=""/>
            <p:cNvSpPr/>
            <p:nvPr/>
          </p:nvSpPr>
          <p:spPr>
            <a:xfrm>
              <a:off x="1546605" y="996823"/>
              <a:ext cx="800100" cy="40005"/>
            </a:xfrm>
            <a:custGeom>
              <a:avLst/>
              <a:gdLst/>
              <a:ahLst/>
              <a:cxnLst/>
              <a:rect l="l" t="t" r="r" b="b"/>
              <a:pathLst>
                <a:path w="800100" h="40005">
                  <a:moveTo>
                    <a:pt x="800100" y="0"/>
                  </a:moveTo>
                  <a:lnTo>
                    <a:pt x="0" y="0"/>
                  </a:lnTo>
                  <a:lnTo>
                    <a:pt x="0" y="40004"/>
                  </a:lnTo>
                  <a:lnTo>
                    <a:pt x="800100" y="40004"/>
                  </a:lnTo>
                  <a:lnTo>
                    <a:pt x="8001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546605" y="996823"/>
              <a:ext cx="800100" cy="40005"/>
            </a:xfrm>
            <a:custGeom>
              <a:avLst/>
              <a:gdLst/>
              <a:ahLst/>
              <a:cxnLst/>
              <a:rect l="l" t="t" r="r" b="b"/>
              <a:pathLst>
                <a:path w="800100" h="40005">
                  <a:moveTo>
                    <a:pt x="0" y="0"/>
                  </a:moveTo>
                  <a:lnTo>
                    <a:pt x="800100" y="0"/>
                  </a:lnTo>
                  <a:lnTo>
                    <a:pt x="800100" y="40004"/>
                  </a:lnTo>
                  <a:lnTo>
                    <a:pt x="0" y="40004"/>
                  </a:lnTo>
                  <a:lnTo>
                    <a:pt x="0" y="0"/>
                  </a:lnTo>
                  <a:close/>
                </a:path>
              </a:pathLst>
            </a:custGeom>
            <a:ln w="80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 descr=""/>
          <p:cNvGrpSpPr/>
          <p:nvPr/>
        </p:nvGrpSpPr>
        <p:grpSpPr>
          <a:xfrm>
            <a:off x="5623115" y="992822"/>
            <a:ext cx="808355" cy="48260"/>
            <a:chOff x="5623115" y="992822"/>
            <a:chExt cx="808355" cy="48260"/>
          </a:xfrm>
        </p:grpSpPr>
        <p:sp>
          <p:nvSpPr>
            <p:cNvPr id="12" name="object 12" descr=""/>
            <p:cNvSpPr/>
            <p:nvPr/>
          </p:nvSpPr>
          <p:spPr>
            <a:xfrm>
              <a:off x="5627116" y="996823"/>
              <a:ext cx="800100" cy="40005"/>
            </a:xfrm>
            <a:custGeom>
              <a:avLst/>
              <a:gdLst/>
              <a:ahLst/>
              <a:cxnLst/>
              <a:rect l="l" t="t" r="r" b="b"/>
              <a:pathLst>
                <a:path w="800100" h="40005">
                  <a:moveTo>
                    <a:pt x="800100" y="0"/>
                  </a:moveTo>
                  <a:lnTo>
                    <a:pt x="0" y="0"/>
                  </a:lnTo>
                  <a:lnTo>
                    <a:pt x="0" y="40004"/>
                  </a:lnTo>
                  <a:lnTo>
                    <a:pt x="800100" y="40004"/>
                  </a:lnTo>
                  <a:lnTo>
                    <a:pt x="8001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5627116" y="996823"/>
              <a:ext cx="800100" cy="40005"/>
            </a:xfrm>
            <a:custGeom>
              <a:avLst/>
              <a:gdLst/>
              <a:ahLst/>
              <a:cxnLst/>
              <a:rect l="l" t="t" r="r" b="b"/>
              <a:pathLst>
                <a:path w="800100" h="40005">
                  <a:moveTo>
                    <a:pt x="0" y="0"/>
                  </a:moveTo>
                  <a:lnTo>
                    <a:pt x="800100" y="0"/>
                  </a:lnTo>
                  <a:lnTo>
                    <a:pt x="800100" y="40004"/>
                  </a:lnTo>
                  <a:lnTo>
                    <a:pt x="0" y="40004"/>
                  </a:lnTo>
                  <a:lnTo>
                    <a:pt x="0" y="0"/>
                  </a:lnTo>
                  <a:close/>
                </a:path>
              </a:pathLst>
            </a:custGeom>
            <a:ln w="80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/>
          <p:nvPr/>
        </p:nvSpPr>
        <p:spPr>
          <a:xfrm>
            <a:off x="3826890" y="1676907"/>
            <a:ext cx="0" cy="200025"/>
          </a:xfrm>
          <a:custGeom>
            <a:avLst/>
            <a:gdLst/>
            <a:ahLst/>
            <a:cxnLst/>
            <a:rect l="l" t="t" r="r" b="b"/>
            <a:pathLst>
              <a:path w="0" h="200025">
                <a:moveTo>
                  <a:pt x="0" y="0"/>
                </a:moveTo>
                <a:lnTo>
                  <a:pt x="0" y="200025"/>
                </a:lnTo>
              </a:path>
            </a:pathLst>
          </a:custGeom>
          <a:ln w="80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5" name="object 15" descr=""/>
          <p:cNvGrpSpPr/>
          <p:nvPr/>
        </p:nvGrpSpPr>
        <p:grpSpPr>
          <a:xfrm>
            <a:off x="1986660" y="1880933"/>
            <a:ext cx="431800" cy="72390"/>
            <a:chOff x="1986660" y="1880933"/>
            <a:chExt cx="431800" cy="72390"/>
          </a:xfrm>
        </p:grpSpPr>
        <p:sp>
          <p:nvSpPr>
            <p:cNvPr id="16" name="object 16" descr=""/>
            <p:cNvSpPr/>
            <p:nvPr/>
          </p:nvSpPr>
          <p:spPr>
            <a:xfrm>
              <a:off x="1986661" y="1912619"/>
              <a:ext cx="421640" cy="8890"/>
            </a:xfrm>
            <a:custGeom>
              <a:avLst/>
              <a:gdLst/>
              <a:ahLst/>
              <a:cxnLst/>
              <a:rect l="l" t="t" r="r" b="b"/>
              <a:pathLst>
                <a:path w="421639" h="8889">
                  <a:moveTo>
                    <a:pt x="421157" y="3810"/>
                  </a:moveTo>
                  <a:lnTo>
                    <a:pt x="420001" y="3810"/>
                  </a:lnTo>
                  <a:lnTo>
                    <a:pt x="420001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8890"/>
                  </a:lnTo>
                  <a:lnTo>
                    <a:pt x="421157" y="8890"/>
                  </a:lnTo>
                  <a:lnTo>
                    <a:pt x="421157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" name="object 17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81897" y="1880933"/>
              <a:ext cx="136017" cy="72009"/>
            </a:xfrm>
            <a:prstGeom prst="rect">
              <a:avLst/>
            </a:prstGeom>
          </p:spPr>
        </p:pic>
      </p:grpSp>
      <p:grpSp>
        <p:nvGrpSpPr>
          <p:cNvPr id="18" name="object 18" descr=""/>
          <p:cNvGrpSpPr/>
          <p:nvPr/>
        </p:nvGrpSpPr>
        <p:grpSpPr>
          <a:xfrm>
            <a:off x="1986660" y="2160968"/>
            <a:ext cx="431800" cy="72390"/>
            <a:chOff x="1986660" y="2160968"/>
            <a:chExt cx="431800" cy="72390"/>
          </a:xfrm>
        </p:grpSpPr>
        <p:sp>
          <p:nvSpPr>
            <p:cNvPr id="19" name="object 19" descr=""/>
            <p:cNvSpPr/>
            <p:nvPr/>
          </p:nvSpPr>
          <p:spPr>
            <a:xfrm>
              <a:off x="1986661" y="2193289"/>
              <a:ext cx="422275" cy="7620"/>
            </a:xfrm>
            <a:custGeom>
              <a:avLst/>
              <a:gdLst/>
              <a:ahLst/>
              <a:cxnLst/>
              <a:rect l="l" t="t" r="r" b="b"/>
              <a:pathLst>
                <a:path w="422275" h="7619">
                  <a:moveTo>
                    <a:pt x="421906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7620"/>
                  </a:lnTo>
                  <a:lnTo>
                    <a:pt x="421157" y="7620"/>
                  </a:lnTo>
                  <a:lnTo>
                    <a:pt x="421157" y="3810"/>
                  </a:lnTo>
                  <a:lnTo>
                    <a:pt x="421906" y="3810"/>
                  </a:lnTo>
                  <a:lnTo>
                    <a:pt x="4219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81897" y="2160968"/>
              <a:ext cx="136017" cy="72009"/>
            </a:xfrm>
            <a:prstGeom prst="rect">
              <a:avLst/>
            </a:prstGeom>
          </p:spPr>
        </p:pic>
      </p:grpSp>
      <p:grpSp>
        <p:nvGrpSpPr>
          <p:cNvPr id="21" name="object 21" descr=""/>
          <p:cNvGrpSpPr/>
          <p:nvPr/>
        </p:nvGrpSpPr>
        <p:grpSpPr>
          <a:xfrm>
            <a:off x="4586985" y="1920938"/>
            <a:ext cx="431800" cy="72390"/>
            <a:chOff x="4586985" y="1920938"/>
            <a:chExt cx="431800" cy="72390"/>
          </a:xfrm>
        </p:grpSpPr>
        <p:sp>
          <p:nvSpPr>
            <p:cNvPr id="22" name="object 22" descr=""/>
            <p:cNvSpPr/>
            <p:nvPr/>
          </p:nvSpPr>
          <p:spPr>
            <a:xfrm>
              <a:off x="4586986" y="1953259"/>
              <a:ext cx="422275" cy="7620"/>
            </a:xfrm>
            <a:custGeom>
              <a:avLst/>
              <a:gdLst/>
              <a:ahLst/>
              <a:cxnLst/>
              <a:rect l="l" t="t" r="r" b="b"/>
              <a:pathLst>
                <a:path w="422275" h="7619">
                  <a:moveTo>
                    <a:pt x="421906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7620"/>
                  </a:lnTo>
                  <a:lnTo>
                    <a:pt x="421157" y="7620"/>
                  </a:lnTo>
                  <a:lnTo>
                    <a:pt x="421157" y="3810"/>
                  </a:lnTo>
                  <a:lnTo>
                    <a:pt x="421906" y="3810"/>
                  </a:lnTo>
                  <a:lnTo>
                    <a:pt x="4219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3" name="object 23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882222" y="1920938"/>
              <a:ext cx="136016" cy="72009"/>
            </a:xfrm>
            <a:prstGeom prst="rect">
              <a:avLst/>
            </a:prstGeom>
          </p:spPr>
        </p:pic>
      </p:grpSp>
      <p:grpSp>
        <p:nvGrpSpPr>
          <p:cNvPr id="24" name="object 24" descr=""/>
          <p:cNvGrpSpPr/>
          <p:nvPr/>
        </p:nvGrpSpPr>
        <p:grpSpPr>
          <a:xfrm>
            <a:off x="4586985" y="2160968"/>
            <a:ext cx="431800" cy="72390"/>
            <a:chOff x="4586985" y="2160968"/>
            <a:chExt cx="431800" cy="72390"/>
          </a:xfrm>
        </p:grpSpPr>
        <p:sp>
          <p:nvSpPr>
            <p:cNvPr id="25" name="object 25" descr=""/>
            <p:cNvSpPr/>
            <p:nvPr/>
          </p:nvSpPr>
          <p:spPr>
            <a:xfrm>
              <a:off x="4586986" y="2193289"/>
              <a:ext cx="422275" cy="7620"/>
            </a:xfrm>
            <a:custGeom>
              <a:avLst/>
              <a:gdLst/>
              <a:ahLst/>
              <a:cxnLst/>
              <a:rect l="l" t="t" r="r" b="b"/>
              <a:pathLst>
                <a:path w="422275" h="7619">
                  <a:moveTo>
                    <a:pt x="421906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7620"/>
                  </a:lnTo>
                  <a:lnTo>
                    <a:pt x="421157" y="7620"/>
                  </a:lnTo>
                  <a:lnTo>
                    <a:pt x="421157" y="3810"/>
                  </a:lnTo>
                  <a:lnTo>
                    <a:pt x="421906" y="3810"/>
                  </a:lnTo>
                  <a:lnTo>
                    <a:pt x="4219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" name="object 2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882222" y="2160968"/>
              <a:ext cx="136016" cy="72009"/>
            </a:xfrm>
            <a:prstGeom prst="rect">
              <a:avLst/>
            </a:prstGeom>
          </p:spPr>
        </p:pic>
      </p:grpSp>
      <p:sp>
        <p:nvSpPr>
          <p:cNvPr id="27" name="object 27" descr=""/>
          <p:cNvSpPr/>
          <p:nvPr/>
        </p:nvSpPr>
        <p:spPr>
          <a:xfrm>
            <a:off x="3186810" y="1276858"/>
            <a:ext cx="80010" cy="80010"/>
          </a:xfrm>
          <a:custGeom>
            <a:avLst/>
            <a:gdLst/>
            <a:ahLst/>
            <a:cxnLst/>
            <a:rect l="l" t="t" r="r" b="b"/>
            <a:pathLst>
              <a:path w="80010" h="80009">
                <a:moveTo>
                  <a:pt x="0" y="80010"/>
                </a:moveTo>
                <a:lnTo>
                  <a:pt x="80010" y="0"/>
                </a:lnTo>
              </a:path>
            </a:pathLst>
          </a:custGeom>
          <a:ln w="40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 txBox="1"/>
          <p:nvPr/>
        </p:nvSpPr>
        <p:spPr>
          <a:xfrm>
            <a:off x="1853945" y="768095"/>
            <a:ext cx="73660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 spc="-50">
                <a:latin typeface="Times New Roman"/>
                <a:cs typeface="Times New Roman"/>
              </a:rPr>
              <a:t>k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61</a:t>
            </a:fld>
          </a:p>
        </p:txBody>
      </p:sp>
      <p:sp>
        <p:nvSpPr>
          <p:cNvPr id="29" name="object 29" descr=""/>
          <p:cNvSpPr txBox="1"/>
          <p:nvPr/>
        </p:nvSpPr>
        <p:spPr>
          <a:xfrm>
            <a:off x="5934455" y="768095"/>
            <a:ext cx="52069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 spc="-50">
                <a:latin typeface="Times New Roman"/>
                <a:cs typeface="Times New Roman"/>
              </a:rPr>
              <a:t>l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894072" y="2048252"/>
            <a:ext cx="884555" cy="260985"/>
          </a:xfrm>
          <a:prstGeom prst="rect">
            <a:avLst/>
          </a:prstGeom>
        </p:spPr>
        <p:txBody>
          <a:bodyPr wrap="square" lIns="0" tIns="7620" rIns="0" bIns="0" rtlCol="0" vert="horz">
            <a:spAutoFit/>
          </a:bodyPr>
          <a:lstStyle/>
          <a:p>
            <a:pPr marL="12700" marR="5080">
              <a:lnSpc>
                <a:spcPct val="105000"/>
              </a:lnSpc>
              <a:spcBef>
                <a:spcPts val="60"/>
              </a:spcBef>
            </a:pPr>
            <a:r>
              <a:rPr dirty="0" sz="750" spc="-10">
                <a:latin typeface="Times New Roman"/>
                <a:cs typeface="Times New Roman"/>
              </a:rPr>
              <a:t>TRANSFORMADOR</a:t>
            </a:r>
            <a:r>
              <a:rPr dirty="0" sz="750" spc="500">
                <a:latin typeface="Times New Roman"/>
                <a:cs typeface="Times New Roman"/>
              </a:rPr>
              <a:t> </a:t>
            </a:r>
            <a:r>
              <a:rPr dirty="0" sz="750" spc="-10">
                <a:latin typeface="Times New Roman"/>
                <a:cs typeface="Times New Roman"/>
              </a:rPr>
              <a:t>IDEAL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893944" y="1968245"/>
            <a:ext cx="100330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 spc="-25">
                <a:latin typeface="Times New Roman"/>
                <a:cs typeface="Times New Roman"/>
              </a:rPr>
              <a:t>kl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893944" y="2248284"/>
            <a:ext cx="100330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 spc="-25">
                <a:latin typeface="Times New Roman"/>
                <a:cs typeface="Times New Roman"/>
              </a:rPr>
              <a:t>kl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334255" y="1800221"/>
            <a:ext cx="217804" cy="549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ts val="1150"/>
              </a:lnSpc>
              <a:spcBef>
                <a:spcPts val="135"/>
              </a:spcBef>
            </a:pPr>
            <a:r>
              <a:rPr dirty="0" sz="1100" spc="-50">
                <a:latin typeface="Times New Roman"/>
                <a:cs typeface="Times New Roman"/>
              </a:rPr>
              <a:t>p</a:t>
            </a:r>
            <a:endParaRPr sz="1100">
              <a:latin typeface="Times New Roman"/>
              <a:cs typeface="Times New Roman"/>
            </a:endParaRPr>
          </a:p>
          <a:p>
            <a:pPr marL="92075">
              <a:lnSpc>
                <a:spcPts val="730"/>
              </a:lnSpc>
            </a:pPr>
            <a:r>
              <a:rPr dirty="0" sz="750" spc="-25">
                <a:latin typeface="Times New Roman"/>
                <a:cs typeface="Times New Roman"/>
              </a:rPr>
              <a:t>FL</a:t>
            </a:r>
            <a:endParaRPr sz="7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750">
              <a:latin typeface="Times New Roman"/>
              <a:cs typeface="Times New Roman"/>
            </a:endParaRPr>
          </a:p>
          <a:p>
            <a:pPr marL="92075">
              <a:lnSpc>
                <a:spcPct val="100000"/>
              </a:lnSpc>
            </a:pPr>
            <a:r>
              <a:rPr dirty="0" sz="750" spc="-25">
                <a:latin typeface="Times New Roman"/>
                <a:cs typeface="Times New Roman"/>
              </a:rPr>
              <a:t>FL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895984" y="1227350"/>
            <a:ext cx="1050290" cy="401955"/>
          </a:xfrm>
          <a:prstGeom prst="rect">
            <a:avLst/>
          </a:prstGeom>
        </p:spPr>
        <p:txBody>
          <a:bodyPr wrap="square" lIns="0" tIns="6985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550"/>
              </a:spcBef>
            </a:pPr>
            <a:r>
              <a:rPr dirty="0" sz="1100">
                <a:latin typeface="Times New Roman"/>
                <a:cs typeface="Times New Roman"/>
              </a:rPr>
              <a:t>1:e</a:t>
            </a:r>
            <a:r>
              <a:rPr dirty="0" sz="1100" spc="-20">
                <a:latin typeface="Times New Roman"/>
                <a:cs typeface="Times New Roman"/>
              </a:rPr>
              <a:t> </a:t>
            </a:r>
            <a:r>
              <a:rPr dirty="0" baseline="42483" sz="1275">
                <a:latin typeface="Times New Roman"/>
                <a:cs typeface="Times New Roman"/>
              </a:rPr>
              <a:t>j</a:t>
            </a:r>
            <a:r>
              <a:rPr dirty="0" baseline="36111" sz="1500">
                <a:latin typeface="Times New Roman"/>
                <a:cs typeface="Times New Roman"/>
              </a:rPr>
              <a:t>0</a:t>
            </a:r>
            <a:r>
              <a:rPr dirty="0" baseline="36111" sz="1500" spc="-120">
                <a:latin typeface="Times New Roman"/>
                <a:cs typeface="Times New Roman"/>
              </a:rPr>
              <a:t> </a:t>
            </a:r>
            <a:r>
              <a:rPr dirty="0" baseline="30303" sz="825" spc="-37">
                <a:latin typeface="Times New Roman"/>
                <a:cs typeface="Times New Roman"/>
              </a:rPr>
              <a:t>kl</a:t>
            </a:r>
            <a:endParaRPr baseline="30303" sz="825">
              <a:latin typeface="Times New Roman"/>
              <a:cs typeface="Times New Roman"/>
            </a:endParaRPr>
          </a:p>
          <a:p>
            <a:pPr algn="r" marR="17780">
              <a:lnSpc>
                <a:spcPct val="100000"/>
              </a:lnSpc>
              <a:spcBef>
                <a:spcPts val="290"/>
              </a:spcBef>
            </a:pPr>
            <a:r>
              <a:rPr dirty="0" sz="750" spc="-50">
                <a:latin typeface="Times New Roman"/>
                <a:cs typeface="Times New Roman"/>
              </a:rPr>
              <a:t>F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813941" y="1840229"/>
            <a:ext cx="97790" cy="1987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00" spc="-50">
                <a:latin typeface="Times New Roman"/>
                <a:cs typeface="Times New Roman"/>
              </a:rPr>
              <a:t>p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813941" y="2120264"/>
            <a:ext cx="129539" cy="1987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00" spc="-50">
                <a:latin typeface="Times New Roman"/>
                <a:cs typeface="Times New Roman"/>
              </a:rPr>
              <a:t>Q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334255" y="2080257"/>
            <a:ext cx="129539" cy="1987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00" spc="-50">
                <a:latin typeface="Times New Roman"/>
                <a:cs typeface="Times New Roman"/>
              </a:rPr>
              <a:t>Q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889494" y="2637342"/>
            <a:ext cx="6219825" cy="9620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R="178435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2.37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desfasador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endParaRPr sz="1200">
              <a:latin typeface="Calibri"/>
              <a:cs typeface="Calibri"/>
            </a:endParaRPr>
          </a:p>
          <a:p>
            <a:pPr algn="just" marL="50800" marR="43180" indent="22225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204">
                <a:latin typeface="Calibri"/>
                <a:cs typeface="Calibri"/>
              </a:rPr>
              <a:t>F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229">
                <a:latin typeface="Calibri"/>
                <a:cs typeface="Calibri"/>
              </a:rPr>
              <a:t>L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dis</a:t>
            </a:r>
            <a:r>
              <a:rPr dirty="0" sz="1200" spc="70">
                <a:latin typeface="Calibri"/>
                <a:cs typeface="Calibri"/>
              </a:rPr>
              <a:t>p</a:t>
            </a:r>
            <a:r>
              <a:rPr dirty="0" sz="1200" spc="30">
                <a:latin typeface="Calibri"/>
                <a:cs typeface="Calibri"/>
              </a:rPr>
              <a:t>ersi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transformador.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Asi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puede </a:t>
            </a:r>
            <a:r>
              <a:rPr dirty="0" sz="1200">
                <a:latin typeface="Calibri"/>
                <a:cs typeface="Calibri"/>
              </a:rPr>
              <a:t>aplicar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c´</a:t>
            </a:r>
            <a:r>
              <a:rPr dirty="0" sz="1200" spc="-700">
                <a:latin typeface="Calibri"/>
                <a:cs typeface="Calibri"/>
              </a:rPr>
              <a:t>l</a:t>
            </a:r>
            <a:r>
              <a:rPr dirty="0" sz="1200" spc="80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culo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95" i="1">
                <a:latin typeface="Calibri"/>
                <a:cs typeface="Calibri"/>
              </a:rPr>
              <a:t>P</a:t>
            </a:r>
            <a:r>
              <a:rPr dirty="0" baseline="-13888" sz="1200" spc="142" i="1">
                <a:latin typeface="Calibri"/>
                <a:cs typeface="Calibri"/>
              </a:rPr>
              <a:t>kl</a:t>
            </a:r>
            <a:r>
              <a:rPr dirty="0" baseline="-13888" sz="1200" spc="30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sz="1200" spc="114" i="1">
                <a:latin typeface="Calibri"/>
                <a:cs typeface="Calibri"/>
              </a:rPr>
              <a:t> </a:t>
            </a:r>
            <a:r>
              <a:rPr dirty="0" sz="1200" spc="90" i="1">
                <a:latin typeface="Calibri"/>
                <a:cs typeface="Calibri"/>
              </a:rPr>
              <a:t>Q</a:t>
            </a:r>
            <a:r>
              <a:rPr dirty="0" baseline="-13888" sz="1200" spc="135" i="1">
                <a:latin typeface="Calibri"/>
                <a:cs typeface="Calibri"/>
              </a:rPr>
              <a:t>kl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expresiones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l´ıneas,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bastando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eso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ignorar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shunt,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asi: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656078" y="3753232"/>
            <a:ext cx="939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20" i="1">
                <a:latin typeface="Calibri"/>
                <a:cs typeface="Calibri"/>
              </a:rPr>
              <a:t>F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124703" y="3666036"/>
            <a:ext cx="31864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60" i="1">
                <a:latin typeface="Calibri"/>
                <a:cs typeface="Calibri"/>
              </a:rPr>
              <a:t>P</a:t>
            </a:r>
            <a:r>
              <a:rPr dirty="0" baseline="-13888" sz="1200" spc="240" i="1">
                <a:latin typeface="Calibri"/>
                <a:cs typeface="Calibri"/>
              </a:rPr>
              <a:t>Fl</a:t>
            </a:r>
            <a:r>
              <a:rPr dirty="0" baseline="-13888" sz="1200" spc="39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30" i="1">
                <a:latin typeface="Calibri"/>
                <a:cs typeface="Calibri"/>
              </a:rPr>
              <a:t> </a:t>
            </a:r>
            <a:r>
              <a:rPr dirty="0" baseline="31250" sz="1200">
                <a:latin typeface="Calibri"/>
                <a:cs typeface="Calibri"/>
              </a:rPr>
              <a:t>2</a:t>
            </a:r>
            <a:r>
              <a:rPr dirty="0" baseline="31250" sz="1200" spc="345">
                <a:latin typeface="Calibri"/>
                <a:cs typeface="Calibri"/>
              </a:rPr>
              <a:t>  </a:t>
            </a:r>
            <a:r>
              <a:rPr dirty="0" sz="1200" i="1">
                <a:latin typeface="Calibri"/>
                <a:cs typeface="Calibri"/>
              </a:rPr>
              <a:t>g</a:t>
            </a:r>
            <a:r>
              <a:rPr dirty="0" baseline="-13888" sz="1200" i="1">
                <a:latin typeface="Calibri"/>
                <a:cs typeface="Calibri"/>
              </a:rPr>
              <a:t>kl</a:t>
            </a:r>
            <a:r>
              <a:rPr dirty="0" baseline="-13888" sz="1200" spc="270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85" i="1">
                <a:latin typeface="Calibri"/>
                <a:cs typeface="Calibri"/>
              </a:rPr>
              <a:t>V</a:t>
            </a:r>
            <a:r>
              <a:rPr dirty="0" baseline="-13888" sz="1200" spc="127" i="1">
                <a:latin typeface="Calibri"/>
                <a:cs typeface="Calibri"/>
              </a:rPr>
              <a:t>F</a:t>
            </a:r>
            <a:r>
              <a:rPr dirty="0" baseline="-13888" sz="120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l</a:t>
            </a:r>
            <a:r>
              <a:rPr dirty="0" sz="1200" i="1">
                <a:latin typeface="Calibri"/>
                <a:cs typeface="Calibri"/>
              </a:rPr>
              <a:t>g</a:t>
            </a:r>
            <a:r>
              <a:rPr dirty="0" baseline="-13888" sz="1200" i="1">
                <a:latin typeface="Calibri"/>
                <a:cs typeface="Calibri"/>
              </a:rPr>
              <a:t>kl</a:t>
            </a:r>
            <a:r>
              <a:rPr dirty="0" baseline="-13888" sz="1200" spc="397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cosθ</a:t>
            </a:r>
            <a:r>
              <a:rPr dirty="0" baseline="-13888" sz="1200" i="1">
                <a:latin typeface="Calibri"/>
                <a:cs typeface="Calibri"/>
              </a:rPr>
              <a:t>Fl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85" i="1">
                <a:latin typeface="Calibri"/>
                <a:cs typeface="Calibri"/>
              </a:rPr>
              <a:t>V</a:t>
            </a:r>
            <a:r>
              <a:rPr dirty="0" baseline="-13888" sz="1200" spc="127" i="1">
                <a:latin typeface="Calibri"/>
                <a:cs typeface="Calibri"/>
              </a:rPr>
              <a:t>F</a:t>
            </a:r>
            <a:r>
              <a:rPr dirty="0" baseline="-13888" sz="120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l</a:t>
            </a:r>
            <a:r>
              <a:rPr dirty="0" baseline="-13888" sz="1200" spc="412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b</a:t>
            </a:r>
            <a:r>
              <a:rPr dirty="0" baseline="-13888" sz="1200" i="1">
                <a:latin typeface="Calibri"/>
                <a:cs typeface="Calibri"/>
              </a:rPr>
              <a:t>kl</a:t>
            </a:r>
            <a:r>
              <a:rPr dirty="0" baseline="-13888" sz="1200" spc="390" i="1">
                <a:latin typeface="Calibri"/>
                <a:cs typeface="Calibri"/>
              </a:rPr>
              <a:t> </a:t>
            </a:r>
            <a:r>
              <a:rPr dirty="0" sz="1200" spc="45" i="1">
                <a:latin typeface="Calibri"/>
                <a:cs typeface="Calibri"/>
              </a:rPr>
              <a:t>senθ</a:t>
            </a:r>
            <a:r>
              <a:rPr dirty="0" baseline="-13888" sz="1200" spc="67" i="1">
                <a:latin typeface="Calibri"/>
                <a:cs typeface="Calibri"/>
              </a:rPr>
              <a:t>Fl 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267460" y="4012309"/>
            <a:ext cx="1574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50" i="1">
                <a:latin typeface="Calibri"/>
                <a:cs typeface="Calibri"/>
              </a:rPr>
              <a:t>Fl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828292" y="393458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794767" y="4027546"/>
            <a:ext cx="939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20" i="1">
                <a:latin typeface="Calibri"/>
                <a:cs typeface="Calibri"/>
              </a:rPr>
              <a:t>F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150111" y="3938839"/>
            <a:ext cx="82676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4005" algn="l"/>
              </a:tabLst>
            </a:pPr>
            <a:r>
              <a:rPr dirty="0" sz="1200" spc="70" i="1">
                <a:latin typeface="Calibri"/>
                <a:cs typeface="Calibri"/>
              </a:rPr>
              <a:t>Q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5" i="1">
                <a:latin typeface="Calibri"/>
                <a:cs typeface="Calibri"/>
              </a:rPr>
              <a:t> </a:t>
            </a:r>
            <a:r>
              <a:rPr dirty="0" sz="1200" spc="-60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122423" y="3938839"/>
            <a:ext cx="20866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89660" algn="l"/>
                <a:tab pos="1744980" algn="l"/>
              </a:tabLst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09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3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g</a:t>
            </a:r>
            <a:r>
              <a:rPr dirty="0" sz="1200" spc="490" i="1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senθ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0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0" i="1">
                <a:latin typeface="Calibri"/>
                <a:cs typeface="Calibri"/>
              </a:rPr>
              <a:t>Cosθ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950211" y="4012309"/>
            <a:ext cx="23901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23545" algn="l"/>
                <a:tab pos="1103630" algn="l"/>
                <a:tab pos="1497965" algn="l"/>
                <a:tab pos="2244725" algn="l"/>
              </a:tabLst>
            </a:pPr>
            <a:r>
              <a:rPr dirty="0" sz="800" spc="185" i="1">
                <a:latin typeface="Calibri"/>
                <a:cs typeface="Calibri"/>
              </a:rPr>
              <a:t>Kl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70" i="1">
                <a:latin typeface="Calibri"/>
                <a:cs typeface="Calibri"/>
              </a:rPr>
              <a:t>F</a:t>
            </a:r>
            <a:r>
              <a:rPr dirty="0" sz="800" spc="229" i="1">
                <a:latin typeface="Calibri"/>
                <a:cs typeface="Calibri"/>
              </a:rPr>
              <a:t>  </a:t>
            </a:r>
            <a:r>
              <a:rPr dirty="0" sz="800" spc="60" i="1">
                <a:latin typeface="Calibri"/>
                <a:cs typeface="Calibri"/>
              </a:rPr>
              <a:t>l</a:t>
            </a:r>
            <a:r>
              <a:rPr dirty="0" sz="800" spc="434" i="1">
                <a:latin typeface="Calibri"/>
                <a:cs typeface="Calibri"/>
              </a:rPr>
              <a:t> </a:t>
            </a:r>
            <a:r>
              <a:rPr dirty="0" sz="800" spc="55" i="1">
                <a:latin typeface="Calibri"/>
                <a:cs typeface="Calibri"/>
              </a:rPr>
              <a:t>kl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50" i="1">
                <a:latin typeface="Calibri"/>
                <a:cs typeface="Calibri"/>
              </a:rPr>
              <a:t>Fl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70" i="1">
                <a:latin typeface="Calibri"/>
                <a:cs typeface="Calibri"/>
              </a:rPr>
              <a:t>F</a:t>
            </a:r>
            <a:r>
              <a:rPr dirty="0" sz="800" spc="229" i="1">
                <a:latin typeface="Calibri"/>
                <a:cs typeface="Calibri"/>
              </a:rPr>
              <a:t>  </a:t>
            </a:r>
            <a:r>
              <a:rPr dirty="0" sz="800" spc="60" i="1">
                <a:latin typeface="Calibri"/>
                <a:cs typeface="Calibri"/>
              </a:rPr>
              <a:t>l</a:t>
            </a:r>
            <a:r>
              <a:rPr dirty="0" sz="800" spc="360" i="1">
                <a:latin typeface="Calibri"/>
                <a:cs typeface="Calibri"/>
              </a:rPr>
              <a:t> </a:t>
            </a:r>
            <a:r>
              <a:rPr dirty="0" sz="800" spc="55" i="1">
                <a:latin typeface="Calibri"/>
                <a:cs typeface="Calibri"/>
              </a:rPr>
              <a:t>kl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50" i="1">
                <a:latin typeface="Calibri"/>
                <a:cs typeface="Calibri"/>
              </a:rPr>
              <a:t>Fl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099311" y="4213159"/>
            <a:ext cx="5167630" cy="1899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95"/>
              </a:spcBef>
            </a:pP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condiciones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terminales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ideal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365" i="1">
                <a:latin typeface="Calibri"/>
                <a:cs typeface="Calibri"/>
              </a:rPr>
              <a:t>K</a:t>
            </a:r>
            <a:r>
              <a:rPr dirty="0" sz="1200" spc="8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0">
                <a:latin typeface="Lucida Sans Unicode"/>
                <a:cs typeface="Lucida Sans Unicode"/>
              </a:rPr>
              <a:t> </a:t>
            </a:r>
            <a:r>
              <a:rPr dirty="0" sz="1200" spc="200" i="1">
                <a:latin typeface="Calibri"/>
                <a:cs typeface="Calibri"/>
              </a:rPr>
              <a:t>F</a:t>
            </a:r>
            <a:r>
              <a:rPr dirty="0" sz="1200" spc="30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dadas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por: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70"/>
              </a:spcBef>
            </a:pPr>
            <a:endParaRPr sz="1200">
              <a:latin typeface="Calibri"/>
              <a:cs typeface="Calibri"/>
            </a:endParaRPr>
          </a:p>
          <a:p>
            <a:pPr marL="2197100">
              <a:lnSpc>
                <a:spcPct val="100000"/>
              </a:lnSpc>
            </a:pPr>
            <a:r>
              <a:rPr dirty="0" sz="1200" spc="85" i="1">
                <a:latin typeface="Calibri"/>
                <a:cs typeface="Calibri"/>
              </a:rPr>
              <a:t>V</a:t>
            </a:r>
            <a:r>
              <a:rPr dirty="0" baseline="-13888" sz="1200" spc="127" i="1">
                <a:latin typeface="Calibri"/>
                <a:cs typeface="Calibri"/>
              </a:rPr>
              <a:t>F</a:t>
            </a:r>
            <a:r>
              <a:rPr dirty="0" baseline="-13888" sz="1200" spc="45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50" i="1">
                <a:latin typeface="Calibri"/>
                <a:cs typeface="Calibri"/>
              </a:rPr>
              <a:t>V</a:t>
            </a:r>
            <a:r>
              <a:rPr dirty="0" baseline="-13888" sz="1200" spc="75" i="1">
                <a:latin typeface="Calibri"/>
                <a:cs typeface="Calibri"/>
              </a:rPr>
              <a:t>k</a:t>
            </a:r>
            <a:r>
              <a:rPr dirty="0" sz="1200" spc="50" i="1">
                <a:latin typeface="Calibri"/>
                <a:cs typeface="Calibri"/>
              </a:rPr>
              <a:t>a</a:t>
            </a:r>
            <a:r>
              <a:rPr dirty="0" sz="1200" spc="40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;</a:t>
            </a:r>
            <a:r>
              <a:rPr dirty="0" sz="1200" spc="-70">
                <a:latin typeface="Calibri"/>
                <a:cs typeface="Calibri"/>
              </a:rPr>
              <a:t> </a:t>
            </a:r>
            <a:r>
              <a:rPr dirty="0" sz="1200" spc="160" i="1">
                <a:latin typeface="Calibri"/>
                <a:cs typeface="Calibri"/>
              </a:rPr>
              <a:t>P</a:t>
            </a:r>
            <a:r>
              <a:rPr dirty="0" baseline="-13888" sz="1200" spc="240" i="1">
                <a:latin typeface="Calibri"/>
                <a:cs typeface="Calibri"/>
              </a:rPr>
              <a:t>Fl</a:t>
            </a:r>
            <a:r>
              <a:rPr dirty="0" baseline="-13888" sz="1200" spc="3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P</a:t>
            </a:r>
            <a:r>
              <a:rPr dirty="0" baseline="-13888" sz="1200" spc="270" i="1">
                <a:latin typeface="Calibri"/>
                <a:cs typeface="Calibri"/>
              </a:rPr>
              <a:t>Kl</a:t>
            </a:r>
            <a:endParaRPr baseline="-13888" sz="1200">
              <a:latin typeface="Calibri"/>
              <a:cs typeface="Calibri"/>
            </a:endParaRPr>
          </a:p>
          <a:p>
            <a:pPr marL="2065655">
              <a:lnSpc>
                <a:spcPct val="100000"/>
              </a:lnSpc>
              <a:spcBef>
                <a:spcPts val="1200"/>
              </a:spcBef>
            </a:pP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 i="1">
                <a:latin typeface="Calibri"/>
                <a:cs typeface="Calibri"/>
              </a:rPr>
              <a:t>F</a:t>
            </a:r>
            <a:r>
              <a:rPr dirty="0" baseline="-13888" sz="1200" spc="48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 i="1">
                <a:latin typeface="Calibri"/>
                <a:cs typeface="Calibri"/>
              </a:rPr>
              <a:t>k</a:t>
            </a:r>
            <a:r>
              <a:rPr dirty="0" baseline="-13888" sz="1200" spc="23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φ</a:t>
            </a:r>
            <a:r>
              <a:rPr dirty="0" baseline="-13888" sz="1200" i="1">
                <a:latin typeface="Calibri"/>
                <a:cs typeface="Calibri"/>
              </a:rPr>
              <a:t>kl</a:t>
            </a:r>
            <a:r>
              <a:rPr dirty="0" baseline="-13888" sz="1200" spc="262" i="1">
                <a:latin typeface="Calibri"/>
                <a:cs typeface="Calibri"/>
              </a:rPr>
              <a:t>  </a:t>
            </a:r>
            <a:r>
              <a:rPr dirty="0" sz="1200" spc="-10">
                <a:latin typeface="Calibri"/>
                <a:cs typeface="Calibri"/>
              </a:rPr>
              <a:t>;</a:t>
            </a:r>
            <a:r>
              <a:rPr dirty="0" sz="1200" spc="-60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Q</a:t>
            </a:r>
            <a:r>
              <a:rPr dirty="0" baseline="-13888" sz="1200" spc="232" i="1">
                <a:latin typeface="Calibri"/>
                <a:cs typeface="Calibri"/>
              </a:rPr>
              <a:t>Fl</a:t>
            </a:r>
            <a:r>
              <a:rPr dirty="0" baseline="-13888" sz="1200" spc="3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75" i="1">
                <a:latin typeface="Calibri"/>
                <a:cs typeface="Calibri"/>
              </a:rPr>
              <a:t>Q</a:t>
            </a:r>
            <a:r>
              <a:rPr dirty="0" baseline="-13888" sz="1200" spc="112" i="1">
                <a:latin typeface="Calibri"/>
                <a:cs typeface="Calibri"/>
              </a:rPr>
              <a:t>kl</a:t>
            </a:r>
            <a:endParaRPr baseline="-13888" sz="12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spcBef>
                <a:spcPts val="1355"/>
              </a:spcBef>
            </a:pPr>
            <a:r>
              <a:rPr dirty="0" sz="1200">
                <a:latin typeface="Calibri"/>
                <a:cs typeface="Calibri"/>
              </a:rPr>
              <a:t>Sustituyendo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expresiones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160" i="1">
                <a:latin typeface="Calibri"/>
                <a:cs typeface="Calibri"/>
              </a:rPr>
              <a:t>P</a:t>
            </a:r>
            <a:r>
              <a:rPr dirty="0" baseline="-13888" sz="1200" spc="240" i="1">
                <a:latin typeface="Calibri"/>
                <a:cs typeface="Calibri"/>
              </a:rPr>
              <a:t>Fl</a:t>
            </a:r>
            <a:r>
              <a:rPr dirty="0" baseline="-13888" sz="1200" spc="322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Q</a:t>
            </a:r>
            <a:r>
              <a:rPr dirty="0" baseline="-13888" sz="1200" spc="202" i="1">
                <a:latin typeface="Calibri"/>
                <a:cs typeface="Calibri"/>
              </a:rPr>
              <a:t>Fl</a:t>
            </a:r>
            <a:r>
              <a:rPr dirty="0" sz="1200" spc="135">
                <a:latin typeface="Calibri"/>
                <a:cs typeface="Calibri"/>
              </a:rPr>
              <a:t>,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obtiene:</a:t>
            </a:r>
            <a:endParaRPr sz="1200">
              <a:latin typeface="Calibri"/>
              <a:cs typeface="Calibri"/>
            </a:endParaRPr>
          </a:p>
          <a:p>
            <a:pPr marL="62865" marR="377825">
              <a:lnSpc>
                <a:spcPct val="149200"/>
              </a:lnSpc>
              <a:spcBef>
                <a:spcPts val="15"/>
              </a:spcBef>
            </a:pPr>
            <a:r>
              <a:rPr dirty="0" sz="1200" spc="95" i="1">
                <a:latin typeface="Calibri"/>
                <a:cs typeface="Calibri"/>
              </a:rPr>
              <a:t>P</a:t>
            </a:r>
            <a:r>
              <a:rPr dirty="0" baseline="-13888" sz="1200" spc="142" i="1">
                <a:latin typeface="Calibri"/>
                <a:cs typeface="Calibri"/>
              </a:rPr>
              <a:t>kl</a:t>
            </a:r>
            <a:r>
              <a:rPr dirty="0" baseline="-13888" sz="1200" spc="32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(</a:t>
            </a:r>
            <a:r>
              <a:rPr dirty="0" sz="1200" spc="55" i="1">
                <a:latin typeface="Calibri"/>
                <a:cs typeface="Calibri"/>
              </a:rPr>
              <a:t>V</a:t>
            </a:r>
            <a:r>
              <a:rPr dirty="0" baseline="-13888" sz="1200" spc="82" i="1">
                <a:latin typeface="Calibri"/>
                <a:cs typeface="Calibri"/>
              </a:rPr>
              <a:t>k</a:t>
            </a:r>
            <a:r>
              <a:rPr dirty="0" sz="1200" spc="55" i="1">
                <a:latin typeface="Calibri"/>
                <a:cs typeface="Calibri"/>
              </a:rPr>
              <a:t>a</a:t>
            </a:r>
            <a:r>
              <a:rPr dirty="0" sz="1200" spc="55">
                <a:latin typeface="Calibri"/>
                <a:cs typeface="Calibri"/>
              </a:rPr>
              <a:t>)</a:t>
            </a:r>
            <a:r>
              <a:rPr dirty="0" baseline="31250" sz="1200" spc="82">
                <a:latin typeface="Calibri"/>
                <a:cs typeface="Calibri"/>
              </a:rPr>
              <a:t>2</a:t>
            </a:r>
            <a:r>
              <a:rPr dirty="0" baseline="31250" sz="1200" spc="31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g</a:t>
            </a:r>
            <a:r>
              <a:rPr dirty="0" baseline="-13888" sz="1200" i="1">
                <a:latin typeface="Calibri"/>
                <a:cs typeface="Calibri"/>
              </a:rPr>
              <a:t>kl</a:t>
            </a:r>
            <a:r>
              <a:rPr dirty="0" baseline="-13888" sz="1200" spc="232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75">
                <a:latin typeface="Calibri"/>
                <a:cs typeface="Calibri"/>
              </a:rPr>
              <a:t>(</a:t>
            </a:r>
            <a:r>
              <a:rPr dirty="0" sz="1200" spc="75" i="1">
                <a:latin typeface="Calibri"/>
                <a:cs typeface="Calibri"/>
              </a:rPr>
              <a:t>V</a:t>
            </a:r>
            <a:r>
              <a:rPr dirty="0" baseline="-13888" sz="1200" spc="112" i="1">
                <a:latin typeface="Calibri"/>
                <a:cs typeface="Calibri"/>
              </a:rPr>
              <a:t>k</a:t>
            </a:r>
            <a:r>
              <a:rPr dirty="0" sz="1200" spc="75" i="1">
                <a:latin typeface="Calibri"/>
                <a:cs typeface="Calibri"/>
              </a:rPr>
              <a:t>a</a:t>
            </a:r>
            <a:r>
              <a:rPr dirty="0" sz="1200" spc="75">
                <a:latin typeface="Calibri"/>
                <a:cs typeface="Calibri"/>
              </a:rPr>
              <a:t>)</a:t>
            </a:r>
            <a:r>
              <a:rPr dirty="0" sz="1200" spc="75" i="1">
                <a:latin typeface="Calibri"/>
                <a:cs typeface="Calibri"/>
              </a:rPr>
              <a:t>V</a:t>
            </a:r>
            <a:r>
              <a:rPr dirty="0" baseline="-13888" sz="1200" spc="112" i="1">
                <a:latin typeface="Calibri"/>
                <a:cs typeface="Calibri"/>
              </a:rPr>
              <a:t>l</a:t>
            </a:r>
            <a:r>
              <a:rPr dirty="0" sz="1200" spc="75" i="1">
                <a:latin typeface="Calibri"/>
                <a:cs typeface="Calibri"/>
              </a:rPr>
              <a:t>g</a:t>
            </a:r>
            <a:r>
              <a:rPr dirty="0" baseline="-13888" sz="1200" spc="112" i="1">
                <a:latin typeface="Calibri"/>
                <a:cs typeface="Calibri"/>
              </a:rPr>
              <a:t>kl</a:t>
            </a:r>
            <a:r>
              <a:rPr dirty="0" sz="1200" spc="75" i="1">
                <a:latin typeface="Calibri"/>
                <a:cs typeface="Calibri"/>
              </a:rPr>
              <a:t>Cos</a:t>
            </a:r>
            <a:r>
              <a:rPr dirty="0" sz="1200" spc="75">
                <a:latin typeface="Calibri"/>
                <a:cs typeface="Calibri"/>
              </a:rPr>
              <a:t>(Θ</a:t>
            </a:r>
            <a:r>
              <a:rPr dirty="0" baseline="-13888" sz="1200" spc="112" i="1">
                <a:latin typeface="Calibri"/>
                <a:cs typeface="Calibri"/>
              </a:rPr>
              <a:t>kl</a:t>
            </a:r>
            <a:r>
              <a:rPr dirty="0" baseline="-13888" sz="1200" spc="20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50" i="1">
                <a:latin typeface="Calibri"/>
                <a:cs typeface="Calibri"/>
              </a:rPr>
              <a:t>φ</a:t>
            </a:r>
            <a:r>
              <a:rPr dirty="0" baseline="-13888" sz="1200" spc="75" i="1">
                <a:latin typeface="Calibri"/>
                <a:cs typeface="Calibri"/>
              </a:rPr>
              <a:t>kl</a:t>
            </a:r>
            <a:r>
              <a:rPr dirty="0" sz="1200" spc="50">
                <a:latin typeface="Calibri"/>
                <a:cs typeface="Calibri"/>
              </a:rPr>
              <a:t>)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Calibri"/>
                <a:cs typeface="Calibri"/>
              </a:rPr>
              <a:t>(</a:t>
            </a:r>
            <a:r>
              <a:rPr dirty="0" sz="1200" spc="70" i="1">
                <a:latin typeface="Calibri"/>
                <a:cs typeface="Calibri"/>
              </a:rPr>
              <a:t>V</a:t>
            </a:r>
            <a:r>
              <a:rPr dirty="0" baseline="-13888" sz="1200" spc="104" i="1">
                <a:latin typeface="Calibri"/>
                <a:cs typeface="Calibri"/>
              </a:rPr>
              <a:t>k</a:t>
            </a:r>
            <a:r>
              <a:rPr dirty="0" sz="1200" spc="70" i="1">
                <a:latin typeface="Calibri"/>
                <a:cs typeface="Calibri"/>
              </a:rPr>
              <a:t>a</a:t>
            </a:r>
            <a:r>
              <a:rPr dirty="0" sz="1200" spc="70">
                <a:latin typeface="Calibri"/>
                <a:cs typeface="Calibri"/>
              </a:rPr>
              <a:t>)</a:t>
            </a:r>
            <a:r>
              <a:rPr dirty="0" sz="1200" spc="70" i="1">
                <a:latin typeface="Calibri"/>
                <a:cs typeface="Calibri"/>
              </a:rPr>
              <a:t>V</a:t>
            </a:r>
            <a:r>
              <a:rPr dirty="0" baseline="-13888" sz="1200" spc="104" i="1">
                <a:latin typeface="Calibri"/>
                <a:cs typeface="Calibri"/>
              </a:rPr>
              <a:t>l</a:t>
            </a:r>
            <a:r>
              <a:rPr dirty="0" sz="1200" spc="70" i="1">
                <a:latin typeface="Calibri"/>
                <a:cs typeface="Calibri"/>
              </a:rPr>
              <a:t>b</a:t>
            </a:r>
            <a:r>
              <a:rPr dirty="0" baseline="-13888" sz="1200" spc="104" i="1">
                <a:latin typeface="Calibri"/>
                <a:cs typeface="Calibri"/>
              </a:rPr>
              <a:t>kl</a:t>
            </a:r>
            <a:r>
              <a:rPr dirty="0" sz="1200" spc="70" i="1">
                <a:latin typeface="Calibri"/>
                <a:cs typeface="Calibri"/>
              </a:rPr>
              <a:t>Sen</a:t>
            </a:r>
            <a:r>
              <a:rPr dirty="0" sz="1200" spc="70">
                <a:latin typeface="Calibri"/>
                <a:cs typeface="Calibri"/>
              </a:rPr>
              <a:t>(Θ</a:t>
            </a:r>
            <a:r>
              <a:rPr dirty="0" baseline="-13888" sz="1200" spc="104" i="1">
                <a:latin typeface="Calibri"/>
                <a:cs typeface="Calibri"/>
              </a:rPr>
              <a:t>kl</a:t>
            </a:r>
            <a:r>
              <a:rPr dirty="0" baseline="-13888" sz="1200" spc="20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30" i="1">
                <a:latin typeface="Calibri"/>
                <a:cs typeface="Calibri"/>
              </a:rPr>
              <a:t>φ</a:t>
            </a:r>
            <a:r>
              <a:rPr dirty="0" baseline="-13888" sz="1200" spc="44" i="1">
                <a:latin typeface="Calibri"/>
                <a:cs typeface="Calibri"/>
              </a:rPr>
              <a:t>kl</a:t>
            </a:r>
            <a:r>
              <a:rPr dirty="0" sz="1200" spc="30">
                <a:latin typeface="Calibri"/>
                <a:cs typeface="Calibri"/>
              </a:rPr>
              <a:t>) </a:t>
            </a:r>
            <a:r>
              <a:rPr dirty="0" sz="1200" spc="90" i="1">
                <a:latin typeface="Calibri"/>
                <a:cs typeface="Calibri"/>
              </a:rPr>
              <a:t>Q</a:t>
            </a:r>
            <a:r>
              <a:rPr dirty="0" baseline="-13888" sz="1200" spc="135" i="1">
                <a:latin typeface="Calibri"/>
                <a:cs typeface="Calibri"/>
              </a:rPr>
              <a:t>kl</a:t>
            </a:r>
            <a:r>
              <a:rPr dirty="0" baseline="-13888" sz="1200" spc="32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−</a:t>
            </a:r>
            <a:r>
              <a:rPr dirty="0" sz="1200" spc="45">
                <a:latin typeface="Calibri"/>
                <a:cs typeface="Calibri"/>
              </a:rPr>
              <a:t>(</a:t>
            </a:r>
            <a:r>
              <a:rPr dirty="0" sz="1200" spc="45" i="1">
                <a:latin typeface="Calibri"/>
                <a:cs typeface="Calibri"/>
              </a:rPr>
              <a:t>V</a:t>
            </a:r>
            <a:r>
              <a:rPr dirty="0" baseline="-13888" sz="1200" spc="67" i="1">
                <a:latin typeface="Calibri"/>
                <a:cs typeface="Calibri"/>
              </a:rPr>
              <a:t>k</a:t>
            </a:r>
            <a:r>
              <a:rPr dirty="0" sz="1200" spc="45" i="1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)</a:t>
            </a:r>
            <a:r>
              <a:rPr dirty="0" baseline="31250" sz="1200" spc="67">
                <a:latin typeface="Calibri"/>
                <a:cs typeface="Calibri"/>
              </a:rPr>
              <a:t>2</a:t>
            </a:r>
            <a:r>
              <a:rPr dirty="0" baseline="31250" sz="1200" spc="322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b</a:t>
            </a:r>
            <a:r>
              <a:rPr dirty="0" baseline="-13888" sz="1200" i="1">
                <a:latin typeface="Calibri"/>
                <a:cs typeface="Calibri"/>
              </a:rPr>
              <a:t>kl</a:t>
            </a:r>
            <a:r>
              <a:rPr dirty="0" baseline="-13888" sz="1200" spc="232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95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Calibri"/>
                <a:cs typeface="Calibri"/>
              </a:rPr>
              <a:t>(</a:t>
            </a:r>
            <a:r>
              <a:rPr dirty="0" sz="1200" spc="70" i="1">
                <a:latin typeface="Calibri"/>
                <a:cs typeface="Calibri"/>
              </a:rPr>
              <a:t>V</a:t>
            </a:r>
            <a:r>
              <a:rPr dirty="0" baseline="-13888" sz="1200" spc="104" i="1">
                <a:latin typeface="Calibri"/>
                <a:cs typeface="Calibri"/>
              </a:rPr>
              <a:t>k</a:t>
            </a:r>
            <a:r>
              <a:rPr dirty="0" sz="1200" spc="70" i="1">
                <a:latin typeface="Calibri"/>
                <a:cs typeface="Calibri"/>
              </a:rPr>
              <a:t>a</a:t>
            </a:r>
            <a:r>
              <a:rPr dirty="0" sz="1200" spc="70">
                <a:latin typeface="Calibri"/>
                <a:cs typeface="Calibri"/>
              </a:rPr>
              <a:t>)</a:t>
            </a:r>
            <a:r>
              <a:rPr dirty="0" sz="1200" spc="70" i="1">
                <a:latin typeface="Calibri"/>
                <a:cs typeface="Calibri"/>
              </a:rPr>
              <a:t>V</a:t>
            </a:r>
            <a:r>
              <a:rPr dirty="0" baseline="-13888" sz="1200" spc="104" i="1">
                <a:latin typeface="Calibri"/>
                <a:cs typeface="Calibri"/>
              </a:rPr>
              <a:t>l</a:t>
            </a:r>
            <a:r>
              <a:rPr dirty="0" sz="1200" spc="70" i="1">
                <a:latin typeface="Calibri"/>
                <a:cs typeface="Calibri"/>
              </a:rPr>
              <a:t>g</a:t>
            </a:r>
            <a:r>
              <a:rPr dirty="0" baseline="-13888" sz="1200" spc="104" i="1">
                <a:latin typeface="Calibri"/>
                <a:cs typeface="Calibri"/>
              </a:rPr>
              <a:t>kl</a:t>
            </a:r>
            <a:r>
              <a:rPr dirty="0" sz="1200" spc="70" i="1">
                <a:latin typeface="Calibri"/>
                <a:cs typeface="Calibri"/>
              </a:rPr>
              <a:t>Sen</a:t>
            </a:r>
            <a:r>
              <a:rPr dirty="0" sz="1200" spc="70">
                <a:latin typeface="Calibri"/>
                <a:cs typeface="Calibri"/>
              </a:rPr>
              <a:t>(Θ</a:t>
            </a:r>
            <a:r>
              <a:rPr dirty="0" baseline="-13888" sz="1200" spc="104" i="1">
                <a:latin typeface="Calibri"/>
                <a:cs typeface="Calibri"/>
              </a:rPr>
              <a:t>kl</a:t>
            </a:r>
            <a:r>
              <a:rPr dirty="0" baseline="-13888" sz="1200" spc="20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φ</a:t>
            </a:r>
            <a:r>
              <a:rPr dirty="0" baseline="-13888" sz="1200" spc="232" i="1">
                <a:latin typeface="Calibri"/>
                <a:cs typeface="Calibri"/>
              </a:rPr>
              <a:t>kl</a:t>
            </a:r>
            <a:r>
              <a:rPr dirty="0" sz="1200" spc="155">
                <a:latin typeface="Calibri"/>
                <a:cs typeface="Calibri"/>
              </a:rPr>
              <a:t>)+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(</a:t>
            </a:r>
            <a:r>
              <a:rPr dirty="0" sz="1200" spc="65" i="1">
                <a:latin typeface="Calibri"/>
                <a:cs typeface="Calibri"/>
              </a:rPr>
              <a:t>V</a:t>
            </a:r>
            <a:r>
              <a:rPr dirty="0" baseline="-13888" sz="1200" spc="97" i="1">
                <a:latin typeface="Calibri"/>
                <a:cs typeface="Calibri"/>
              </a:rPr>
              <a:t>k</a:t>
            </a:r>
            <a:r>
              <a:rPr dirty="0" sz="1200" spc="65" i="1">
                <a:latin typeface="Calibri"/>
                <a:cs typeface="Calibri"/>
              </a:rPr>
              <a:t>a</a:t>
            </a:r>
            <a:r>
              <a:rPr dirty="0" sz="1200" spc="65">
                <a:latin typeface="Calibri"/>
                <a:cs typeface="Calibri"/>
              </a:rPr>
              <a:t>)</a:t>
            </a:r>
            <a:r>
              <a:rPr dirty="0" sz="1200" spc="65" i="1">
                <a:latin typeface="Calibri"/>
                <a:cs typeface="Calibri"/>
              </a:rPr>
              <a:t>V</a:t>
            </a:r>
            <a:r>
              <a:rPr dirty="0" baseline="-13888" sz="1200" spc="97" i="1">
                <a:latin typeface="Calibri"/>
                <a:cs typeface="Calibri"/>
              </a:rPr>
              <a:t>l</a:t>
            </a:r>
            <a:r>
              <a:rPr dirty="0" sz="1200" spc="65" i="1">
                <a:latin typeface="Calibri"/>
                <a:cs typeface="Calibri"/>
              </a:rPr>
              <a:t>b</a:t>
            </a:r>
            <a:r>
              <a:rPr dirty="0" baseline="-13888" sz="1200" spc="97" i="1">
                <a:latin typeface="Calibri"/>
                <a:cs typeface="Calibri"/>
              </a:rPr>
              <a:t>ke</a:t>
            </a:r>
            <a:r>
              <a:rPr dirty="0" sz="1200" spc="65" i="1">
                <a:latin typeface="Calibri"/>
                <a:cs typeface="Calibri"/>
              </a:rPr>
              <a:t>Cos</a:t>
            </a:r>
            <a:r>
              <a:rPr dirty="0" sz="1200" spc="65">
                <a:latin typeface="Calibri"/>
                <a:cs typeface="Calibri"/>
              </a:rPr>
              <a:t>(Θ</a:t>
            </a:r>
            <a:r>
              <a:rPr dirty="0" baseline="-13888" sz="1200" spc="97" i="1">
                <a:latin typeface="Calibri"/>
                <a:cs typeface="Calibri"/>
              </a:rPr>
              <a:t>kl</a:t>
            </a:r>
            <a:r>
              <a:rPr dirty="0" baseline="-13888" sz="1200" spc="20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30" i="1">
                <a:latin typeface="Calibri"/>
                <a:cs typeface="Calibri"/>
              </a:rPr>
              <a:t>φ</a:t>
            </a:r>
            <a:r>
              <a:rPr dirty="0" baseline="-13888" sz="1200" spc="44" i="1">
                <a:latin typeface="Calibri"/>
                <a:cs typeface="Calibri"/>
              </a:rPr>
              <a:t>kl</a:t>
            </a:r>
            <a:r>
              <a:rPr dirty="0" sz="1200" spc="3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05920" y="1778058"/>
            <a:ext cx="5787390" cy="1039494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20"/>
              </a:spcBef>
              <a:tabLst>
                <a:tab pos="1628139" algn="l"/>
              </a:tabLst>
            </a:pPr>
            <a:r>
              <a:rPr dirty="0" sz="1700" spc="285" b="1">
                <a:latin typeface="Calibri"/>
                <a:cs typeface="Calibri"/>
              </a:rPr>
              <a:t>CAP</a:t>
            </a:r>
            <a:r>
              <a:rPr dirty="0" baseline="13071" sz="2550" spc="427" b="1">
                <a:latin typeface="Calibri"/>
                <a:cs typeface="Calibri"/>
              </a:rPr>
              <a:t>´</a:t>
            </a:r>
            <a:r>
              <a:rPr dirty="0" sz="1700" spc="285" b="1">
                <a:latin typeface="Calibri"/>
                <a:cs typeface="Calibri"/>
              </a:rPr>
              <a:t>ITULO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50" b="1">
                <a:latin typeface="Calibri"/>
                <a:cs typeface="Calibri"/>
              </a:rPr>
              <a:t>3</a:t>
            </a:r>
            <a:endParaRPr sz="1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800"/>
              </a:spcBef>
            </a:pPr>
            <a:endParaRPr sz="17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1700" spc="365" b="1">
                <a:latin typeface="Calibri"/>
                <a:cs typeface="Calibri"/>
              </a:rPr>
              <a:t>OPER</a:t>
            </a:r>
            <a:r>
              <a:rPr dirty="0" sz="1700" spc="335" b="1">
                <a:latin typeface="Calibri"/>
                <a:cs typeface="Calibri"/>
              </a:rPr>
              <a:t>A</a:t>
            </a:r>
            <a:r>
              <a:rPr dirty="0" sz="1700" spc="375" b="1">
                <a:latin typeface="Calibri"/>
                <a:cs typeface="Calibri"/>
              </a:rPr>
              <a:t>C</a:t>
            </a:r>
            <a:r>
              <a:rPr dirty="0" sz="1700" spc="365" b="1">
                <a:latin typeface="Calibri"/>
                <a:cs typeface="Calibri"/>
              </a:rPr>
              <a:t>I</a:t>
            </a:r>
            <a:r>
              <a:rPr dirty="0" sz="1700" spc="-595" b="1">
                <a:latin typeface="Calibri"/>
                <a:cs typeface="Calibri"/>
              </a:rPr>
              <a:t>O</a:t>
            </a:r>
            <a:r>
              <a:rPr dirty="0" baseline="13071" sz="2550" spc="922" b="1">
                <a:latin typeface="Calibri"/>
                <a:cs typeface="Calibri"/>
              </a:rPr>
              <a:t>´</a:t>
            </a:r>
            <a:r>
              <a:rPr dirty="0" sz="1700" spc="370" b="1">
                <a:latin typeface="Calibri"/>
                <a:cs typeface="Calibri"/>
              </a:rPr>
              <a:t>N</a:t>
            </a:r>
            <a:r>
              <a:rPr dirty="0" sz="1700" spc="265" b="1">
                <a:latin typeface="Calibri"/>
                <a:cs typeface="Calibri"/>
              </a:rPr>
              <a:t> </a:t>
            </a:r>
            <a:r>
              <a:rPr dirty="0" sz="1700" spc="415" b="1">
                <a:latin typeface="Calibri"/>
                <a:cs typeface="Calibri"/>
              </a:rPr>
              <a:t>DE</a:t>
            </a:r>
            <a:r>
              <a:rPr dirty="0" sz="1700" spc="250" b="1">
                <a:latin typeface="Calibri"/>
                <a:cs typeface="Calibri"/>
              </a:rPr>
              <a:t> </a:t>
            </a:r>
            <a:r>
              <a:rPr dirty="0" sz="1700" spc="325" b="1">
                <a:latin typeface="Calibri"/>
                <a:cs typeface="Calibri"/>
              </a:rPr>
              <a:t>LOS</a:t>
            </a:r>
            <a:r>
              <a:rPr dirty="0" sz="1700" spc="270" b="1">
                <a:latin typeface="Calibri"/>
                <a:cs typeface="Calibri"/>
              </a:rPr>
              <a:t> </a:t>
            </a:r>
            <a:r>
              <a:rPr dirty="0" sz="1700" spc="345" b="1">
                <a:latin typeface="Calibri"/>
                <a:cs typeface="Calibri"/>
              </a:rPr>
              <a:t>SISTEMAS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425" b="1">
                <a:latin typeface="Calibri"/>
                <a:cs typeface="Calibri"/>
              </a:rPr>
              <a:t>DE</a:t>
            </a:r>
            <a:r>
              <a:rPr dirty="0" sz="1700" spc="250" b="1">
                <a:latin typeface="Calibri"/>
                <a:cs typeface="Calibri"/>
              </a:rPr>
              <a:t> </a:t>
            </a:r>
            <a:r>
              <a:rPr dirty="0" sz="1700" spc="395" b="1">
                <a:latin typeface="Calibri"/>
                <a:cs typeface="Calibri"/>
              </a:rPr>
              <a:t>POTENCIA</a:t>
            </a:r>
            <a:endParaRPr sz="1700">
              <a:latin typeface="Calibri"/>
              <a:cs typeface="Calibri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1212126" y="4802974"/>
            <a:ext cx="4712335" cy="3801110"/>
            <a:chOff x="1212126" y="4802974"/>
            <a:chExt cx="4712335" cy="3801110"/>
          </a:xfrm>
        </p:grpSpPr>
        <p:sp>
          <p:nvSpPr>
            <p:cNvPr id="4" name="object 4" descr=""/>
            <p:cNvSpPr/>
            <p:nvPr/>
          </p:nvSpPr>
          <p:spPr>
            <a:xfrm>
              <a:off x="1217523" y="7688732"/>
              <a:ext cx="4701540" cy="909955"/>
            </a:xfrm>
            <a:custGeom>
              <a:avLst/>
              <a:gdLst/>
              <a:ahLst/>
              <a:cxnLst/>
              <a:rect l="l" t="t" r="r" b="b"/>
              <a:pathLst>
                <a:path w="4701540" h="909954">
                  <a:moveTo>
                    <a:pt x="0" y="0"/>
                  </a:moveTo>
                  <a:lnTo>
                    <a:pt x="1821180" y="0"/>
                  </a:lnTo>
                </a:path>
                <a:path w="4701540" h="909954">
                  <a:moveTo>
                    <a:pt x="5334" y="904494"/>
                  </a:moveTo>
                  <a:lnTo>
                    <a:pt x="5334" y="3810"/>
                  </a:lnTo>
                </a:path>
                <a:path w="4701540" h="909954">
                  <a:moveTo>
                    <a:pt x="1815845" y="904494"/>
                  </a:moveTo>
                  <a:lnTo>
                    <a:pt x="1815845" y="3810"/>
                  </a:lnTo>
                </a:path>
                <a:path w="4701540" h="909954">
                  <a:moveTo>
                    <a:pt x="0" y="909828"/>
                  </a:moveTo>
                  <a:lnTo>
                    <a:pt x="1821180" y="909828"/>
                  </a:lnTo>
                </a:path>
                <a:path w="4701540" h="909954">
                  <a:moveTo>
                    <a:pt x="2880360" y="0"/>
                  </a:moveTo>
                  <a:lnTo>
                    <a:pt x="4701540" y="0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4103217" y="7692542"/>
              <a:ext cx="1811020" cy="901065"/>
            </a:xfrm>
            <a:custGeom>
              <a:avLst/>
              <a:gdLst/>
              <a:ahLst/>
              <a:cxnLst/>
              <a:rect l="l" t="t" r="r" b="b"/>
              <a:pathLst>
                <a:path w="1811020" h="901065">
                  <a:moveTo>
                    <a:pt x="0" y="900684"/>
                  </a:moveTo>
                  <a:lnTo>
                    <a:pt x="0" y="0"/>
                  </a:lnTo>
                </a:path>
                <a:path w="1811020" h="901065">
                  <a:moveTo>
                    <a:pt x="1810511" y="900684"/>
                  </a:moveTo>
                  <a:lnTo>
                    <a:pt x="1810511" y="0"/>
                  </a:lnTo>
                </a:path>
              </a:pathLst>
            </a:custGeom>
            <a:ln w="106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4097883" y="8598560"/>
              <a:ext cx="1821180" cy="0"/>
            </a:xfrm>
            <a:custGeom>
              <a:avLst/>
              <a:gdLst/>
              <a:ahLst/>
              <a:cxnLst/>
              <a:rect l="l" t="t" r="r" b="b"/>
              <a:pathLst>
                <a:path w="1821179" h="0">
                  <a:moveTo>
                    <a:pt x="0" y="0"/>
                  </a:moveTo>
                  <a:lnTo>
                    <a:pt x="1821180" y="0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217523" y="6248552"/>
              <a:ext cx="1821180" cy="0"/>
            </a:xfrm>
            <a:custGeom>
              <a:avLst/>
              <a:gdLst/>
              <a:ahLst/>
              <a:cxnLst/>
              <a:rect l="l" t="t" r="r" b="b"/>
              <a:pathLst>
                <a:path w="1821180" h="0">
                  <a:moveTo>
                    <a:pt x="0" y="0"/>
                  </a:moveTo>
                  <a:lnTo>
                    <a:pt x="1821180" y="0"/>
                  </a:lnTo>
                </a:path>
              </a:pathLst>
            </a:custGeom>
            <a:ln w="106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1217523" y="6252362"/>
              <a:ext cx="1821180" cy="906144"/>
            </a:xfrm>
            <a:custGeom>
              <a:avLst/>
              <a:gdLst/>
              <a:ahLst/>
              <a:cxnLst/>
              <a:rect l="l" t="t" r="r" b="b"/>
              <a:pathLst>
                <a:path w="1821180" h="906145">
                  <a:moveTo>
                    <a:pt x="5334" y="900684"/>
                  </a:moveTo>
                  <a:lnTo>
                    <a:pt x="5334" y="0"/>
                  </a:lnTo>
                </a:path>
                <a:path w="1821180" h="906145">
                  <a:moveTo>
                    <a:pt x="1815845" y="900684"/>
                  </a:moveTo>
                  <a:lnTo>
                    <a:pt x="1815845" y="0"/>
                  </a:lnTo>
                </a:path>
                <a:path w="1821180" h="906145">
                  <a:moveTo>
                    <a:pt x="0" y="906017"/>
                  </a:moveTo>
                  <a:lnTo>
                    <a:pt x="1821180" y="906017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097883" y="6248552"/>
              <a:ext cx="1821180" cy="904875"/>
            </a:xfrm>
            <a:custGeom>
              <a:avLst/>
              <a:gdLst/>
              <a:ahLst/>
              <a:cxnLst/>
              <a:rect l="l" t="t" r="r" b="b"/>
              <a:pathLst>
                <a:path w="1821179" h="904875">
                  <a:moveTo>
                    <a:pt x="0" y="0"/>
                  </a:moveTo>
                  <a:lnTo>
                    <a:pt x="1821180" y="0"/>
                  </a:lnTo>
                </a:path>
                <a:path w="1821179" h="904875">
                  <a:moveTo>
                    <a:pt x="5333" y="904494"/>
                  </a:moveTo>
                  <a:lnTo>
                    <a:pt x="5333" y="3810"/>
                  </a:lnTo>
                </a:path>
                <a:path w="1821179" h="904875">
                  <a:moveTo>
                    <a:pt x="1815845" y="904494"/>
                  </a:moveTo>
                  <a:lnTo>
                    <a:pt x="1815845" y="3810"/>
                  </a:lnTo>
                </a:path>
              </a:pathLst>
            </a:custGeom>
            <a:ln w="106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097883" y="7158380"/>
              <a:ext cx="1821180" cy="0"/>
            </a:xfrm>
            <a:custGeom>
              <a:avLst/>
              <a:gdLst/>
              <a:ahLst/>
              <a:cxnLst/>
              <a:rect l="l" t="t" r="r" b="b"/>
              <a:pathLst>
                <a:path w="1821179" h="0">
                  <a:moveTo>
                    <a:pt x="0" y="0"/>
                  </a:moveTo>
                  <a:lnTo>
                    <a:pt x="1821180" y="0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2657703" y="4808372"/>
              <a:ext cx="1821180" cy="0"/>
            </a:xfrm>
            <a:custGeom>
              <a:avLst/>
              <a:gdLst/>
              <a:ahLst/>
              <a:cxnLst/>
              <a:rect l="l" t="t" r="r" b="b"/>
              <a:pathLst>
                <a:path w="1821179" h="0">
                  <a:moveTo>
                    <a:pt x="0" y="0"/>
                  </a:moveTo>
                  <a:lnTo>
                    <a:pt x="1821180" y="0"/>
                  </a:lnTo>
                </a:path>
              </a:pathLst>
            </a:custGeom>
            <a:ln w="106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663037" y="4812181"/>
              <a:ext cx="0" cy="901065"/>
            </a:xfrm>
            <a:custGeom>
              <a:avLst/>
              <a:gdLst/>
              <a:ahLst/>
              <a:cxnLst/>
              <a:rect l="l" t="t" r="r" b="b"/>
              <a:pathLst>
                <a:path w="0" h="901064">
                  <a:moveTo>
                    <a:pt x="0" y="900684"/>
                  </a:moveTo>
                  <a:lnTo>
                    <a:pt x="0" y="0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657703" y="4812181"/>
              <a:ext cx="1821180" cy="906144"/>
            </a:xfrm>
            <a:custGeom>
              <a:avLst/>
              <a:gdLst/>
              <a:ahLst/>
              <a:cxnLst/>
              <a:rect l="l" t="t" r="r" b="b"/>
              <a:pathLst>
                <a:path w="1821179" h="906145">
                  <a:moveTo>
                    <a:pt x="1815845" y="900684"/>
                  </a:moveTo>
                  <a:lnTo>
                    <a:pt x="1815845" y="0"/>
                  </a:lnTo>
                </a:path>
                <a:path w="1821179" h="906145">
                  <a:moveTo>
                    <a:pt x="0" y="906018"/>
                  </a:moveTo>
                  <a:lnTo>
                    <a:pt x="1821180" y="906018"/>
                  </a:lnTo>
                </a:path>
              </a:pathLst>
            </a:custGeom>
            <a:ln w="106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128113" y="7151522"/>
              <a:ext cx="1441450" cy="991869"/>
            </a:xfrm>
            <a:custGeom>
              <a:avLst/>
              <a:gdLst/>
              <a:ahLst/>
              <a:cxnLst/>
              <a:rect l="l" t="t" r="r" b="b"/>
              <a:pathLst>
                <a:path w="1441450" h="991870">
                  <a:moveTo>
                    <a:pt x="0" y="542544"/>
                  </a:moveTo>
                  <a:lnTo>
                    <a:pt x="0" y="271272"/>
                  </a:lnTo>
                </a:path>
                <a:path w="1441450" h="991870">
                  <a:moveTo>
                    <a:pt x="0" y="271272"/>
                  </a:moveTo>
                  <a:lnTo>
                    <a:pt x="0" y="0"/>
                  </a:lnTo>
                </a:path>
                <a:path w="1441450" h="991870">
                  <a:moveTo>
                    <a:pt x="899921" y="991362"/>
                  </a:moveTo>
                  <a:lnTo>
                    <a:pt x="1440942" y="991362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428491" y="8004268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30" b="1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3022637" y="6697306"/>
            <a:ext cx="3252470" cy="1450975"/>
            <a:chOff x="3022637" y="6697306"/>
            <a:chExt cx="3252470" cy="1450975"/>
          </a:xfrm>
        </p:grpSpPr>
        <p:sp>
          <p:nvSpPr>
            <p:cNvPr id="17" name="object 17" descr=""/>
            <p:cNvSpPr/>
            <p:nvPr/>
          </p:nvSpPr>
          <p:spPr>
            <a:xfrm>
              <a:off x="3567531" y="8142884"/>
              <a:ext cx="2702560" cy="0"/>
            </a:xfrm>
            <a:custGeom>
              <a:avLst/>
              <a:gdLst/>
              <a:ahLst/>
              <a:cxnLst/>
              <a:rect l="l" t="t" r="r" b="b"/>
              <a:pathLst>
                <a:path w="2702560" h="0">
                  <a:moveTo>
                    <a:pt x="0" y="0"/>
                  </a:moveTo>
                  <a:lnTo>
                    <a:pt x="541020" y="0"/>
                  </a:lnTo>
                </a:path>
                <a:path w="2702560" h="0">
                  <a:moveTo>
                    <a:pt x="2340864" y="0"/>
                  </a:moveTo>
                  <a:lnTo>
                    <a:pt x="2702052" y="0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028035" y="6702704"/>
              <a:ext cx="541020" cy="0"/>
            </a:xfrm>
            <a:custGeom>
              <a:avLst/>
              <a:gdLst/>
              <a:ahLst/>
              <a:cxnLst/>
              <a:rect l="l" t="t" r="r" b="b"/>
              <a:pathLst>
                <a:path w="541020" h="0">
                  <a:moveTo>
                    <a:pt x="0" y="0"/>
                  </a:moveTo>
                  <a:lnTo>
                    <a:pt x="541020" y="0"/>
                  </a:lnTo>
                </a:path>
              </a:pathLst>
            </a:custGeom>
            <a:ln w="106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 txBox="1"/>
          <p:nvPr/>
        </p:nvSpPr>
        <p:spPr>
          <a:xfrm>
            <a:off x="4647285" y="7158380"/>
            <a:ext cx="721360" cy="530860"/>
          </a:xfrm>
          <a:prstGeom prst="rect">
            <a:avLst/>
          </a:prstGeom>
          <a:ln w="10667">
            <a:solidFill>
              <a:srgbClr val="000000"/>
            </a:solidFill>
          </a:ln>
        </p:spPr>
        <p:txBody>
          <a:bodyPr wrap="square" lIns="0" tIns="137160" rIns="0" bIns="0" rtlCol="0" vert="horz">
            <a:spAutoFit/>
          </a:bodyPr>
          <a:lstStyle/>
          <a:p>
            <a:pPr marL="635">
              <a:lnSpc>
                <a:spcPct val="100000"/>
              </a:lnSpc>
              <a:spcBef>
                <a:spcPts val="1080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354828" y="7409908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55" b="1">
                <a:latin typeface="Cambria"/>
                <a:cs typeface="Cambria"/>
              </a:rPr>
              <a:t>^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428491" y="6564089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30" b="1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3567531" y="5263286"/>
            <a:ext cx="2700020" cy="1440180"/>
          </a:xfrm>
          <a:custGeom>
            <a:avLst/>
            <a:gdLst/>
            <a:ahLst/>
            <a:cxnLst/>
            <a:rect l="l" t="t" r="r" b="b"/>
            <a:pathLst>
              <a:path w="2700020" h="1440179">
                <a:moveTo>
                  <a:pt x="0" y="1439418"/>
                </a:moveTo>
                <a:lnTo>
                  <a:pt x="541020" y="1439418"/>
                </a:lnTo>
              </a:path>
              <a:path w="2700020" h="1440179">
                <a:moveTo>
                  <a:pt x="2699766" y="1440180"/>
                </a:moveTo>
                <a:lnTo>
                  <a:pt x="2699766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6255513" y="6564089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</p:txBody>
      </p:sp>
      <p:grpSp>
        <p:nvGrpSpPr>
          <p:cNvPr id="24" name="object 24" descr=""/>
          <p:cNvGrpSpPr/>
          <p:nvPr/>
        </p:nvGrpSpPr>
        <p:grpSpPr>
          <a:xfrm>
            <a:off x="2122715" y="5257126"/>
            <a:ext cx="4152265" cy="2892425"/>
            <a:chOff x="2122715" y="5257126"/>
            <a:chExt cx="4152265" cy="2892425"/>
          </a:xfrm>
        </p:grpSpPr>
        <p:sp>
          <p:nvSpPr>
            <p:cNvPr id="25" name="object 25" descr=""/>
            <p:cNvSpPr/>
            <p:nvPr/>
          </p:nvSpPr>
          <p:spPr>
            <a:xfrm>
              <a:off x="4468215" y="5262523"/>
              <a:ext cx="1801495" cy="2881630"/>
            </a:xfrm>
            <a:custGeom>
              <a:avLst/>
              <a:gdLst/>
              <a:ahLst/>
              <a:cxnLst/>
              <a:rect l="l" t="t" r="r" b="b"/>
              <a:pathLst>
                <a:path w="1801495" h="2881629">
                  <a:moveTo>
                    <a:pt x="1799082" y="2881122"/>
                  </a:moveTo>
                  <a:lnTo>
                    <a:pt x="1799082" y="1440942"/>
                  </a:lnTo>
                </a:path>
                <a:path w="1801495" h="2881629">
                  <a:moveTo>
                    <a:pt x="0" y="0"/>
                  </a:moveTo>
                  <a:lnTo>
                    <a:pt x="1801368" y="0"/>
                  </a:lnTo>
                </a:path>
              </a:pathLst>
            </a:custGeom>
            <a:ln w="106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2128113" y="5892698"/>
              <a:ext cx="0" cy="361315"/>
            </a:xfrm>
            <a:custGeom>
              <a:avLst/>
              <a:gdLst/>
              <a:ahLst/>
              <a:cxnLst/>
              <a:rect l="l" t="t" r="r" b="b"/>
              <a:pathLst>
                <a:path w="0" h="361314">
                  <a:moveTo>
                    <a:pt x="0" y="361188"/>
                  </a:moveTo>
                  <a:lnTo>
                    <a:pt x="0" y="0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 txBox="1"/>
          <p:nvPr/>
        </p:nvSpPr>
        <p:spPr>
          <a:xfrm>
            <a:off x="2114804" y="5879813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55" b="1">
                <a:latin typeface="Cambria"/>
                <a:cs typeface="Cambria"/>
              </a:rPr>
              <a:t>^</a:t>
            </a:r>
            <a:endParaRPr sz="1000">
              <a:latin typeface="Cambria"/>
              <a:cs typeface="Cambria"/>
            </a:endParaRPr>
          </a:p>
        </p:txBody>
      </p:sp>
      <p:grpSp>
        <p:nvGrpSpPr>
          <p:cNvPr id="28" name="object 28" descr=""/>
          <p:cNvGrpSpPr/>
          <p:nvPr/>
        </p:nvGrpSpPr>
        <p:grpSpPr>
          <a:xfrm>
            <a:off x="2121954" y="5705944"/>
            <a:ext cx="3251835" cy="553720"/>
            <a:chOff x="2121954" y="5705944"/>
            <a:chExt cx="3251835" cy="553720"/>
          </a:xfrm>
        </p:grpSpPr>
        <p:sp>
          <p:nvSpPr>
            <p:cNvPr id="29" name="object 29" descr=""/>
            <p:cNvSpPr/>
            <p:nvPr/>
          </p:nvSpPr>
          <p:spPr>
            <a:xfrm>
              <a:off x="2127351" y="5893460"/>
              <a:ext cx="901065" cy="0"/>
            </a:xfrm>
            <a:custGeom>
              <a:avLst/>
              <a:gdLst/>
              <a:ahLst/>
              <a:cxnLst/>
              <a:rect l="l" t="t" r="r" b="b"/>
              <a:pathLst>
                <a:path w="901064" h="0">
                  <a:moveTo>
                    <a:pt x="0" y="0"/>
                  </a:moveTo>
                  <a:lnTo>
                    <a:pt x="900684" y="0"/>
                  </a:lnTo>
                </a:path>
              </a:pathLst>
            </a:custGeom>
            <a:ln w="106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3027273" y="5711342"/>
              <a:ext cx="0" cy="181610"/>
            </a:xfrm>
            <a:custGeom>
              <a:avLst/>
              <a:gdLst/>
              <a:ahLst/>
              <a:cxnLst/>
              <a:rect l="l" t="t" r="r" b="b"/>
              <a:pathLst>
                <a:path w="0" h="181610">
                  <a:moveTo>
                    <a:pt x="0" y="181356"/>
                  </a:moveTo>
                  <a:lnTo>
                    <a:pt x="0" y="0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3567531" y="5711342"/>
              <a:ext cx="1800860" cy="542925"/>
            </a:xfrm>
            <a:custGeom>
              <a:avLst/>
              <a:gdLst/>
              <a:ahLst/>
              <a:cxnLst/>
              <a:rect l="l" t="t" r="r" b="b"/>
              <a:pathLst>
                <a:path w="1800860" h="542925">
                  <a:moveTo>
                    <a:pt x="1079754" y="542544"/>
                  </a:moveTo>
                  <a:lnTo>
                    <a:pt x="1079754" y="361188"/>
                  </a:lnTo>
                </a:path>
                <a:path w="1800860" h="542925">
                  <a:moveTo>
                    <a:pt x="1800606" y="542544"/>
                  </a:moveTo>
                  <a:lnTo>
                    <a:pt x="1800606" y="181355"/>
                  </a:lnTo>
                </a:path>
                <a:path w="1800860" h="542925">
                  <a:moveTo>
                    <a:pt x="539496" y="182118"/>
                  </a:moveTo>
                  <a:lnTo>
                    <a:pt x="1799844" y="182118"/>
                  </a:lnTo>
                </a:path>
                <a:path w="1800860" h="542925">
                  <a:moveTo>
                    <a:pt x="0" y="361949"/>
                  </a:moveTo>
                  <a:lnTo>
                    <a:pt x="1080516" y="361949"/>
                  </a:lnTo>
                </a:path>
                <a:path w="1800860" h="542925">
                  <a:moveTo>
                    <a:pt x="540258" y="181356"/>
                  </a:moveTo>
                  <a:lnTo>
                    <a:pt x="540258" y="0"/>
                  </a:lnTo>
                </a:path>
                <a:path w="1800860" h="542925">
                  <a:moveTo>
                    <a:pt x="762" y="362711"/>
                  </a:moveTo>
                  <a:lnTo>
                    <a:pt x="762" y="1523"/>
                  </a:lnTo>
                </a:path>
              </a:pathLst>
            </a:custGeom>
            <a:ln w="106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" name="object 32" descr=""/>
          <p:cNvSpPr txBox="1"/>
          <p:nvPr/>
        </p:nvSpPr>
        <p:spPr>
          <a:xfrm>
            <a:off x="3554984" y="5934677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705351" y="6592121"/>
            <a:ext cx="8578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200" spc="40">
                <a:latin typeface="Calibri"/>
                <a:cs typeface="Calibri"/>
              </a:rPr>
              <a:t>R</a:t>
            </a:r>
            <a:r>
              <a:rPr dirty="0" sz="1200" spc="35">
                <a:latin typeface="Calibri"/>
                <a:cs typeface="Calibri"/>
              </a:rPr>
              <a:t>e</a:t>
            </a:r>
            <a:r>
              <a:rPr dirty="0" sz="1200" spc="30">
                <a:latin typeface="Calibri"/>
                <a:cs typeface="Calibri"/>
              </a:rPr>
              <a:t>s</a:t>
            </a:r>
            <a:r>
              <a:rPr dirty="0" sz="1200" spc="40">
                <a:latin typeface="Calibri"/>
                <a:cs typeface="Calibri"/>
              </a:rPr>
              <a:t>taura</a:t>
            </a:r>
            <a:r>
              <a:rPr dirty="0" sz="1200" spc="35">
                <a:latin typeface="Calibri"/>
                <a:cs typeface="Calibri"/>
              </a:rPr>
              <a:t>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871470" y="8017070"/>
            <a:ext cx="5245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Colapso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803646" y="6592121"/>
            <a:ext cx="4210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Alerta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631439" y="8015537"/>
            <a:ext cx="7639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Emergencia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216909" y="5982519"/>
            <a:ext cx="11201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Restaurar</a:t>
            </a:r>
            <a:r>
              <a:rPr dirty="0" sz="1200" spc="3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cargas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089404" y="7437941"/>
            <a:ext cx="12661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22222" sz="1500" spc="-15" b="1">
                <a:latin typeface="Cambria"/>
                <a:cs typeface="Cambria"/>
              </a:rPr>
              <a:t>^</a:t>
            </a:r>
            <a:r>
              <a:rPr dirty="0" sz="1200" spc="-10">
                <a:latin typeface="Calibri"/>
                <a:cs typeface="Calibri"/>
              </a:rPr>
              <a:t>Resincronizaci´on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5453886" y="7459274"/>
            <a:ext cx="14808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Control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emergencia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0" name="object 40" descr=""/>
          <p:cNvSpPr/>
          <p:nvPr/>
        </p:nvSpPr>
        <p:spPr>
          <a:xfrm>
            <a:off x="2715615" y="7800746"/>
            <a:ext cx="264160" cy="0"/>
          </a:xfrm>
          <a:custGeom>
            <a:avLst/>
            <a:gdLst/>
            <a:ahLst/>
            <a:cxnLst/>
            <a:rect l="l" t="t" r="r" b="b"/>
            <a:pathLst>
              <a:path w="264160" h="0">
                <a:moveTo>
                  <a:pt x="0" y="0"/>
                </a:moveTo>
                <a:lnTo>
                  <a:pt x="120395" y="0"/>
                </a:lnTo>
              </a:path>
              <a:path w="264160" h="0">
                <a:moveTo>
                  <a:pt x="185927" y="0"/>
                </a:moveTo>
                <a:lnTo>
                  <a:pt x="263651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 descr=""/>
          <p:cNvSpPr txBox="1"/>
          <p:nvPr/>
        </p:nvSpPr>
        <p:spPr>
          <a:xfrm>
            <a:off x="2715767" y="7757983"/>
            <a:ext cx="2647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200" spc="185" i="1">
                <a:latin typeface="Calibri"/>
                <a:cs typeface="Calibri"/>
              </a:rPr>
              <a:t>E,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165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2" name="object 42" descr=""/>
          <p:cNvSpPr/>
          <p:nvPr/>
        </p:nvSpPr>
        <p:spPr>
          <a:xfrm>
            <a:off x="5759043" y="7800746"/>
            <a:ext cx="78105" cy="0"/>
          </a:xfrm>
          <a:custGeom>
            <a:avLst/>
            <a:gdLst/>
            <a:ahLst/>
            <a:cxnLst/>
            <a:rect l="l" t="t" r="r" b="b"/>
            <a:pathLst>
              <a:path w="78104" h="0">
                <a:moveTo>
                  <a:pt x="0" y="0"/>
                </a:moveTo>
                <a:lnTo>
                  <a:pt x="77724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" name="object 43" descr=""/>
          <p:cNvSpPr txBox="1"/>
          <p:nvPr/>
        </p:nvSpPr>
        <p:spPr>
          <a:xfrm>
            <a:off x="5617464" y="7757983"/>
            <a:ext cx="2203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200" spc="120">
                <a:latin typeface="Calibri"/>
                <a:cs typeface="Calibri"/>
              </a:rPr>
              <a:t>E,</a:t>
            </a:r>
            <a:r>
              <a:rPr dirty="0" sz="1200" spc="120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4" name="object 44" descr=""/>
          <p:cNvSpPr/>
          <p:nvPr/>
        </p:nvSpPr>
        <p:spPr>
          <a:xfrm>
            <a:off x="2715615" y="6360565"/>
            <a:ext cx="264160" cy="0"/>
          </a:xfrm>
          <a:custGeom>
            <a:avLst/>
            <a:gdLst/>
            <a:ahLst/>
            <a:cxnLst/>
            <a:rect l="l" t="t" r="r" b="b"/>
            <a:pathLst>
              <a:path w="264160" h="0">
                <a:moveTo>
                  <a:pt x="0" y="0"/>
                </a:moveTo>
                <a:lnTo>
                  <a:pt x="120395" y="0"/>
                </a:lnTo>
              </a:path>
              <a:path w="264160" h="0">
                <a:moveTo>
                  <a:pt x="185927" y="0"/>
                </a:moveTo>
                <a:lnTo>
                  <a:pt x="263651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 descr=""/>
          <p:cNvSpPr txBox="1"/>
          <p:nvPr/>
        </p:nvSpPr>
        <p:spPr>
          <a:xfrm>
            <a:off x="2715767" y="6317803"/>
            <a:ext cx="2647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200" spc="185" i="1">
                <a:latin typeface="Calibri"/>
                <a:cs typeface="Calibri"/>
              </a:rPr>
              <a:t>E,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165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61</a:t>
            </a:fld>
          </a:p>
        </p:txBody>
      </p:sp>
      <p:sp>
        <p:nvSpPr>
          <p:cNvPr id="46" name="object 46" descr=""/>
          <p:cNvSpPr txBox="1"/>
          <p:nvPr/>
        </p:nvSpPr>
        <p:spPr>
          <a:xfrm>
            <a:off x="5629656" y="6305610"/>
            <a:ext cx="2076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200" spc="80">
                <a:latin typeface="Calibri"/>
                <a:cs typeface="Calibri"/>
              </a:rPr>
              <a:t>E,I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914908" y="3402630"/>
            <a:ext cx="6170295" cy="24999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20"/>
              </a:spcBef>
              <a:tabLst>
                <a:tab pos="584835" algn="l"/>
              </a:tabLst>
            </a:pPr>
            <a:r>
              <a:rPr dirty="0" sz="1700" spc="65" b="1">
                <a:latin typeface="Calibri"/>
                <a:cs typeface="Calibri"/>
              </a:rPr>
              <a:t>3.1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160" b="1">
                <a:latin typeface="Calibri"/>
                <a:cs typeface="Calibri"/>
              </a:rPr>
              <a:t>Estado</a:t>
            </a:r>
            <a:r>
              <a:rPr dirty="0" sz="1700" spc="265" b="1">
                <a:latin typeface="Calibri"/>
                <a:cs typeface="Calibri"/>
              </a:rPr>
              <a:t> </a:t>
            </a:r>
            <a:r>
              <a:rPr dirty="0" sz="1700" spc="90" b="1">
                <a:latin typeface="Calibri"/>
                <a:cs typeface="Calibri"/>
              </a:rPr>
              <a:t>de</a:t>
            </a:r>
            <a:r>
              <a:rPr dirty="0" sz="1700" spc="265" b="1">
                <a:latin typeface="Calibri"/>
                <a:cs typeface="Calibri"/>
              </a:rPr>
              <a:t> </a:t>
            </a:r>
            <a:r>
              <a:rPr dirty="0" sz="1700" spc="110" b="1">
                <a:latin typeface="Calibri"/>
                <a:cs typeface="Calibri"/>
              </a:rPr>
              <a:t>la</a:t>
            </a:r>
            <a:r>
              <a:rPr dirty="0" sz="1700" spc="270" b="1">
                <a:latin typeface="Calibri"/>
                <a:cs typeface="Calibri"/>
              </a:rPr>
              <a:t> </a:t>
            </a:r>
            <a:r>
              <a:rPr dirty="0" sz="1700" spc="135" b="1">
                <a:latin typeface="Calibri"/>
                <a:cs typeface="Calibri"/>
              </a:rPr>
              <a:t>o</a:t>
            </a:r>
            <a:r>
              <a:rPr dirty="0" sz="1700" spc="180" b="1">
                <a:latin typeface="Calibri"/>
                <a:cs typeface="Calibri"/>
              </a:rPr>
              <a:t>p</a:t>
            </a:r>
            <a:r>
              <a:rPr dirty="0" sz="1700" spc="130" b="1">
                <a:latin typeface="Calibri"/>
                <a:cs typeface="Calibri"/>
              </a:rPr>
              <a:t>er</a:t>
            </a:r>
            <a:r>
              <a:rPr dirty="0" sz="1700" spc="125" b="1">
                <a:latin typeface="Calibri"/>
                <a:cs typeface="Calibri"/>
              </a:rPr>
              <a:t>a</a:t>
            </a:r>
            <a:r>
              <a:rPr dirty="0" sz="1700" spc="130" b="1">
                <a:latin typeface="Calibri"/>
                <a:cs typeface="Calibri"/>
              </a:rPr>
              <a:t>c</a:t>
            </a:r>
            <a:r>
              <a:rPr dirty="0" sz="1700" spc="125" b="1">
                <a:latin typeface="Calibri"/>
                <a:cs typeface="Calibri"/>
              </a:rPr>
              <a:t>i</a:t>
            </a:r>
            <a:r>
              <a:rPr dirty="0" sz="1700" spc="-780" b="1">
                <a:latin typeface="Calibri"/>
                <a:cs typeface="Calibri"/>
              </a:rPr>
              <a:t>o</a:t>
            </a:r>
            <a:r>
              <a:rPr dirty="0" sz="1700" spc="125" b="1">
                <a:latin typeface="Calibri"/>
                <a:cs typeface="Calibri"/>
              </a:rPr>
              <a:t>´</a:t>
            </a:r>
            <a:r>
              <a:rPr dirty="0" sz="1700" spc="130" b="1">
                <a:latin typeface="Calibri"/>
                <a:cs typeface="Calibri"/>
              </a:rPr>
              <a:t>n</a:t>
            </a:r>
            <a:endParaRPr sz="1700">
              <a:latin typeface="Calibri"/>
              <a:cs typeface="Calibri"/>
            </a:endParaRPr>
          </a:p>
          <a:p>
            <a:pPr algn="just" marL="25400" marR="17780">
              <a:lnSpc>
                <a:spcPct val="100400"/>
              </a:lnSpc>
              <a:spcBef>
                <a:spcPts val="1935"/>
              </a:spcBef>
            </a:pPr>
            <a:r>
              <a:rPr dirty="0" sz="1200" spc="50">
                <a:latin typeface="Calibri"/>
                <a:cs typeface="Calibri"/>
              </a:rPr>
              <a:t>Un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operar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diferentes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estados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dependiendo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condiciones </a:t>
            </a:r>
            <a:r>
              <a:rPr dirty="0" sz="1200">
                <a:latin typeface="Calibri"/>
                <a:cs typeface="Calibri"/>
              </a:rPr>
              <a:t>establecidas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mismo.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3.1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diagrama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diferentes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estados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transici´on.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Calibri"/>
              <a:cs typeface="Calibri"/>
            </a:endParaRPr>
          </a:p>
          <a:p>
            <a:pPr algn="ctr" marL="574040">
              <a:lnSpc>
                <a:spcPct val="100000"/>
              </a:lnSpc>
            </a:pPr>
            <a:r>
              <a:rPr dirty="0" sz="1200" spc="80">
                <a:latin typeface="Calibri"/>
                <a:cs typeface="Calibri"/>
              </a:rPr>
              <a:t>E,I</a:t>
            </a:r>
            <a:endParaRPr sz="1200">
              <a:latin typeface="Calibri"/>
              <a:cs typeface="Calibri"/>
            </a:endParaRPr>
          </a:p>
          <a:p>
            <a:pPr algn="ctr" marR="854075">
              <a:lnSpc>
                <a:spcPct val="100000"/>
              </a:lnSpc>
              <a:spcBef>
                <a:spcPts val="815"/>
              </a:spcBef>
            </a:pPr>
            <a:r>
              <a:rPr dirty="0" sz="1200" spc="-10">
                <a:latin typeface="Calibri"/>
                <a:cs typeface="Calibri"/>
              </a:rPr>
              <a:t>Normal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365"/>
              </a:spcBef>
            </a:pPr>
            <a:endParaRPr sz="1200">
              <a:latin typeface="Calibri"/>
              <a:cs typeface="Calibri"/>
            </a:endParaRPr>
          </a:p>
          <a:p>
            <a:pPr marL="3192145">
              <a:lnSpc>
                <a:spcPct val="100000"/>
              </a:lnSpc>
              <a:spcBef>
                <a:spcPts val="5"/>
              </a:spcBef>
            </a:pPr>
            <a:r>
              <a:rPr dirty="0" baseline="-16666" sz="1500" spc="127" b="1">
                <a:latin typeface="Cambria"/>
                <a:cs typeface="Cambria"/>
              </a:rPr>
              <a:t>(</a:t>
            </a:r>
            <a:r>
              <a:rPr dirty="0" sz="1200" spc="85">
                <a:latin typeface="Calibri"/>
                <a:cs typeface="Calibri"/>
              </a:rPr>
              <a:t>Control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preventivo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430519" y="8826324"/>
            <a:ext cx="45815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3.1: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Estados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p</a:t>
            </a:r>
            <a:r>
              <a:rPr dirty="0" sz="1200" spc="20">
                <a:latin typeface="Calibri"/>
                <a:cs typeface="Calibri"/>
              </a:rPr>
              <a:t>e</a:t>
            </a:r>
            <a:r>
              <a:rPr dirty="0" sz="1200" spc="30">
                <a:latin typeface="Calibri"/>
                <a:cs typeface="Calibri"/>
              </a:rPr>
              <a:t>ra</a:t>
            </a:r>
            <a:r>
              <a:rPr dirty="0" sz="1200" spc="25">
                <a:latin typeface="Calibri"/>
                <a:cs typeface="Calibri"/>
              </a:rPr>
              <a:t>c</a:t>
            </a:r>
            <a:r>
              <a:rPr dirty="0" sz="1200" spc="20">
                <a:latin typeface="Calibri"/>
                <a:cs typeface="Calibri"/>
              </a:rPr>
              <a:t>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20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energ´ıa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el´ectrica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61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927603" y="843595"/>
            <a:ext cx="6147435" cy="833691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12700" marR="5080" indent="222250">
              <a:lnSpc>
                <a:spcPct val="100400"/>
              </a:lnSpc>
              <a:spcBef>
                <a:spcPts val="90"/>
              </a:spcBef>
            </a:pP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99%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tiempo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opera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estado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normal.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estado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tanto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frecuencia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preestablecidos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funcionamiento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normal. </a:t>
            </a:r>
            <a:r>
              <a:rPr dirty="0" sz="1200">
                <a:latin typeface="Calibri"/>
                <a:cs typeface="Calibri"/>
              </a:rPr>
              <a:t>Estos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frecuencia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resultan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mantener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balance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activa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demandadas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abastecida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fuentes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generaci´on.</a:t>
            </a:r>
            <a:endParaRPr sz="1200">
              <a:latin typeface="Calibri"/>
              <a:cs typeface="Calibri"/>
            </a:endParaRPr>
          </a:p>
          <a:p>
            <a:pPr algn="just" marL="12700" marR="6985" indent="222250">
              <a:lnSpc>
                <a:spcPct val="100400"/>
              </a:lnSpc>
              <a:spcBef>
                <a:spcPts val="700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igualdad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20">
                <a:latin typeface="Calibri"/>
                <a:cs typeface="Calibri"/>
              </a:rPr>
              <a:t>generac</a:t>
            </a:r>
            <a:r>
              <a:rPr dirty="0" sz="1200" spc="10">
                <a:latin typeface="Calibri"/>
                <a:cs typeface="Calibri"/>
              </a:rPr>
              <a:t>i</a:t>
            </a:r>
            <a:r>
              <a:rPr dirty="0" sz="1200" spc="-620">
                <a:latin typeface="Calibri"/>
                <a:cs typeface="Calibri"/>
              </a:rPr>
              <a:t>o</a:t>
            </a:r>
            <a:r>
              <a:rPr dirty="0" sz="1200" spc="10">
                <a:latin typeface="Calibri"/>
                <a:cs typeface="Calibri"/>
              </a:rPr>
              <a:t>´</a:t>
            </a:r>
            <a:r>
              <a:rPr dirty="0" sz="1200" spc="20">
                <a:latin typeface="Calibri"/>
                <a:cs typeface="Calibri"/>
              </a:rPr>
              <a:t>n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demanda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es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prerrequisito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fundamental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 </a:t>
            </a:r>
            <a:r>
              <a:rPr dirty="0" sz="1200">
                <a:latin typeface="Calibri"/>
                <a:cs typeface="Calibri"/>
              </a:rPr>
              <a:t>opere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normalmente,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indicado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s´ımbolo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95">
                <a:latin typeface="Calibri"/>
                <a:cs typeface="Calibri"/>
              </a:rPr>
              <a:t>(E).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segundo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s´ımbolo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(I),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indica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ciertas </a:t>
            </a:r>
            <a:r>
              <a:rPr dirty="0" sz="1200">
                <a:latin typeface="Calibri"/>
                <a:cs typeface="Calibri"/>
              </a:rPr>
              <a:t>inigualdades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presentarse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estado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normal.</a:t>
            </a:r>
            <a:endParaRPr sz="1200">
              <a:latin typeface="Calibri"/>
              <a:cs typeface="Calibri"/>
            </a:endParaRPr>
          </a:p>
          <a:p>
            <a:pPr algn="just" marL="12700" marR="8255" indent="222250">
              <a:lnSpc>
                <a:spcPct val="100800"/>
              </a:lnSpc>
              <a:spcBef>
                <a:spcPts val="695"/>
              </a:spcBef>
            </a:pPr>
            <a:r>
              <a:rPr dirty="0" sz="1200" spc="125">
                <a:latin typeface="Calibri"/>
                <a:cs typeface="Calibri"/>
              </a:rPr>
              <a:t>El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estado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normal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tambi´en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caracterizado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cierto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nivel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seguridad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que </a:t>
            </a:r>
            <a:r>
              <a:rPr dirty="0" sz="1200">
                <a:latin typeface="Calibri"/>
                <a:cs typeface="Calibri"/>
              </a:rPr>
              <a:t>requiere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cierto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margen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20">
                <a:latin typeface="Calibri"/>
                <a:cs typeface="Calibri"/>
              </a:rPr>
              <a:t>generaci</a:t>
            </a:r>
            <a:r>
              <a:rPr dirty="0" sz="1200" spc="-61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reserva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rodante.</a:t>
            </a:r>
            <a:endParaRPr sz="1200">
              <a:latin typeface="Calibri"/>
              <a:cs typeface="Calibri"/>
            </a:endParaRPr>
          </a:p>
          <a:p>
            <a:pPr algn="just" marL="12700" marR="6985" indent="222250">
              <a:lnSpc>
                <a:spcPct val="100400"/>
              </a:lnSpc>
              <a:spcBef>
                <a:spcPts val="705"/>
              </a:spcBef>
            </a:pPr>
            <a:r>
              <a:rPr dirty="0" sz="1200" spc="70">
                <a:latin typeface="Calibri"/>
                <a:cs typeface="Calibri"/>
              </a:rPr>
              <a:t>Si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control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preventivo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falla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ocurre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fallo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severo,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ocasiones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p</a:t>
            </a:r>
            <a:r>
              <a:rPr dirty="0" sz="1200" spc="95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dr</a:t>
            </a:r>
            <a:r>
              <a:rPr dirty="0" sz="1200" spc="-520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entrar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estado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emergencia.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estado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emergencia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95">
                <a:latin typeface="Calibri"/>
                <a:cs typeface="Calibri"/>
              </a:rPr>
              <a:t>p</a:t>
            </a:r>
            <a:r>
              <a:rPr dirty="0" sz="1200" spc="100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d</a:t>
            </a:r>
            <a:r>
              <a:rPr dirty="0" sz="1200" spc="50">
                <a:latin typeface="Calibri"/>
                <a:cs typeface="Calibri"/>
              </a:rPr>
              <a:t>r</a:t>
            </a:r>
            <a:r>
              <a:rPr dirty="0" sz="1200" spc="-505">
                <a:latin typeface="Calibri"/>
                <a:cs typeface="Calibri"/>
              </a:rPr>
              <a:t>a</a:t>
            </a:r>
            <a:r>
              <a:rPr dirty="0" sz="1200" spc="65">
                <a:latin typeface="Calibri"/>
                <a:cs typeface="Calibri"/>
              </a:rPr>
              <a:t>´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alcanzado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directamente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del </a:t>
            </a:r>
            <a:r>
              <a:rPr dirty="0" sz="1200">
                <a:latin typeface="Calibri"/>
                <a:cs typeface="Calibri"/>
              </a:rPr>
              <a:t>estado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normal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trav´es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estado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alerta.</a:t>
            </a:r>
            <a:endParaRPr sz="1200">
              <a:latin typeface="Calibri"/>
              <a:cs typeface="Calibri"/>
            </a:endParaRPr>
          </a:p>
          <a:p>
            <a:pPr algn="just" marL="12700" marR="7620" indent="222250">
              <a:lnSpc>
                <a:spcPct val="100400"/>
              </a:lnSpc>
              <a:spcBef>
                <a:spcPts val="700"/>
              </a:spcBef>
            </a:pPr>
            <a:r>
              <a:rPr dirty="0" sz="1200" spc="65">
                <a:latin typeface="Calibri"/>
                <a:cs typeface="Calibri"/>
              </a:rPr>
              <a:t>Si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acciones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control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emergencia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fallan,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colapso,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desconectando </a:t>
            </a:r>
            <a:r>
              <a:rPr dirty="0" sz="1200">
                <a:latin typeface="Calibri"/>
                <a:cs typeface="Calibri"/>
              </a:rPr>
              <a:t>partes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conformando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aislados.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Algunos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aislados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pueden contener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suficiente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g</a:t>
            </a:r>
            <a:r>
              <a:rPr dirty="0" sz="1200" spc="15">
                <a:latin typeface="Calibri"/>
                <a:cs typeface="Calibri"/>
              </a:rPr>
              <a:t>ener</a:t>
            </a:r>
            <a:r>
              <a:rPr dirty="0" sz="1200" spc="25">
                <a:latin typeface="Calibri"/>
                <a:cs typeface="Calibri"/>
              </a:rPr>
              <a:t>a</a:t>
            </a:r>
            <a:r>
              <a:rPr dirty="0" sz="1200" spc="20">
                <a:latin typeface="Calibri"/>
                <a:cs typeface="Calibri"/>
              </a:rPr>
              <a:t>ci</a:t>
            </a:r>
            <a:r>
              <a:rPr dirty="0" sz="1200" spc="-620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abastecer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cargas.</a:t>
            </a:r>
            <a:endParaRPr sz="1200">
              <a:latin typeface="Calibri"/>
              <a:cs typeface="Calibri"/>
            </a:endParaRPr>
          </a:p>
          <a:p>
            <a:pPr algn="just" marL="12700" marR="6985" indent="222250">
              <a:lnSpc>
                <a:spcPct val="100800"/>
              </a:lnSpc>
              <a:spcBef>
                <a:spcPts val="700"/>
              </a:spcBef>
            </a:pPr>
            <a:r>
              <a:rPr dirty="0" sz="1200" spc="65">
                <a:latin typeface="Calibri"/>
                <a:cs typeface="Calibri"/>
              </a:rPr>
              <a:t>Si</a:t>
            </a:r>
            <a:r>
              <a:rPr dirty="0" sz="1200" spc="-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muchos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-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generadores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salen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p</a:t>
            </a:r>
            <a:r>
              <a:rPr dirty="0" sz="1200" spc="15">
                <a:latin typeface="Calibri"/>
                <a:cs typeface="Calibri"/>
              </a:rPr>
              <a:t>e</a:t>
            </a:r>
            <a:r>
              <a:rPr dirty="0" sz="1200" spc="20">
                <a:latin typeface="Calibri"/>
                <a:cs typeface="Calibri"/>
              </a:rPr>
              <a:t>r</a:t>
            </a:r>
            <a:r>
              <a:rPr dirty="0" sz="1200" spc="25">
                <a:latin typeface="Calibri"/>
                <a:cs typeface="Calibri"/>
              </a:rPr>
              <a:t>a</a:t>
            </a:r>
            <a:r>
              <a:rPr dirty="0" sz="1200" spc="20">
                <a:latin typeface="Calibri"/>
                <a:cs typeface="Calibri"/>
              </a:rPr>
              <a:t>ci</a:t>
            </a:r>
            <a:r>
              <a:rPr dirty="0" sz="1200" spc="-620">
                <a:latin typeface="Calibri"/>
                <a:cs typeface="Calibri"/>
              </a:rPr>
              <a:t>o</a:t>
            </a:r>
            <a:r>
              <a:rPr dirty="0" sz="1200" spc="20">
                <a:latin typeface="Calibri"/>
                <a:cs typeface="Calibri"/>
              </a:rPr>
              <a:t>´</a:t>
            </a:r>
            <a:r>
              <a:rPr dirty="0" sz="1200" spc="25">
                <a:latin typeface="Calibri"/>
                <a:cs typeface="Calibri"/>
              </a:rPr>
              <a:t>n,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que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queden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operando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sobrecargados, entonces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p</a:t>
            </a:r>
            <a:r>
              <a:rPr dirty="0" sz="1200" spc="95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dr</a:t>
            </a:r>
            <a:r>
              <a:rPr dirty="0" sz="1200" spc="-520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entrar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punto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”blackaut”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total.</a:t>
            </a:r>
            <a:endParaRPr sz="1200">
              <a:latin typeface="Calibri"/>
              <a:cs typeface="Calibri"/>
            </a:endParaRPr>
          </a:p>
          <a:p>
            <a:pPr algn="just" marL="12700" marR="6985" indent="222250">
              <a:lnSpc>
                <a:spcPct val="100400"/>
              </a:lnSpc>
              <a:spcBef>
                <a:spcPts val="700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cadena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eventos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lleva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estado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normal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colapso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ocurrir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en </a:t>
            </a:r>
            <a:r>
              <a:rPr dirty="0" sz="1200">
                <a:latin typeface="Calibri"/>
                <a:cs typeface="Calibri"/>
              </a:rPr>
              <a:t>unos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pocos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segundos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varios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minutos.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proceso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restauraci´on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mucho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m</a:t>
            </a:r>
            <a:r>
              <a:rPr dirty="0" sz="1200" spc="-495">
                <a:latin typeface="Calibri"/>
                <a:cs typeface="Calibri"/>
              </a:rPr>
              <a:t>a</a:t>
            </a:r>
            <a:r>
              <a:rPr dirty="0" sz="1200" spc="85">
                <a:latin typeface="Calibri"/>
                <a:cs typeface="Calibri"/>
              </a:rPr>
              <a:t>´s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lento,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que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tomar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algunas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horas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ocasiones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hasta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dias.</a:t>
            </a:r>
            <a:endParaRPr sz="1200">
              <a:latin typeface="Calibri"/>
              <a:cs typeface="Calibri"/>
            </a:endParaRPr>
          </a:p>
          <a:p>
            <a:pPr algn="just" marL="12700" marR="7620" indent="222250">
              <a:lnSpc>
                <a:spcPct val="100800"/>
              </a:lnSpc>
              <a:spcBef>
                <a:spcPts val="695"/>
              </a:spcBef>
            </a:pPr>
            <a:r>
              <a:rPr dirty="0" sz="1200">
                <a:latin typeface="Calibri"/>
                <a:cs typeface="Calibri"/>
              </a:rPr>
              <a:t>Algunos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problemas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estudiar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o</a:t>
            </a:r>
            <a:r>
              <a:rPr dirty="0" sz="1200" spc="70">
                <a:latin typeface="Calibri"/>
                <a:cs typeface="Calibri"/>
              </a:rPr>
              <a:t>p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40">
                <a:latin typeface="Calibri"/>
                <a:cs typeface="Calibri"/>
              </a:rPr>
              <a:t>ra</a:t>
            </a:r>
            <a:r>
              <a:rPr dirty="0" sz="1200" spc="35">
                <a:latin typeface="Calibri"/>
                <a:cs typeface="Calibri"/>
              </a:rPr>
              <a:t>c</a:t>
            </a:r>
            <a:r>
              <a:rPr dirty="0" sz="1200" spc="30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estado </a:t>
            </a:r>
            <a:r>
              <a:rPr dirty="0" sz="1200">
                <a:latin typeface="Calibri"/>
                <a:cs typeface="Calibri"/>
              </a:rPr>
              <a:t>normal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siguientes: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95"/>
              </a:spcBef>
            </a:pPr>
            <a:endParaRPr sz="1200">
              <a:latin typeface="Calibri"/>
              <a:cs typeface="Calibri"/>
            </a:endParaRPr>
          </a:p>
          <a:p>
            <a:pPr marL="382270" indent="-149225">
              <a:lnSpc>
                <a:spcPct val="100000"/>
              </a:lnSpc>
              <a:buFont typeface="Lucida Sans Unicode"/>
              <a:buChar char="•"/>
              <a:tabLst>
                <a:tab pos="382270" algn="l"/>
              </a:tabLst>
            </a:pPr>
            <a:r>
              <a:rPr dirty="0" sz="1200" spc="60">
                <a:latin typeface="Calibri"/>
                <a:cs typeface="Calibri"/>
              </a:rPr>
              <a:t>R</a:t>
            </a:r>
            <a:r>
              <a:rPr dirty="0" sz="1200" spc="55">
                <a:latin typeface="Calibri"/>
                <a:cs typeface="Calibri"/>
              </a:rPr>
              <a:t>e</a:t>
            </a:r>
            <a:r>
              <a:rPr dirty="0" sz="1200" spc="60">
                <a:latin typeface="Calibri"/>
                <a:cs typeface="Calibri"/>
              </a:rPr>
              <a:t>la</a:t>
            </a:r>
            <a:r>
              <a:rPr dirty="0" sz="1200" spc="55">
                <a:latin typeface="Calibri"/>
                <a:cs typeface="Calibri"/>
              </a:rPr>
              <a:t>ci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´n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MW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Frecuencia</a:t>
            </a:r>
            <a:endParaRPr sz="1200">
              <a:latin typeface="Calibri"/>
              <a:cs typeface="Calibri"/>
            </a:endParaRPr>
          </a:p>
          <a:p>
            <a:pPr marL="382270" indent="-149225">
              <a:lnSpc>
                <a:spcPct val="100000"/>
              </a:lnSpc>
              <a:spcBef>
                <a:spcPts val="960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 spc="60">
                <a:latin typeface="Calibri"/>
                <a:cs typeface="Calibri"/>
              </a:rPr>
              <a:t>R</a:t>
            </a:r>
            <a:r>
              <a:rPr dirty="0" sz="1200" spc="55">
                <a:latin typeface="Calibri"/>
                <a:cs typeface="Calibri"/>
              </a:rPr>
              <a:t>e</a:t>
            </a:r>
            <a:r>
              <a:rPr dirty="0" sz="1200" spc="60">
                <a:latin typeface="Calibri"/>
                <a:cs typeface="Calibri"/>
              </a:rPr>
              <a:t>la</a:t>
            </a:r>
            <a:r>
              <a:rPr dirty="0" sz="1200" spc="55">
                <a:latin typeface="Calibri"/>
                <a:cs typeface="Calibri"/>
              </a:rPr>
              <a:t>ci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´n</a:t>
            </a:r>
            <a:r>
              <a:rPr dirty="0" sz="1200" spc="114">
                <a:latin typeface="Calibri"/>
                <a:cs typeface="Calibri"/>
              </a:rPr>
              <a:t> MVAR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Voltaje</a:t>
            </a:r>
            <a:endParaRPr sz="1200">
              <a:latin typeface="Calibri"/>
              <a:cs typeface="Calibri"/>
            </a:endParaRPr>
          </a:p>
          <a:p>
            <a:pPr marL="382270" indent="-149225">
              <a:lnSpc>
                <a:spcPct val="100000"/>
              </a:lnSpc>
              <a:spcBef>
                <a:spcPts val="960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>
                <a:latin typeface="Calibri"/>
                <a:cs typeface="Calibri"/>
              </a:rPr>
              <a:t>Problema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Flujo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Potencia</a:t>
            </a:r>
            <a:endParaRPr sz="1200">
              <a:latin typeface="Calibri"/>
              <a:cs typeface="Calibri"/>
            </a:endParaRPr>
          </a:p>
          <a:p>
            <a:pPr marL="382270" indent="-149225">
              <a:lnSpc>
                <a:spcPct val="100000"/>
              </a:lnSpc>
              <a:spcBef>
                <a:spcPts val="960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>
                <a:latin typeface="Calibri"/>
                <a:cs typeface="Calibri"/>
              </a:rPr>
              <a:t>Despacho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econ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´m</a:t>
            </a:r>
            <a:r>
              <a:rPr dirty="0" sz="1200" spc="60">
                <a:latin typeface="Calibri"/>
                <a:cs typeface="Calibri"/>
              </a:rPr>
              <a:t>i</a:t>
            </a:r>
            <a:r>
              <a:rPr dirty="0" sz="1200" spc="55">
                <a:latin typeface="Calibri"/>
                <a:cs typeface="Calibri"/>
              </a:rPr>
              <a:t>c</a:t>
            </a:r>
            <a:r>
              <a:rPr dirty="0" sz="1200" spc="60">
                <a:latin typeface="Calibri"/>
                <a:cs typeface="Calibri"/>
              </a:rPr>
              <a:t>o</a:t>
            </a:r>
            <a:endParaRPr sz="1200">
              <a:latin typeface="Calibri"/>
              <a:cs typeface="Calibri"/>
            </a:endParaRPr>
          </a:p>
          <a:p>
            <a:pPr marL="382270" indent="-149225">
              <a:lnSpc>
                <a:spcPct val="100000"/>
              </a:lnSpc>
              <a:spcBef>
                <a:spcPts val="975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 spc="125">
                <a:latin typeface="Calibri"/>
                <a:cs typeface="Calibri"/>
              </a:rPr>
              <a:t>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problema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control.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75"/>
              </a:spcBef>
            </a:pPr>
            <a:endParaRPr sz="1200">
              <a:latin typeface="Calibri"/>
              <a:cs typeface="Calibri"/>
            </a:endParaRPr>
          </a:p>
          <a:p>
            <a:pPr lvl="1" marL="572135" indent="-559435">
              <a:lnSpc>
                <a:spcPct val="100000"/>
              </a:lnSpc>
              <a:buAutoNum type="arabicPeriod" startAt="2"/>
              <a:tabLst>
                <a:tab pos="572135" algn="l"/>
              </a:tabLst>
            </a:pPr>
            <a:r>
              <a:rPr dirty="0" sz="1700" spc="145" b="1">
                <a:latin typeface="Calibri"/>
                <a:cs typeface="Calibri"/>
              </a:rPr>
              <a:t>Caracteristicas</a:t>
            </a:r>
            <a:r>
              <a:rPr dirty="0" sz="1700" spc="265" b="1">
                <a:latin typeface="Calibri"/>
                <a:cs typeface="Calibri"/>
              </a:rPr>
              <a:t> </a:t>
            </a:r>
            <a:r>
              <a:rPr dirty="0" sz="1700" spc="90" b="1">
                <a:latin typeface="Calibri"/>
                <a:cs typeface="Calibri"/>
              </a:rPr>
              <a:t>de</a:t>
            </a:r>
            <a:r>
              <a:rPr dirty="0" sz="1700" spc="270" b="1">
                <a:latin typeface="Calibri"/>
                <a:cs typeface="Calibri"/>
              </a:rPr>
              <a:t> </a:t>
            </a:r>
            <a:r>
              <a:rPr dirty="0" sz="1700" spc="110" b="1">
                <a:latin typeface="Calibri"/>
                <a:cs typeface="Calibri"/>
              </a:rPr>
              <a:t>la</a:t>
            </a:r>
            <a:r>
              <a:rPr dirty="0" sz="1700" spc="270" b="1">
                <a:latin typeface="Calibri"/>
                <a:cs typeface="Calibri"/>
              </a:rPr>
              <a:t> </a:t>
            </a:r>
            <a:r>
              <a:rPr dirty="0" sz="1700" spc="114" b="1">
                <a:latin typeface="Calibri"/>
                <a:cs typeface="Calibri"/>
              </a:rPr>
              <a:t>carga</a:t>
            </a:r>
            <a:endParaRPr sz="1700">
              <a:latin typeface="Calibri"/>
              <a:cs typeface="Calibri"/>
            </a:endParaRPr>
          </a:p>
          <a:p>
            <a:pPr algn="just" marL="12700" marR="5080">
              <a:lnSpc>
                <a:spcPct val="100400"/>
              </a:lnSpc>
              <a:spcBef>
                <a:spcPts val="1935"/>
              </a:spcBef>
            </a:pPr>
            <a:r>
              <a:rPr dirty="0" sz="1200" spc="50">
                <a:latin typeface="Calibri"/>
                <a:cs typeface="Calibri"/>
              </a:rPr>
              <a:t>Carga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todo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equipo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toma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energ´ıa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el´ectrica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sistema.</a:t>
            </a:r>
            <a:r>
              <a:rPr dirty="0" sz="1200" spc="3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ejemplo: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L´amparas,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todos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electrodom´esticos,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motores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el´ectricos,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hornos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el´ectricos,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etc.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As´ı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tenemos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varios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tipos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 spc="-10">
                <a:latin typeface="Calibri"/>
                <a:cs typeface="Calibri"/>
              </a:rPr>
              <a:t>carga: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95"/>
              </a:spcBef>
            </a:pPr>
            <a:endParaRPr sz="1200">
              <a:latin typeface="Calibri"/>
              <a:cs typeface="Calibri"/>
            </a:endParaRPr>
          </a:p>
          <a:p>
            <a:pPr lvl="2" marL="382905" indent="-149225">
              <a:lnSpc>
                <a:spcPct val="100000"/>
              </a:lnSpc>
              <a:buFont typeface="Lucida Sans Unicode"/>
              <a:buChar char="•"/>
              <a:tabLst>
                <a:tab pos="382905" algn="l"/>
              </a:tabLst>
            </a:pPr>
            <a:r>
              <a:rPr dirty="0" sz="1200">
                <a:latin typeface="Calibri"/>
                <a:cs typeface="Calibri"/>
              </a:rPr>
              <a:t>Motores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general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27613" y="843595"/>
            <a:ext cx="6145530" cy="25076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2270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>
                <a:latin typeface="Calibri"/>
                <a:cs typeface="Calibri"/>
              </a:rPr>
              <a:t>Equipos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calentamiento</a:t>
            </a:r>
            <a:endParaRPr sz="1200">
              <a:latin typeface="Calibri"/>
              <a:cs typeface="Calibri"/>
            </a:endParaRPr>
          </a:p>
          <a:p>
            <a:pPr marL="382270" indent="-149225">
              <a:lnSpc>
                <a:spcPct val="100000"/>
              </a:lnSpc>
              <a:spcBef>
                <a:spcPts val="994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>
                <a:latin typeface="Calibri"/>
                <a:cs typeface="Calibri"/>
              </a:rPr>
              <a:t>Equipos</a:t>
            </a:r>
            <a:r>
              <a:rPr dirty="0" sz="1200" spc="33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lectr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´ni</a:t>
            </a:r>
            <a:r>
              <a:rPr dirty="0" sz="1200" spc="35">
                <a:latin typeface="Calibri"/>
                <a:cs typeface="Calibri"/>
              </a:rPr>
              <a:t>c</a:t>
            </a:r>
            <a:r>
              <a:rPr dirty="0" sz="1200" spc="40">
                <a:latin typeface="Calibri"/>
                <a:cs typeface="Calibri"/>
              </a:rPr>
              <a:t>os</a:t>
            </a:r>
            <a:endParaRPr sz="1200">
              <a:latin typeface="Calibri"/>
              <a:cs typeface="Calibri"/>
            </a:endParaRPr>
          </a:p>
          <a:p>
            <a:pPr marL="382270" indent="-149225">
              <a:lnSpc>
                <a:spcPct val="100000"/>
              </a:lnSpc>
              <a:spcBef>
                <a:spcPts val="1010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>
                <a:latin typeface="Calibri"/>
                <a:cs typeface="Calibri"/>
              </a:rPr>
              <a:t>Equipo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iluminaci´on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25"/>
              </a:spcBef>
              <a:buFont typeface="Lucida Sans Unicode"/>
              <a:buChar char="•"/>
            </a:pPr>
            <a:endParaRPr sz="1200">
              <a:latin typeface="Calibri"/>
              <a:cs typeface="Calibri"/>
            </a:endParaRPr>
          </a:p>
          <a:p>
            <a:pPr marL="12700" marR="5080" indent="222250">
              <a:lnSpc>
                <a:spcPct val="100800"/>
              </a:lnSpc>
            </a:pPr>
            <a:r>
              <a:rPr dirty="0" sz="1200">
                <a:latin typeface="Calibri"/>
                <a:cs typeface="Calibri"/>
              </a:rPr>
              <a:t>Desde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punto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vista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energ´ıa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el´ectrica,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separadas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en </a:t>
            </a:r>
            <a:r>
              <a:rPr dirty="0" sz="1200">
                <a:latin typeface="Calibri"/>
                <a:cs typeface="Calibri"/>
              </a:rPr>
              <a:t>tres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(3)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grupos: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40"/>
              </a:spcBef>
            </a:pPr>
            <a:endParaRPr sz="1200">
              <a:latin typeface="Calibri"/>
              <a:cs typeface="Calibri"/>
            </a:endParaRPr>
          </a:p>
          <a:p>
            <a:pPr marL="382270" indent="-149225">
              <a:lnSpc>
                <a:spcPct val="100000"/>
              </a:lnSpc>
              <a:buFont typeface="Lucida Sans Unicode"/>
              <a:buChar char="•"/>
              <a:tabLst>
                <a:tab pos="382270" algn="l"/>
              </a:tabLst>
            </a:pPr>
            <a:r>
              <a:rPr dirty="0" sz="1200">
                <a:latin typeface="Calibri"/>
                <a:cs typeface="Calibri"/>
              </a:rPr>
              <a:t>Cargas</a:t>
            </a:r>
            <a:r>
              <a:rPr dirty="0" sz="1200" spc="3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domiciliarias</a:t>
            </a:r>
            <a:endParaRPr sz="1200">
              <a:latin typeface="Calibri"/>
              <a:cs typeface="Calibri"/>
            </a:endParaRPr>
          </a:p>
          <a:p>
            <a:pPr marL="382270" indent="-149225">
              <a:lnSpc>
                <a:spcPct val="100000"/>
              </a:lnSpc>
              <a:spcBef>
                <a:spcPts val="994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>
                <a:latin typeface="Calibri"/>
                <a:cs typeface="Calibri"/>
              </a:rPr>
              <a:t>Cargas</a:t>
            </a:r>
            <a:r>
              <a:rPr dirty="0" sz="1200" spc="3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industriales</a:t>
            </a:r>
            <a:endParaRPr sz="1200">
              <a:latin typeface="Calibri"/>
              <a:cs typeface="Calibri"/>
            </a:endParaRPr>
          </a:p>
          <a:p>
            <a:pPr marL="382270" indent="-149225">
              <a:lnSpc>
                <a:spcPct val="100000"/>
              </a:lnSpc>
              <a:spcBef>
                <a:spcPts val="1010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>
                <a:latin typeface="Calibri"/>
                <a:cs typeface="Calibri"/>
              </a:rPr>
              <a:t>Cargas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fines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comerciales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1714245" y="3685984"/>
            <a:ext cx="4733925" cy="2105025"/>
            <a:chOff x="1714245" y="3685984"/>
            <a:chExt cx="4733925" cy="2105025"/>
          </a:xfrm>
        </p:grpSpPr>
        <p:sp>
          <p:nvSpPr>
            <p:cNvPr id="4" name="object 4" descr=""/>
            <p:cNvSpPr/>
            <p:nvPr/>
          </p:nvSpPr>
          <p:spPr>
            <a:xfrm>
              <a:off x="1714246" y="5673089"/>
              <a:ext cx="4725035" cy="6350"/>
            </a:xfrm>
            <a:custGeom>
              <a:avLst/>
              <a:gdLst/>
              <a:ahLst/>
              <a:cxnLst/>
              <a:rect l="l" t="t" r="r" b="b"/>
              <a:pathLst>
                <a:path w="4725035" h="6350">
                  <a:moveTo>
                    <a:pt x="4724908" y="2540"/>
                  </a:moveTo>
                  <a:lnTo>
                    <a:pt x="4723371" y="2540"/>
                  </a:lnTo>
                  <a:lnTo>
                    <a:pt x="4723371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6350"/>
                  </a:lnTo>
                  <a:lnTo>
                    <a:pt x="4724908" y="6350"/>
                  </a:lnTo>
                  <a:lnTo>
                    <a:pt x="4724908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6353301" y="5653277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45720"/>
                  </a:moveTo>
                  <a:lnTo>
                    <a:pt x="91439" y="22860"/>
                  </a:ln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768538" y="3688841"/>
              <a:ext cx="5715" cy="2101850"/>
            </a:xfrm>
            <a:custGeom>
              <a:avLst/>
              <a:gdLst/>
              <a:ahLst/>
              <a:cxnLst/>
              <a:rect l="l" t="t" r="r" b="b"/>
              <a:pathLst>
                <a:path w="5714" h="2101850">
                  <a:moveTo>
                    <a:pt x="2857" y="0"/>
                  </a:moveTo>
                  <a:lnTo>
                    <a:pt x="0" y="11429"/>
                  </a:lnTo>
                  <a:lnTo>
                    <a:pt x="0" y="2101596"/>
                  </a:lnTo>
                  <a:lnTo>
                    <a:pt x="5714" y="2101596"/>
                  </a:lnTo>
                  <a:lnTo>
                    <a:pt x="5714" y="11429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748535" y="3688841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45719" y="91440"/>
                  </a:moveTo>
                  <a:lnTo>
                    <a:pt x="22859" y="0"/>
                  </a:lnTo>
                  <a:lnTo>
                    <a:pt x="0" y="9144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1771395" y="4144822"/>
              <a:ext cx="4114800" cy="807085"/>
            </a:xfrm>
            <a:custGeom>
              <a:avLst/>
              <a:gdLst/>
              <a:ahLst/>
              <a:cxnLst/>
              <a:rect l="l" t="t" r="r" b="b"/>
              <a:pathLst>
                <a:path w="4114800" h="807085">
                  <a:moveTo>
                    <a:pt x="228600" y="788364"/>
                  </a:moveTo>
                  <a:lnTo>
                    <a:pt x="229362" y="788364"/>
                  </a:lnTo>
                  <a:lnTo>
                    <a:pt x="231648" y="787602"/>
                  </a:lnTo>
                  <a:lnTo>
                    <a:pt x="237744" y="785316"/>
                  </a:lnTo>
                  <a:lnTo>
                    <a:pt x="249174" y="782268"/>
                  </a:lnTo>
                  <a:lnTo>
                    <a:pt x="286512" y="771600"/>
                  </a:lnTo>
                  <a:lnTo>
                    <a:pt x="311658" y="764742"/>
                  </a:lnTo>
                  <a:lnTo>
                    <a:pt x="338328" y="756360"/>
                  </a:lnTo>
                  <a:lnTo>
                    <a:pt x="389275" y="741586"/>
                  </a:lnTo>
                  <a:lnTo>
                    <a:pt x="440231" y="726852"/>
                  </a:lnTo>
                  <a:lnTo>
                    <a:pt x="491098" y="711823"/>
                  </a:lnTo>
                  <a:lnTo>
                    <a:pt x="541782" y="696162"/>
                  </a:lnTo>
                  <a:lnTo>
                    <a:pt x="583460" y="683316"/>
                  </a:lnTo>
                  <a:lnTo>
                    <a:pt x="628707" y="666955"/>
                  </a:lnTo>
                  <a:lnTo>
                    <a:pt x="675138" y="650998"/>
                  </a:lnTo>
                  <a:lnTo>
                    <a:pt x="720364" y="639362"/>
                  </a:lnTo>
                  <a:lnTo>
                    <a:pt x="762000" y="635964"/>
                  </a:lnTo>
                  <a:lnTo>
                    <a:pt x="816953" y="639070"/>
                  </a:lnTo>
                  <a:lnTo>
                    <a:pt x="863378" y="635853"/>
                  </a:lnTo>
                  <a:lnTo>
                    <a:pt x="905568" y="624911"/>
                  </a:lnTo>
                  <a:lnTo>
                    <a:pt x="947814" y="604842"/>
                  </a:lnTo>
                  <a:lnTo>
                    <a:pt x="994410" y="574242"/>
                  </a:lnTo>
                  <a:lnTo>
                    <a:pt x="1033279" y="547272"/>
                  </a:lnTo>
                  <a:lnTo>
                    <a:pt x="1073674" y="519341"/>
                  </a:lnTo>
                  <a:lnTo>
                    <a:pt x="1115593" y="492457"/>
                  </a:lnTo>
                  <a:lnTo>
                    <a:pt x="1159032" y="468629"/>
                  </a:lnTo>
                  <a:lnTo>
                    <a:pt x="1203989" y="449864"/>
                  </a:lnTo>
                  <a:lnTo>
                    <a:pt x="1250462" y="438171"/>
                  </a:lnTo>
                  <a:lnTo>
                    <a:pt x="1298448" y="435558"/>
                  </a:lnTo>
                  <a:lnTo>
                    <a:pt x="1349489" y="444375"/>
                  </a:lnTo>
                  <a:lnTo>
                    <a:pt x="1399957" y="460369"/>
                  </a:lnTo>
                  <a:lnTo>
                    <a:pt x="1449409" y="481836"/>
                  </a:lnTo>
                  <a:lnTo>
                    <a:pt x="1497403" y="507073"/>
                  </a:lnTo>
                  <a:lnTo>
                    <a:pt x="1543496" y="534379"/>
                  </a:lnTo>
                  <a:lnTo>
                    <a:pt x="1587245" y="562050"/>
                  </a:lnTo>
                  <a:lnTo>
                    <a:pt x="1628692" y="588601"/>
                  </a:lnTo>
                  <a:lnTo>
                    <a:pt x="1670304" y="614197"/>
                  </a:lnTo>
                  <a:lnTo>
                    <a:pt x="1712094" y="639131"/>
                  </a:lnTo>
                  <a:lnTo>
                    <a:pt x="1754081" y="663701"/>
                  </a:lnTo>
                  <a:lnTo>
                    <a:pt x="1796280" y="688201"/>
                  </a:lnTo>
                  <a:lnTo>
                    <a:pt x="1838706" y="712926"/>
                  </a:lnTo>
                  <a:lnTo>
                    <a:pt x="1879576" y="740008"/>
                  </a:lnTo>
                  <a:lnTo>
                    <a:pt x="1925897" y="772991"/>
                  </a:lnTo>
                  <a:lnTo>
                    <a:pt x="1973390" y="799373"/>
                  </a:lnTo>
                  <a:lnTo>
                    <a:pt x="2017776" y="806652"/>
                  </a:lnTo>
                  <a:lnTo>
                    <a:pt x="2057018" y="796939"/>
                  </a:lnTo>
                  <a:lnTo>
                    <a:pt x="2099521" y="778756"/>
                  </a:lnTo>
                  <a:lnTo>
                    <a:pt x="2142977" y="756285"/>
                  </a:lnTo>
                  <a:lnTo>
                    <a:pt x="2185078" y="733710"/>
                  </a:lnTo>
                  <a:lnTo>
                    <a:pt x="2223516" y="715212"/>
                  </a:lnTo>
                  <a:lnTo>
                    <a:pt x="2270691" y="693756"/>
                  </a:lnTo>
                  <a:lnTo>
                    <a:pt x="2317104" y="672380"/>
                  </a:lnTo>
                  <a:lnTo>
                    <a:pt x="2362741" y="650797"/>
                  </a:lnTo>
                  <a:lnTo>
                    <a:pt x="2407589" y="628720"/>
                  </a:lnTo>
                  <a:lnTo>
                    <a:pt x="2451635" y="605860"/>
                  </a:lnTo>
                  <a:lnTo>
                    <a:pt x="2494864" y="581929"/>
                  </a:lnTo>
                  <a:lnTo>
                    <a:pt x="2537263" y="556640"/>
                  </a:lnTo>
                  <a:lnTo>
                    <a:pt x="2578819" y="529705"/>
                  </a:lnTo>
                  <a:lnTo>
                    <a:pt x="2619519" y="500836"/>
                  </a:lnTo>
                  <a:lnTo>
                    <a:pt x="2659348" y="469744"/>
                  </a:lnTo>
                  <a:lnTo>
                    <a:pt x="2698293" y="436143"/>
                  </a:lnTo>
                  <a:lnTo>
                    <a:pt x="2736342" y="399744"/>
                  </a:lnTo>
                  <a:lnTo>
                    <a:pt x="2772844" y="361631"/>
                  </a:lnTo>
                  <a:lnTo>
                    <a:pt x="2807013" y="321326"/>
                  </a:lnTo>
                  <a:lnTo>
                    <a:pt x="2839566" y="279515"/>
                  </a:lnTo>
                  <a:lnTo>
                    <a:pt x="2871222" y="236886"/>
                  </a:lnTo>
                  <a:lnTo>
                    <a:pt x="2902699" y="194123"/>
                  </a:lnTo>
                  <a:lnTo>
                    <a:pt x="2934715" y="151915"/>
                  </a:lnTo>
                  <a:lnTo>
                    <a:pt x="2967990" y="110946"/>
                  </a:lnTo>
                  <a:lnTo>
                    <a:pt x="2998328" y="76192"/>
                  </a:lnTo>
                  <a:lnTo>
                    <a:pt x="3029647" y="44523"/>
                  </a:lnTo>
                  <a:lnTo>
                    <a:pt x="3063120" y="19135"/>
                  </a:lnTo>
                  <a:lnTo>
                    <a:pt x="3099923" y="3228"/>
                  </a:lnTo>
                  <a:lnTo>
                    <a:pt x="3141227" y="0"/>
                  </a:lnTo>
                  <a:lnTo>
                    <a:pt x="3188208" y="12648"/>
                  </a:lnTo>
                  <a:lnTo>
                    <a:pt x="3231795" y="36495"/>
                  </a:lnTo>
                  <a:lnTo>
                    <a:pt x="3272358" y="64684"/>
                  </a:lnTo>
                  <a:lnTo>
                    <a:pt x="3310747" y="95949"/>
                  </a:lnTo>
                  <a:lnTo>
                    <a:pt x="3347813" y="129023"/>
                  </a:lnTo>
                  <a:lnTo>
                    <a:pt x="3384407" y="162638"/>
                  </a:lnTo>
                  <a:lnTo>
                    <a:pt x="3421379" y="195528"/>
                  </a:lnTo>
                  <a:lnTo>
                    <a:pt x="3456763" y="226673"/>
                  </a:lnTo>
                  <a:lnTo>
                    <a:pt x="3492493" y="257676"/>
                  </a:lnTo>
                  <a:lnTo>
                    <a:pt x="3528535" y="288467"/>
                  </a:lnTo>
                  <a:lnTo>
                    <a:pt x="3564854" y="318976"/>
                  </a:lnTo>
                  <a:lnTo>
                    <a:pt x="3601415" y="349136"/>
                  </a:lnTo>
                  <a:lnTo>
                    <a:pt x="3638184" y="378876"/>
                  </a:lnTo>
                  <a:lnTo>
                    <a:pt x="3675126" y="408126"/>
                  </a:lnTo>
                  <a:lnTo>
                    <a:pt x="3717066" y="440664"/>
                  </a:lnTo>
                  <a:lnTo>
                    <a:pt x="3759561" y="472529"/>
                  </a:lnTo>
                  <a:lnTo>
                    <a:pt x="3802117" y="504356"/>
                  </a:lnTo>
                  <a:lnTo>
                    <a:pt x="3844241" y="536779"/>
                  </a:lnTo>
                  <a:lnTo>
                    <a:pt x="3885438" y="570432"/>
                  </a:lnTo>
                  <a:lnTo>
                    <a:pt x="3924970" y="604734"/>
                  </a:lnTo>
                  <a:lnTo>
                    <a:pt x="3963749" y="640522"/>
                  </a:lnTo>
                  <a:lnTo>
                    <a:pt x="4001947" y="677289"/>
                  </a:lnTo>
                  <a:lnTo>
                    <a:pt x="4039740" y="714524"/>
                  </a:lnTo>
                  <a:lnTo>
                    <a:pt x="4077299" y="751719"/>
                  </a:lnTo>
                  <a:lnTo>
                    <a:pt x="4114800" y="788364"/>
                  </a:lnTo>
                </a:path>
                <a:path w="4114800" h="807085">
                  <a:moveTo>
                    <a:pt x="0" y="788364"/>
                  </a:moveTo>
                  <a:lnTo>
                    <a:pt x="228600" y="788364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 txBox="1"/>
          <p:nvPr/>
        </p:nvSpPr>
        <p:spPr>
          <a:xfrm>
            <a:off x="1530096" y="3788917"/>
            <a:ext cx="11493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50">
                <a:latin typeface="Times New Roman"/>
                <a:cs typeface="Times New Roman"/>
              </a:rPr>
              <a:t>P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61</a:t>
            </a:fld>
          </a:p>
        </p:txBody>
      </p:sp>
      <p:sp>
        <p:nvSpPr>
          <p:cNvPr id="10" name="object 10" descr=""/>
          <p:cNvSpPr txBox="1"/>
          <p:nvPr/>
        </p:nvSpPr>
        <p:spPr>
          <a:xfrm>
            <a:off x="2444495" y="5754877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4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130295" y="5754877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8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758941" y="5754877"/>
            <a:ext cx="16256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Times New Roman"/>
                <a:cs typeface="Times New Roman"/>
              </a:rPr>
              <a:t>12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444741" y="5754877"/>
            <a:ext cx="16256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Times New Roman"/>
                <a:cs typeface="Times New Roman"/>
              </a:rPr>
              <a:t>16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130541" y="5754877"/>
            <a:ext cx="16256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Times New Roman"/>
                <a:cs typeface="Times New Roman"/>
              </a:rPr>
              <a:t>20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816341" y="5754877"/>
            <a:ext cx="16256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Times New Roman"/>
                <a:cs typeface="Times New Roman"/>
              </a:rPr>
              <a:t>24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6159246" y="5846316"/>
            <a:ext cx="123189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50">
                <a:latin typeface="Times New Roman"/>
                <a:cs typeface="Times New Roman"/>
              </a:rPr>
              <a:t>T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927581" y="6252271"/>
            <a:ext cx="6146165" cy="27298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R="179705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3.2: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Curva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t´ıpica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duraci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Carga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80"/>
              </a:spcBef>
            </a:pPr>
            <a:endParaRPr sz="1200">
              <a:latin typeface="Calibri"/>
              <a:cs typeface="Calibri"/>
            </a:endParaRPr>
          </a:p>
          <a:p>
            <a:pPr marL="12700" marR="5715" indent="222250">
              <a:lnSpc>
                <a:spcPct val="100800"/>
              </a:lnSpc>
              <a:spcBef>
                <a:spcPts val="5"/>
              </a:spcBef>
            </a:pPr>
            <a:r>
              <a:rPr dirty="0" sz="1200">
                <a:latin typeface="Calibri"/>
                <a:cs typeface="Calibri"/>
              </a:rPr>
              <a:t>Estas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caracter´ısticas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muy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diferentes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relaci´on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20">
                <a:latin typeface="Calibri"/>
                <a:cs typeface="Calibri"/>
              </a:rPr>
              <a:t>ta</a:t>
            </a:r>
            <a:r>
              <a:rPr dirty="0" sz="1200" spc="15">
                <a:latin typeface="Calibri"/>
                <a:cs typeface="Calibri"/>
              </a:rPr>
              <a:t>m</a:t>
            </a:r>
            <a:r>
              <a:rPr dirty="0" sz="1200" spc="30">
                <a:latin typeface="Calibri"/>
                <a:cs typeface="Calibri"/>
              </a:rPr>
              <a:t>a</a:t>
            </a:r>
            <a:r>
              <a:rPr dirty="0" sz="1200" spc="-590">
                <a:latin typeface="Calibri"/>
                <a:cs typeface="Calibri"/>
              </a:rPr>
              <a:t>n</a:t>
            </a:r>
            <a:r>
              <a:rPr dirty="0" sz="1200" spc="55">
                <a:latin typeface="Calibri"/>
                <a:cs typeface="Calibri"/>
              </a:rPr>
              <a:t>˜</a:t>
            </a:r>
            <a:r>
              <a:rPr dirty="0" sz="1200" spc="20">
                <a:latin typeface="Calibri"/>
                <a:cs typeface="Calibri"/>
              </a:rPr>
              <a:t>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,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simetr´ıa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(1</a:t>
            </a:r>
            <a:r>
              <a:rPr dirty="0" sz="1200" spc="-25" i="1">
                <a:latin typeface="Calibri"/>
                <a:cs typeface="Calibri"/>
              </a:rPr>
              <a:t>φ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</a:t>
            </a:r>
            <a:r>
              <a:rPr dirty="0" sz="1200" i="1">
                <a:latin typeface="Calibri"/>
                <a:cs typeface="Calibri"/>
              </a:rPr>
              <a:t>φ</a:t>
            </a:r>
            <a:r>
              <a:rPr dirty="0" sz="1200">
                <a:latin typeface="Calibri"/>
                <a:cs typeface="Calibri"/>
              </a:rPr>
              <a:t>),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constancia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per´ıodo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funcionamiento.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80"/>
              </a:spcBef>
            </a:pPr>
            <a:endParaRPr sz="1200">
              <a:latin typeface="Calibri"/>
              <a:cs typeface="Calibri"/>
            </a:endParaRPr>
          </a:p>
          <a:p>
            <a:pPr marL="234950">
              <a:lnSpc>
                <a:spcPct val="100000"/>
              </a:lnSpc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el´ectrico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bien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proyectado,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caracter´ısticas: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0"/>
              </a:spcBef>
            </a:pPr>
            <a:endParaRPr sz="1200">
              <a:latin typeface="Calibri"/>
              <a:cs typeface="Calibri"/>
            </a:endParaRPr>
          </a:p>
          <a:p>
            <a:pPr marL="382270" indent="-149225">
              <a:lnSpc>
                <a:spcPct val="100000"/>
              </a:lnSpc>
              <a:buFont typeface="Lucida Sans Unicode"/>
              <a:buChar char="•"/>
              <a:tabLst>
                <a:tab pos="382270" algn="l"/>
              </a:tabLst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niveles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transmisi´on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s</a:t>
            </a:r>
            <a:r>
              <a:rPr dirty="0" sz="1200" spc="40">
                <a:latin typeface="Calibri"/>
                <a:cs typeface="Calibri"/>
              </a:rPr>
              <a:t>ubtransmis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n,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altamente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previsibles.</a:t>
            </a:r>
            <a:endParaRPr sz="1200">
              <a:latin typeface="Calibri"/>
              <a:cs typeface="Calibri"/>
            </a:endParaRPr>
          </a:p>
          <a:p>
            <a:pPr marL="382270" indent="-149225">
              <a:lnSpc>
                <a:spcPct val="100000"/>
              </a:lnSpc>
              <a:spcBef>
                <a:spcPts val="1000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grandes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var´ıan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manera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previsible</a:t>
            </a:r>
            <a:endParaRPr sz="1200">
              <a:latin typeface="Calibri"/>
              <a:cs typeface="Calibri"/>
            </a:endParaRPr>
          </a:p>
          <a:p>
            <a:pPr algn="just" marL="382270" marR="5080" indent="-149225">
              <a:lnSpc>
                <a:spcPct val="100000"/>
              </a:lnSpc>
              <a:spcBef>
                <a:spcPts val="1005"/>
              </a:spcBef>
              <a:buFont typeface="Lucida Sans Unicode"/>
              <a:buChar char="•"/>
              <a:tabLst>
                <a:tab pos="384175" algn="l"/>
              </a:tabLst>
            </a:pP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variaciones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generalmente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muy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lentas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cuando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comparadas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las </a:t>
            </a:r>
            <a:r>
              <a:rPr dirty="0" sz="1200" spc="-25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constantes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tiempo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energ´ıa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el´ectrica;</a:t>
            </a:r>
            <a:r>
              <a:rPr dirty="0" sz="1200" spc="3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asi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considerado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como </a:t>
            </a:r>
            <a:r>
              <a:rPr dirty="0" sz="1200" spc="-2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operando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r´egimen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permanente.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889508" y="843595"/>
            <a:ext cx="6222365" cy="25977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420370" marR="43180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422275" algn="l"/>
              </a:tabLst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t´ıpica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consume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reactiva;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es,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t´ıpica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inductiva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 spc="-25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presencia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motores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e</a:t>
            </a:r>
            <a:r>
              <a:rPr dirty="0" sz="1200" spc="45">
                <a:latin typeface="Calibri"/>
                <a:cs typeface="Calibri"/>
              </a:rPr>
              <a:t>l</a:t>
            </a:r>
            <a:r>
              <a:rPr dirty="0" sz="1200" spc="-600">
                <a:latin typeface="Calibri"/>
                <a:cs typeface="Calibri"/>
              </a:rPr>
              <a:t>e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ctric</a:t>
            </a:r>
            <a:r>
              <a:rPr dirty="0" sz="1200" spc="5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s.</a:t>
            </a:r>
            <a:endParaRPr sz="1200">
              <a:latin typeface="Calibri"/>
              <a:cs typeface="Calibri"/>
            </a:endParaRPr>
          </a:p>
          <a:p>
            <a:pPr algn="just" marL="420370" marR="43180" indent="-149225">
              <a:lnSpc>
                <a:spcPct val="100299"/>
              </a:lnSpc>
              <a:spcBef>
                <a:spcPts val="945"/>
              </a:spcBef>
              <a:buFont typeface="Lucida Sans Unicode"/>
              <a:buChar char="•"/>
              <a:tabLst>
                <a:tab pos="422275" algn="l"/>
              </a:tabLst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t´ıpica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50">
                <a:latin typeface="Calibri"/>
                <a:cs typeface="Calibri"/>
              </a:rPr>
              <a:t> s</a:t>
            </a:r>
            <a:r>
              <a:rPr dirty="0" sz="1200" spc="55">
                <a:latin typeface="Calibri"/>
                <a:cs typeface="Calibri"/>
              </a:rPr>
              <a:t>im</a:t>
            </a:r>
            <a:r>
              <a:rPr dirty="0" sz="1200" spc="-590">
                <a:latin typeface="Calibri"/>
                <a:cs typeface="Calibri"/>
              </a:rPr>
              <a:t>e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trica.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Todos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equipamientos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</a:t>
            </a:r>
            <a:r>
              <a:rPr dirty="0" sz="1200" i="1">
                <a:latin typeface="Calibri"/>
                <a:cs typeface="Calibri"/>
              </a:rPr>
              <a:t>φ</a:t>
            </a:r>
            <a:r>
              <a:rPr dirty="0" sz="1200" spc="4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balanceados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(equilibrados). </a:t>
            </a:r>
            <a:r>
              <a:rPr dirty="0" sz="1200" spc="-10">
                <a:latin typeface="Calibri"/>
                <a:cs typeface="Calibri"/>
              </a:rPr>
              <a:t>	</a:t>
            </a: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20">
                <a:latin typeface="Calibri"/>
                <a:cs typeface="Calibri"/>
              </a:rPr>
              <a:t>m</a:t>
            </a:r>
            <a:r>
              <a:rPr dirty="0" sz="1200" spc="25">
                <a:latin typeface="Calibri"/>
                <a:cs typeface="Calibri"/>
              </a:rPr>
              <a:t>ono</a:t>
            </a:r>
            <a:r>
              <a:rPr dirty="0" sz="1200" spc="15">
                <a:latin typeface="Calibri"/>
                <a:cs typeface="Calibri"/>
              </a:rPr>
              <a:t>f</a:t>
            </a:r>
            <a:r>
              <a:rPr dirty="0" sz="1200" spc="-555">
                <a:latin typeface="Calibri"/>
                <a:cs typeface="Calibri"/>
              </a:rPr>
              <a:t>a</a:t>
            </a:r>
            <a:r>
              <a:rPr dirty="0" sz="1200" spc="20">
                <a:latin typeface="Calibri"/>
                <a:cs typeface="Calibri"/>
              </a:rPr>
              <a:t>´</a:t>
            </a:r>
            <a:r>
              <a:rPr dirty="0" sz="1200" spc="15">
                <a:latin typeface="Calibri"/>
                <a:cs typeface="Calibri"/>
              </a:rPr>
              <a:t>s</a:t>
            </a:r>
            <a:r>
              <a:rPr dirty="0" sz="1200" spc="25">
                <a:latin typeface="Calibri"/>
                <a:cs typeface="Calibri"/>
              </a:rPr>
              <a:t>i</a:t>
            </a:r>
            <a:r>
              <a:rPr dirty="0" sz="1200" spc="20">
                <a:latin typeface="Calibri"/>
                <a:cs typeface="Calibri"/>
              </a:rPr>
              <a:t>c</a:t>
            </a:r>
            <a:r>
              <a:rPr dirty="0" sz="1200" spc="25">
                <a:latin typeface="Calibri"/>
                <a:cs typeface="Calibri"/>
              </a:rPr>
              <a:t>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distribuidas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manera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adecuada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fases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sistema.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 spc="95">
                <a:latin typeface="Calibri"/>
                <a:cs typeface="Calibri"/>
              </a:rPr>
              <a:t>El </a:t>
            </a:r>
            <a:r>
              <a:rPr dirty="0" sz="1200" spc="95">
                <a:latin typeface="Calibri"/>
                <a:cs typeface="Calibri"/>
              </a:rPr>
              <a:t>	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-580">
                <a:latin typeface="Calibri"/>
                <a:cs typeface="Calibri"/>
              </a:rPr>
              <a:t>u</a:t>
            </a:r>
            <a:r>
              <a:rPr dirty="0" sz="1200" spc="70">
                <a:latin typeface="Calibri"/>
                <a:cs typeface="Calibri"/>
              </a:rPr>
              <a:t>´</a:t>
            </a:r>
            <a:r>
              <a:rPr dirty="0" sz="1200" spc="20">
                <a:latin typeface="Calibri"/>
                <a:cs typeface="Calibri"/>
              </a:rPr>
              <a:t>mer</a:t>
            </a:r>
            <a:r>
              <a:rPr dirty="0" sz="1200" spc="30">
                <a:latin typeface="Calibri"/>
                <a:cs typeface="Calibri"/>
              </a:rPr>
              <a:t>o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muy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elevado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cargas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lleva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desde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punto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vista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estad´ıstico,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distribuci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-15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uniforme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(esto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es,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equilibrada).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30"/>
              </a:spcBef>
            </a:pPr>
            <a:endParaRPr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5"/>
              </a:spcBef>
              <a:tabLst>
                <a:tab pos="677545" algn="l"/>
              </a:tabLst>
            </a:pPr>
            <a:r>
              <a:rPr dirty="0" sz="1400" spc="65" b="1">
                <a:latin typeface="Calibri"/>
                <a:cs typeface="Calibri"/>
              </a:rPr>
              <a:t>3.2.1</a:t>
            </a:r>
            <a:r>
              <a:rPr dirty="0" sz="1400" b="1">
                <a:latin typeface="Calibri"/>
                <a:cs typeface="Calibri"/>
              </a:rPr>
              <a:t>	</a:t>
            </a:r>
            <a:r>
              <a:rPr dirty="0" sz="1400" spc="65" b="1">
                <a:latin typeface="Calibri"/>
                <a:cs typeface="Calibri"/>
              </a:rPr>
              <a:t>V</a:t>
            </a:r>
            <a:r>
              <a:rPr dirty="0" sz="1400" spc="150" b="1">
                <a:latin typeface="Calibri"/>
                <a:cs typeface="Calibri"/>
              </a:rPr>
              <a:t>ariac</a:t>
            </a:r>
            <a:r>
              <a:rPr dirty="0" sz="1400" spc="145" b="1">
                <a:latin typeface="Calibri"/>
                <a:cs typeface="Calibri"/>
              </a:rPr>
              <a:t>i</a:t>
            </a:r>
            <a:r>
              <a:rPr dirty="0" sz="1400" spc="-595" b="1">
                <a:latin typeface="Calibri"/>
                <a:cs typeface="Calibri"/>
              </a:rPr>
              <a:t>o</a:t>
            </a:r>
            <a:r>
              <a:rPr dirty="0" sz="1400" spc="145" b="1">
                <a:latin typeface="Calibri"/>
                <a:cs typeface="Calibri"/>
              </a:rPr>
              <a:t>´</a:t>
            </a:r>
            <a:r>
              <a:rPr dirty="0" sz="1400" spc="155" b="1">
                <a:latin typeface="Calibri"/>
                <a:cs typeface="Calibri"/>
              </a:rPr>
              <a:t>n</a:t>
            </a:r>
            <a:r>
              <a:rPr dirty="0" sz="1400" spc="245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</a:t>
            </a:r>
            <a:r>
              <a:rPr dirty="0" sz="1400" spc="235" b="1">
                <a:latin typeface="Calibri"/>
                <a:cs typeface="Calibri"/>
              </a:rPr>
              <a:t> </a:t>
            </a:r>
            <a:r>
              <a:rPr dirty="0" sz="1400" spc="90" b="1">
                <a:latin typeface="Calibri"/>
                <a:cs typeface="Calibri"/>
              </a:rPr>
              <a:t>la</a:t>
            </a:r>
            <a:r>
              <a:rPr dirty="0" sz="1400" spc="240" b="1">
                <a:latin typeface="Calibri"/>
                <a:cs typeface="Calibri"/>
              </a:rPr>
              <a:t> </a:t>
            </a:r>
            <a:r>
              <a:rPr dirty="0" sz="1400" spc="110" b="1">
                <a:latin typeface="Calibri"/>
                <a:cs typeface="Calibri"/>
              </a:rPr>
              <a:t>carga</a:t>
            </a:r>
            <a:r>
              <a:rPr dirty="0" sz="1400" spc="250" b="1">
                <a:latin typeface="Calibri"/>
                <a:cs typeface="Calibri"/>
              </a:rPr>
              <a:t> </a:t>
            </a:r>
            <a:r>
              <a:rPr dirty="0" sz="1400" spc="105" b="1">
                <a:latin typeface="Calibri"/>
                <a:cs typeface="Calibri"/>
              </a:rPr>
              <a:t>con</a:t>
            </a:r>
            <a:r>
              <a:rPr dirty="0" sz="1400" spc="250" b="1">
                <a:latin typeface="Calibri"/>
                <a:cs typeface="Calibri"/>
              </a:rPr>
              <a:t> </a:t>
            </a:r>
            <a:r>
              <a:rPr dirty="0" sz="1400" spc="90" b="1">
                <a:latin typeface="Calibri"/>
                <a:cs typeface="Calibri"/>
              </a:rPr>
              <a:t>la</a:t>
            </a:r>
            <a:r>
              <a:rPr dirty="0" sz="1400" spc="235" b="1">
                <a:latin typeface="Calibri"/>
                <a:cs typeface="Calibri"/>
              </a:rPr>
              <a:t> </a:t>
            </a:r>
            <a:r>
              <a:rPr dirty="0" sz="1400" b="1">
                <a:latin typeface="Calibri"/>
                <a:cs typeface="Calibri"/>
              </a:rPr>
              <a:t>tensi´on</a:t>
            </a:r>
            <a:r>
              <a:rPr dirty="0" sz="1400" spc="260" b="1">
                <a:latin typeface="Calibri"/>
                <a:cs typeface="Calibri"/>
              </a:rPr>
              <a:t> </a:t>
            </a:r>
            <a:r>
              <a:rPr dirty="0" sz="1400" spc="185" b="1">
                <a:latin typeface="Calibri"/>
                <a:cs typeface="Calibri"/>
              </a:rPr>
              <a:t>y</a:t>
            </a:r>
            <a:r>
              <a:rPr dirty="0" sz="1400" spc="240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la</a:t>
            </a:r>
            <a:r>
              <a:rPr dirty="0" sz="1400" spc="240" b="1">
                <a:latin typeface="Calibri"/>
                <a:cs typeface="Calibri"/>
              </a:rPr>
              <a:t> </a:t>
            </a:r>
            <a:r>
              <a:rPr dirty="0" sz="1400" spc="90" b="1">
                <a:latin typeface="Calibri"/>
                <a:cs typeface="Calibri"/>
              </a:rPr>
              <a:t>frecuencia</a:t>
            </a:r>
            <a:endParaRPr sz="1400">
              <a:latin typeface="Calibri"/>
              <a:cs typeface="Calibri"/>
            </a:endParaRPr>
          </a:p>
          <a:p>
            <a:pPr marL="50800" marR="43180">
              <a:lnSpc>
                <a:spcPct val="100000"/>
              </a:lnSpc>
              <a:spcBef>
                <a:spcPts val="1445"/>
              </a:spcBef>
            </a:pPr>
            <a:r>
              <a:rPr dirty="0" sz="1200">
                <a:latin typeface="Calibri"/>
                <a:cs typeface="Calibri"/>
              </a:rPr>
              <a:t>Veamos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ocurre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simple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inductiva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mostrada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 spc="-10">
                <a:latin typeface="Calibri"/>
                <a:cs typeface="Calibri"/>
              </a:rPr>
              <a:t>figura.</a:t>
            </a:r>
            <a:endParaRPr sz="1200">
              <a:latin typeface="Calibri"/>
              <a:cs typeface="Calibri"/>
            </a:endParaRPr>
          </a:p>
          <a:p>
            <a:pPr marL="273050">
              <a:lnSpc>
                <a:spcPct val="100000"/>
              </a:lnSpc>
              <a:spcBef>
                <a:spcPts val="710"/>
              </a:spcBef>
              <a:tabLst>
                <a:tab pos="3359150" algn="l"/>
              </a:tabLst>
            </a:pP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consumida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carga:</a:t>
            </a:r>
            <a:r>
              <a:rPr dirty="0" sz="1200" spc="290">
                <a:latin typeface="Calibri"/>
                <a:cs typeface="Calibri"/>
              </a:rPr>
              <a:t> </a:t>
            </a:r>
            <a:r>
              <a:rPr dirty="0" sz="1200" spc="175" i="1">
                <a:latin typeface="Calibri"/>
                <a:cs typeface="Calibri"/>
              </a:rPr>
              <a:t>S</a:t>
            </a:r>
            <a:r>
              <a:rPr dirty="0" sz="1200" spc="18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75" i="1">
                <a:latin typeface="Calibri"/>
                <a:cs typeface="Calibri"/>
              </a:rPr>
              <a:t>E</a:t>
            </a:r>
            <a:r>
              <a:rPr dirty="0" baseline="-13888" sz="1200" spc="112" i="1">
                <a:latin typeface="Calibri"/>
                <a:cs typeface="Calibri"/>
              </a:rPr>
              <a:t>k</a:t>
            </a:r>
            <a:r>
              <a:rPr dirty="0" sz="1200" spc="75" i="1">
                <a:latin typeface="Calibri"/>
                <a:cs typeface="Calibri"/>
              </a:rPr>
              <a:t>I</a:t>
            </a:r>
            <a:r>
              <a:rPr dirty="0" baseline="-20833" sz="1200" spc="112" i="1">
                <a:latin typeface="Calibri"/>
                <a:cs typeface="Calibri"/>
              </a:rPr>
              <a:t>k</a:t>
            </a:r>
            <a:r>
              <a:rPr dirty="0" baseline="31250" sz="1200" spc="112">
                <a:latin typeface="Cambria"/>
                <a:cs typeface="Cambria"/>
              </a:rPr>
              <a:t>∗</a:t>
            </a:r>
            <a:r>
              <a:rPr dirty="0" baseline="31250" sz="1200" spc="359">
                <a:latin typeface="Cambria"/>
                <a:cs typeface="Cambria"/>
              </a:rPr>
              <a:t> </a:t>
            </a:r>
            <a:r>
              <a:rPr dirty="0" sz="1200" spc="-50">
                <a:latin typeface="Calibri"/>
                <a:cs typeface="Calibri"/>
              </a:rPr>
              <a:t>;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Donde: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704082" y="3541079"/>
            <a:ext cx="25323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1200" spc="170" i="1">
                <a:latin typeface="Calibri"/>
                <a:cs typeface="Calibri"/>
              </a:rPr>
              <a:t>E</a:t>
            </a:r>
            <a:r>
              <a:rPr dirty="0" baseline="-13888" sz="1200" spc="254" i="1">
                <a:latin typeface="Calibri"/>
                <a:cs typeface="Calibri"/>
              </a:rPr>
              <a:t>k</a:t>
            </a:r>
            <a:r>
              <a:rPr dirty="0" baseline="-13888" sz="1200" spc="33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60" i="1">
                <a:latin typeface="Calibri"/>
                <a:cs typeface="Calibri"/>
              </a:rPr>
              <a:t>V</a:t>
            </a:r>
            <a:r>
              <a:rPr dirty="0" baseline="-13888" sz="1200" spc="89" i="1">
                <a:latin typeface="Calibri"/>
                <a:cs typeface="Calibri"/>
              </a:rPr>
              <a:t>k</a:t>
            </a:r>
            <a:r>
              <a:rPr dirty="0" sz="1200" spc="60" i="1">
                <a:latin typeface="Calibri"/>
                <a:cs typeface="Calibri"/>
              </a:rPr>
              <a:t>e</a:t>
            </a:r>
            <a:r>
              <a:rPr dirty="0" baseline="34722" sz="1200" spc="89" i="1">
                <a:latin typeface="Calibri"/>
                <a:cs typeface="Calibri"/>
              </a:rPr>
              <a:t>jθ</a:t>
            </a:r>
            <a:r>
              <a:rPr dirty="0" baseline="32407" sz="900" spc="89" i="1">
                <a:latin typeface="Calibri"/>
                <a:cs typeface="Calibri"/>
              </a:rPr>
              <a:t>k</a:t>
            </a:r>
            <a:r>
              <a:rPr dirty="0" baseline="32407" sz="900" spc="-44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165" i="1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si</a:t>
            </a:r>
            <a:r>
              <a:rPr dirty="0" sz="1200" spc="40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 i="1">
                <a:latin typeface="Calibri"/>
                <a:cs typeface="Calibri"/>
              </a:rPr>
              <a:t>k</a:t>
            </a:r>
            <a:r>
              <a:rPr dirty="0" baseline="-13888" sz="1200" spc="330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0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265">
                <a:latin typeface="Lucida Sans Unicode"/>
                <a:cs typeface="Lucida Sans Unicode"/>
              </a:rPr>
              <a:t> </a:t>
            </a:r>
            <a:r>
              <a:rPr dirty="0" sz="1200" spc="170" i="1">
                <a:latin typeface="Calibri"/>
                <a:cs typeface="Calibri"/>
              </a:rPr>
              <a:t>E</a:t>
            </a:r>
            <a:r>
              <a:rPr dirty="0" baseline="-13888" sz="1200" spc="254" i="1">
                <a:latin typeface="Calibri"/>
                <a:cs typeface="Calibri"/>
              </a:rPr>
              <a:t>k</a:t>
            </a:r>
            <a:r>
              <a:rPr dirty="0" baseline="-13888" sz="1200" spc="33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45" i="1">
                <a:latin typeface="Calibri"/>
                <a:cs typeface="Calibri"/>
              </a:rPr>
              <a:t>V</a:t>
            </a:r>
            <a:r>
              <a:rPr dirty="0" baseline="-13888" sz="1200" spc="67" i="1">
                <a:latin typeface="Calibri"/>
                <a:cs typeface="Calibri"/>
              </a:rPr>
              <a:t>k</a:t>
            </a:r>
            <a:r>
              <a:rPr dirty="0" sz="1200" spc="45" i="1">
                <a:latin typeface="Calibri"/>
                <a:cs typeface="Calibri"/>
              </a:rPr>
              <a:t>e</a:t>
            </a:r>
            <a:r>
              <a:rPr dirty="0" baseline="34722" sz="1200" spc="67" i="1">
                <a:latin typeface="Calibri"/>
                <a:cs typeface="Calibri"/>
              </a:rPr>
              <a:t>j</a:t>
            </a:r>
            <a:r>
              <a:rPr dirty="0" baseline="34722" sz="1200" spc="67">
                <a:latin typeface="Calibri"/>
                <a:cs typeface="Calibri"/>
              </a:rPr>
              <a:t>0</a:t>
            </a:r>
            <a:endParaRPr baseline="34722"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210555" y="3517930"/>
            <a:ext cx="469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600" i="1">
                <a:latin typeface="Calibri"/>
                <a:cs typeface="Calibri"/>
              </a:rPr>
              <a:t>o</a:t>
            </a:r>
            <a:endParaRPr sz="600">
              <a:latin typeface="Calibri"/>
              <a:cs typeface="Calibri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972752" y="4189666"/>
            <a:ext cx="234314" cy="234315"/>
          </a:xfrm>
          <a:prstGeom prst="rect">
            <a:avLst/>
          </a:prstGeom>
        </p:spPr>
      </p:pic>
      <p:grpSp>
        <p:nvGrpSpPr>
          <p:cNvPr id="6" name="object 6" descr=""/>
          <p:cNvGrpSpPr/>
          <p:nvPr/>
        </p:nvGrpSpPr>
        <p:grpSpPr>
          <a:xfrm>
            <a:off x="3315144" y="4021073"/>
            <a:ext cx="974725" cy="2460625"/>
            <a:chOff x="3315144" y="4021073"/>
            <a:chExt cx="974725" cy="2460625"/>
          </a:xfrm>
        </p:grpSpPr>
        <p:sp>
          <p:nvSpPr>
            <p:cNvPr id="7" name="object 7" descr=""/>
            <p:cNvSpPr/>
            <p:nvPr/>
          </p:nvSpPr>
          <p:spPr>
            <a:xfrm>
              <a:off x="3318002" y="4021073"/>
              <a:ext cx="971550" cy="2457450"/>
            </a:xfrm>
            <a:custGeom>
              <a:avLst/>
              <a:gdLst/>
              <a:ahLst/>
              <a:cxnLst/>
              <a:rect l="l" t="t" r="r" b="b"/>
              <a:pathLst>
                <a:path w="971550" h="2457450">
                  <a:moveTo>
                    <a:pt x="742950" y="285750"/>
                  </a:moveTo>
                  <a:lnTo>
                    <a:pt x="742950" y="514350"/>
                  </a:lnTo>
                  <a:lnTo>
                    <a:pt x="628650" y="628650"/>
                  </a:lnTo>
                  <a:lnTo>
                    <a:pt x="857250" y="857250"/>
                  </a:lnTo>
                  <a:lnTo>
                    <a:pt x="742950" y="971550"/>
                  </a:lnTo>
                  <a:lnTo>
                    <a:pt x="742950" y="1200150"/>
                  </a:lnTo>
                </a:path>
                <a:path w="971550" h="2457450">
                  <a:moveTo>
                    <a:pt x="742950" y="2000250"/>
                  </a:moveTo>
                  <a:lnTo>
                    <a:pt x="742950" y="2343150"/>
                  </a:lnTo>
                </a:path>
                <a:path w="971550" h="2457450">
                  <a:moveTo>
                    <a:pt x="514350" y="2343150"/>
                  </a:moveTo>
                  <a:lnTo>
                    <a:pt x="971550" y="2343150"/>
                  </a:lnTo>
                </a:path>
                <a:path w="971550" h="2457450">
                  <a:moveTo>
                    <a:pt x="742950" y="2343150"/>
                  </a:moveTo>
                  <a:lnTo>
                    <a:pt x="742950" y="2457450"/>
                  </a:lnTo>
                </a:path>
                <a:path w="971550" h="2457450">
                  <a:moveTo>
                    <a:pt x="628650" y="2457450"/>
                  </a:moveTo>
                  <a:lnTo>
                    <a:pt x="857250" y="2457450"/>
                  </a:lnTo>
                </a:path>
                <a:path w="971550" h="2457450">
                  <a:moveTo>
                    <a:pt x="742950" y="285750"/>
                  </a:moveTo>
                  <a:lnTo>
                    <a:pt x="0" y="285750"/>
                  </a:lnTo>
                </a:path>
                <a:path w="971550" h="2457450">
                  <a:moveTo>
                    <a:pt x="0" y="0"/>
                  </a:moveTo>
                  <a:lnTo>
                    <a:pt x="0" y="57150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3984752" y="5221223"/>
              <a:ext cx="152400" cy="800100"/>
            </a:xfrm>
            <a:custGeom>
              <a:avLst/>
              <a:gdLst/>
              <a:ahLst/>
              <a:cxnLst/>
              <a:rect l="l" t="t" r="r" b="b"/>
              <a:pathLst>
                <a:path w="152400" h="800100">
                  <a:moveTo>
                    <a:pt x="76200" y="800100"/>
                  </a:moveTo>
                  <a:lnTo>
                    <a:pt x="25754" y="742232"/>
                  </a:lnTo>
                  <a:lnTo>
                    <a:pt x="818" y="675859"/>
                  </a:lnTo>
                  <a:lnTo>
                    <a:pt x="18287" y="640841"/>
                  </a:lnTo>
                  <a:lnTo>
                    <a:pt x="52087" y="614807"/>
                  </a:lnTo>
                  <a:lnTo>
                    <a:pt x="120886" y="626388"/>
                  </a:lnTo>
                  <a:lnTo>
                    <a:pt x="147827" y="658367"/>
                  </a:lnTo>
                  <a:lnTo>
                    <a:pt x="133088" y="706550"/>
                  </a:lnTo>
                  <a:lnTo>
                    <a:pt x="76200" y="714755"/>
                  </a:lnTo>
                  <a:lnTo>
                    <a:pt x="40307" y="696322"/>
                  </a:lnTo>
                  <a:lnTo>
                    <a:pt x="12211" y="666135"/>
                  </a:lnTo>
                  <a:lnTo>
                    <a:pt x="297" y="629207"/>
                  </a:lnTo>
                  <a:lnTo>
                    <a:pt x="12953" y="590550"/>
                  </a:lnTo>
                  <a:lnTo>
                    <a:pt x="65139" y="553948"/>
                  </a:lnTo>
                  <a:lnTo>
                    <a:pt x="115655" y="565235"/>
                  </a:lnTo>
                  <a:lnTo>
                    <a:pt x="147698" y="601681"/>
                  </a:lnTo>
                  <a:lnTo>
                    <a:pt x="144465" y="640556"/>
                  </a:lnTo>
                  <a:lnTo>
                    <a:pt x="89153" y="659129"/>
                  </a:lnTo>
                  <a:lnTo>
                    <a:pt x="21631" y="621653"/>
                  </a:lnTo>
                  <a:lnTo>
                    <a:pt x="2300" y="586379"/>
                  </a:lnTo>
                  <a:lnTo>
                    <a:pt x="29952" y="514410"/>
                  </a:lnTo>
                  <a:lnTo>
                    <a:pt x="98487" y="499585"/>
                  </a:lnTo>
                  <a:lnTo>
                    <a:pt x="134112" y="524255"/>
                  </a:lnTo>
                  <a:lnTo>
                    <a:pt x="149294" y="575043"/>
                  </a:lnTo>
                  <a:lnTo>
                    <a:pt x="102870" y="601979"/>
                  </a:lnTo>
                  <a:lnTo>
                    <a:pt x="31737" y="574957"/>
                  </a:lnTo>
                  <a:lnTo>
                    <a:pt x="7272" y="542779"/>
                  </a:lnTo>
                  <a:lnTo>
                    <a:pt x="17225" y="470306"/>
                  </a:lnTo>
                  <a:lnTo>
                    <a:pt x="47420" y="445703"/>
                  </a:lnTo>
                  <a:lnTo>
                    <a:pt x="121158" y="455675"/>
                  </a:lnTo>
                  <a:lnTo>
                    <a:pt x="152066" y="506744"/>
                  </a:lnTo>
                  <a:lnTo>
                    <a:pt x="109727" y="544067"/>
                  </a:lnTo>
                  <a:lnTo>
                    <a:pt x="37161" y="522560"/>
                  </a:lnTo>
                  <a:lnTo>
                    <a:pt x="10985" y="492443"/>
                  </a:lnTo>
                  <a:lnTo>
                    <a:pt x="0" y="457200"/>
                  </a:lnTo>
                  <a:lnTo>
                    <a:pt x="12331" y="420057"/>
                  </a:lnTo>
                  <a:lnTo>
                    <a:pt x="40181" y="392520"/>
                  </a:lnTo>
                  <a:lnTo>
                    <a:pt x="114300" y="393191"/>
                  </a:lnTo>
                  <a:lnTo>
                    <a:pt x="151575" y="442690"/>
                  </a:lnTo>
                  <a:lnTo>
                    <a:pt x="115262" y="485317"/>
                  </a:lnTo>
                  <a:lnTo>
                    <a:pt x="63161" y="481390"/>
                  </a:lnTo>
                  <a:lnTo>
                    <a:pt x="15622" y="442575"/>
                  </a:lnTo>
                  <a:lnTo>
                    <a:pt x="6953" y="372429"/>
                  </a:lnTo>
                  <a:lnTo>
                    <a:pt x="63200" y="325679"/>
                  </a:lnTo>
                  <a:lnTo>
                    <a:pt x="126622" y="345558"/>
                  </a:lnTo>
                  <a:lnTo>
                    <a:pt x="150859" y="399591"/>
                  </a:lnTo>
                  <a:lnTo>
                    <a:pt x="90745" y="430873"/>
                  </a:lnTo>
                  <a:lnTo>
                    <a:pt x="25547" y="397284"/>
                  </a:lnTo>
                  <a:lnTo>
                    <a:pt x="2302" y="328086"/>
                  </a:lnTo>
                  <a:lnTo>
                    <a:pt x="21474" y="293836"/>
                  </a:lnTo>
                  <a:lnTo>
                    <a:pt x="53912" y="271355"/>
                  </a:lnTo>
                  <a:lnTo>
                    <a:pt x="118074" y="281611"/>
                  </a:lnTo>
                  <a:lnTo>
                    <a:pt x="152140" y="333436"/>
                  </a:lnTo>
                  <a:lnTo>
                    <a:pt x="104331" y="373441"/>
                  </a:lnTo>
                  <a:lnTo>
                    <a:pt x="37555" y="351477"/>
                  </a:lnTo>
                  <a:lnTo>
                    <a:pt x="276" y="286473"/>
                  </a:lnTo>
                  <a:lnTo>
                    <a:pt x="11391" y="249983"/>
                  </a:lnTo>
                  <a:lnTo>
                    <a:pt x="39100" y="221851"/>
                  </a:lnTo>
                  <a:lnTo>
                    <a:pt x="76200" y="209550"/>
                  </a:lnTo>
                  <a:lnTo>
                    <a:pt x="135550" y="240091"/>
                  </a:lnTo>
                  <a:lnTo>
                    <a:pt x="142494" y="298703"/>
                  </a:lnTo>
                  <a:lnTo>
                    <a:pt x="83090" y="315624"/>
                  </a:lnTo>
                  <a:lnTo>
                    <a:pt x="28375" y="286578"/>
                  </a:lnTo>
                  <a:lnTo>
                    <a:pt x="1032" y="233177"/>
                  </a:lnTo>
                  <a:lnTo>
                    <a:pt x="23744" y="177033"/>
                  </a:lnTo>
                  <a:lnTo>
                    <a:pt x="60960" y="154686"/>
                  </a:lnTo>
                  <a:lnTo>
                    <a:pt x="113254" y="164040"/>
                  </a:lnTo>
                  <a:lnTo>
                    <a:pt x="147961" y="201696"/>
                  </a:lnTo>
                  <a:lnTo>
                    <a:pt x="152208" y="217477"/>
                  </a:lnTo>
                  <a:lnTo>
                    <a:pt x="148589" y="233172"/>
                  </a:lnTo>
                  <a:lnTo>
                    <a:pt x="91225" y="259280"/>
                  </a:lnTo>
                  <a:lnTo>
                    <a:pt x="31242" y="231648"/>
                  </a:lnTo>
                  <a:lnTo>
                    <a:pt x="5291" y="195598"/>
                  </a:lnTo>
                  <a:lnTo>
                    <a:pt x="18140" y="126284"/>
                  </a:lnTo>
                  <a:lnTo>
                    <a:pt x="53339" y="99822"/>
                  </a:lnTo>
                  <a:lnTo>
                    <a:pt x="121905" y="112976"/>
                  </a:lnTo>
                  <a:lnTo>
                    <a:pt x="150875" y="170687"/>
                  </a:lnTo>
                  <a:lnTo>
                    <a:pt x="102508" y="197310"/>
                  </a:lnTo>
                  <a:lnTo>
                    <a:pt x="49530" y="170687"/>
                  </a:lnTo>
                  <a:lnTo>
                    <a:pt x="16402" y="127573"/>
                  </a:lnTo>
                  <a:lnTo>
                    <a:pt x="0" y="76200"/>
                  </a:lnTo>
                  <a:lnTo>
                    <a:pt x="762" y="66293"/>
                  </a:lnTo>
                  <a:lnTo>
                    <a:pt x="32765" y="28193"/>
                  </a:lnTo>
                  <a:lnTo>
                    <a:pt x="70865" y="3048"/>
                  </a:lnTo>
                  <a:lnTo>
                    <a:pt x="75437" y="762"/>
                  </a:lnTo>
                  <a:lnTo>
                    <a:pt x="7620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4003802" y="6535673"/>
            <a:ext cx="114300" cy="0"/>
          </a:xfrm>
          <a:custGeom>
            <a:avLst/>
            <a:gdLst/>
            <a:ahLst/>
            <a:cxnLst/>
            <a:rect l="l" t="t" r="r" b="b"/>
            <a:pathLst>
              <a:path w="114300" h="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3076701" y="4214114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k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276852" y="4728464"/>
            <a:ext cx="117475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R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76852" y="5528559"/>
            <a:ext cx="10922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L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265679" y="6700326"/>
            <a:ext cx="35909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3.3: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Serie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851399" y="7239828"/>
            <a:ext cx="5422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75" i="1">
                <a:latin typeface="Calibri"/>
                <a:cs typeface="Calibri"/>
              </a:rPr>
              <a:t>S</a:t>
            </a:r>
            <a:r>
              <a:rPr dirty="0" sz="1200" spc="12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45" i="1">
                <a:latin typeface="Calibri"/>
                <a:cs typeface="Calibri"/>
              </a:rPr>
              <a:t>E</a:t>
            </a:r>
            <a:r>
              <a:rPr dirty="0" baseline="-13888" sz="1200" spc="217" i="1">
                <a:latin typeface="Calibri"/>
                <a:cs typeface="Calibri"/>
              </a:rPr>
              <a:t>k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486403" y="7137714"/>
            <a:ext cx="1358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25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605276" y="713193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596135" y="7224898"/>
            <a:ext cx="692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34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3498951" y="7366406"/>
            <a:ext cx="180340" cy="0"/>
          </a:xfrm>
          <a:custGeom>
            <a:avLst/>
            <a:gdLst/>
            <a:ahLst/>
            <a:cxnLst/>
            <a:rect l="l" t="t" r="r" b="b"/>
            <a:pathLst>
              <a:path w="180339" h="0">
                <a:moveTo>
                  <a:pt x="0" y="0"/>
                </a:moveTo>
                <a:lnTo>
                  <a:pt x="17983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3464052" y="7300783"/>
            <a:ext cx="24320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225" i="1">
                <a:latin typeface="Calibri"/>
                <a:cs typeface="Calibri"/>
              </a:rPr>
              <a:t>Z</a:t>
            </a:r>
            <a:r>
              <a:rPr dirty="0" sz="800" spc="15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376676" y="7080725"/>
            <a:ext cx="422275" cy="177800"/>
          </a:xfrm>
          <a:prstGeom prst="rect">
            <a:avLst/>
          </a:prstGeom>
        </p:spPr>
        <p:txBody>
          <a:bodyPr wrap="square" lIns="0" tIns="139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95"/>
              </a:spcBef>
              <a:tabLst>
                <a:tab pos="315595" algn="l"/>
              </a:tabLst>
            </a:pPr>
            <a:r>
              <a:rPr dirty="0" sz="1000">
                <a:latin typeface="Cambria"/>
                <a:cs typeface="Cambria"/>
              </a:rPr>
              <a:t>	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815588" y="7239823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962394" y="7081326"/>
            <a:ext cx="2489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0833" sz="1800" spc="232" i="1">
                <a:latin typeface="Calibri"/>
                <a:cs typeface="Calibri"/>
              </a:rPr>
              <a:t>E</a:t>
            </a:r>
            <a:r>
              <a:rPr dirty="0" sz="800" spc="155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" name="object 23" descr=""/>
          <p:cNvSpPr/>
          <p:nvPr/>
        </p:nvSpPr>
        <p:spPr>
          <a:xfrm>
            <a:off x="4000347" y="7366406"/>
            <a:ext cx="180340" cy="0"/>
          </a:xfrm>
          <a:custGeom>
            <a:avLst/>
            <a:gdLst/>
            <a:ahLst/>
            <a:cxnLst/>
            <a:rect l="l" t="t" r="r" b="b"/>
            <a:pathLst>
              <a:path w="180339" h="0">
                <a:moveTo>
                  <a:pt x="0" y="0"/>
                </a:moveTo>
                <a:lnTo>
                  <a:pt x="17983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 txBox="1"/>
          <p:nvPr/>
        </p:nvSpPr>
        <p:spPr>
          <a:xfrm>
            <a:off x="3965447" y="7300783"/>
            <a:ext cx="24320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203" sz="1800" spc="225" i="1">
                <a:latin typeface="Calibri"/>
                <a:cs typeface="Calibri"/>
              </a:rPr>
              <a:t>Z</a:t>
            </a:r>
            <a:r>
              <a:rPr dirty="0" sz="800" spc="15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072131" y="7174287"/>
            <a:ext cx="3187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360" i="1">
                <a:latin typeface="Calibri"/>
                <a:cs typeface="Calibri"/>
              </a:rPr>
              <a:t> </a:t>
            </a:r>
            <a:r>
              <a:rPr dirty="0" baseline="-23148" sz="1800" spc="382">
                <a:latin typeface="Calibri"/>
                <a:cs typeface="Calibri"/>
              </a:rPr>
              <a:t>=</a:t>
            </a:r>
            <a:endParaRPr baseline="-23148" sz="18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650741" y="7131937"/>
            <a:ext cx="198120" cy="1473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135"/>
              </a:lnSpc>
            </a:pPr>
            <a:r>
              <a:rPr dirty="0" baseline="-20833" sz="1800" i="1">
                <a:latin typeface="Calibri"/>
                <a:cs typeface="Calibri"/>
              </a:rPr>
              <a:t>V</a:t>
            </a:r>
            <a:r>
              <a:rPr dirty="0" baseline="-20833" sz="1800" spc="-22" i="1">
                <a:latin typeface="Calibri"/>
                <a:cs typeface="Calibri"/>
              </a:rPr>
              <a:t> 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737606" y="7224898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" name="object 28" descr=""/>
          <p:cNvSpPr/>
          <p:nvPr/>
        </p:nvSpPr>
        <p:spPr>
          <a:xfrm>
            <a:off x="4410303" y="7366406"/>
            <a:ext cx="685800" cy="0"/>
          </a:xfrm>
          <a:custGeom>
            <a:avLst/>
            <a:gdLst/>
            <a:ahLst/>
            <a:cxnLst/>
            <a:rect l="l" t="t" r="r" b="b"/>
            <a:pathLst>
              <a:path w="685800" h="0">
                <a:moveTo>
                  <a:pt x="0" y="0"/>
                </a:moveTo>
                <a:lnTo>
                  <a:pt x="685800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 txBox="1"/>
          <p:nvPr/>
        </p:nvSpPr>
        <p:spPr>
          <a:xfrm>
            <a:off x="4397755" y="7343454"/>
            <a:ext cx="711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65">
                <a:latin typeface="Calibri"/>
                <a:cs typeface="Calibri"/>
              </a:rPr>
              <a:t>(</a:t>
            </a:r>
            <a:r>
              <a:rPr dirty="0" sz="1200" spc="165" i="1">
                <a:latin typeface="Calibri"/>
                <a:cs typeface="Calibri"/>
              </a:rPr>
              <a:t>R</a:t>
            </a:r>
            <a:r>
              <a:rPr dirty="0" sz="1200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jωL</a:t>
            </a:r>
            <a:r>
              <a:rPr dirty="0" sz="1200" spc="12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680197" y="7848217"/>
            <a:ext cx="200025" cy="1473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135"/>
              </a:lnSpc>
            </a:pPr>
            <a:r>
              <a:rPr dirty="0" baseline="-20833" sz="1800" i="1">
                <a:latin typeface="Calibri"/>
                <a:cs typeface="Calibri"/>
              </a:rPr>
              <a:t>V</a:t>
            </a:r>
            <a:r>
              <a:rPr dirty="0" baseline="-20833" sz="1800" spc="-7" i="1">
                <a:latin typeface="Calibri"/>
                <a:cs typeface="Calibri"/>
              </a:rPr>
              <a:t> 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087860" y="7954574"/>
            <a:ext cx="11328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91515" algn="l"/>
                <a:tab pos="1038860" algn="l"/>
              </a:tabLst>
            </a:pPr>
            <a:r>
              <a:rPr dirty="0" sz="1200" spc="175" i="1">
                <a:latin typeface="Calibri"/>
                <a:cs typeface="Calibri"/>
              </a:rPr>
              <a:t>S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u="sng" baseline="34722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u="sng" baseline="34722" sz="1200" spc="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u="sng" baseline="34722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2" name="object 32" descr=""/>
          <p:cNvSpPr/>
          <p:nvPr/>
        </p:nvSpPr>
        <p:spPr>
          <a:xfrm>
            <a:off x="3197199" y="8081161"/>
            <a:ext cx="683260" cy="0"/>
          </a:xfrm>
          <a:custGeom>
            <a:avLst/>
            <a:gdLst/>
            <a:ahLst/>
            <a:cxnLst/>
            <a:rect l="l" t="t" r="r" b="b"/>
            <a:pathLst>
              <a:path w="683260" h="0">
                <a:moveTo>
                  <a:pt x="0" y="0"/>
                </a:moveTo>
                <a:lnTo>
                  <a:pt x="68275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 txBox="1"/>
          <p:nvPr/>
        </p:nvSpPr>
        <p:spPr>
          <a:xfrm>
            <a:off x="3159238" y="7852479"/>
            <a:ext cx="15087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170305" algn="l"/>
              </a:tabLst>
            </a:pPr>
            <a:r>
              <a:rPr dirty="0" sz="1200" spc="165">
                <a:latin typeface="Calibri"/>
                <a:cs typeface="Calibri"/>
              </a:rPr>
              <a:t>(</a:t>
            </a:r>
            <a:r>
              <a:rPr dirty="0" sz="1200" spc="165" i="1">
                <a:latin typeface="Calibri"/>
                <a:cs typeface="Calibri"/>
              </a:rPr>
              <a:t>R</a:t>
            </a:r>
            <a:r>
              <a:rPr dirty="0" sz="12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jωL</a:t>
            </a:r>
            <a:r>
              <a:rPr dirty="0" sz="1200" spc="12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20" i="1">
                <a:latin typeface="Calibri"/>
                <a:cs typeface="Calibri"/>
              </a:rPr>
              <a:t>RV</a:t>
            </a:r>
            <a:r>
              <a:rPr dirty="0" sz="1200" spc="-20" i="1">
                <a:latin typeface="Calibri"/>
                <a:cs typeface="Calibri"/>
              </a:rPr>
              <a:t> </a:t>
            </a:r>
            <a:r>
              <a:rPr dirty="0" baseline="31250" sz="1200" spc="-75">
                <a:latin typeface="Calibri"/>
                <a:cs typeface="Calibri"/>
              </a:rPr>
              <a:t>2</a:t>
            </a:r>
            <a:endParaRPr baseline="31250" sz="12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61</a:t>
            </a:fld>
          </a:p>
        </p:txBody>
      </p:sp>
      <p:sp>
        <p:nvSpPr>
          <p:cNvPr id="34" name="object 34" descr=""/>
          <p:cNvSpPr txBox="1"/>
          <p:nvPr/>
        </p:nvSpPr>
        <p:spPr>
          <a:xfrm>
            <a:off x="5265432" y="7852472"/>
            <a:ext cx="4489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75" i="1">
                <a:latin typeface="Calibri"/>
                <a:cs typeface="Calibri"/>
              </a:rPr>
              <a:t>ωLV</a:t>
            </a:r>
            <a:r>
              <a:rPr dirty="0" sz="1200" spc="-10" i="1">
                <a:latin typeface="Calibri"/>
                <a:cs typeface="Calibri"/>
              </a:rPr>
              <a:t> </a:t>
            </a:r>
            <a:r>
              <a:rPr dirty="0" baseline="31250" sz="1200" spc="-75">
                <a:latin typeface="Calibri"/>
                <a:cs typeface="Calibri"/>
              </a:rPr>
              <a:t>2</a:t>
            </a:r>
            <a:endParaRPr baseline="31250"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899914" y="7889049"/>
            <a:ext cx="19983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30555" algn="l"/>
                <a:tab pos="942975" algn="l"/>
                <a:tab pos="1689735" algn="l"/>
                <a:tab pos="1959610" algn="l"/>
              </a:tabLst>
            </a:pPr>
            <a:r>
              <a:rPr dirty="0" baseline="-23148" sz="1800" spc="457">
                <a:latin typeface="Calibri"/>
                <a:cs typeface="Calibri"/>
              </a:rPr>
              <a:t>=</a:t>
            </a:r>
            <a:r>
              <a:rPr dirty="0" baseline="-23148" sz="1800" spc="457">
                <a:latin typeface="Calibri"/>
                <a:cs typeface="Calibri"/>
              </a:rPr>
              <a:t> </a:t>
            </a:r>
            <a:r>
              <a:rPr dirty="0" u="sng" sz="8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u="sng" sz="8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u="sng" sz="8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sz="800" spc="305" i="1">
                <a:latin typeface="Calibri"/>
                <a:cs typeface="Calibri"/>
              </a:rPr>
              <a:t> </a:t>
            </a:r>
            <a:r>
              <a:rPr dirty="0" baseline="-23148" sz="1800" spc="457">
                <a:latin typeface="Calibri"/>
                <a:cs typeface="Calibri"/>
              </a:rPr>
              <a:t>+</a:t>
            </a:r>
            <a:r>
              <a:rPr dirty="0" baseline="-23148" sz="1800" spc="165">
                <a:latin typeface="Calibri"/>
                <a:cs typeface="Calibri"/>
              </a:rPr>
              <a:t> </a:t>
            </a:r>
            <a:r>
              <a:rPr dirty="0" baseline="-23148" sz="1800" spc="292" i="1">
                <a:latin typeface="Calibri"/>
                <a:cs typeface="Calibri"/>
              </a:rPr>
              <a:t>j</a:t>
            </a:r>
            <a:r>
              <a:rPr dirty="0" baseline="-23148" sz="1800" spc="-7" i="1">
                <a:latin typeface="Calibri"/>
                <a:cs typeface="Calibri"/>
              </a:rPr>
              <a:t> </a:t>
            </a:r>
            <a:r>
              <a:rPr dirty="0" u="sng" sz="8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u="sng" sz="8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u="sng" sz="8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403348" y="8058211"/>
            <a:ext cx="34874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706245" algn="l"/>
                <a:tab pos="2722880" algn="l"/>
              </a:tabLst>
            </a:pPr>
            <a:r>
              <a:rPr dirty="0" sz="1200" spc="165">
                <a:latin typeface="Calibri"/>
                <a:cs typeface="Calibri"/>
              </a:rPr>
              <a:t>(</a:t>
            </a:r>
            <a:r>
              <a:rPr dirty="0" sz="1200" spc="165" i="1">
                <a:latin typeface="Calibri"/>
                <a:cs typeface="Calibri"/>
              </a:rPr>
              <a:t>R</a:t>
            </a:r>
            <a:r>
              <a:rPr dirty="0" sz="1200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140" i="1">
                <a:latin typeface="Calibri"/>
                <a:cs typeface="Calibri"/>
              </a:rPr>
              <a:t>jωL</a:t>
            </a:r>
            <a:r>
              <a:rPr dirty="0" sz="1200" spc="140">
                <a:latin typeface="Calibri"/>
                <a:cs typeface="Calibri"/>
              </a:rPr>
              <a:t>)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 spc="165">
                <a:latin typeface="Calibri"/>
                <a:cs typeface="Calibri"/>
              </a:rPr>
              <a:t>(</a:t>
            </a:r>
            <a:r>
              <a:rPr dirty="0" sz="1200" spc="165" i="1">
                <a:latin typeface="Calibri"/>
                <a:cs typeface="Calibri"/>
              </a:rPr>
              <a:t>R</a:t>
            </a:r>
            <a:r>
              <a:rPr dirty="0" sz="1200" spc="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jωL</a:t>
            </a:r>
            <a:r>
              <a:rPr dirty="0" sz="1200" spc="12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30" i="1">
                <a:latin typeface="Calibri"/>
                <a:cs typeface="Calibri"/>
              </a:rPr>
              <a:t>R</a:t>
            </a:r>
            <a:r>
              <a:rPr dirty="0" baseline="24305" sz="1200" spc="195">
                <a:latin typeface="Calibri"/>
                <a:cs typeface="Calibri"/>
              </a:rPr>
              <a:t>2</a:t>
            </a:r>
            <a:r>
              <a:rPr dirty="0" baseline="24305" sz="1200" spc="19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(</a:t>
            </a:r>
            <a:r>
              <a:rPr dirty="0" sz="1200" spc="65" i="1">
                <a:latin typeface="Calibri"/>
                <a:cs typeface="Calibri"/>
              </a:rPr>
              <a:t>ωL</a:t>
            </a:r>
            <a:r>
              <a:rPr dirty="0" sz="1200" spc="65">
                <a:latin typeface="Calibri"/>
                <a:cs typeface="Calibri"/>
              </a:rPr>
              <a:t>)</a:t>
            </a:r>
            <a:r>
              <a:rPr dirty="0" baseline="24305" sz="1200" spc="97">
                <a:latin typeface="Calibri"/>
                <a:cs typeface="Calibri"/>
              </a:rPr>
              <a:t>2</a:t>
            </a:r>
            <a:r>
              <a:rPr dirty="0" baseline="24305" sz="1200">
                <a:latin typeface="Calibri"/>
                <a:cs typeface="Calibri"/>
              </a:rPr>
              <a:t>	</a:t>
            </a:r>
            <a:r>
              <a:rPr dirty="0" sz="1200" spc="130" i="1">
                <a:latin typeface="Calibri"/>
                <a:cs typeface="Calibri"/>
              </a:rPr>
              <a:t>R</a:t>
            </a:r>
            <a:r>
              <a:rPr dirty="0" baseline="24305" sz="1200" spc="195">
                <a:latin typeface="Calibri"/>
                <a:cs typeface="Calibri"/>
              </a:rPr>
              <a:t>2</a:t>
            </a:r>
            <a:r>
              <a:rPr dirty="0" baseline="24305" sz="1200" spc="179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(</a:t>
            </a:r>
            <a:r>
              <a:rPr dirty="0" sz="1200" spc="75" i="1">
                <a:latin typeface="Calibri"/>
                <a:cs typeface="Calibri"/>
              </a:rPr>
              <a:t>ωL</a:t>
            </a:r>
            <a:r>
              <a:rPr dirty="0" sz="1200" spc="75">
                <a:latin typeface="Calibri"/>
                <a:cs typeface="Calibri"/>
              </a:rPr>
              <a:t>)</a:t>
            </a:r>
            <a:r>
              <a:rPr dirty="0" baseline="24305" sz="1200" spc="112">
                <a:latin typeface="Calibri"/>
                <a:cs typeface="Calibri"/>
              </a:rPr>
              <a:t>2</a:t>
            </a:r>
            <a:endParaRPr baseline="24305" sz="12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150111" y="8427018"/>
            <a:ext cx="19799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95">
                <a:latin typeface="Calibri"/>
                <a:cs typeface="Calibri"/>
              </a:rPr>
              <a:t>Ya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95">
                <a:latin typeface="Calibri"/>
                <a:cs typeface="Calibri"/>
              </a:rPr>
              <a:t>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165">
                <a:latin typeface="Calibri"/>
                <a:cs typeface="Calibri"/>
              </a:rPr>
              <a:t>P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jQ,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entonces: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188214" y="8803448"/>
            <a:ext cx="3651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20" i="1">
                <a:latin typeface="Calibri"/>
                <a:cs typeface="Calibri"/>
              </a:rPr>
              <a:t>RV</a:t>
            </a:r>
            <a:r>
              <a:rPr dirty="0" sz="1200" spc="-10" i="1">
                <a:latin typeface="Calibri"/>
                <a:cs typeface="Calibri"/>
              </a:rPr>
              <a:t> </a:t>
            </a:r>
            <a:r>
              <a:rPr dirty="0" baseline="31250" sz="1200" spc="-75">
                <a:latin typeface="Calibri"/>
                <a:cs typeface="Calibri"/>
              </a:rPr>
              <a:t>2</a:t>
            </a:r>
            <a:endParaRPr baseline="31250" sz="12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948939" y="9009187"/>
            <a:ext cx="8432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30" i="1">
                <a:latin typeface="Calibri"/>
                <a:cs typeface="Calibri"/>
              </a:rPr>
              <a:t>R</a:t>
            </a:r>
            <a:r>
              <a:rPr dirty="0" baseline="24305" sz="1200" spc="195">
                <a:latin typeface="Calibri"/>
                <a:cs typeface="Calibri"/>
              </a:rPr>
              <a:t>2</a:t>
            </a:r>
            <a:r>
              <a:rPr dirty="0" baseline="24305" sz="1200" spc="179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(</a:t>
            </a:r>
            <a:r>
              <a:rPr dirty="0" sz="1200" spc="60" i="1">
                <a:latin typeface="Calibri"/>
                <a:cs typeface="Calibri"/>
              </a:rPr>
              <a:t>ω.L</a:t>
            </a:r>
            <a:r>
              <a:rPr dirty="0" sz="1200" spc="60">
                <a:latin typeface="Calibri"/>
                <a:cs typeface="Calibri"/>
              </a:rPr>
              <a:t>)</a:t>
            </a:r>
            <a:r>
              <a:rPr dirty="0" baseline="24305" sz="1200" spc="89">
                <a:latin typeface="Calibri"/>
                <a:cs typeface="Calibri"/>
              </a:rPr>
              <a:t>2</a:t>
            </a:r>
            <a:endParaRPr baseline="24305" sz="12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572511" y="8905560"/>
            <a:ext cx="12820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854710" algn="l"/>
                <a:tab pos="1188085" algn="l"/>
              </a:tabLst>
            </a:pPr>
            <a:r>
              <a:rPr dirty="0" sz="1200" spc="100" i="1">
                <a:latin typeface="Calibri"/>
                <a:cs typeface="Calibri"/>
              </a:rPr>
              <a:t>P</a:t>
            </a:r>
            <a:r>
              <a:rPr dirty="0" baseline="-13888" sz="1200" spc="150" i="1">
                <a:latin typeface="Calibri"/>
                <a:cs typeface="Calibri"/>
              </a:rPr>
              <a:t>k</a:t>
            </a:r>
            <a:r>
              <a:rPr dirty="0" baseline="-13888" sz="1200" spc="45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u="sng" baseline="34722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u="sng" baseline="34722" sz="1200" spc="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u="sng" baseline="34722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baseline="34722" sz="1200" spc="-112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;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759450" y="8803448"/>
            <a:ext cx="4489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75" i="1">
                <a:latin typeface="Calibri"/>
                <a:cs typeface="Calibri"/>
              </a:rPr>
              <a:t>ωLV</a:t>
            </a:r>
            <a:r>
              <a:rPr dirty="0" sz="1200" spc="-10" i="1">
                <a:latin typeface="Calibri"/>
                <a:cs typeface="Calibri"/>
              </a:rPr>
              <a:t> </a:t>
            </a:r>
            <a:r>
              <a:rPr dirty="0" baseline="31250" sz="1200" spc="-75">
                <a:latin typeface="Calibri"/>
                <a:cs typeface="Calibri"/>
              </a:rPr>
              <a:t>2</a:t>
            </a:r>
            <a:endParaRPr baseline="31250" sz="12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163569" y="8840025"/>
            <a:ext cx="12484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920115" algn="l"/>
                <a:tab pos="1209675" algn="l"/>
              </a:tabLst>
            </a:pPr>
            <a:r>
              <a:rPr dirty="0" baseline="-23148" sz="1800" spc="142" i="1">
                <a:latin typeface="Calibri"/>
                <a:cs typeface="Calibri"/>
              </a:rPr>
              <a:t>Q</a:t>
            </a:r>
            <a:r>
              <a:rPr dirty="0" baseline="-48611" sz="1200" spc="142" i="1">
                <a:latin typeface="Calibri"/>
                <a:cs typeface="Calibri"/>
              </a:rPr>
              <a:t>k</a:t>
            </a:r>
            <a:r>
              <a:rPr dirty="0" baseline="-48611" sz="1200" spc="457" i="1">
                <a:latin typeface="Calibri"/>
                <a:cs typeface="Calibri"/>
              </a:rPr>
              <a:t> </a:t>
            </a:r>
            <a:r>
              <a:rPr dirty="0" baseline="-23148" sz="1800" spc="457">
                <a:latin typeface="Calibri"/>
                <a:cs typeface="Calibri"/>
              </a:rPr>
              <a:t>=</a:t>
            </a:r>
            <a:r>
              <a:rPr dirty="0" baseline="-23148" sz="1800" spc="457">
                <a:latin typeface="Calibri"/>
                <a:cs typeface="Calibri"/>
              </a:rPr>
              <a:t> </a:t>
            </a:r>
            <a:r>
              <a:rPr dirty="0" u="sng" sz="8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u="sng" sz="8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u="sng" sz="8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4561332" y="9009187"/>
            <a:ext cx="8451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30" i="1">
                <a:latin typeface="Calibri"/>
                <a:cs typeface="Calibri"/>
              </a:rPr>
              <a:t>R</a:t>
            </a:r>
            <a:r>
              <a:rPr dirty="0" baseline="24305" sz="1200" spc="195">
                <a:latin typeface="Calibri"/>
                <a:cs typeface="Calibri"/>
              </a:rPr>
              <a:t>2</a:t>
            </a:r>
            <a:r>
              <a:rPr dirty="0" baseline="24305" sz="1200" spc="19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(</a:t>
            </a:r>
            <a:r>
              <a:rPr dirty="0" sz="1200" spc="60" i="1">
                <a:latin typeface="Calibri"/>
                <a:cs typeface="Calibri"/>
              </a:rPr>
              <a:t>ω.L</a:t>
            </a:r>
            <a:r>
              <a:rPr dirty="0" sz="1200" spc="60">
                <a:latin typeface="Calibri"/>
                <a:cs typeface="Calibri"/>
              </a:rPr>
              <a:t>)</a:t>
            </a:r>
            <a:r>
              <a:rPr dirty="0" baseline="24305" sz="1200" spc="89">
                <a:latin typeface="Calibri"/>
                <a:cs typeface="Calibri"/>
              </a:rPr>
              <a:t>2</a:t>
            </a:r>
            <a:endParaRPr baseline="24305"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27608" y="843595"/>
            <a:ext cx="17189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ω</a:t>
            </a:r>
            <a:r>
              <a:rPr dirty="0" sz="1200" spc="9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2</a:t>
            </a:r>
            <a:r>
              <a:rPr dirty="0" sz="1200" spc="65" i="1">
                <a:latin typeface="Calibri"/>
                <a:cs typeface="Calibri"/>
              </a:rPr>
              <a:t>π.f,</a:t>
            </a:r>
            <a:r>
              <a:rPr dirty="0" sz="1200" spc="114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entonces: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093723" y="1242884"/>
            <a:ext cx="3651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20" i="1">
                <a:latin typeface="Calibri"/>
                <a:cs typeface="Calibri"/>
              </a:rPr>
              <a:t>RV</a:t>
            </a:r>
            <a:r>
              <a:rPr dirty="0" sz="1200" spc="-10" i="1">
                <a:latin typeface="Calibri"/>
                <a:cs typeface="Calibri"/>
              </a:rPr>
              <a:t> </a:t>
            </a:r>
            <a:r>
              <a:rPr dirty="0" baseline="31250" sz="1200" spc="-75">
                <a:latin typeface="Calibri"/>
                <a:cs typeface="Calibri"/>
              </a:rPr>
              <a:t>2</a:t>
            </a:r>
            <a:endParaRPr baseline="31250"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759964" y="1448623"/>
            <a:ext cx="10325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30" i="1">
                <a:latin typeface="Calibri"/>
                <a:cs typeface="Calibri"/>
              </a:rPr>
              <a:t>R</a:t>
            </a:r>
            <a:r>
              <a:rPr dirty="0" baseline="24305" sz="1200" spc="195">
                <a:latin typeface="Calibri"/>
                <a:cs typeface="Calibri"/>
              </a:rPr>
              <a:t>2</a:t>
            </a:r>
            <a:r>
              <a:rPr dirty="0" baseline="24305" sz="1200" spc="19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(2</a:t>
            </a:r>
            <a:r>
              <a:rPr dirty="0" sz="1200" spc="80" i="1">
                <a:latin typeface="Calibri"/>
                <a:cs typeface="Calibri"/>
              </a:rPr>
              <a:t>π.f.L</a:t>
            </a:r>
            <a:r>
              <a:rPr dirty="0" sz="1200" spc="80">
                <a:latin typeface="Calibri"/>
                <a:cs typeface="Calibri"/>
              </a:rPr>
              <a:t>)</a:t>
            </a:r>
            <a:r>
              <a:rPr dirty="0" baseline="24305" sz="1200" spc="120">
                <a:latin typeface="Calibri"/>
                <a:cs typeface="Calibri"/>
              </a:rPr>
              <a:t>2</a:t>
            </a:r>
            <a:endParaRPr baseline="24305"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383532" y="1344986"/>
            <a:ext cx="14706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949325" algn="l"/>
                <a:tab pos="1377315" algn="l"/>
              </a:tabLst>
            </a:pPr>
            <a:r>
              <a:rPr dirty="0" sz="1200" spc="100" i="1">
                <a:latin typeface="Calibri"/>
                <a:cs typeface="Calibri"/>
              </a:rPr>
              <a:t>P</a:t>
            </a:r>
            <a:r>
              <a:rPr dirty="0" baseline="-13888" sz="1200" spc="150" i="1">
                <a:latin typeface="Calibri"/>
                <a:cs typeface="Calibri"/>
              </a:rPr>
              <a:t>k</a:t>
            </a:r>
            <a:r>
              <a:rPr dirty="0" baseline="-13888" sz="1200" spc="45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u="sng" baseline="34722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u="sng" baseline="34722" sz="1200" spc="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u="sng" baseline="34722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baseline="34722" sz="1200" spc="-112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;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847847" y="1242884"/>
            <a:ext cx="4489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75" i="1">
                <a:latin typeface="Calibri"/>
                <a:cs typeface="Calibri"/>
              </a:rPr>
              <a:t>ωLV</a:t>
            </a:r>
            <a:r>
              <a:rPr dirty="0" sz="1200" spc="-10" i="1">
                <a:latin typeface="Calibri"/>
                <a:cs typeface="Calibri"/>
              </a:rPr>
              <a:t> </a:t>
            </a:r>
            <a:r>
              <a:rPr dirty="0" baseline="31250" sz="1200" spc="-75">
                <a:latin typeface="Calibri"/>
                <a:cs typeface="Calibri"/>
              </a:rPr>
              <a:t>2</a:t>
            </a:r>
            <a:endParaRPr baseline="31250"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163569" y="1279461"/>
            <a:ext cx="14370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008380" algn="l"/>
                <a:tab pos="1398270" algn="l"/>
              </a:tabLst>
            </a:pPr>
            <a:r>
              <a:rPr dirty="0" baseline="-23148" sz="1800" spc="142" i="1">
                <a:latin typeface="Calibri"/>
                <a:cs typeface="Calibri"/>
              </a:rPr>
              <a:t>Q</a:t>
            </a:r>
            <a:r>
              <a:rPr dirty="0" baseline="-48611" sz="1200" spc="142" i="1">
                <a:latin typeface="Calibri"/>
                <a:cs typeface="Calibri"/>
              </a:rPr>
              <a:t>k</a:t>
            </a:r>
            <a:r>
              <a:rPr dirty="0" baseline="-48611" sz="1200" spc="457" i="1">
                <a:latin typeface="Calibri"/>
                <a:cs typeface="Calibri"/>
              </a:rPr>
              <a:t> </a:t>
            </a:r>
            <a:r>
              <a:rPr dirty="0" baseline="-23148" sz="1800" spc="457">
                <a:latin typeface="Calibri"/>
                <a:cs typeface="Calibri"/>
              </a:rPr>
              <a:t>=</a:t>
            </a:r>
            <a:r>
              <a:rPr dirty="0" baseline="-23148" sz="1800" spc="457">
                <a:latin typeface="Calibri"/>
                <a:cs typeface="Calibri"/>
              </a:rPr>
              <a:t> </a:t>
            </a:r>
            <a:r>
              <a:rPr dirty="0" u="sng" sz="8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u="sng" sz="800" spc="24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u="sng" sz="8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561332" y="1448623"/>
            <a:ext cx="10325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30" i="1">
                <a:latin typeface="Calibri"/>
                <a:cs typeface="Calibri"/>
              </a:rPr>
              <a:t>R</a:t>
            </a:r>
            <a:r>
              <a:rPr dirty="0" baseline="24305" sz="1200" spc="195">
                <a:latin typeface="Calibri"/>
                <a:cs typeface="Calibri"/>
              </a:rPr>
              <a:t>2</a:t>
            </a:r>
            <a:r>
              <a:rPr dirty="0" baseline="24305" sz="1200" spc="19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(2</a:t>
            </a:r>
            <a:r>
              <a:rPr dirty="0" sz="1200" spc="80" i="1">
                <a:latin typeface="Calibri"/>
                <a:cs typeface="Calibri"/>
              </a:rPr>
              <a:t>π.f.L</a:t>
            </a:r>
            <a:r>
              <a:rPr dirty="0" sz="1200" spc="80">
                <a:latin typeface="Calibri"/>
                <a:cs typeface="Calibri"/>
              </a:rPr>
              <a:t>)</a:t>
            </a:r>
            <a:r>
              <a:rPr dirty="0" baseline="24305" sz="1200" spc="120">
                <a:latin typeface="Calibri"/>
                <a:cs typeface="Calibri"/>
              </a:rPr>
              <a:t>2</a:t>
            </a:r>
            <a:endParaRPr baseline="24305" sz="1200">
              <a:latin typeface="Calibri"/>
              <a:cs typeface="Calibri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2779623" y="4940197"/>
            <a:ext cx="204470" cy="0"/>
          </a:xfrm>
          <a:custGeom>
            <a:avLst/>
            <a:gdLst/>
            <a:ahLst/>
            <a:cxnLst/>
            <a:rect l="l" t="t" r="r" b="b"/>
            <a:pathLst>
              <a:path w="204469" h="0">
                <a:moveTo>
                  <a:pt x="0" y="0"/>
                </a:moveTo>
                <a:lnTo>
                  <a:pt x="204215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410559" y="4940197"/>
            <a:ext cx="207645" cy="0"/>
          </a:xfrm>
          <a:custGeom>
            <a:avLst/>
            <a:gdLst/>
            <a:ahLst/>
            <a:cxnLst/>
            <a:rect l="l" t="t" r="r" b="b"/>
            <a:pathLst>
              <a:path w="207645" h="0">
                <a:moveTo>
                  <a:pt x="0" y="0"/>
                </a:moveTo>
                <a:lnTo>
                  <a:pt x="207263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4580991" y="4940197"/>
            <a:ext cx="205740" cy="0"/>
          </a:xfrm>
          <a:custGeom>
            <a:avLst/>
            <a:gdLst/>
            <a:ahLst/>
            <a:cxnLst/>
            <a:rect l="l" t="t" r="r" b="b"/>
            <a:pathLst>
              <a:path w="205739" h="0">
                <a:moveTo>
                  <a:pt x="0" y="0"/>
                </a:moveTo>
                <a:lnTo>
                  <a:pt x="20574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5211927" y="4940197"/>
            <a:ext cx="207645" cy="0"/>
          </a:xfrm>
          <a:custGeom>
            <a:avLst/>
            <a:gdLst/>
            <a:ahLst/>
            <a:cxnLst/>
            <a:rect l="l" t="t" r="r" b="b"/>
            <a:pathLst>
              <a:path w="207645" h="0">
                <a:moveTo>
                  <a:pt x="0" y="0"/>
                </a:moveTo>
                <a:lnTo>
                  <a:pt x="207263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775224" y="1841814"/>
            <a:ext cx="6449695" cy="73386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7350">
              <a:lnSpc>
                <a:spcPct val="100000"/>
              </a:lnSpc>
              <a:spcBef>
                <a:spcPts val="95"/>
              </a:spcBef>
            </a:pP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Observaciones</a:t>
            </a:r>
            <a:r>
              <a:rPr dirty="0" sz="1200" spc="-1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90"/>
              </a:spcBef>
            </a:pPr>
            <a:endParaRPr sz="1200">
              <a:latin typeface="Calibri"/>
              <a:cs typeface="Calibri"/>
            </a:endParaRPr>
          </a:p>
          <a:p>
            <a:pPr marL="534670" indent="-149225">
              <a:lnSpc>
                <a:spcPct val="100000"/>
              </a:lnSpc>
              <a:buFont typeface="Lucida Sans Unicode"/>
              <a:buChar char="•"/>
              <a:tabLst>
                <a:tab pos="534670" algn="l"/>
              </a:tabLst>
            </a:pPr>
            <a:r>
              <a:rPr dirty="0" sz="1200" spc="100" i="1">
                <a:latin typeface="Calibri"/>
                <a:cs typeface="Calibri"/>
              </a:rPr>
              <a:t>P</a:t>
            </a:r>
            <a:r>
              <a:rPr dirty="0" baseline="-13888" sz="1200" spc="150" i="1">
                <a:latin typeface="Calibri"/>
                <a:cs typeface="Calibri"/>
              </a:rPr>
              <a:t>k</a:t>
            </a:r>
            <a:r>
              <a:rPr dirty="0" baseline="-13888" sz="1200" spc="375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95" i="1">
                <a:latin typeface="Calibri"/>
                <a:cs typeface="Calibri"/>
              </a:rPr>
              <a:t>Q</a:t>
            </a:r>
            <a:r>
              <a:rPr dirty="0" baseline="-13888" sz="1200" spc="142" i="1">
                <a:latin typeface="Calibri"/>
                <a:cs typeface="Calibri"/>
              </a:rPr>
              <a:t>k</a:t>
            </a:r>
            <a:r>
              <a:rPr dirty="0" baseline="-13888" sz="1200" spc="382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crecen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cuadrado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tensi´on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aplicada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30" i="1">
                <a:latin typeface="Calibri"/>
                <a:cs typeface="Calibri"/>
              </a:rPr>
              <a:t>V</a:t>
            </a:r>
            <a:r>
              <a:rPr dirty="0" baseline="-13888" sz="1200" spc="44" i="1">
                <a:latin typeface="Calibri"/>
                <a:cs typeface="Calibri"/>
              </a:rPr>
              <a:t>k</a:t>
            </a:r>
            <a:r>
              <a:rPr dirty="0" sz="1200" spc="3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534670" indent="-149225">
              <a:lnSpc>
                <a:spcPct val="100000"/>
              </a:lnSpc>
              <a:spcBef>
                <a:spcPts val="985"/>
              </a:spcBef>
              <a:buFont typeface="Lucida Sans Unicode"/>
              <a:buChar char="•"/>
              <a:tabLst>
                <a:tab pos="534670" algn="l"/>
              </a:tabLst>
            </a:pPr>
            <a:r>
              <a:rPr dirty="0" sz="1200">
                <a:latin typeface="Calibri"/>
                <a:cs typeface="Calibri"/>
              </a:rPr>
              <a:t>Cuando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frecuencia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aumenta,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100" i="1">
                <a:latin typeface="Calibri"/>
                <a:cs typeface="Calibri"/>
              </a:rPr>
              <a:t>P</a:t>
            </a:r>
            <a:r>
              <a:rPr dirty="0" baseline="-13888" sz="1200" spc="150" i="1">
                <a:latin typeface="Calibri"/>
                <a:cs typeface="Calibri"/>
              </a:rPr>
              <a:t>k</a:t>
            </a:r>
            <a:r>
              <a:rPr dirty="0" baseline="-13888" sz="1200" spc="39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disminuye,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95" i="1">
                <a:latin typeface="Calibri"/>
                <a:cs typeface="Calibri"/>
              </a:rPr>
              <a:t>Q</a:t>
            </a:r>
            <a:r>
              <a:rPr dirty="0" baseline="-13888" sz="1200" spc="142" i="1">
                <a:latin typeface="Calibri"/>
                <a:cs typeface="Calibri"/>
              </a:rPr>
              <a:t>k</a:t>
            </a:r>
            <a:r>
              <a:rPr dirty="0" baseline="-13888" sz="1200" spc="412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hace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menor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p</a:t>
            </a:r>
            <a:r>
              <a:rPr dirty="0" sz="1200" spc="30">
                <a:latin typeface="Calibri"/>
                <a:cs typeface="Calibri"/>
              </a:rPr>
              <a:t>r</a:t>
            </a:r>
            <a:r>
              <a:rPr dirty="0" sz="1200" spc="40">
                <a:latin typeface="Calibri"/>
                <a:cs typeface="Calibri"/>
              </a:rPr>
              <a:t>o</a:t>
            </a:r>
            <a:r>
              <a:rPr dirty="0" sz="1200" spc="70">
                <a:latin typeface="Calibri"/>
                <a:cs typeface="Calibri"/>
              </a:rPr>
              <a:t>p</a:t>
            </a:r>
            <a:r>
              <a:rPr dirty="0" sz="1200" spc="4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rci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90"/>
              </a:spcBef>
            </a:pPr>
            <a:endParaRPr sz="1200">
              <a:latin typeface="Calibri"/>
              <a:cs typeface="Calibri"/>
            </a:endParaRPr>
          </a:p>
          <a:p>
            <a:pPr marL="387350">
              <a:lnSpc>
                <a:spcPct val="100000"/>
              </a:lnSpc>
            </a:pP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todas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existen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relaciones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tipo:</a:t>
            </a:r>
            <a:endParaRPr sz="1200">
              <a:latin typeface="Calibri"/>
              <a:cs typeface="Calibri"/>
            </a:endParaRPr>
          </a:p>
          <a:p>
            <a:pPr algn="ctr" marL="2374265" marR="3086735">
              <a:lnSpc>
                <a:spcPct val="180000"/>
              </a:lnSpc>
              <a:spcBef>
                <a:spcPts val="950"/>
              </a:spcBef>
            </a:pPr>
            <a:r>
              <a:rPr dirty="0" sz="1200" spc="100" i="1">
                <a:latin typeface="Calibri"/>
                <a:cs typeface="Calibri"/>
              </a:rPr>
              <a:t>P</a:t>
            </a:r>
            <a:r>
              <a:rPr dirty="0" baseline="-13888" sz="1200" spc="150" i="1">
                <a:latin typeface="Calibri"/>
                <a:cs typeface="Calibri"/>
              </a:rPr>
              <a:t>k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30" i="1">
                <a:latin typeface="Calibri"/>
                <a:cs typeface="Calibri"/>
              </a:rPr>
              <a:t>P</a:t>
            </a:r>
            <a:r>
              <a:rPr dirty="0" baseline="-13888" sz="1200" spc="195" i="1">
                <a:latin typeface="Calibri"/>
                <a:cs typeface="Calibri"/>
              </a:rPr>
              <a:t>k</a:t>
            </a:r>
            <a:r>
              <a:rPr dirty="0" sz="1200" spc="130">
                <a:latin typeface="Calibri"/>
                <a:cs typeface="Calibri"/>
              </a:rPr>
              <a:t>(</a:t>
            </a:r>
            <a:r>
              <a:rPr dirty="0" sz="1200" spc="130" i="1">
                <a:latin typeface="Calibri"/>
                <a:cs typeface="Calibri"/>
              </a:rPr>
              <a:t>f,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V</a:t>
            </a:r>
            <a:r>
              <a:rPr dirty="0" baseline="-13888" sz="1200" spc="82" i="1">
                <a:latin typeface="Calibri"/>
                <a:cs typeface="Calibri"/>
              </a:rPr>
              <a:t>k</a:t>
            </a:r>
            <a:r>
              <a:rPr dirty="0" sz="1200" spc="55">
                <a:latin typeface="Calibri"/>
                <a:cs typeface="Calibri"/>
              </a:rPr>
              <a:t>) </a:t>
            </a:r>
            <a:r>
              <a:rPr dirty="0" sz="1200" spc="95" i="1">
                <a:latin typeface="Calibri"/>
                <a:cs typeface="Calibri"/>
              </a:rPr>
              <a:t>Q</a:t>
            </a:r>
            <a:r>
              <a:rPr dirty="0" baseline="-13888" sz="1200" spc="142" i="1">
                <a:latin typeface="Calibri"/>
                <a:cs typeface="Calibri"/>
              </a:rPr>
              <a:t>k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130" i="1">
                <a:latin typeface="Calibri"/>
                <a:cs typeface="Calibri"/>
              </a:rPr>
              <a:t>Q</a:t>
            </a:r>
            <a:r>
              <a:rPr dirty="0" baseline="-13888" sz="1200" spc="195" i="1">
                <a:latin typeface="Calibri"/>
                <a:cs typeface="Calibri"/>
              </a:rPr>
              <a:t>k</a:t>
            </a:r>
            <a:r>
              <a:rPr dirty="0" sz="1200" spc="130">
                <a:latin typeface="Calibri"/>
                <a:cs typeface="Calibri"/>
              </a:rPr>
              <a:t>(</a:t>
            </a:r>
            <a:r>
              <a:rPr dirty="0" sz="1200" spc="130" i="1">
                <a:latin typeface="Calibri"/>
                <a:cs typeface="Calibri"/>
              </a:rPr>
              <a:t>f,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50" i="1">
                <a:latin typeface="Calibri"/>
                <a:cs typeface="Calibri"/>
              </a:rPr>
              <a:t>V</a:t>
            </a:r>
            <a:r>
              <a:rPr dirty="0" baseline="-13888" sz="1200" spc="75" i="1">
                <a:latin typeface="Calibri"/>
                <a:cs typeface="Calibri"/>
              </a:rPr>
              <a:t>k</a:t>
            </a:r>
            <a:r>
              <a:rPr dirty="0" sz="1200" spc="5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marL="387350">
              <a:lnSpc>
                <a:spcPct val="100000"/>
              </a:lnSpc>
              <a:spcBef>
                <a:spcPts val="1340"/>
              </a:spcBef>
            </a:pP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p</a:t>
            </a:r>
            <a:r>
              <a:rPr dirty="0" sz="1200" spc="-15">
                <a:latin typeface="Calibri"/>
                <a:cs typeface="Calibri"/>
              </a:rPr>
              <a:t>eq</a:t>
            </a:r>
            <a:r>
              <a:rPr dirty="0" sz="1200" spc="-10">
                <a:latin typeface="Calibri"/>
                <a:cs typeface="Calibri"/>
              </a:rPr>
              <a:t>u</a:t>
            </a:r>
            <a:r>
              <a:rPr dirty="0" sz="1200">
                <a:latin typeface="Calibri"/>
                <a:cs typeface="Calibri"/>
              </a:rPr>
              <a:t>e</a:t>
            </a:r>
            <a:r>
              <a:rPr dirty="0" sz="1200" spc="-615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˜</a:t>
            </a:r>
            <a:r>
              <a:rPr dirty="0" sz="1200" spc="-5">
                <a:latin typeface="Calibri"/>
                <a:cs typeface="Calibri"/>
              </a:rPr>
              <a:t>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variaciones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P</a:t>
            </a:r>
            <a:r>
              <a:rPr dirty="0" sz="1200" spc="270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Q</a:t>
            </a:r>
            <a:r>
              <a:rPr dirty="0" sz="1200" spc="10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producidas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p</a:t>
            </a:r>
            <a:r>
              <a:rPr dirty="0" sz="1200" spc="-10">
                <a:latin typeface="Calibri"/>
                <a:cs typeface="Calibri"/>
              </a:rPr>
              <a:t>equ</a:t>
            </a:r>
            <a:r>
              <a:rPr dirty="0" sz="1200">
                <a:latin typeface="Calibri"/>
                <a:cs typeface="Calibri"/>
              </a:rPr>
              <a:t>e</a:t>
            </a:r>
            <a:r>
              <a:rPr dirty="0" sz="1200" spc="-605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˜</a:t>
            </a:r>
            <a:r>
              <a:rPr dirty="0" sz="1200">
                <a:latin typeface="Calibri"/>
                <a:cs typeface="Calibri"/>
              </a:rPr>
              <a:t>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variaciones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250">
                <a:latin typeface="Calibri"/>
                <a:cs typeface="Calibri"/>
              </a:rPr>
              <a:t>Δ</a:t>
            </a:r>
            <a:r>
              <a:rPr dirty="0" sz="1200" spc="250" i="1">
                <a:latin typeface="Calibri"/>
                <a:cs typeface="Calibri"/>
              </a:rPr>
              <a:t>f</a:t>
            </a:r>
            <a:r>
              <a:rPr dirty="0" sz="1200" spc="229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145">
                <a:latin typeface="Calibri"/>
                <a:cs typeface="Calibri"/>
              </a:rPr>
              <a:t>Δ</a:t>
            </a:r>
            <a:r>
              <a:rPr dirty="0" sz="1200" spc="145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,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</a:t>
            </a:r>
            <a:endParaRPr sz="1200">
              <a:latin typeface="Calibri"/>
              <a:cs typeface="Calibri"/>
            </a:endParaRPr>
          </a:p>
          <a:p>
            <a:pPr marL="165100">
              <a:lnSpc>
                <a:spcPct val="100000"/>
              </a:lnSpc>
              <a:spcBef>
                <a:spcPts val="15"/>
              </a:spcBef>
            </a:pPr>
            <a:r>
              <a:rPr dirty="0" sz="1200" spc="100" i="1">
                <a:latin typeface="Calibri"/>
                <a:cs typeface="Calibri"/>
              </a:rPr>
              <a:t>P</a:t>
            </a:r>
            <a:r>
              <a:rPr dirty="0" baseline="-13888" sz="1200" spc="150" i="1">
                <a:latin typeface="Calibri"/>
                <a:cs typeface="Calibri"/>
              </a:rPr>
              <a:t>k</a:t>
            </a:r>
            <a:r>
              <a:rPr dirty="0" baseline="-13888" sz="1200" spc="345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95" i="1">
                <a:latin typeface="Calibri"/>
                <a:cs typeface="Calibri"/>
              </a:rPr>
              <a:t>Q</a:t>
            </a:r>
            <a:r>
              <a:rPr dirty="0" baseline="-13888" sz="1200" spc="142" i="1">
                <a:latin typeface="Calibri"/>
                <a:cs typeface="Calibri"/>
              </a:rPr>
              <a:t>k</a:t>
            </a:r>
            <a:r>
              <a:rPr dirty="0" sz="1200" spc="95">
                <a:latin typeface="Calibri"/>
                <a:cs typeface="Calibri"/>
              </a:rPr>
              <a:t>,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tenemos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que: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5"/>
              </a:spcBef>
            </a:pPr>
            <a:endParaRPr sz="1200">
              <a:latin typeface="Calibri"/>
              <a:cs typeface="Calibri"/>
            </a:endParaRPr>
          </a:p>
          <a:p>
            <a:pPr algn="ctr" marL="203200">
              <a:lnSpc>
                <a:spcPts val="1130"/>
              </a:lnSpc>
              <a:tabLst>
                <a:tab pos="835660" algn="l"/>
                <a:tab pos="2004695" algn="l"/>
                <a:tab pos="2637155" algn="l"/>
              </a:tabLst>
            </a:pPr>
            <a:r>
              <a:rPr dirty="0" sz="1200" spc="50" i="1">
                <a:latin typeface="Calibri"/>
                <a:cs typeface="Calibri"/>
              </a:rPr>
              <a:t>∂P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50" i="1">
                <a:latin typeface="Calibri"/>
                <a:cs typeface="Calibri"/>
              </a:rPr>
              <a:t>∂P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50" i="1">
                <a:latin typeface="Calibri"/>
                <a:cs typeface="Calibri"/>
              </a:rPr>
              <a:t>∂Q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75" i="1">
                <a:latin typeface="Calibri"/>
                <a:cs typeface="Calibri"/>
              </a:rPr>
              <a:t>∂Q</a:t>
            </a:r>
            <a:endParaRPr sz="1200">
              <a:latin typeface="Calibri"/>
              <a:cs typeface="Calibri"/>
            </a:endParaRPr>
          </a:p>
          <a:p>
            <a:pPr algn="ctr" marR="24765">
              <a:lnSpc>
                <a:spcPts val="1130"/>
              </a:lnSpc>
              <a:tabLst>
                <a:tab pos="1799589" algn="l"/>
              </a:tabLst>
            </a:pP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P</a:t>
            </a:r>
            <a:r>
              <a:rPr dirty="0" sz="1200" spc="229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180">
                <a:latin typeface="Lucida Sans Unicode"/>
                <a:cs typeface="Lucida Sans Unicode"/>
              </a:rPr>
              <a:t> </a:t>
            </a:r>
            <a:r>
              <a:rPr dirty="0" baseline="-37037" sz="1800" spc="179" i="1">
                <a:latin typeface="Calibri"/>
                <a:cs typeface="Calibri"/>
              </a:rPr>
              <a:t>∂f</a:t>
            </a:r>
            <a:r>
              <a:rPr dirty="0" baseline="-37037" sz="1800" spc="135" i="1">
                <a:latin typeface="Calibri"/>
                <a:cs typeface="Calibri"/>
              </a:rPr>
              <a:t> </a:t>
            </a:r>
            <a:r>
              <a:rPr dirty="0" sz="1200" spc="250">
                <a:latin typeface="Calibri"/>
                <a:cs typeface="Calibri"/>
              </a:rPr>
              <a:t>Δ</a:t>
            </a:r>
            <a:r>
              <a:rPr dirty="0" sz="1200" spc="250" i="1">
                <a:latin typeface="Calibri"/>
                <a:cs typeface="Calibri"/>
              </a:rPr>
              <a:t>f</a:t>
            </a:r>
            <a:r>
              <a:rPr dirty="0" sz="1200" spc="13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baseline="-37037" sz="1800" i="1">
                <a:latin typeface="Calibri"/>
                <a:cs typeface="Calibri"/>
              </a:rPr>
              <a:t>∂V</a:t>
            </a:r>
            <a:r>
              <a:rPr dirty="0" baseline="-37037" sz="1800" spc="172" i="1">
                <a:latin typeface="Calibri"/>
                <a:cs typeface="Calibri"/>
              </a:rPr>
              <a:t> </a:t>
            </a:r>
            <a:r>
              <a:rPr dirty="0" sz="1200" spc="145">
                <a:latin typeface="Calibri"/>
                <a:cs typeface="Calibri"/>
              </a:rPr>
              <a:t>Δ</a:t>
            </a:r>
            <a:r>
              <a:rPr dirty="0" sz="1200" spc="145" i="1">
                <a:latin typeface="Calibri"/>
                <a:cs typeface="Calibri"/>
              </a:rPr>
              <a:t>V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;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Q</a:t>
            </a:r>
            <a:r>
              <a:rPr dirty="0" sz="1200" spc="60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180">
                <a:latin typeface="Lucida Sans Unicode"/>
                <a:cs typeface="Lucida Sans Unicode"/>
              </a:rPr>
              <a:t> </a:t>
            </a:r>
            <a:r>
              <a:rPr dirty="0" baseline="-37037" sz="1800" spc="179" i="1">
                <a:latin typeface="Calibri"/>
                <a:cs typeface="Calibri"/>
              </a:rPr>
              <a:t>∂f</a:t>
            </a:r>
            <a:r>
              <a:rPr dirty="0" baseline="-37037" sz="1800" spc="142" i="1">
                <a:latin typeface="Calibri"/>
                <a:cs typeface="Calibri"/>
              </a:rPr>
              <a:t> </a:t>
            </a:r>
            <a:r>
              <a:rPr dirty="0" sz="1200" spc="250">
                <a:latin typeface="Calibri"/>
                <a:cs typeface="Calibri"/>
              </a:rPr>
              <a:t>Δ</a:t>
            </a:r>
            <a:r>
              <a:rPr dirty="0" sz="1200" spc="250" i="1">
                <a:latin typeface="Calibri"/>
                <a:cs typeface="Calibri"/>
              </a:rPr>
              <a:t>f</a:t>
            </a:r>
            <a:r>
              <a:rPr dirty="0" sz="1200" spc="12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baseline="-37037" sz="1800" i="1">
                <a:latin typeface="Calibri"/>
                <a:cs typeface="Calibri"/>
              </a:rPr>
              <a:t>∂V</a:t>
            </a:r>
            <a:r>
              <a:rPr dirty="0" baseline="-37037" sz="1800" spc="195" i="1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Δ</a:t>
            </a:r>
            <a:r>
              <a:rPr dirty="0" sz="1200" spc="12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935"/>
              </a:spcBef>
            </a:pPr>
            <a:endParaRPr sz="1200">
              <a:latin typeface="Calibri"/>
              <a:cs typeface="Calibri"/>
            </a:endParaRPr>
          </a:p>
          <a:p>
            <a:pPr marL="387350">
              <a:lnSpc>
                <a:spcPct val="100000"/>
              </a:lnSpc>
            </a:pPr>
            <a:r>
              <a:rPr dirty="0" sz="1200" spc="55" b="1">
                <a:latin typeface="Calibri"/>
                <a:cs typeface="Calibri"/>
              </a:rPr>
              <a:t>Observaciones</a:t>
            </a:r>
            <a:r>
              <a:rPr dirty="0" sz="1200" spc="55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  <a:p>
            <a:pPr algn="just" marL="164465" marR="158115" indent="222250">
              <a:lnSpc>
                <a:spcPct val="100400"/>
              </a:lnSpc>
              <a:spcBef>
                <a:spcPts val="705"/>
              </a:spcBef>
            </a:pP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conjunto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cargas,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simult´aneamente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posible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obtener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relaciones </a:t>
            </a:r>
            <a:r>
              <a:rPr dirty="0" sz="1200">
                <a:latin typeface="Calibri"/>
                <a:cs typeface="Calibri"/>
              </a:rPr>
              <a:t>anal´ıticas.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este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obtenidas </a:t>
            </a:r>
            <a:r>
              <a:rPr dirty="0" sz="1200" spc="-30">
                <a:latin typeface="Calibri"/>
                <a:cs typeface="Calibri"/>
              </a:rPr>
              <a:t>emp´ıricamente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t´ıpicos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derivadas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parciales,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acuerdo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(cargas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compuestas).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30"/>
              </a:spcBef>
            </a:pPr>
            <a:endParaRPr sz="1200">
              <a:latin typeface="Calibri"/>
              <a:cs typeface="Calibri"/>
            </a:endParaRPr>
          </a:p>
          <a:p>
            <a:pPr lvl="1" marL="723900" marR="156845" indent="-559435">
              <a:lnSpc>
                <a:spcPct val="107600"/>
              </a:lnSpc>
              <a:buAutoNum type="arabicPeriod" startAt="3"/>
              <a:tabLst>
                <a:tab pos="723900" algn="l"/>
              </a:tabLst>
            </a:pPr>
            <a:r>
              <a:rPr dirty="0" sz="1700" spc="280" b="1">
                <a:latin typeface="Calibri"/>
                <a:cs typeface="Calibri"/>
              </a:rPr>
              <a:t>El</a:t>
            </a:r>
            <a:r>
              <a:rPr dirty="0" sz="1700" spc="325" b="1">
                <a:latin typeface="Calibri"/>
                <a:cs typeface="Calibri"/>
              </a:rPr>
              <a:t> </a:t>
            </a:r>
            <a:r>
              <a:rPr dirty="0" sz="1700" spc="110" b="1">
                <a:latin typeface="Calibri"/>
                <a:cs typeface="Calibri"/>
              </a:rPr>
              <a:t>balance</a:t>
            </a:r>
            <a:r>
              <a:rPr dirty="0" sz="1700" spc="325" b="1">
                <a:latin typeface="Calibri"/>
                <a:cs typeface="Calibri"/>
              </a:rPr>
              <a:t> </a:t>
            </a:r>
            <a:r>
              <a:rPr dirty="0" sz="1700" spc="90" b="1">
                <a:latin typeface="Calibri"/>
                <a:cs typeface="Calibri"/>
              </a:rPr>
              <a:t>de</a:t>
            </a:r>
            <a:r>
              <a:rPr dirty="0" sz="1700" spc="330" b="1">
                <a:latin typeface="Calibri"/>
                <a:cs typeface="Calibri"/>
              </a:rPr>
              <a:t> </a:t>
            </a:r>
            <a:r>
              <a:rPr dirty="0" sz="1700" spc="120" b="1">
                <a:latin typeface="Calibri"/>
                <a:cs typeface="Calibri"/>
              </a:rPr>
              <a:t>potencia</a:t>
            </a:r>
            <a:r>
              <a:rPr dirty="0" sz="1700" spc="305" b="1">
                <a:latin typeface="Calibri"/>
                <a:cs typeface="Calibri"/>
              </a:rPr>
              <a:t> </a:t>
            </a:r>
            <a:r>
              <a:rPr dirty="0" sz="1700" spc="120" b="1">
                <a:latin typeface="Calibri"/>
                <a:cs typeface="Calibri"/>
              </a:rPr>
              <a:t>activa</a:t>
            </a:r>
            <a:r>
              <a:rPr dirty="0" sz="1700" spc="330" b="1">
                <a:latin typeface="Calibri"/>
                <a:cs typeface="Calibri"/>
              </a:rPr>
              <a:t> </a:t>
            </a:r>
            <a:r>
              <a:rPr dirty="0" sz="1700" spc="215" b="1">
                <a:latin typeface="Calibri"/>
                <a:cs typeface="Calibri"/>
              </a:rPr>
              <a:t>y</a:t>
            </a:r>
            <a:r>
              <a:rPr dirty="0" sz="1700" spc="325" b="1">
                <a:latin typeface="Calibri"/>
                <a:cs typeface="Calibri"/>
              </a:rPr>
              <a:t> </a:t>
            </a:r>
            <a:r>
              <a:rPr dirty="0" sz="1700" spc="105" b="1">
                <a:latin typeface="Calibri"/>
                <a:cs typeface="Calibri"/>
              </a:rPr>
              <a:t>sus</a:t>
            </a:r>
            <a:r>
              <a:rPr dirty="0" sz="1700" spc="325" b="1">
                <a:latin typeface="Calibri"/>
                <a:cs typeface="Calibri"/>
              </a:rPr>
              <a:t> </a:t>
            </a:r>
            <a:r>
              <a:rPr dirty="0" sz="1700" spc="75" b="1">
                <a:latin typeface="Calibri"/>
                <a:cs typeface="Calibri"/>
              </a:rPr>
              <a:t>efectos</a:t>
            </a:r>
            <a:r>
              <a:rPr dirty="0" sz="1700" spc="300" b="1">
                <a:latin typeface="Calibri"/>
                <a:cs typeface="Calibri"/>
              </a:rPr>
              <a:t> </a:t>
            </a:r>
            <a:r>
              <a:rPr dirty="0" sz="1700" spc="100" b="1">
                <a:latin typeface="Calibri"/>
                <a:cs typeface="Calibri"/>
              </a:rPr>
              <a:t>sobre</a:t>
            </a:r>
            <a:r>
              <a:rPr dirty="0" sz="1700" spc="315" b="1">
                <a:latin typeface="Calibri"/>
                <a:cs typeface="Calibri"/>
              </a:rPr>
              <a:t> </a:t>
            </a:r>
            <a:r>
              <a:rPr dirty="0" sz="1700" spc="85" b="1">
                <a:latin typeface="Calibri"/>
                <a:cs typeface="Calibri"/>
              </a:rPr>
              <a:t>la </a:t>
            </a:r>
            <a:r>
              <a:rPr dirty="0" sz="1700" spc="110" b="1">
                <a:latin typeface="Calibri"/>
                <a:cs typeface="Calibri"/>
              </a:rPr>
              <a:t>frecuencia</a:t>
            </a:r>
            <a:r>
              <a:rPr dirty="0" sz="1700" spc="245" b="1">
                <a:latin typeface="Calibri"/>
                <a:cs typeface="Calibri"/>
              </a:rPr>
              <a:t> </a:t>
            </a:r>
            <a:r>
              <a:rPr dirty="0" sz="1700" spc="100" b="1">
                <a:latin typeface="Calibri"/>
                <a:cs typeface="Calibri"/>
              </a:rPr>
              <a:t>del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105" b="1">
                <a:latin typeface="Calibri"/>
                <a:cs typeface="Calibri"/>
              </a:rPr>
              <a:t>sistema</a:t>
            </a:r>
            <a:endParaRPr sz="1700">
              <a:latin typeface="Calibri"/>
              <a:cs typeface="Calibri"/>
            </a:endParaRPr>
          </a:p>
          <a:p>
            <a:pPr marL="242570">
              <a:lnSpc>
                <a:spcPct val="100000"/>
              </a:lnSpc>
              <a:spcBef>
                <a:spcPts val="1939"/>
              </a:spcBef>
            </a:pP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80">
                <a:latin typeface="Calibri"/>
                <a:cs typeface="Calibri"/>
              </a:rPr>
              <a:t>qu´e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deseable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frecuencia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mantenga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estable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?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95"/>
              </a:spcBef>
            </a:pPr>
            <a:endParaRPr sz="1200">
              <a:latin typeface="Calibri"/>
              <a:cs typeface="Calibri"/>
            </a:endParaRPr>
          </a:p>
          <a:p>
            <a:pPr marL="38735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var´ıa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frecuencia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?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95"/>
              </a:spcBef>
            </a:pPr>
            <a:endParaRPr sz="1200">
              <a:latin typeface="Calibri"/>
              <a:cs typeface="Calibri"/>
            </a:endParaRPr>
          </a:p>
          <a:p>
            <a:pPr marL="387350">
              <a:lnSpc>
                <a:spcPct val="100000"/>
              </a:lnSpc>
            </a:pPr>
            <a:r>
              <a:rPr dirty="0" sz="1200" spc="175" b="1">
                <a:latin typeface="Calibri"/>
                <a:cs typeface="Calibri"/>
              </a:rPr>
              <a:t>Es</a:t>
            </a:r>
            <a:r>
              <a:rPr dirty="0" sz="1200" spc="24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deseable</a:t>
            </a:r>
            <a:r>
              <a:rPr dirty="0" sz="1200" spc="27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que</a:t>
            </a:r>
            <a:r>
              <a:rPr dirty="0" sz="1200" spc="254" b="1">
                <a:latin typeface="Calibri"/>
                <a:cs typeface="Calibri"/>
              </a:rPr>
              <a:t> </a:t>
            </a:r>
            <a:r>
              <a:rPr dirty="0" sz="1200" spc="65" b="1">
                <a:latin typeface="Calibri"/>
                <a:cs typeface="Calibri"/>
              </a:rPr>
              <a:t>la</a:t>
            </a:r>
            <a:r>
              <a:rPr dirty="0" sz="1200" spc="254" b="1">
                <a:latin typeface="Calibri"/>
                <a:cs typeface="Calibri"/>
              </a:rPr>
              <a:t> </a:t>
            </a:r>
            <a:r>
              <a:rPr dirty="0" sz="1200" spc="65" b="1">
                <a:latin typeface="Calibri"/>
                <a:cs typeface="Calibri"/>
              </a:rPr>
              <a:t>frecuencia</a:t>
            </a:r>
            <a:r>
              <a:rPr dirty="0" sz="1200" spc="27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se</a:t>
            </a:r>
            <a:r>
              <a:rPr dirty="0" sz="1200" spc="240" b="1">
                <a:latin typeface="Calibri"/>
                <a:cs typeface="Calibri"/>
              </a:rPr>
              <a:t> </a:t>
            </a:r>
            <a:r>
              <a:rPr dirty="0" sz="1200" spc="75" b="1">
                <a:latin typeface="Calibri"/>
                <a:cs typeface="Calibri"/>
              </a:rPr>
              <a:t>mantenga</a:t>
            </a:r>
            <a:r>
              <a:rPr dirty="0" sz="1200" spc="270" b="1">
                <a:latin typeface="Calibri"/>
                <a:cs typeface="Calibri"/>
              </a:rPr>
              <a:t> </a:t>
            </a:r>
            <a:r>
              <a:rPr dirty="0" sz="1200" spc="55" b="1">
                <a:latin typeface="Calibri"/>
                <a:cs typeface="Calibri"/>
              </a:rPr>
              <a:t>estable</a:t>
            </a:r>
            <a:r>
              <a:rPr dirty="0" sz="1200" spc="270" b="1">
                <a:latin typeface="Calibri"/>
                <a:cs typeface="Calibri"/>
              </a:rPr>
              <a:t> </a:t>
            </a:r>
            <a:r>
              <a:rPr dirty="0" sz="1200" spc="55" b="1">
                <a:latin typeface="Calibri"/>
                <a:cs typeface="Calibri"/>
              </a:rPr>
              <a:t>porque: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84"/>
              </a:spcBef>
            </a:pPr>
            <a:endParaRPr sz="1200">
              <a:latin typeface="Calibri"/>
              <a:cs typeface="Calibri"/>
            </a:endParaRPr>
          </a:p>
          <a:p>
            <a:pPr algn="just" lvl="2" marL="534670" marR="156210" indent="-149225">
              <a:lnSpc>
                <a:spcPct val="100400"/>
              </a:lnSpc>
              <a:buFont typeface="Lucida Sans Unicode"/>
              <a:buChar char="•"/>
              <a:tabLst>
                <a:tab pos="536575" algn="l"/>
              </a:tabLst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mayor´ıa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 tipos de </a:t>
            </a:r>
            <a:r>
              <a:rPr dirty="0" sz="1200" spc="-10">
                <a:latin typeface="Calibri"/>
                <a:cs typeface="Calibri"/>
              </a:rPr>
              <a:t>motores</a:t>
            </a:r>
            <a:r>
              <a:rPr dirty="0" sz="1200">
                <a:latin typeface="Calibri"/>
                <a:cs typeface="Calibri"/>
              </a:rPr>
              <a:t> de corriente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alterna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giran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velocidades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directamente </a:t>
            </a:r>
            <a:r>
              <a:rPr dirty="0" sz="1200" spc="-1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relacionadas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frecuencia.</a:t>
            </a:r>
            <a:r>
              <a:rPr dirty="0" sz="1200" spc="29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Si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frecuencia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var´ıa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var´ıa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velocidad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giro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los </a:t>
            </a:r>
            <a:r>
              <a:rPr dirty="0" sz="1200" spc="-25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motores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61</a:t>
            </a:fld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1864550" y="4154360"/>
            <a:ext cx="4920615" cy="2177415"/>
            <a:chOff x="1864550" y="4154360"/>
            <a:chExt cx="4920615" cy="2177415"/>
          </a:xfrm>
        </p:grpSpPr>
        <p:sp>
          <p:nvSpPr>
            <p:cNvPr id="3" name="object 3" descr=""/>
            <p:cNvSpPr/>
            <p:nvPr/>
          </p:nvSpPr>
          <p:spPr>
            <a:xfrm>
              <a:off x="2553208" y="4500117"/>
              <a:ext cx="2743200" cy="1657350"/>
            </a:xfrm>
            <a:custGeom>
              <a:avLst/>
              <a:gdLst/>
              <a:ahLst/>
              <a:cxnLst/>
              <a:rect l="l" t="t" r="r" b="b"/>
              <a:pathLst>
                <a:path w="2743200" h="1657350">
                  <a:moveTo>
                    <a:pt x="457200" y="0"/>
                  </a:moveTo>
                  <a:lnTo>
                    <a:pt x="2285999" y="0"/>
                  </a:lnTo>
                  <a:lnTo>
                    <a:pt x="2285999" y="1657350"/>
                  </a:lnTo>
                  <a:lnTo>
                    <a:pt x="457200" y="1657350"/>
                  </a:lnTo>
                  <a:lnTo>
                    <a:pt x="457200" y="0"/>
                  </a:lnTo>
                  <a:close/>
                </a:path>
                <a:path w="2743200" h="1657350">
                  <a:moveTo>
                    <a:pt x="0" y="800100"/>
                  </a:moveTo>
                  <a:lnTo>
                    <a:pt x="457200" y="800100"/>
                  </a:lnTo>
                </a:path>
                <a:path w="2743200" h="1657350">
                  <a:moveTo>
                    <a:pt x="2286000" y="400050"/>
                  </a:moveTo>
                  <a:lnTo>
                    <a:pt x="2743200" y="400050"/>
                  </a:lnTo>
                </a:path>
                <a:path w="2743200" h="1657350">
                  <a:moveTo>
                    <a:pt x="2286000" y="1257300"/>
                  </a:moveTo>
                  <a:lnTo>
                    <a:pt x="2743200" y="125730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1867408" y="4157217"/>
              <a:ext cx="2057400" cy="800100"/>
            </a:xfrm>
            <a:custGeom>
              <a:avLst/>
              <a:gdLst/>
              <a:ahLst/>
              <a:cxnLst/>
              <a:rect l="l" t="t" r="r" b="b"/>
              <a:pathLst>
                <a:path w="2057400" h="800100">
                  <a:moveTo>
                    <a:pt x="0" y="800100"/>
                  </a:moveTo>
                  <a:lnTo>
                    <a:pt x="0" y="0"/>
                  </a:lnTo>
                  <a:lnTo>
                    <a:pt x="2057400" y="0"/>
                  </a:lnTo>
                  <a:lnTo>
                    <a:pt x="2057400" y="342900"/>
                  </a:lnTo>
                </a:path>
              </a:pathLst>
            </a:custGeom>
            <a:ln w="571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686037" y="4211319"/>
              <a:ext cx="438784" cy="6350"/>
            </a:xfrm>
            <a:custGeom>
              <a:avLst/>
              <a:gdLst/>
              <a:ahLst/>
              <a:cxnLst/>
              <a:rect l="l" t="t" r="r" b="b"/>
              <a:pathLst>
                <a:path w="438785" h="6350">
                  <a:moveTo>
                    <a:pt x="438670" y="0"/>
                  </a:moveTo>
                  <a:lnTo>
                    <a:pt x="1536" y="0"/>
                  </a:lnTo>
                  <a:lnTo>
                    <a:pt x="1536" y="2540"/>
                  </a:lnTo>
                  <a:lnTo>
                    <a:pt x="0" y="2540"/>
                  </a:lnTo>
                  <a:lnTo>
                    <a:pt x="0" y="6350"/>
                  </a:lnTo>
                  <a:lnTo>
                    <a:pt x="438670" y="6350"/>
                  </a:lnTo>
                  <a:lnTo>
                    <a:pt x="438670" y="2540"/>
                  </a:lnTo>
                  <a:lnTo>
                    <a:pt x="438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680462" y="4191507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39" y="0"/>
                  </a:moveTo>
                  <a:lnTo>
                    <a:pt x="0" y="22859"/>
                  </a:lnTo>
                  <a:lnTo>
                    <a:pt x="91439" y="45719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4899362" y="5828089"/>
              <a:ext cx="111760" cy="501015"/>
            </a:xfrm>
            <a:custGeom>
              <a:avLst/>
              <a:gdLst/>
              <a:ahLst/>
              <a:cxnLst/>
              <a:rect l="l" t="t" r="r" b="b"/>
              <a:pathLst>
                <a:path w="111760" h="501014">
                  <a:moveTo>
                    <a:pt x="111295" y="500828"/>
                  </a:moveTo>
                  <a:lnTo>
                    <a:pt x="20532" y="92396"/>
                  </a:lnTo>
                </a:path>
                <a:path w="111760" h="501014">
                  <a:moveTo>
                    <a:pt x="20532" y="92396"/>
                  </a:move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4896358" y="5826759"/>
              <a:ext cx="45085" cy="93980"/>
            </a:xfrm>
            <a:custGeom>
              <a:avLst/>
              <a:gdLst/>
              <a:ahLst/>
              <a:cxnLst/>
              <a:rect l="l" t="t" r="r" b="b"/>
              <a:pathLst>
                <a:path w="45085" h="93979">
                  <a:moveTo>
                    <a:pt x="44957" y="83819"/>
                  </a:moveTo>
                  <a:lnTo>
                    <a:pt x="3047" y="0"/>
                  </a:lnTo>
                  <a:lnTo>
                    <a:pt x="0" y="93725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5124958" y="5828133"/>
              <a:ext cx="111760" cy="501015"/>
            </a:xfrm>
            <a:custGeom>
              <a:avLst/>
              <a:gdLst/>
              <a:ahLst/>
              <a:cxnLst/>
              <a:rect l="l" t="t" r="r" b="b"/>
              <a:pathLst>
                <a:path w="111760" h="501014">
                  <a:moveTo>
                    <a:pt x="0" y="500784"/>
                  </a:moveTo>
                  <a:lnTo>
                    <a:pt x="92963" y="82446"/>
                  </a:lnTo>
                </a:path>
                <a:path w="111760" h="501014">
                  <a:moveTo>
                    <a:pt x="92963" y="82446"/>
                  </a:moveTo>
                  <a:lnTo>
                    <a:pt x="111285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5193538" y="4500117"/>
              <a:ext cx="1588770" cy="1657350"/>
            </a:xfrm>
            <a:custGeom>
              <a:avLst/>
              <a:gdLst/>
              <a:ahLst/>
              <a:cxnLst/>
              <a:rect l="l" t="t" r="r" b="b"/>
              <a:pathLst>
                <a:path w="1588770" h="1657350">
                  <a:moveTo>
                    <a:pt x="44958" y="1420368"/>
                  </a:moveTo>
                  <a:lnTo>
                    <a:pt x="42672" y="1326642"/>
                  </a:lnTo>
                  <a:lnTo>
                    <a:pt x="0" y="1410462"/>
                  </a:lnTo>
                </a:path>
                <a:path w="1588770" h="1657350">
                  <a:moveTo>
                    <a:pt x="102870" y="0"/>
                  </a:moveTo>
                  <a:lnTo>
                    <a:pt x="1588769" y="0"/>
                  </a:lnTo>
                  <a:lnTo>
                    <a:pt x="1588769" y="1657350"/>
                  </a:lnTo>
                  <a:lnTo>
                    <a:pt x="102870" y="1657350"/>
                  </a:lnTo>
                  <a:lnTo>
                    <a:pt x="10287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2724658" y="5128767"/>
              <a:ext cx="172085" cy="337185"/>
            </a:xfrm>
            <a:custGeom>
              <a:avLst/>
              <a:gdLst/>
              <a:ahLst/>
              <a:cxnLst/>
              <a:rect l="l" t="t" r="r" b="b"/>
              <a:pathLst>
                <a:path w="172085" h="337185">
                  <a:moveTo>
                    <a:pt x="0" y="0"/>
                  </a:moveTo>
                  <a:lnTo>
                    <a:pt x="52509" y="28410"/>
                  </a:lnTo>
                  <a:lnTo>
                    <a:pt x="95496" y="56895"/>
                  </a:lnTo>
                  <a:lnTo>
                    <a:pt x="128953" y="85442"/>
                  </a:lnTo>
                  <a:lnTo>
                    <a:pt x="167250" y="142666"/>
                  </a:lnTo>
                  <a:lnTo>
                    <a:pt x="172073" y="171316"/>
                  </a:lnTo>
                  <a:lnTo>
                    <a:pt x="167338" y="199974"/>
                  </a:lnTo>
                  <a:lnTo>
                    <a:pt x="153034" y="228625"/>
                  </a:lnTo>
                  <a:lnTo>
                    <a:pt x="129157" y="257257"/>
                  </a:lnTo>
                  <a:lnTo>
                    <a:pt x="110976" y="272796"/>
                  </a:lnTo>
                </a:path>
                <a:path w="172085" h="337185">
                  <a:moveTo>
                    <a:pt x="110976" y="272796"/>
                  </a:moveTo>
                  <a:lnTo>
                    <a:pt x="95697" y="285855"/>
                  </a:lnTo>
                  <a:lnTo>
                    <a:pt x="52647" y="314407"/>
                  </a:lnTo>
                  <a:lnTo>
                    <a:pt x="11392" y="336734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736088" y="5401563"/>
              <a:ext cx="90805" cy="64135"/>
            </a:xfrm>
            <a:custGeom>
              <a:avLst/>
              <a:gdLst/>
              <a:ahLst/>
              <a:cxnLst/>
              <a:rect l="l" t="t" r="r" b="b"/>
              <a:pathLst>
                <a:path w="90805" h="64135">
                  <a:moveTo>
                    <a:pt x="69342" y="0"/>
                  </a:moveTo>
                  <a:lnTo>
                    <a:pt x="0" y="64008"/>
                  </a:lnTo>
                  <a:lnTo>
                    <a:pt x="90678" y="40386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1181608" y="4957317"/>
            <a:ext cx="1371600" cy="685800"/>
          </a:xfrm>
          <a:prstGeom prst="rect">
            <a:avLst/>
          </a:prstGeom>
          <a:ln w="5714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675"/>
              </a:spcBef>
            </a:pPr>
            <a:endParaRPr sz="1150">
              <a:latin typeface="Times New Roman"/>
              <a:cs typeface="Times New Roman"/>
            </a:endParaRPr>
          </a:p>
          <a:p>
            <a:pPr marL="400050">
              <a:lnSpc>
                <a:spcPct val="100000"/>
              </a:lnSpc>
            </a:pPr>
            <a:r>
              <a:rPr dirty="0" sz="1150" spc="-10">
                <a:latin typeface="Times New Roman"/>
                <a:cs typeface="Times New Roman"/>
              </a:rPr>
              <a:t>Turbina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45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68</a:t>
            </a:fld>
          </a:p>
        </p:txBody>
      </p:sp>
      <p:sp>
        <p:nvSpPr>
          <p:cNvPr id="14" name="object 14" descr=""/>
          <p:cNvSpPr txBox="1"/>
          <p:nvPr/>
        </p:nvSpPr>
        <p:spPr>
          <a:xfrm>
            <a:off x="3582064" y="5196077"/>
            <a:ext cx="64008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150" spc="-10">
                <a:latin typeface="Times New Roman"/>
                <a:cs typeface="Times New Roman"/>
              </a:rPr>
              <a:t>Generador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753760" y="5196077"/>
            <a:ext cx="367665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150" spc="-10">
                <a:latin typeface="Times New Roman"/>
                <a:cs typeface="Times New Roman"/>
              </a:rPr>
              <a:t>Carga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927597" y="843595"/>
            <a:ext cx="6145530" cy="358711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382270" marR="6350" indent="-149225">
              <a:lnSpc>
                <a:spcPct val="100400"/>
              </a:lnSpc>
              <a:spcBef>
                <a:spcPts val="90"/>
              </a:spcBef>
              <a:buFont typeface="Lucida Sans Unicode"/>
              <a:buChar char="•"/>
              <a:tabLst>
                <a:tab pos="384175" algn="l"/>
              </a:tabLst>
            </a:pPr>
            <a:r>
              <a:rPr dirty="0" sz="1200">
                <a:latin typeface="Calibri"/>
                <a:cs typeface="Calibri"/>
              </a:rPr>
              <a:t>Todos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relojes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el´ectricos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dispositivos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control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tiempo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equipos 	el´ectricos,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accionados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motores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sincronos.</a:t>
            </a:r>
            <a:r>
              <a:rPr dirty="0" sz="1200" spc="165">
                <a:latin typeface="Calibri"/>
                <a:cs typeface="Calibri"/>
              </a:rPr>
              <a:t>  </a:t>
            </a:r>
            <a:r>
              <a:rPr dirty="0" sz="1200" spc="65">
                <a:latin typeface="Calibri"/>
                <a:cs typeface="Calibri"/>
              </a:rPr>
              <a:t>Si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frecuencia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var´ıa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100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relojes </a:t>
            </a:r>
            <a:r>
              <a:rPr dirty="0" sz="1200" spc="-10">
                <a:latin typeface="Calibri"/>
                <a:cs typeface="Calibri"/>
              </a:rPr>
              <a:t>	</a:t>
            </a:r>
            <a:r>
              <a:rPr dirty="0" sz="1200" spc="-35">
                <a:latin typeface="Calibri"/>
                <a:cs typeface="Calibri"/>
              </a:rPr>
              <a:t>el´ectricos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operan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adecuadamente.</a:t>
            </a:r>
            <a:endParaRPr sz="1200">
              <a:latin typeface="Calibri"/>
              <a:cs typeface="Calibri"/>
            </a:endParaRPr>
          </a:p>
          <a:p>
            <a:pPr algn="just" marL="382270" marR="5080" indent="-149225">
              <a:lnSpc>
                <a:spcPct val="100000"/>
              </a:lnSpc>
              <a:spcBef>
                <a:spcPts val="960"/>
              </a:spcBef>
              <a:buFont typeface="Lucida Sans Unicode"/>
              <a:buChar char="•"/>
              <a:tabLst>
                <a:tab pos="384175" algn="l"/>
              </a:tabLst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funcionamiento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el´ectrico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mas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estable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mejor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controlado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cuando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 spc="-25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frecuencia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estable.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80"/>
              </a:spcBef>
            </a:pPr>
            <a:endParaRPr sz="1200">
              <a:latin typeface="Calibri"/>
              <a:cs typeface="Calibri"/>
            </a:endParaRPr>
          </a:p>
          <a:p>
            <a:pPr marL="234950">
              <a:lnSpc>
                <a:spcPct val="100000"/>
              </a:lnSpc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el´ectricos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modernos,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frecuencia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mantenida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intervalo: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210" i="1">
                <a:latin typeface="Calibri"/>
                <a:cs typeface="Calibri"/>
              </a:rPr>
              <a:t>f</a:t>
            </a:r>
            <a:r>
              <a:rPr dirty="0" sz="1200" spc="26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60</a:t>
            </a:r>
            <a:r>
              <a:rPr dirty="0" u="sng" sz="1200" spc="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+</a:t>
            </a:r>
            <a:r>
              <a:rPr dirty="0" sz="1200" spc="10">
                <a:latin typeface="Calibri"/>
                <a:cs typeface="Calibri"/>
              </a:rPr>
              <a:t>0</a:t>
            </a:r>
            <a:r>
              <a:rPr dirty="0" sz="1200" spc="10" i="1">
                <a:latin typeface="Calibri"/>
                <a:cs typeface="Calibri"/>
              </a:rPr>
              <a:t>,</a:t>
            </a:r>
            <a:r>
              <a:rPr dirty="0" sz="1200" spc="-30" i="1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02</a:t>
            </a:r>
            <a:r>
              <a:rPr dirty="0" sz="1200" spc="65" i="1">
                <a:latin typeface="Calibri"/>
                <a:cs typeface="Calibri"/>
              </a:rPr>
              <a:t>Hz.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70"/>
              </a:spcBef>
            </a:pPr>
            <a:endParaRPr sz="1200">
              <a:latin typeface="Calibri"/>
              <a:cs typeface="Calibri"/>
            </a:endParaRPr>
          </a:p>
          <a:p>
            <a:pPr marL="234950">
              <a:lnSpc>
                <a:spcPct val="100000"/>
              </a:lnSpc>
              <a:spcBef>
                <a:spcPts val="5"/>
              </a:spcBef>
            </a:pPr>
            <a:r>
              <a:rPr dirty="0" sz="1200" b="1">
                <a:latin typeface="Calibri"/>
                <a:cs typeface="Calibri"/>
              </a:rPr>
              <a:t>Porqu´e</a:t>
            </a:r>
            <a:r>
              <a:rPr dirty="0" sz="1200" spc="22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var´ıa</a:t>
            </a:r>
            <a:r>
              <a:rPr dirty="0" sz="1200" spc="229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la</a:t>
            </a:r>
            <a:r>
              <a:rPr dirty="0" sz="1200" spc="229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frecuencia</a:t>
            </a:r>
            <a:r>
              <a:rPr dirty="0" sz="1200" spc="24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35" b="1">
                <a:latin typeface="Calibri"/>
                <a:cs typeface="Calibri"/>
              </a:rPr>
              <a:t> </a:t>
            </a:r>
            <a:r>
              <a:rPr dirty="0" sz="1200" spc="85" b="1">
                <a:latin typeface="Calibri"/>
                <a:cs typeface="Calibri"/>
              </a:rPr>
              <a:t>un</a:t>
            </a:r>
            <a:r>
              <a:rPr dirty="0" sz="1200" spc="220" b="1">
                <a:latin typeface="Calibri"/>
                <a:cs typeface="Calibri"/>
              </a:rPr>
              <a:t> </a:t>
            </a:r>
            <a:r>
              <a:rPr dirty="0" sz="1200" spc="65" b="1">
                <a:latin typeface="Calibri"/>
                <a:cs typeface="Calibri"/>
              </a:rPr>
              <a:t>sistema</a:t>
            </a:r>
            <a:r>
              <a:rPr dirty="0" sz="1200" spc="250" b="1">
                <a:latin typeface="Calibri"/>
                <a:cs typeface="Calibri"/>
              </a:rPr>
              <a:t> </a:t>
            </a:r>
            <a:r>
              <a:rPr dirty="0" sz="1200" spc="30" b="1">
                <a:latin typeface="Calibri"/>
                <a:cs typeface="Calibri"/>
              </a:rPr>
              <a:t>?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90"/>
              </a:spcBef>
            </a:pPr>
            <a:endParaRPr sz="1200">
              <a:latin typeface="Calibri"/>
              <a:cs typeface="Calibri"/>
            </a:endParaRPr>
          </a:p>
          <a:p>
            <a:pPr marL="12700" marR="8255" indent="222250">
              <a:lnSpc>
                <a:spcPct val="100000"/>
              </a:lnSpc>
              <a:spcBef>
                <a:spcPts val="5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frecuencia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e</a:t>
            </a:r>
            <a:r>
              <a:rPr dirty="0" sz="1200" spc="55">
                <a:latin typeface="Calibri"/>
                <a:cs typeface="Calibri"/>
              </a:rPr>
              <a:t>st</a:t>
            </a:r>
            <a:r>
              <a:rPr dirty="0" sz="1200" spc="-520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intimamente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relacionada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balance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 el´ectrico.</a:t>
            </a:r>
            <a:endParaRPr sz="1200">
              <a:latin typeface="Calibri"/>
              <a:cs typeface="Calibri"/>
            </a:endParaRPr>
          </a:p>
          <a:p>
            <a:pPr marL="234950">
              <a:lnSpc>
                <a:spcPct val="100000"/>
              </a:lnSpc>
              <a:spcBef>
                <a:spcPts val="705"/>
              </a:spcBef>
            </a:pPr>
            <a:r>
              <a:rPr dirty="0" sz="1200">
                <a:latin typeface="Calibri"/>
                <a:cs typeface="Calibri"/>
              </a:rPr>
              <a:t>Existe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equilibrio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si:</a:t>
            </a:r>
            <a:r>
              <a:rPr dirty="0" sz="1200" spc="3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60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Hz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(constante)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415"/>
              </a:spcBef>
            </a:pPr>
            <a:endParaRPr sz="1200">
              <a:latin typeface="Calibri"/>
              <a:cs typeface="Calibri"/>
            </a:endParaRPr>
          </a:p>
          <a:p>
            <a:pPr marL="1968500">
              <a:lnSpc>
                <a:spcPct val="100000"/>
              </a:lnSpc>
              <a:spcBef>
                <a:spcPts val="5"/>
              </a:spcBef>
            </a:pPr>
            <a:r>
              <a:rPr dirty="0" sz="1250" spc="-50">
                <a:latin typeface="Times New Roman"/>
                <a:cs typeface="Times New Roman"/>
              </a:rPr>
              <a:t>f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48569" y="6350508"/>
            <a:ext cx="5883910" cy="283019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ctr" marL="1995805">
              <a:lnSpc>
                <a:spcPts val="108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Energia</a:t>
            </a:r>
            <a:r>
              <a:rPr dirty="0" sz="1050" spc="75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cinetica</a:t>
            </a:r>
            <a:r>
              <a:rPr dirty="0" sz="1050" spc="8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de</a:t>
            </a:r>
            <a:r>
              <a:rPr dirty="0" sz="1050" spc="80">
                <a:latin typeface="Times New Roman"/>
                <a:cs typeface="Times New Roman"/>
              </a:rPr>
              <a:t> </a:t>
            </a:r>
            <a:r>
              <a:rPr dirty="0" sz="1050" spc="-25">
                <a:latin typeface="Times New Roman"/>
                <a:cs typeface="Times New Roman"/>
              </a:rPr>
              <a:t>la</a:t>
            </a:r>
            <a:endParaRPr sz="1050">
              <a:latin typeface="Times New Roman"/>
              <a:cs typeface="Times New Roman"/>
            </a:endParaRPr>
          </a:p>
          <a:p>
            <a:pPr algn="ctr" marL="3404870" marR="1450340">
              <a:lnSpc>
                <a:spcPct val="71400"/>
              </a:lnSpc>
              <a:spcBef>
                <a:spcPts val="180"/>
              </a:spcBef>
            </a:pPr>
            <a:r>
              <a:rPr dirty="0" sz="1050">
                <a:latin typeface="Times New Roman"/>
                <a:cs typeface="Times New Roman"/>
              </a:rPr>
              <a:t>inercia</a:t>
            </a:r>
            <a:r>
              <a:rPr dirty="0" sz="1050" spc="65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del</a:t>
            </a:r>
            <a:r>
              <a:rPr dirty="0" sz="1050" spc="65">
                <a:latin typeface="Times New Roman"/>
                <a:cs typeface="Times New Roman"/>
              </a:rPr>
              <a:t> </a:t>
            </a:r>
            <a:r>
              <a:rPr dirty="0" sz="1050" spc="-10">
                <a:latin typeface="Times New Roman"/>
                <a:cs typeface="Times New Roman"/>
              </a:rPr>
              <a:t>sistema (constante)</a:t>
            </a:r>
            <a:endParaRPr sz="1050">
              <a:latin typeface="Times New Roman"/>
              <a:cs typeface="Times New Roman"/>
            </a:endParaRPr>
          </a:p>
          <a:p>
            <a:pPr marL="13970" marR="524510" indent="456565">
              <a:lnSpc>
                <a:spcPct val="200000"/>
              </a:lnSpc>
              <a:spcBef>
                <a:spcPts val="34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3.4:</a:t>
            </a:r>
            <a:r>
              <a:rPr dirty="0" sz="1200" spc="2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Control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Frecuencia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E</a:t>
            </a:r>
            <a:r>
              <a:rPr dirty="0" sz="1200" spc="40">
                <a:latin typeface="Calibri"/>
                <a:cs typeface="Calibri"/>
              </a:rPr>
              <a:t>l</a:t>
            </a:r>
            <a:r>
              <a:rPr dirty="0" sz="1200" spc="-590">
                <a:latin typeface="Calibri"/>
                <a:cs typeface="Calibri"/>
              </a:rPr>
              <a:t>e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ctric</a:t>
            </a:r>
            <a:r>
              <a:rPr dirty="0" sz="1200" spc="50">
                <a:latin typeface="Calibri"/>
                <a:cs typeface="Calibri"/>
              </a:rPr>
              <a:t>os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Si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generadores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giran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sincronismo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5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Funcionamiento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estable.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90"/>
              </a:spcBef>
            </a:pPr>
            <a:endParaRPr sz="1200">
              <a:latin typeface="Calibri"/>
              <a:cs typeface="Calibri"/>
            </a:endParaRPr>
          </a:p>
          <a:p>
            <a:pPr marL="13970">
              <a:lnSpc>
                <a:spcPct val="100000"/>
              </a:lnSpc>
              <a:spcBef>
                <a:spcPts val="5"/>
              </a:spcBef>
            </a:pPr>
            <a:r>
              <a:rPr dirty="0" sz="1200" spc="70" b="1">
                <a:latin typeface="Calibri"/>
                <a:cs typeface="Calibri"/>
              </a:rPr>
              <a:t>Desequilibrio</a:t>
            </a:r>
            <a:r>
              <a:rPr dirty="0" sz="1200" spc="125" b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(Decremento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Carga)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90"/>
              </a:spcBef>
            </a:pPr>
            <a:endParaRPr sz="1200">
              <a:latin typeface="Calibri"/>
              <a:cs typeface="Calibri"/>
            </a:endParaRPr>
          </a:p>
          <a:p>
            <a:pPr marL="13970">
              <a:lnSpc>
                <a:spcPct val="100000"/>
              </a:lnSpc>
              <a:spcBef>
                <a:spcPts val="5"/>
              </a:spcBef>
            </a:pPr>
            <a:r>
              <a:rPr dirty="0" sz="1200" spc="50">
                <a:latin typeface="Calibri"/>
                <a:cs typeface="Calibri"/>
              </a:rPr>
              <a:t>S</a:t>
            </a:r>
            <a:r>
              <a:rPr dirty="0" sz="1200" spc="-570">
                <a:latin typeface="Calibri"/>
                <a:cs typeface="Calibri"/>
              </a:rPr>
              <a:t>u</a:t>
            </a:r>
            <a:r>
              <a:rPr dirty="0" sz="1200" spc="75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bitame</a:t>
            </a:r>
            <a:r>
              <a:rPr dirty="0" sz="1200">
                <a:latin typeface="Calibri"/>
                <a:cs typeface="Calibri"/>
              </a:rPr>
              <a:t>n</a:t>
            </a:r>
            <a:r>
              <a:rPr dirty="0" sz="1200" spc="40">
                <a:latin typeface="Calibri"/>
                <a:cs typeface="Calibri"/>
              </a:rPr>
              <a:t>te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acontece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p</a:t>
            </a:r>
            <a:r>
              <a:rPr dirty="0" sz="1200" spc="-10">
                <a:latin typeface="Calibri"/>
                <a:cs typeface="Calibri"/>
              </a:rPr>
              <a:t>equ</a:t>
            </a:r>
            <a:r>
              <a:rPr dirty="0" sz="1200" spc="5">
                <a:latin typeface="Calibri"/>
                <a:cs typeface="Calibri"/>
              </a:rPr>
              <a:t>e</a:t>
            </a:r>
            <a:r>
              <a:rPr dirty="0" sz="1200" spc="-615">
                <a:latin typeface="Calibri"/>
                <a:cs typeface="Calibri"/>
              </a:rPr>
              <a:t>n</a:t>
            </a:r>
            <a:r>
              <a:rPr dirty="0" sz="1200" spc="40">
                <a:latin typeface="Calibri"/>
                <a:cs typeface="Calibri"/>
              </a:rPr>
              <a:t>˜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dismi</a:t>
            </a:r>
            <a:r>
              <a:rPr dirty="0" sz="1200" spc="10">
                <a:latin typeface="Calibri"/>
                <a:cs typeface="Calibri"/>
              </a:rPr>
              <a:t>n</a:t>
            </a:r>
            <a:r>
              <a:rPr dirty="0" sz="1200" spc="45">
                <a:latin typeface="Calibri"/>
                <a:cs typeface="Calibri"/>
              </a:rPr>
              <a:t>uci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carga.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Disminuye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entonces: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80"/>
              </a:spcBef>
            </a:pPr>
            <a:endParaRPr sz="1200">
              <a:latin typeface="Calibri"/>
              <a:cs typeface="Calibri"/>
            </a:endParaRPr>
          </a:p>
          <a:p>
            <a:pPr marL="161925" indent="-149225">
              <a:lnSpc>
                <a:spcPct val="100000"/>
              </a:lnSpc>
              <a:buFont typeface="Lucida Sans Unicode"/>
              <a:buChar char="•"/>
              <a:tabLst>
                <a:tab pos="161925" algn="l"/>
              </a:tabLst>
            </a:pPr>
            <a:r>
              <a:rPr dirty="0" sz="1200">
                <a:latin typeface="Calibri"/>
                <a:cs typeface="Calibri"/>
              </a:rPr>
              <a:t>Disminuye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el´ectrica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exigida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carga.</a:t>
            </a:r>
            <a:endParaRPr sz="1200">
              <a:latin typeface="Calibri"/>
              <a:cs typeface="Calibri"/>
            </a:endParaRPr>
          </a:p>
          <a:p>
            <a:pPr marL="161925" indent="-149225">
              <a:lnSpc>
                <a:spcPct val="100000"/>
              </a:lnSpc>
              <a:spcBef>
                <a:spcPts val="960"/>
              </a:spcBef>
              <a:buFont typeface="Lucida Sans Unicode"/>
              <a:buChar char="•"/>
              <a:tabLst>
                <a:tab pos="161925" algn="l"/>
              </a:tabLst>
            </a:pPr>
            <a:r>
              <a:rPr dirty="0" sz="1200">
                <a:latin typeface="Calibri"/>
                <a:cs typeface="Calibri"/>
              </a:rPr>
              <a:t>Aumenta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velocidad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145">
                <a:latin typeface="Calibri"/>
                <a:cs typeface="Calibri"/>
              </a:rPr>
              <a:t>m´</a:t>
            </a:r>
            <a:r>
              <a:rPr dirty="0" sz="1200" spc="-1080">
                <a:latin typeface="Calibri"/>
                <a:cs typeface="Calibri"/>
              </a:rPr>
              <a:t>q</a:t>
            </a:r>
            <a:r>
              <a:rPr dirty="0" sz="1200" spc="150">
                <a:latin typeface="Calibri"/>
                <a:cs typeface="Calibri"/>
              </a:rPr>
              <a:t>a</a:t>
            </a:r>
            <a:r>
              <a:rPr dirty="0" sz="1200" spc="3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uinas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(generadores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motores).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654803" y="5413247"/>
            <a:ext cx="13525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50">
                <a:latin typeface="Symbol"/>
                <a:cs typeface="Symbol"/>
              </a:rPr>
              <a:t>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296158" y="5904738"/>
            <a:ext cx="134683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000" spc="-10">
                <a:latin typeface="Times New Roman"/>
                <a:cs typeface="Times New Roman"/>
              </a:rPr>
              <a:t>Energia</a:t>
            </a:r>
            <a:r>
              <a:rPr dirty="0" sz="1000" spc="5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Times New Roman"/>
                <a:cs typeface="Times New Roman"/>
              </a:rPr>
              <a:t>electrica</a:t>
            </a:r>
            <a:r>
              <a:rPr dirty="0" sz="1000" spc="10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Times New Roman"/>
                <a:cs typeface="Times New Roman"/>
              </a:rPr>
              <a:t>generada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354015" y="5904738"/>
            <a:ext cx="1437640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000" spc="-10">
                <a:latin typeface="Times New Roman"/>
                <a:cs typeface="Times New Roman"/>
              </a:rPr>
              <a:t>Energia</a:t>
            </a:r>
            <a:r>
              <a:rPr dirty="0" sz="1000" spc="5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Times New Roman"/>
                <a:cs typeface="Times New Roman"/>
              </a:rPr>
              <a:t>electrica</a:t>
            </a:r>
            <a:r>
              <a:rPr dirty="0" sz="1000" spc="10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Times New Roman"/>
                <a:cs typeface="Times New Roman"/>
              </a:rPr>
              <a:t>consumida</a:t>
            </a:r>
            <a:endParaRPr sz="10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object 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45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68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876782" y="843595"/>
            <a:ext cx="6245860" cy="30549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33070" marR="55880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434975" algn="l"/>
              </a:tabLst>
            </a:pPr>
            <a:r>
              <a:rPr dirty="0" sz="1200">
                <a:latin typeface="Calibri"/>
                <a:cs typeface="Calibri"/>
              </a:rPr>
              <a:t>Aumenta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frecuencia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aumenta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energ´ıa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cin´etica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inercia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aumenta </a:t>
            </a:r>
            <a:r>
              <a:rPr dirty="0" sz="1200" spc="-1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consumo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energ´ıa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motores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(carga)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otros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dispositivos.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0"/>
              </a:spcBef>
            </a:pPr>
            <a:endParaRPr sz="12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</a:pPr>
            <a:r>
              <a:rPr dirty="0" sz="1200" spc="-10">
                <a:latin typeface="Calibri"/>
                <a:cs typeface="Calibri"/>
              </a:rPr>
              <a:t>As´ı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equilibra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otro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frecuencia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superior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anterior:</a:t>
            </a:r>
            <a:endParaRPr sz="1200">
              <a:latin typeface="Calibri"/>
              <a:cs typeface="Calibri"/>
            </a:endParaRPr>
          </a:p>
          <a:p>
            <a:pPr algn="ctr" marR="8255">
              <a:lnSpc>
                <a:spcPct val="100000"/>
              </a:lnSpc>
              <a:spcBef>
                <a:spcPts val="1380"/>
              </a:spcBef>
            </a:pPr>
            <a:r>
              <a:rPr dirty="0" baseline="9259" sz="1800" spc="104" i="1">
                <a:latin typeface="Calibri"/>
                <a:cs typeface="Calibri"/>
              </a:rPr>
              <a:t>f</a:t>
            </a:r>
            <a:r>
              <a:rPr dirty="0" sz="800" spc="70" i="1">
                <a:latin typeface="Calibri"/>
                <a:cs typeface="Calibri"/>
              </a:rPr>
              <a:t>nuevo</a:t>
            </a:r>
            <a:r>
              <a:rPr dirty="0" sz="800" spc="204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120">
                <a:latin typeface="Calibri"/>
                <a:cs typeface="Calibri"/>
              </a:rPr>
              <a:t> </a:t>
            </a:r>
            <a:r>
              <a:rPr dirty="0" baseline="9259" sz="1800" spc="112" i="1">
                <a:latin typeface="Calibri"/>
                <a:cs typeface="Calibri"/>
              </a:rPr>
              <a:t>f</a:t>
            </a:r>
            <a:r>
              <a:rPr dirty="0" sz="800" spc="75" i="1">
                <a:latin typeface="Calibri"/>
                <a:cs typeface="Calibri"/>
              </a:rPr>
              <a:t>anterior</a:t>
            </a:r>
            <a:r>
              <a:rPr dirty="0" sz="800" spc="160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+</a:t>
            </a:r>
            <a:r>
              <a:rPr dirty="0" baseline="9259" sz="1800" spc="7">
                <a:latin typeface="Calibri"/>
                <a:cs typeface="Calibri"/>
              </a:rPr>
              <a:t> </a:t>
            </a:r>
            <a:r>
              <a:rPr dirty="0" baseline="9259" sz="1800" spc="337">
                <a:latin typeface="Calibri"/>
                <a:cs typeface="Calibri"/>
              </a:rPr>
              <a:t>Δ</a:t>
            </a:r>
            <a:r>
              <a:rPr dirty="0" baseline="9259" sz="1800" spc="337" i="1">
                <a:latin typeface="Calibri"/>
                <a:cs typeface="Calibri"/>
              </a:rPr>
              <a:t>f</a:t>
            </a:r>
            <a:endParaRPr baseline="9259" sz="1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45"/>
              </a:spcBef>
            </a:pPr>
            <a:endParaRPr sz="800">
              <a:latin typeface="Calibri"/>
              <a:cs typeface="Calibri"/>
            </a:endParaRPr>
          </a:p>
          <a:p>
            <a:pPr algn="just" marL="63500" marR="55244" indent="222250">
              <a:lnSpc>
                <a:spcPct val="100400"/>
              </a:lnSpc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dismi</a:t>
            </a:r>
            <a:r>
              <a:rPr dirty="0" sz="1200" spc="20">
                <a:latin typeface="Calibri"/>
                <a:cs typeface="Calibri"/>
              </a:rPr>
              <a:t>n</a:t>
            </a:r>
            <a:r>
              <a:rPr dirty="0" sz="1200" spc="55">
                <a:latin typeface="Calibri"/>
                <a:cs typeface="Calibri"/>
              </a:rPr>
              <a:t>uc</a:t>
            </a:r>
            <a:r>
              <a:rPr dirty="0" sz="1200" spc="50">
                <a:latin typeface="Calibri"/>
                <a:cs typeface="Calibri"/>
              </a:rPr>
              <a:t>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fue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compensada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incremento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consumo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energ´ıa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en </a:t>
            </a:r>
            <a:r>
              <a:rPr dirty="0" sz="1200">
                <a:latin typeface="Calibri"/>
                <a:cs typeface="Calibri"/>
              </a:rPr>
              <a:t>otras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pasaje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nuevo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punto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equilibrio.</a:t>
            </a:r>
            <a:r>
              <a:rPr dirty="0" sz="1200" spc="495">
                <a:latin typeface="Calibri"/>
                <a:cs typeface="Calibri"/>
              </a:rPr>
              <a:t> </a:t>
            </a: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energ´ıa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cin</a:t>
            </a:r>
            <a:r>
              <a:rPr dirty="0" sz="1200" spc="-575">
                <a:latin typeface="Calibri"/>
                <a:cs typeface="Calibri"/>
              </a:rPr>
              <a:t>e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70">
                <a:latin typeface="Calibri"/>
                <a:cs typeface="Calibri"/>
              </a:rPr>
              <a:t>tic</a:t>
            </a:r>
            <a:r>
              <a:rPr dirty="0" sz="1200" spc="75">
                <a:latin typeface="Calibri"/>
                <a:cs typeface="Calibri"/>
              </a:rPr>
              <a:t>a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inercia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tambi´en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incrementa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hasta atender un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nuevo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 nuevo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punto de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equilibrio.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1200">
              <a:latin typeface="Calibri"/>
              <a:cs typeface="Calibri"/>
            </a:endParaRPr>
          </a:p>
          <a:p>
            <a:pPr marL="285750">
              <a:lnSpc>
                <a:spcPct val="100000"/>
              </a:lnSpc>
            </a:pPr>
            <a:r>
              <a:rPr dirty="0" sz="1200" spc="70" b="1">
                <a:latin typeface="Calibri"/>
                <a:cs typeface="Calibri"/>
              </a:rPr>
              <a:t>Desequilibrio</a:t>
            </a:r>
            <a:r>
              <a:rPr dirty="0" sz="1200" spc="145" b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(Incremento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Carga)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80"/>
              </a:spcBef>
            </a:pPr>
            <a:endParaRPr sz="1200">
              <a:latin typeface="Calibri"/>
              <a:cs typeface="Calibri"/>
            </a:endParaRPr>
          </a:p>
          <a:p>
            <a:pPr algn="just" marL="63500" marR="57150" indent="222250">
              <a:lnSpc>
                <a:spcPct val="100800"/>
              </a:lnSpc>
              <a:spcBef>
                <a:spcPts val="5"/>
              </a:spcBef>
            </a:pPr>
            <a:r>
              <a:rPr dirty="0" sz="1200" spc="60">
                <a:latin typeface="Calibri"/>
                <a:cs typeface="Calibri"/>
              </a:rPr>
              <a:t>S</a:t>
            </a:r>
            <a:r>
              <a:rPr dirty="0" sz="1200" spc="-560">
                <a:latin typeface="Calibri"/>
                <a:cs typeface="Calibri"/>
              </a:rPr>
              <a:t>u</a:t>
            </a:r>
            <a:r>
              <a:rPr dirty="0" sz="1200" spc="90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bita</a:t>
            </a:r>
            <a:r>
              <a:rPr dirty="0" sz="1200" spc="45">
                <a:latin typeface="Calibri"/>
                <a:cs typeface="Calibri"/>
              </a:rPr>
              <a:t>m</a:t>
            </a:r>
            <a:r>
              <a:rPr dirty="0" sz="1200" spc="40">
                <a:latin typeface="Calibri"/>
                <a:cs typeface="Calibri"/>
              </a:rPr>
              <a:t>e</a:t>
            </a:r>
            <a:r>
              <a:rPr dirty="0" sz="1200" spc="10">
                <a:latin typeface="Calibri"/>
                <a:cs typeface="Calibri"/>
              </a:rPr>
              <a:t>n</a:t>
            </a:r>
            <a:r>
              <a:rPr dirty="0" sz="1200" spc="50">
                <a:latin typeface="Calibri"/>
                <a:cs typeface="Calibri"/>
              </a:rPr>
              <a:t>te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acontece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aumento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sistema.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ocurre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exactamente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contrario.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150109" y="4017400"/>
            <a:ext cx="1590675" cy="571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9200"/>
              </a:lnSpc>
              <a:spcBef>
                <a:spcPts val="100"/>
              </a:spcBef>
            </a:pPr>
            <a:r>
              <a:rPr dirty="0" sz="1200">
                <a:latin typeface="Calibri"/>
                <a:cs typeface="Calibri"/>
              </a:rPr>
              <a:t>Aumento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carga </a:t>
            </a:r>
            <a:r>
              <a:rPr dirty="0" sz="1200" spc="60">
                <a:latin typeface="Calibri"/>
                <a:cs typeface="Calibri"/>
              </a:rPr>
              <a:t>D</a:t>
            </a:r>
            <a:r>
              <a:rPr dirty="0" sz="1200" spc="55">
                <a:latin typeface="Calibri"/>
                <a:cs typeface="Calibri"/>
              </a:rPr>
              <a:t>i</a:t>
            </a:r>
            <a:r>
              <a:rPr dirty="0" sz="1200" spc="50">
                <a:latin typeface="Calibri"/>
                <a:cs typeface="Calibri"/>
              </a:rPr>
              <a:t>smi</a:t>
            </a:r>
            <a:r>
              <a:rPr dirty="0" sz="1200" spc="15">
                <a:latin typeface="Calibri"/>
                <a:cs typeface="Calibri"/>
              </a:rPr>
              <a:t>n</a:t>
            </a:r>
            <a:r>
              <a:rPr dirty="0" sz="1200" spc="50">
                <a:latin typeface="Calibri"/>
                <a:cs typeface="Calibri"/>
              </a:rPr>
              <a:t>uci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carga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158727" y="4017400"/>
            <a:ext cx="191135" cy="571500"/>
          </a:xfrm>
          <a:prstGeom prst="rect">
            <a:avLst/>
          </a:prstGeom>
        </p:spPr>
        <p:txBody>
          <a:bodyPr wrap="square" lIns="0" tIns="1022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05"/>
              </a:spcBef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  <a:p>
            <a:pPr marL="26034">
              <a:lnSpc>
                <a:spcPct val="100000"/>
              </a:lnSpc>
              <a:spcBef>
                <a:spcPts val="710"/>
              </a:spcBef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129520" y="4017400"/>
            <a:ext cx="1585595" cy="571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7305" marR="5080" indent="-15240">
              <a:lnSpc>
                <a:spcPct val="149200"/>
              </a:lnSpc>
              <a:spcBef>
                <a:spcPts val="100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frecuencia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disminuye </a:t>
            </a: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frecuencia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aumenta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27585" y="4837986"/>
            <a:ext cx="6146800" cy="40862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34950">
              <a:lnSpc>
                <a:spcPct val="100000"/>
              </a:lnSpc>
              <a:spcBef>
                <a:spcPts val="95"/>
              </a:spcBef>
            </a:pPr>
            <a:r>
              <a:rPr dirty="0" sz="1200" spc="45" b="1">
                <a:latin typeface="Calibri"/>
                <a:cs typeface="Calibri"/>
              </a:rPr>
              <a:t>Obser</a:t>
            </a:r>
            <a:r>
              <a:rPr dirty="0" sz="1200" spc="-20" b="1">
                <a:latin typeface="Calibri"/>
                <a:cs typeface="Calibri"/>
              </a:rPr>
              <a:t>v</a:t>
            </a:r>
            <a:r>
              <a:rPr dirty="0" sz="1200" spc="45" b="1">
                <a:latin typeface="Calibri"/>
                <a:cs typeface="Calibri"/>
              </a:rPr>
              <a:t>ac</a:t>
            </a:r>
            <a:r>
              <a:rPr dirty="0" sz="1200" spc="35" b="1">
                <a:latin typeface="Calibri"/>
                <a:cs typeface="Calibri"/>
              </a:rPr>
              <a:t>i</a:t>
            </a:r>
            <a:r>
              <a:rPr dirty="0" sz="1200" spc="-605" b="1">
                <a:latin typeface="Calibri"/>
                <a:cs typeface="Calibri"/>
              </a:rPr>
              <a:t>o</a:t>
            </a:r>
            <a:r>
              <a:rPr dirty="0" sz="1200" spc="35" b="1">
                <a:latin typeface="Calibri"/>
                <a:cs typeface="Calibri"/>
              </a:rPr>
              <a:t>´</a:t>
            </a:r>
            <a:r>
              <a:rPr dirty="0" sz="1200" spc="40" b="1">
                <a:latin typeface="Calibri"/>
                <a:cs typeface="Calibri"/>
              </a:rPr>
              <a:t>n</a:t>
            </a:r>
            <a:r>
              <a:rPr dirty="0" sz="1200" spc="45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95"/>
              </a:spcBef>
            </a:pPr>
            <a:endParaRPr sz="1200">
              <a:latin typeface="Calibri"/>
              <a:cs typeface="Calibri"/>
            </a:endParaRPr>
          </a:p>
          <a:p>
            <a:pPr algn="just" marL="12700" marR="5715" indent="222250">
              <a:lnSpc>
                <a:spcPct val="100000"/>
              </a:lnSpc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pr´actica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v</a:t>
            </a:r>
            <a:r>
              <a:rPr dirty="0" sz="1200" spc="70">
                <a:latin typeface="Calibri"/>
                <a:cs typeface="Calibri"/>
              </a:rPr>
              <a:t>ariac</a:t>
            </a:r>
            <a:r>
              <a:rPr dirty="0" sz="1200" spc="65">
                <a:latin typeface="Calibri"/>
                <a:cs typeface="Calibri"/>
              </a:rPr>
              <a:t>i</a:t>
            </a:r>
            <a:r>
              <a:rPr dirty="0" sz="1200" spc="-575">
                <a:latin typeface="Calibri"/>
                <a:cs typeface="Calibri"/>
              </a:rPr>
              <a:t>o</a:t>
            </a:r>
            <a:r>
              <a:rPr dirty="0" sz="1200" spc="70">
                <a:latin typeface="Calibri"/>
                <a:cs typeface="Calibri"/>
              </a:rPr>
              <a:t>´n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frecuencia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usada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controlar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abastecimiento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 spc="-40">
                <a:latin typeface="Calibri"/>
                <a:cs typeface="Calibri"/>
              </a:rPr>
              <a:t>energ´ıa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mec</a:t>
            </a:r>
            <a:r>
              <a:rPr dirty="0" sz="1200" spc="-545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´ni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35">
                <a:latin typeface="Calibri"/>
                <a:cs typeface="Calibri"/>
              </a:rPr>
              <a:t>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turbinas.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llevado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cabo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control.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0"/>
              </a:spcBef>
            </a:pPr>
            <a:endParaRPr sz="1200">
              <a:latin typeface="Calibri"/>
              <a:cs typeface="Calibri"/>
            </a:endParaRPr>
          </a:p>
          <a:p>
            <a:pPr marL="571500" marR="5080" indent="-559435">
              <a:lnSpc>
                <a:spcPct val="107600"/>
              </a:lnSpc>
              <a:spcBef>
                <a:spcPts val="5"/>
              </a:spcBef>
              <a:tabLst>
                <a:tab pos="572135" algn="l"/>
              </a:tabLst>
            </a:pPr>
            <a:r>
              <a:rPr dirty="0" sz="1700" spc="70" b="1">
                <a:latin typeface="Calibri"/>
                <a:cs typeface="Calibri"/>
              </a:rPr>
              <a:t>3.4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280" b="1">
                <a:latin typeface="Calibri"/>
                <a:cs typeface="Calibri"/>
              </a:rPr>
              <a:t>El</a:t>
            </a:r>
            <a:r>
              <a:rPr dirty="0" sz="1700" spc="305" b="1">
                <a:latin typeface="Calibri"/>
                <a:cs typeface="Calibri"/>
              </a:rPr>
              <a:t> </a:t>
            </a:r>
            <a:r>
              <a:rPr dirty="0" sz="1700" spc="110" b="1">
                <a:latin typeface="Calibri"/>
                <a:cs typeface="Calibri"/>
              </a:rPr>
              <a:t>balance</a:t>
            </a:r>
            <a:r>
              <a:rPr dirty="0" sz="1700" spc="300" b="1">
                <a:latin typeface="Calibri"/>
                <a:cs typeface="Calibri"/>
              </a:rPr>
              <a:t> </a:t>
            </a:r>
            <a:r>
              <a:rPr dirty="0" sz="1700" spc="90" b="1">
                <a:latin typeface="Calibri"/>
                <a:cs typeface="Calibri"/>
              </a:rPr>
              <a:t>de</a:t>
            </a:r>
            <a:r>
              <a:rPr dirty="0" sz="1700" spc="310" b="1">
                <a:latin typeface="Calibri"/>
                <a:cs typeface="Calibri"/>
              </a:rPr>
              <a:t> </a:t>
            </a:r>
            <a:r>
              <a:rPr dirty="0" sz="1700" spc="110" b="1">
                <a:latin typeface="Calibri"/>
                <a:cs typeface="Calibri"/>
              </a:rPr>
              <a:t>la</a:t>
            </a:r>
            <a:r>
              <a:rPr dirty="0" sz="1700" spc="305" b="1">
                <a:latin typeface="Calibri"/>
                <a:cs typeface="Calibri"/>
              </a:rPr>
              <a:t> </a:t>
            </a:r>
            <a:r>
              <a:rPr dirty="0" sz="1700" spc="120" b="1">
                <a:latin typeface="Calibri"/>
                <a:cs typeface="Calibri"/>
              </a:rPr>
              <a:t>potencia</a:t>
            </a:r>
            <a:r>
              <a:rPr dirty="0" sz="1700" spc="290" b="1">
                <a:latin typeface="Calibri"/>
                <a:cs typeface="Calibri"/>
              </a:rPr>
              <a:t> </a:t>
            </a:r>
            <a:r>
              <a:rPr dirty="0" sz="1700" spc="114" b="1">
                <a:latin typeface="Calibri"/>
                <a:cs typeface="Calibri"/>
              </a:rPr>
              <a:t>reactiva</a:t>
            </a:r>
            <a:r>
              <a:rPr dirty="0" sz="1700" spc="300" b="1">
                <a:latin typeface="Calibri"/>
                <a:cs typeface="Calibri"/>
              </a:rPr>
              <a:t> </a:t>
            </a:r>
            <a:r>
              <a:rPr dirty="0" sz="1700" spc="215" b="1">
                <a:latin typeface="Calibri"/>
                <a:cs typeface="Calibri"/>
              </a:rPr>
              <a:t>y</a:t>
            </a:r>
            <a:r>
              <a:rPr dirty="0" sz="1700" spc="310" b="1">
                <a:latin typeface="Calibri"/>
                <a:cs typeface="Calibri"/>
              </a:rPr>
              <a:t> </a:t>
            </a:r>
            <a:r>
              <a:rPr dirty="0" sz="1700" spc="120" b="1">
                <a:latin typeface="Calibri"/>
                <a:cs typeface="Calibri"/>
              </a:rPr>
              <a:t>su</a:t>
            </a:r>
            <a:r>
              <a:rPr dirty="0" sz="1700" spc="300" b="1">
                <a:latin typeface="Calibri"/>
                <a:cs typeface="Calibri"/>
              </a:rPr>
              <a:t> </a:t>
            </a:r>
            <a:r>
              <a:rPr dirty="0" sz="1700" spc="75" b="1">
                <a:latin typeface="Calibri"/>
                <a:cs typeface="Calibri"/>
              </a:rPr>
              <a:t>efecto</a:t>
            </a:r>
            <a:r>
              <a:rPr dirty="0" sz="1700" spc="300" b="1">
                <a:latin typeface="Calibri"/>
                <a:cs typeface="Calibri"/>
              </a:rPr>
              <a:t> </a:t>
            </a:r>
            <a:r>
              <a:rPr dirty="0" sz="1700" spc="90" b="1">
                <a:latin typeface="Calibri"/>
                <a:cs typeface="Calibri"/>
              </a:rPr>
              <a:t>sobre </a:t>
            </a:r>
            <a:r>
              <a:rPr dirty="0" sz="1700" spc="110" b="1">
                <a:latin typeface="Calibri"/>
                <a:cs typeface="Calibri"/>
              </a:rPr>
              <a:t>la</a:t>
            </a:r>
            <a:r>
              <a:rPr dirty="0" sz="1700" spc="345" b="1">
                <a:latin typeface="Calibri"/>
                <a:cs typeface="Calibri"/>
              </a:rPr>
              <a:t> </a:t>
            </a:r>
            <a:r>
              <a:rPr dirty="0" sz="1700" spc="114" b="1">
                <a:latin typeface="Calibri"/>
                <a:cs typeface="Calibri"/>
              </a:rPr>
              <a:t>tensi</a:t>
            </a:r>
            <a:r>
              <a:rPr dirty="0" sz="1700" spc="-800" b="1">
                <a:latin typeface="Calibri"/>
                <a:cs typeface="Calibri"/>
              </a:rPr>
              <a:t>o</a:t>
            </a:r>
            <a:r>
              <a:rPr dirty="0" sz="1700" spc="110" b="1">
                <a:latin typeface="Calibri"/>
                <a:cs typeface="Calibri"/>
              </a:rPr>
              <a:t>´</a:t>
            </a:r>
            <a:r>
              <a:rPr dirty="0" sz="1700" spc="114" b="1">
                <a:latin typeface="Calibri"/>
                <a:cs typeface="Calibri"/>
              </a:rPr>
              <a:t>n</a:t>
            </a:r>
            <a:r>
              <a:rPr dirty="0" sz="1700" spc="325" b="1">
                <a:latin typeface="Calibri"/>
                <a:cs typeface="Calibri"/>
              </a:rPr>
              <a:t> </a:t>
            </a:r>
            <a:r>
              <a:rPr dirty="0" sz="1700" spc="100" b="1">
                <a:latin typeface="Calibri"/>
                <a:cs typeface="Calibri"/>
              </a:rPr>
              <a:t>del</a:t>
            </a:r>
            <a:r>
              <a:rPr dirty="0" sz="1700" spc="345" b="1">
                <a:latin typeface="Calibri"/>
                <a:cs typeface="Calibri"/>
              </a:rPr>
              <a:t> </a:t>
            </a:r>
            <a:r>
              <a:rPr dirty="0" sz="1700" spc="105" b="1">
                <a:latin typeface="Calibri"/>
                <a:cs typeface="Calibri"/>
              </a:rPr>
              <a:t>sistema</a:t>
            </a:r>
            <a:endParaRPr sz="1700">
              <a:latin typeface="Calibri"/>
              <a:cs typeface="Calibri"/>
            </a:endParaRPr>
          </a:p>
          <a:p>
            <a:pPr algn="just" marL="12700" marR="6350">
              <a:lnSpc>
                <a:spcPct val="100000"/>
              </a:lnSpc>
              <a:spcBef>
                <a:spcPts val="1940"/>
              </a:spcBef>
            </a:pPr>
            <a:r>
              <a:rPr dirty="0" sz="1200" spc="65">
                <a:latin typeface="Calibri"/>
                <a:cs typeface="Calibri"/>
              </a:rPr>
              <a:t>Si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existe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equilibrio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consumida,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entonces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m´odulo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tensiones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pr´acticamente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var´ıan.</a:t>
            </a:r>
            <a:endParaRPr sz="1200">
              <a:latin typeface="Calibri"/>
              <a:cs typeface="Calibri"/>
            </a:endParaRPr>
          </a:p>
          <a:p>
            <a:pPr algn="just" marL="12700" marR="5715" indent="222250">
              <a:lnSpc>
                <a:spcPct val="100400"/>
              </a:lnSpc>
              <a:spcBef>
                <a:spcPts val="700"/>
              </a:spcBef>
            </a:pPr>
            <a:r>
              <a:rPr dirty="0" sz="1200" spc="-10">
                <a:latin typeface="Calibri"/>
                <a:cs typeface="Calibri"/>
              </a:rPr>
              <a:t>As´ı,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</a:t>
            </a:r>
            <a:r>
              <a:rPr dirty="0" sz="1200" spc="50">
                <a:latin typeface="Calibri"/>
                <a:cs typeface="Calibri"/>
              </a:rPr>
              <a:t>ariac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´n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55">
                <a:latin typeface="Calibri"/>
                <a:cs typeface="Calibri"/>
              </a:rPr>
              <a:t>m´odulo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t</a:t>
            </a:r>
            <a:r>
              <a:rPr dirty="0" sz="1200" spc="35">
                <a:latin typeface="Calibri"/>
                <a:cs typeface="Calibri"/>
              </a:rPr>
              <a:t>e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s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barras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es</a:t>
            </a:r>
            <a:r>
              <a:rPr dirty="0" sz="1200" spc="40">
                <a:latin typeface="Calibri"/>
                <a:cs typeface="Calibri"/>
              </a:rPr>
              <a:t>t</a:t>
            </a:r>
            <a:r>
              <a:rPr dirty="0" sz="1200" spc="-535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asociado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desequilibrio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producida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consumida.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Es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altamente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deseable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perfil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constante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t</a:t>
            </a:r>
            <a:r>
              <a:rPr dirty="0" sz="1200" spc="55">
                <a:latin typeface="Calibri"/>
                <a:cs typeface="Calibri"/>
              </a:rPr>
              <a:t>ens</a:t>
            </a:r>
            <a:r>
              <a:rPr dirty="0" sz="1200" spc="50">
                <a:latin typeface="Calibri"/>
                <a:cs typeface="Calibri"/>
              </a:rPr>
              <a:t>i</a:t>
            </a:r>
            <a:r>
              <a:rPr dirty="0" sz="1200" spc="-580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65">
                <a:latin typeface="Calibri"/>
                <a:cs typeface="Calibri"/>
              </a:rPr>
              <a:t>n,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implica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m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´dul</a:t>
            </a:r>
            <a:r>
              <a:rPr dirty="0" sz="1200" spc="55">
                <a:latin typeface="Calibri"/>
                <a:cs typeface="Calibri"/>
              </a:rPr>
              <a:t>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tensiones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20">
                <a:latin typeface="Calibri"/>
                <a:cs typeface="Calibri"/>
              </a:rPr>
              <a:t>p</a:t>
            </a:r>
            <a:r>
              <a:rPr dirty="0" sz="1200" spc="15">
                <a:latin typeface="Calibri"/>
                <a:cs typeface="Calibri"/>
              </a:rPr>
              <a:t>r</a:t>
            </a:r>
            <a:r>
              <a:rPr dirty="0" sz="1200" spc="-550">
                <a:latin typeface="Calibri"/>
                <a:cs typeface="Calibri"/>
              </a:rPr>
              <a:t>a</a:t>
            </a:r>
            <a:r>
              <a:rPr dirty="0" sz="1200" spc="20">
                <a:latin typeface="Calibri"/>
                <a:cs typeface="Calibri"/>
              </a:rPr>
              <a:t>´c</a:t>
            </a:r>
            <a:r>
              <a:rPr dirty="0" sz="1200" spc="25">
                <a:latin typeface="Calibri"/>
                <a:cs typeface="Calibri"/>
              </a:rPr>
              <a:t>ti</a:t>
            </a:r>
            <a:r>
              <a:rPr dirty="0" sz="1200" spc="20">
                <a:latin typeface="Calibri"/>
                <a:cs typeface="Calibri"/>
              </a:rPr>
              <a:t>c</a:t>
            </a:r>
            <a:r>
              <a:rPr dirty="0" sz="1200" spc="25">
                <a:latin typeface="Calibri"/>
                <a:cs typeface="Calibri"/>
              </a:rPr>
              <a:t>a</a:t>
            </a:r>
            <a:r>
              <a:rPr dirty="0" sz="1200" spc="20">
                <a:latin typeface="Calibri"/>
                <a:cs typeface="Calibri"/>
              </a:rPr>
              <a:t>m</a:t>
            </a:r>
            <a:r>
              <a:rPr dirty="0" sz="1200" spc="15">
                <a:latin typeface="Calibri"/>
                <a:cs typeface="Calibri"/>
              </a:rPr>
              <a:t>e</a:t>
            </a:r>
            <a:r>
              <a:rPr dirty="0" sz="1200" spc="-15">
                <a:latin typeface="Calibri"/>
                <a:cs typeface="Calibri"/>
              </a:rPr>
              <a:t>n</a:t>
            </a:r>
            <a:r>
              <a:rPr dirty="0" sz="1200" spc="25">
                <a:latin typeface="Calibri"/>
                <a:cs typeface="Calibri"/>
              </a:rPr>
              <a:t>te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var´ıen.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95"/>
              </a:spcBef>
            </a:pPr>
            <a:endParaRPr sz="1200">
              <a:latin typeface="Calibri"/>
              <a:cs typeface="Calibri"/>
            </a:endParaRPr>
          </a:p>
          <a:p>
            <a:pPr marL="234950">
              <a:lnSpc>
                <a:spcPct val="100000"/>
              </a:lnSpc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An´alisis</a:t>
            </a:r>
            <a:r>
              <a:rPr dirty="0" u="sng" sz="1200" spc="16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Simplificado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(Sistema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Barras):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95"/>
              </a:spcBef>
            </a:pPr>
            <a:endParaRPr sz="1200">
              <a:latin typeface="Calibri"/>
              <a:cs typeface="Calibri"/>
            </a:endParaRPr>
          </a:p>
          <a:p>
            <a:pPr algn="just" marL="12700" marR="6350" indent="22225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Estudiar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efecto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v</a:t>
            </a:r>
            <a:r>
              <a:rPr dirty="0" sz="1200" spc="70">
                <a:latin typeface="Calibri"/>
                <a:cs typeface="Calibri"/>
              </a:rPr>
              <a:t>ar</a:t>
            </a:r>
            <a:r>
              <a:rPr dirty="0" sz="1200" spc="65">
                <a:latin typeface="Calibri"/>
                <a:cs typeface="Calibri"/>
              </a:rPr>
              <a:t>i</a:t>
            </a:r>
            <a:r>
              <a:rPr dirty="0" sz="1200" spc="70">
                <a:latin typeface="Calibri"/>
                <a:cs typeface="Calibri"/>
              </a:rPr>
              <a:t>a</a:t>
            </a:r>
            <a:r>
              <a:rPr dirty="0" sz="1200" spc="65">
                <a:latin typeface="Calibri"/>
                <a:cs typeface="Calibri"/>
              </a:rPr>
              <a:t>ci</a:t>
            </a:r>
            <a:r>
              <a:rPr dirty="0" sz="1200" spc="-575">
                <a:latin typeface="Calibri"/>
                <a:cs typeface="Calibri"/>
              </a:rPr>
              <a:t>o</a:t>
            </a:r>
            <a:r>
              <a:rPr dirty="0" sz="1200" spc="70">
                <a:latin typeface="Calibri"/>
                <a:cs typeface="Calibri"/>
              </a:rPr>
              <a:t>´n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v</a:t>
            </a:r>
            <a:r>
              <a:rPr dirty="0" sz="1200" spc="70">
                <a:latin typeface="Calibri"/>
                <a:cs typeface="Calibri"/>
              </a:rPr>
              <a:t>ariac</a:t>
            </a:r>
            <a:r>
              <a:rPr dirty="0" sz="1200" spc="60">
                <a:latin typeface="Calibri"/>
                <a:cs typeface="Calibri"/>
              </a:rPr>
              <a:t>i</a:t>
            </a:r>
            <a:r>
              <a:rPr dirty="0" sz="1200" spc="-570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70">
                <a:latin typeface="Calibri"/>
                <a:cs typeface="Calibri"/>
              </a:rPr>
              <a:t>n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m´odulo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 spc="-10">
                <a:latin typeface="Calibri"/>
                <a:cs typeface="Calibri"/>
              </a:rPr>
              <a:t>tensi´on.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615869" y="1008049"/>
            <a:ext cx="424180" cy="424180"/>
          </a:xfrm>
          <a:custGeom>
            <a:avLst/>
            <a:gdLst/>
            <a:ahLst/>
            <a:cxnLst/>
            <a:rect l="l" t="t" r="r" b="b"/>
            <a:pathLst>
              <a:path w="424180" h="424180">
                <a:moveTo>
                  <a:pt x="423824" y="211912"/>
                </a:moveTo>
                <a:lnTo>
                  <a:pt x="418224" y="260484"/>
                </a:lnTo>
                <a:lnTo>
                  <a:pt x="402275" y="305081"/>
                </a:lnTo>
                <a:lnTo>
                  <a:pt x="377251" y="344428"/>
                </a:lnTo>
                <a:lnTo>
                  <a:pt x="344428" y="377251"/>
                </a:lnTo>
                <a:lnTo>
                  <a:pt x="305081" y="402275"/>
                </a:lnTo>
                <a:lnTo>
                  <a:pt x="260484" y="418224"/>
                </a:lnTo>
                <a:lnTo>
                  <a:pt x="211912" y="423824"/>
                </a:lnTo>
                <a:lnTo>
                  <a:pt x="163340" y="418224"/>
                </a:lnTo>
                <a:lnTo>
                  <a:pt x="118743" y="402275"/>
                </a:lnTo>
                <a:lnTo>
                  <a:pt x="79395" y="377251"/>
                </a:lnTo>
                <a:lnTo>
                  <a:pt x="46572" y="344428"/>
                </a:lnTo>
                <a:lnTo>
                  <a:pt x="21548" y="305081"/>
                </a:lnTo>
                <a:lnTo>
                  <a:pt x="5599" y="260484"/>
                </a:lnTo>
                <a:lnTo>
                  <a:pt x="0" y="211912"/>
                </a:lnTo>
                <a:lnTo>
                  <a:pt x="5599" y="163340"/>
                </a:lnTo>
                <a:lnTo>
                  <a:pt x="21548" y="118743"/>
                </a:lnTo>
                <a:lnTo>
                  <a:pt x="46572" y="79395"/>
                </a:lnTo>
                <a:lnTo>
                  <a:pt x="79395" y="46572"/>
                </a:lnTo>
                <a:lnTo>
                  <a:pt x="118743" y="21548"/>
                </a:lnTo>
                <a:lnTo>
                  <a:pt x="163340" y="5599"/>
                </a:lnTo>
                <a:lnTo>
                  <a:pt x="211912" y="0"/>
                </a:lnTo>
                <a:lnTo>
                  <a:pt x="260484" y="5599"/>
                </a:lnTo>
                <a:lnTo>
                  <a:pt x="305081" y="21548"/>
                </a:lnTo>
                <a:lnTo>
                  <a:pt x="344428" y="46572"/>
                </a:lnTo>
                <a:lnTo>
                  <a:pt x="377251" y="79395"/>
                </a:lnTo>
                <a:lnTo>
                  <a:pt x="402275" y="118743"/>
                </a:lnTo>
                <a:lnTo>
                  <a:pt x="418224" y="163340"/>
                </a:lnTo>
                <a:lnTo>
                  <a:pt x="423824" y="211912"/>
                </a:lnTo>
                <a:close/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134734" y="780916"/>
            <a:ext cx="158762" cy="158762"/>
          </a:xfrm>
          <a:prstGeom prst="rect">
            <a:avLst/>
          </a:prstGeom>
        </p:spPr>
      </p:pic>
      <p:pic>
        <p:nvPicPr>
          <p:cNvPr id="4" name="object 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574914" y="780916"/>
            <a:ext cx="158762" cy="158762"/>
          </a:xfrm>
          <a:prstGeom prst="rect">
            <a:avLst/>
          </a:prstGeom>
        </p:spPr>
      </p:pic>
      <p:sp>
        <p:nvSpPr>
          <p:cNvPr id="5" name="object 5" descr=""/>
          <p:cNvSpPr/>
          <p:nvPr/>
        </p:nvSpPr>
        <p:spPr>
          <a:xfrm>
            <a:off x="3188207" y="1014222"/>
            <a:ext cx="0" cy="462915"/>
          </a:xfrm>
          <a:custGeom>
            <a:avLst/>
            <a:gdLst/>
            <a:ahLst/>
            <a:cxnLst/>
            <a:rect l="l" t="t" r="r" b="b"/>
            <a:pathLst>
              <a:path w="0" h="462915">
                <a:moveTo>
                  <a:pt x="0" y="0"/>
                </a:moveTo>
                <a:lnTo>
                  <a:pt x="0" y="462914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3033902" y="1014222"/>
            <a:ext cx="1594485" cy="462915"/>
          </a:xfrm>
          <a:custGeom>
            <a:avLst/>
            <a:gdLst/>
            <a:ahLst/>
            <a:cxnLst/>
            <a:rect l="l" t="t" r="r" b="b"/>
            <a:pathLst>
              <a:path w="1594485" h="462915">
                <a:moveTo>
                  <a:pt x="1594485" y="0"/>
                </a:moveTo>
                <a:lnTo>
                  <a:pt x="1594485" y="462914"/>
                </a:lnTo>
              </a:path>
              <a:path w="1594485" h="462915">
                <a:moveTo>
                  <a:pt x="154305" y="205739"/>
                </a:moveTo>
                <a:lnTo>
                  <a:pt x="1594485" y="205739"/>
                </a:lnTo>
              </a:path>
              <a:path w="1594485" h="462915">
                <a:moveTo>
                  <a:pt x="154305" y="205739"/>
                </a:moveTo>
                <a:lnTo>
                  <a:pt x="0" y="205739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3445383" y="1528572"/>
            <a:ext cx="154305" cy="102870"/>
          </a:xfrm>
          <a:custGeom>
            <a:avLst/>
            <a:gdLst/>
            <a:ahLst/>
            <a:cxnLst/>
            <a:rect l="l" t="t" r="r" b="b"/>
            <a:pathLst>
              <a:path w="154304" h="102869">
                <a:moveTo>
                  <a:pt x="0" y="0"/>
                </a:moveTo>
                <a:lnTo>
                  <a:pt x="0" y="102870"/>
                </a:lnTo>
                <a:lnTo>
                  <a:pt x="154304" y="10287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8" name="object 8" descr=""/>
          <p:cNvGrpSpPr/>
          <p:nvPr/>
        </p:nvGrpSpPr>
        <p:grpSpPr>
          <a:xfrm>
            <a:off x="4625816" y="1217390"/>
            <a:ext cx="540385" cy="508634"/>
            <a:chOff x="4625816" y="1217390"/>
            <a:chExt cx="540385" cy="508634"/>
          </a:xfrm>
        </p:grpSpPr>
        <p:sp>
          <p:nvSpPr>
            <p:cNvPr id="9" name="object 9" descr=""/>
            <p:cNvSpPr/>
            <p:nvPr/>
          </p:nvSpPr>
          <p:spPr>
            <a:xfrm>
              <a:off x="4628387" y="1219961"/>
              <a:ext cx="514350" cy="503555"/>
            </a:xfrm>
            <a:custGeom>
              <a:avLst/>
              <a:gdLst/>
              <a:ahLst/>
              <a:cxnLst/>
              <a:rect l="l" t="t" r="r" b="b"/>
              <a:pathLst>
                <a:path w="514350" h="503555">
                  <a:moveTo>
                    <a:pt x="0" y="0"/>
                  </a:moveTo>
                  <a:lnTo>
                    <a:pt x="514350" y="0"/>
                  </a:lnTo>
                  <a:lnTo>
                    <a:pt x="514350" y="421081"/>
                  </a:lnTo>
                </a:path>
                <a:path w="514350" h="503555">
                  <a:moveTo>
                    <a:pt x="514350" y="421081"/>
                  </a:moveTo>
                  <a:lnTo>
                    <a:pt x="514350" y="503377"/>
                  </a:lnTo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5122163" y="1641043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41148" y="0"/>
                  </a:moveTo>
                  <a:lnTo>
                    <a:pt x="0" y="0"/>
                  </a:lnTo>
                  <a:lnTo>
                    <a:pt x="20574" y="82296"/>
                  </a:lnTo>
                  <a:lnTo>
                    <a:pt x="411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4834127" y="1528571"/>
              <a:ext cx="329565" cy="194945"/>
            </a:xfrm>
            <a:custGeom>
              <a:avLst/>
              <a:gdLst/>
              <a:ahLst/>
              <a:cxnLst/>
              <a:rect l="l" t="t" r="r" b="b"/>
              <a:pathLst>
                <a:path w="329564" h="194944">
                  <a:moveTo>
                    <a:pt x="288036" y="112471"/>
                  </a:moveTo>
                  <a:lnTo>
                    <a:pt x="308610" y="194767"/>
                  </a:lnTo>
                  <a:lnTo>
                    <a:pt x="329184" y="112471"/>
                  </a:lnTo>
                  <a:lnTo>
                    <a:pt x="288036" y="112471"/>
                  </a:lnTo>
                  <a:close/>
                </a:path>
                <a:path w="329564" h="194944">
                  <a:moveTo>
                    <a:pt x="0" y="0"/>
                  </a:moveTo>
                  <a:lnTo>
                    <a:pt x="0" y="102870"/>
                  </a:lnTo>
                  <a:lnTo>
                    <a:pt x="154305" y="102870"/>
                  </a:lnTo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 txBox="1"/>
          <p:nvPr/>
        </p:nvSpPr>
        <p:spPr>
          <a:xfrm>
            <a:off x="3175507" y="775206"/>
            <a:ext cx="87630" cy="1739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950" spc="-50">
                <a:latin typeface="Times New Roman"/>
                <a:cs typeface="Times New Roman"/>
              </a:rPr>
              <a:t>k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615692" y="775206"/>
            <a:ext cx="121920" cy="1739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950" spc="-50">
                <a:latin typeface="Times New Roman"/>
                <a:cs typeface="Times New Roman"/>
              </a:rPr>
              <a:t>m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918337" y="1495292"/>
            <a:ext cx="494030" cy="1739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950">
                <a:latin typeface="Times New Roman"/>
                <a:cs typeface="Times New Roman"/>
              </a:rPr>
              <a:t>E</a:t>
            </a:r>
            <a:r>
              <a:rPr dirty="0" sz="950" spc="-20">
                <a:latin typeface="Times New Roman"/>
                <a:cs typeface="Times New Roman"/>
              </a:rPr>
              <a:t> </a:t>
            </a:r>
            <a:r>
              <a:rPr dirty="0" sz="900">
                <a:latin typeface="Times New Roman"/>
                <a:cs typeface="Times New Roman"/>
              </a:rPr>
              <a:t>k</a:t>
            </a:r>
            <a:r>
              <a:rPr dirty="0" sz="900" spc="145">
                <a:latin typeface="Times New Roman"/>
                <a:cs typeface="Times New Roman"/>
              </a:rPr>
              <a:t> </a:t>
            </a:r>
            <a:r>
              <a:rPr dirty="0" sz="950">
                <a:latin typeface="Times New Roman"/>
                <a:cs typeface="Times New Roman"/>
              </a:rPr>
              <a:t>=</a:t>
            </a:r>
            <a:r>
              <a:rPr dirty="0" sz="950" spc="15">
                <a:latin typeface="Times New Roman"/>
                <a:cs typeface="Times New Roman"/>
              </a:rPr>
              <a:t> </a:t>
            </a:r>
            <a:r>
              <a:rPr dirty="0" sz="950">
                <a:latin typeface="Times New Roman"/>
                <a:cs typeface="Times New Roman"/>
              </a:rPr>
              <a:t>V</a:t>
            </a:r>
            <a:r>
              <a:rPr dirty="0" sz="950" spc="-110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k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458714" y="1454149"/>
            <a:ext cx="173990" cy="1612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24691" sz="1350" spc="-37">
                <a:latin typeface="Times New Roman"/>
                <a:cs typeface="Times New Roman"/>
              </a:rPr>
              <a:t>0</a:t>
            </a:r>
            <a:r>
              <a:rPr dirty="0" sz="700" spc="-25">
                <a:latin typeface="Times New Roman"/>
                <a:cs typeface="Times New Roman"/>
              </a:rPr>
              <a:t>o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059681" y="1752473"/>
            <a:ext cx="6064250" cy="316420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77310">
              <a:lnSpc>
                <a:spcPct val="100000"/>
              </a:lnSpc>
              <a:spcBef>
                <a:spcPts val="120"/>
              </a:spcBef>
            </a:pPr>
            <a:r>
              <a:rPr dirty="0" sz="950">
                <a:latin typeface="Times New Roman"/>
                <a:cs typeface="Times New Roman"/>
              </a:rPr>
              <a:t>P</a:t>
            </a:r>
            <a:r>
              <a:rPr dirty="0" sz="950" spc="10">
                <a:latin typeface="Times New Roman"/>
                <a:cs typeface="Times New Roman"/>
              </a:rPr>
              <a:t> </a:t>
            </a:r>
            <a:r>
              <a:rPr dirty="0" sz="950">
                <a:latin typeface="Times New Roman"/>
                <a:cs typeface="Times New Roman"/>
              </a:rPr>
              <a:t>+</a:t>
            </a:r>
            <a:r>
              <a:rPr dirty="0" sz="950" spc="10">
                <a:latin typeface="Times New Roman"/>
                <a:cs typeface="Times New Roman"/>
              </a:rPr>
              <a:t> </a:t>
            </a:r>
            <a:r>
              <a:rPr dirty="0" sz="950">
                <a:latin typeface="Times New Roman"/>
                <a:cs typeface="Times New Roman"/>
              </a:rPr>
              <a:t>j</a:t>
            </a:r>
            <a:r>
              <a:rPr dirty="0" sz="950" spc="15">
                <a:latin typeface="Times New Roman"/>
                <a:cs typeface="Times New Roman"/>
              </a:rPr>
              <a:t> </a:t>
            </a:r>
            <a:r>
              <a:rPr dirty="0" sz="950" spc="-50">
                <a:latin typeface="Times New Roman"/>
                <a:cs typeface="Times New Roman"/>
              </a:rPr>
              <a:t>Q</a:t>
            </a:r>
            <a:endParaRPr sz="950">
              <a:latin typeface="Times New Roman"/>
              <a:cs typeface="Times New Roman"/>
            </a:endParaRPr>
          </a:p>
          <a:p>
            <a:pPr algn="ctr" marR="267335">
              <a:lnSpc>
                <a:spcPct val="100000"/>
              </a:lnSpc>
              <a:spcBef>
                <a:spcPts val="990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3.5: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simplificado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barras</a:t>
            </a:r>
            <a:endParaRPr sz="1200">
              <a:latin typeface="Calibri"/>
              <a:cs typeface="Calibri"/>
            </a:endParaRPr>
          </a:p>
          <a:p>
            <a:pPr marL="102870">
              <a:lnSpc>
                <a:spcPct val="100000"/>
              </a:lnSpc>
              <a:spcBef>
                <a:spcPts val="1260"/>
              </a:spcBef>
            </a:pPr>
            <a:r>
              <a:rPr dirty="0" sz="1200" spc="60" b="1">
                <a:latin typeface="Calibri"/>
                <a:cs typeface="Calibri"/>
              </a:rPr>
              <a:t>Simplificaciones: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endParaRPr sz="1200">
              <a:latin typeface="Calibri"/>
              <a:cs typeface="Calibri"/>
            </a:endParaRPr>
          </a:p>
          <a:p>
            <a:pPr marL="250825" indent="-149225">
              <a:lnSpc>
                <a:spcPct val="100000"/>
              </a:lnSpc>
              <a:buFont typeface="Lucida Sans Unicode"/>
              <a:buChar char="•"/>
              <a:tabLst>
                <a:tab pos="250825" algn="l"/>
              </a:tabLst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k</a:t>
            </a:r>
            <a:r>
              <a:rPr dirty="0" baseline="-13888" sz="1200" spc="36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mantenido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constante</a:t>
            </a:r>
            <a:endParaRPr sz="1200">
              <a:latin typeface="Calibri"/>
              <a:cs typeface="Calibri"/>
            </a:endParaRPr>
          </a:p>
          <a:p>
            <a:pPr marL="250825" indent="-149225">
              <a:lnSpc>
                <a:spcPct val="100000"/>
              </a:lnSpc>
              <a:spcBef>
                <a:spcPts val="1005"/>
              </a:spcBef>
              <a:buFont typeface="Lucida Sans Unicode"/>
              <a:buChar char="•"/>
              <a:tabLst>
                <a:tab pos="250825" algn="l"/>
              </a:tabLst>
            </a:pPr>
            <a:r>
              <a:rPr dirty="0" sz="1200" spc="114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l´ınea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puramente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inductiva: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spc="235" i="1">
                <a:latin typeface="Calibri"/>
                <a:cs typeface="Calibri"/>
              </a:rPr>
              <a:t>Z</a:t>
            </a:r>
            <a:r>
              <a:rPr dirty="0" sz="1200" spc="14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85" i="1">
                <a:latin typeface="Calibri"/>
                <a:cs typeface="Calibri"/>
              </a:rPr>
              <a:t>jX</a:t>
            </a:r>
            <a:r>
              <a:rPr dirty="0" baseline="-13888" sz="1200" spc="277" i="1">
                <a:latin typeface="Calibri"/>
                <a:cs typeface="Calibri"/>
              </a:rPr>
              <a:t>km</a:t>
            </a:r>
            <a:endParaRPr baseline="-13888" sz="1200">
              <a:latin typeface="Calibri"/>
              <a:cs typeface="Calibri"/>
            </a:endParaRPr>
          </a:p>
          <a:p>
            <a:pPr marL="250190" marR="55880" indent="-149225">
              <a:lnSpc>
                <a:spcPct val="100800"/>
              </a:lnSpc>
              <a:spcBef>
                <a:spcPts val="985"/>
              </a:spcBef>
              <a:buFont typeface="Lucida Sans Unicode"/>
              <a:buChar char="•"/>
              <a:tabLst>
                <a:tab pos="252095" algn="l"/>
              </a:tabLst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l´ınea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igual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165">
                <a:latin typeface="Calibri"/>
                <a:cs typeface="Calibri"/>
              </a:rPr>
              <a:t>P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jQ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(No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cuenta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p</a:t>
            </a:r>
            <a:r>
              <a:rPr dirty="0" sz="1200" spc="-595">
                <a:latin typeface="Calibri"/>
                <a:cs typeface="Calibri"/>
              </a:rPr>
              <a:t>e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rdidas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y </a:t>
            </a:r>
            <a:r>
              <a:rPr dirty="0" sz="1200" spc="25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reactivas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l´ınea)</a:t>
            </a:r>
            <a:endParaRPr sz="1200">
              <a:latin typeface="Calibri"/>
              <a:cs typeface="Calibri"/>
            </a:endParaRPr>
          </a:p>
          <a:p>
            <a:pPr marL="2402205" marR="2390140" indent="-189230">
              <a:lnSpc>
                <a:spcPct val="183300"/>
              </a:lnSpc>
              <a:spcBef>
                <a:spcPts val="865"/>
              </a:spcBef>
            </a:pPr>
            <a:r>
              <a:rPr dirty="0" sz="1200" spc="185" i="1">
                <a:latin typeface="Calibri"/>
                <a:cs typeface="Calibri"/>
              </a:rPr>
              <a:t>E</a:t>
            </a:r>
            <a:r>
              <a:rPr dirty="0" baseline="-13888" sz="1200" spc="277" i="1">
                <a:latin typeface="Calibri"/>
                <a:cs typeface="Calibri"/>
              </a:rPr>
              <a:t>m</a:t>
            </a:r>
            <a:r>
              <a:rPr dirty="0" baseline="-13888" sz="1200" spc="30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170" i="1">
                <a:latin typeface="Calibri"/>
                <a:cs typeface="Calibri"/>
              </a:rPr>
              <a:t>E</a:t>
            </a:r>
            <a:r>
              <a:rPr dirty="0" baseline="-13888" sz="1200" spc="254" i="1">
                <a:latin typeface="Calibri"/>
                <a:cs typeface="Calibri"/>
              </a:rPr>
              <a:t>k</a:t>
            </a:r>
            <a:r>
              <a:rPr dirty="0" baseline="-13888" sz="1200" spc="232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140" i="1">
                <a:latin typeface="Calibri"/>
                <a:cs typeface="Calibri"/>
              </a:rPr>
              <a:t>i</a:t>
            </a:r>
            <a:r>
              <a:rPr dirty="0" baseline="-13888" sz="1200" spc="209" i="1">
                <a:latin typeface="Calibri"/>
                <a:cs typeface="Calibri"/>
              </a:rPr>
              <a:t>km</a:t>
            </a:r>
            <a:r>
              <a:rPr dirty="0" sz="1200" spc="140">
                <a:latin typeface="Calibri"/>
                <a:cs typeface="Calibri"/>
              </a:rPr>
              <a:t>(</a:t>
            </a:r>
            <a:r>
              <a:rPr dirty="0" sz="1200" spc="140" i="1">
                <a:latin typeface="Calibri"/>
                <a:cs typeface="Calibri"/>
              </a:rPr>
              <a:t>jX</a:t>
            </a:r>
            <a:r>
              <a:rPr dirty="0" baseline="-13888" sz="1200" spc="209" i="1">
                <a:latin typeface="Calibri"/>
                <a:cs typeface="Calibri"/>
              </a:rPr>
              <a:t>km</a:t>
            </a:r>
            <a:r>
              <a:rPr dirty="0" sz="1200" spc="140">
                <a:latin typeface="Calibri"/>
                <a:cs typeface="Calibri"/>
              </a:rPr>
              <a:t>) </a:t>
            </a:r>
            <a:r>
              <a:rPr dirty="0" sz="1200" spc="60" i="1">
                <a:latin typeface="Calibri"/>
                <a:cs typeface="Calibri"/>
              </a:rPr>
              <a:t>E</a:t>
            </a:r>
            <a:r>
              <a:rPr dirty="0" baseline="-13888" sz="1200" spc="89" i="1">
                <a:latin typeface="Calibri"/>
                <a:cs typeface="Calibri"/>
              </a:rPr>
              <a:t>k</a:t>
            </a:r>
            <a:r>
              <a:rPr dirty="0" sz="1200" spc="60" i="1">
                <a:latin typeface="Calibri"/>
                <a:cs typeface="Calibri"/>
              </a:rPr>
              <a:t>i</a:t>
            </a:r>
            <a:r>
              <a:rPr dirty="0" baseline="-20833" sz="1200" spc="89" i="1">
                <a:latin typeface="Calibri"/>
                <a:cs typeface="Calibri"/>
              </a:rPr>
              <a:t>k</a:t>
            </a:r>
            <a:r>
              <a:rPr dirty="0" baseline="34722" sz="1200" spc="89">
                <a:latin typeface="Cambria"/>
                <a:cs typeface="Cambria"/>
              </a:rPr>
              <a:t>∗</a:t>
            </a:r>
            <a:r>
              <a:rPr dirty="0" baseline="-20833" sz="1200" spc="89" i="1">
                <a:latin typeface="Calibri"/>
                <a:cs typeface="Calibri"/>
              </a:rPr>
              <a:t>m</a:t>
            </a:r>
            <a:r>
              <a:rPr dirty="0" baseline="-20833" sz="1200" spc="28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5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195" i="1">
                <a:latin typeface="Calibri"/>
                <a:cs typeface="Calibri"/>
              </a:rPr>
              <a:t>jQ</a:t>
            </a:r>
            <a:endParaRPr sz="1200">
              <a:latin typeface="Calibri"/>
              <a:cs typeface="Calibri"/>
            </a:endParaRPr>
          </a:p>
          <a:p>
            <a:pPr marL="102870">
              <a:lnSpc>
                <a:spcPct val="100000"/>
              </a:lnSpc>
              <a:spcBef>
                <a:spcPts val="1355"/>
              </a:spcBef>
            </a:pP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ecuaci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obtiene: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255642" y="1495298"/>
            <a:ext cx="699135" cy="1739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950">
                <a:latin typeface="Times New Roman"/>
                <a:cs typeface="Times New Roman"/>
              </a:rPr>
              <a:t>E</a:t>
            </a:r>
            <a:r>
              <a:rPr dirty="0" sz="950" spc="-25">
                <a:latin typeface="Times New Roman"/>
                <a:cs typeface="Times New Roman"/>
              </a:rPr>
              <a:t> </a:t>
            </a:r>
            <a:r>
              <a:rPr dirty="0" sz="900" spc="-10">
                <a:latin typeface="Times New Roman"/>
                <a:cs typeface="Times New Roman"/>
              </a:rPr>
              <a:t>m</a:t>
            </a:r>
            <a:r>
              <a:rPr dirty="0" sz="900" spc="-105">
                <a:latin typeface="Times New Roman"/>
                <a:cs typeface="Times New Roman"/>
              </a:rPr>
              <a:t> </a:t>
            </a:r>
            <a:r>
              <a:rPr dirty="0" sz="950">
                <a:latin typeface="Times New Roman"/>
                <a:cs typeface="Times New Roman"/>
              </a:rPr>
              <a:t>=</a:t>
            </a:r>
            <a:r>
              <a:rPr dirty="0" sz="950" spc="25">
                <a:latin typeface="Times New Roman"/>
                <a:cs typeface="Times New Roman"/>
              </a:rPr>
              <a:t> </a:t>
            </a:r>
            <a:r>
              <a:rPr dirty="0" sz="950" spc="55">
                <a:latin typeface="Times New Roman"/>
                <a:cs typeface="Times New Roman"/>
              </a:rPr>
              <a:t>V</a:t>
            </a:r>
            <a:r>
              <a:rPr dirty="0" sz="900" spc="55">
                <a:latin typeface="Times New Roman"/>
                <a:cs typeface="Times New Roman"/>
              </a:rPr>
              <a:t>m</a:t>
            </a:r>
            <a:r>
              <a:rPr dirty="0" sz="900" spc="245">
                <a:latin typeface="Times New Roman"/>
                <a:cs typeface="Times New Roman"/>
              </a:rPr>
              <a:t>  </a:t>
            </a:r>
            <a:r>
              <a:rPr dirty="0" sz="900" spc="-50">
                <a:latin typeface="Symbol"/>
                <a:cs typeface="Symbol"/>
              </a:rPr>
              <a:t></a:t>
            </a:r>
            <a:endParaRPr sz="900">
              <a:latin typeface="Symbol"/>
              <a:cs typeface="Symbol"/>
            </a:endParaRPr>
          </a:p>
        </p:txBody>
      </p:sp>
      <p:pic>
        <p:nvPicPr>
          <p:cNvPr id="18" name="object 18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722721" y="1165955"/>
            <a:ext cx="210883" cy="108013"/>
          </a:xfrm>
          <a:prstGeom prst="rect">
            <a:avLst/>
          </a:prstGeom>
        </p:spPr>
      </p:pic>
      <p:sp>
        <p:nvSpPr>
          <p:cNvPr id="19" name="object 19" descr=""/>
          <p:cNvSpPr txBox="1"/>
          <p:nvPr/>
        </p:nvSpPr>
        <p:spPr>
          <a:xfrm>
            <a:off x="2374399" y="5215951"/>
            <a:ext cx="1803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75" i="1">
                <a:latin typeface="Calibri"/>
                <a:cs typeface="Calibri"/>
              </a:rPr>
              <a:t>i</a:t>
            </a:r>
            <a:r>
              <a:rPr dirty="0" sz="800" spc="5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450083" y="5365625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652776" y="5278434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370579" y="5278434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826516" y="5149750"/>
            <a:ext cx="1238885" cy="440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7640" marR="5080" indent="-155575">
              <a:lnSpc>
                <a:spcPct val="113300"/>
              </a:lnSpc>
              <a:spcBef>
                <a:spcPts val="100"/>
              </a:spcBef>
              <a:tabLst>
                <a:tab pos="730250" algn="l"/>
              </a:tabLst>
            </a:pPr>
            <a:r>
              <a:rPr dirty="0" u="sng" sz="1200" spc="1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r>
              <a:rPr dirty="0" u="sng" sz="1200" spc="1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30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+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15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jQ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u="sng" sz="1200" spc="1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r>
              <a:rPr dirty="0" u="sng" sz="1200" spc="1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30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+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1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jQ</a:t>
            </a:r>
            <a:r>
              <a:rPr dirty="0" sz="1200" spc="195" i="1">
                <a:latin typeface="Calibri"/>
                <a:cs typeface="Calibri"/>
              </a:rPr>
              <a:t> </a:t>
            </a:r>
            <a:r>
              <a:rPr dirty="0" sz="1200" spc="225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091688" y="5455537"/>
            <a:ext cx="6807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11505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3782415" y="5544464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3578352" y="5382066"/>
            <a:ext cx="4375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45" i="1">
                <a:latin typeface="Calibri"/>
                <a:cs typeface="Calibri"/>
              </a:rPr>
              <a:t> </a:t>
            </a:r>
            <a:r>
              <a:rPr dirty="0" baseline="13888" sz="1200" spc="-585">
                <a:latin typeface="Cambria"/>
                <a:cs typeface="Cambria"/>
              </a:rPr>
              <a:t>∗</a:t>
            </a:r>
            <a:r>
              <a:rPr dirty="0" baseline="13888" sz="1200" spc="705">
                <a:latin typeface="Cambria"/>
                <a:cs typeface="Cambria"/>
              </a:rPr>
              <a:t> </a:t>
            </a:r>
            <a:r>
              <a:rPr dirty="0" sz="1200" spc="-25">
                <a:latin typeface="Calibri"/>
                <a:cs typeface="Calibri"/>
              </a:rPr>
              <a:t>0</a:t>
            </a:r>
            <a:r>
              <a:rPr dirty="0" baseline="24305" sz="1200" spc="-37" i="1">
                <a:latin typeface="Calibri"/>
                <a:cs typeface="Calibri"/>
              </a:rPr>
              <a:t>o</a:t>
            </a:r>
            <a:endParaRPr baseline="24305" sz="12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333747" y="5351905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088384" y="5174810"/>
            <a:ext cx="1144270" cy="3117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2460">
              <a:lnSpc>
                <a:spcPts val="1130"/>
              </a:lnSpc>
              <a:spcBef>
                <a:spcPts val="95"/>
              </a:spcBef>
            </a:pPr>
            <a:r>
              <a:rPr dirty="0" u="sng" sz="1200" spc="1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r>
              <a:rPr dirty="0" u="sng" sz="1200" spc="16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35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−</a:t>
            </a:r>
            <a:r>
              <a:rPr dirty="0" u="sng" sz="1200" spc="-120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 </a:t>
            </a:r>
            <a:r>
              <a:rPr dirty="0" u="sng" sz="1200" spc="1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jQ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ts val="1130"/>
              </a:lnSpc>
              <a:tabLst>
                <a:tab pos="460375" algn="l"/>
              </a:tabLst>
            </a:pP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70" i="1">
                <a:latin typeface="Calibri"/>
                <a:cs typeface="Calibri"/>
              </a:rPr>
              <a:t>i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877815" y="5382066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964684" y="5455537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50111" y="5764590"/>
            <a:ext cx="26428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Reemplazando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anteriores: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013964" y="6238873"/>
            <a:ext cx="47053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00685" algn="l"/>
              </a:tabLst>
            </a:pPr>
            <a:r>
              <a:rPr dirty="0" sz="800" spc="55" i="1">
                <a:latin typeface="Calibri"/>
                <a:cs typeface="Calibri"/>
              </a:rPr>
              <a:t>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466595" y="6191634"/>
            <a:ext cx="25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800" spc="-39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34" name="object 34" descr=""/>
          <p:cNvSpPr/>
          <p:nvPr/>
        </p:nvSpPr>
        <p:spPr>
          <a:xfrm>
            <a:off x="3494379" y="6327800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 txBox="1"/>
          <p:nvPr/>
        </p:nvSpPr>
        <p:spPr>
          <a:xfrm>
            <a:off x="3625088" y="6153529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904246" y="6165409"/>
            <a:ext cx="9575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5430" algn="l"/>
                <a:tab pos="658495" algn="l"/>
              </a:tabLst>
            </a:pPr>
            <a:r>
              <a:rPr dirty="0" sz="1200" spc="225" i="1">
                <a:latin typeface="Calibri"/>
                <a:cs typeface="Calibri"/>
              </a:rPr>
              <a:t>E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434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868928" y="6006305"/>
            <a:ext cx="1187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977132" y="6063295"/>
            <a:ext cx="5238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1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r>
              <a:rPr dirty="0" u="sng" sz="1200" spc="16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35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−</a:t>
            </a:r>
            <a:r>
              <a:rPr dirty="0" u="sng" sz="1200" spc="-120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 </a:t>
            </a:r>
            <a:r>
              <a:rPr dirty="0" u="sng" sz="1200" spc="1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jQ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146296" y="6269034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233164" y="6342505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851908" y="6238873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600447" y="6165403"/>
            <a:ext cx="4946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23545" algn="l"/>
              </a:tabLst>
            </a:pPr>
            <a:r>
              <a:rPr dirty="0" sz="1200" spc="204">
                <a:latin typeface="Calibri"/>
                <a:cs typeface="Calibri"/>
              </a:rPr>
              <a:t>(</a:t>
            </a:r>
            <a:r>
              <a:rPr dirty="0" sz="1200" spc="204" i="1">
                <a:latin typeface="Calibri"/>
                <a:cs typeface="Calibri"/>
              </a:rPr>
              <a:t>jX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017011" y="6737222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472688" y="6737222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869176" y="6663758"/>
            <a:ext cx="8718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304800" algn="l"/>
              </a:tabLst>
            </a:pPr>
            <a:r>
              <a:rPr dirty="0" sz="1200" spc="225" i="1">
                <a:latin typeface="Calibri"/>
                <a:cs typeface="Calibri"/>
              </a:rPr>
              <a:t>E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baseline="80555" sz="1500" spc="300">
                <a:latin typeface="Cambria"/>
                <a:cs typeface="Cambria"/>
              </a:rPr>
              <a:t> 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737866" y="6560126"/>
            <a:ext cx="1492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29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X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861308" y="6633589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9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804920" y="6767383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891788" y="6840853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4036567" y="6663751"/>
            <a:ext cx="45783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130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145" i="1">
                <a:latin typeface="Calibri"/>
                <a:cs typeface="Calibri"/>
              </a:rPr>
              <a:t>j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4153915" y="6006305"/>
            <a:ext cx="448309" cy="6743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</a:pP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</a:pP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195"/>
              </a:spcBef>
            </a:pPr>
            <a:endParaRPr sz="1000">
              <a:latin typeface="Cambria"/>
              <a:cs typeface="Cambria"/>
            </a:endParaRPr>
          </a:p>
          <a:p>
            <a:pPr algn="r" marR="11430">
              <a:lnSpc>
                <a:spcPct val="100000"/>
              </a:lnSpc>
              <a:tabLst>
                <a:tab pos="348615" algn="l"/>
              </a:tabLst>
            </a:pPr>
            <a:r>
              <a:rPr dirty="0" sz="1000">
                <a:latin typeface="Cambria"/>
                <a:cs typeface="Cambria"/>
              </a:rPr>
              <a:t>	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4585208" y="6560118"/>
            <a:ext cx="1492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29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X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4708652" y="6633589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9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4650740" y="6767383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4737608" y="6840853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4883911" y="6663751"/>
            <a:ext cx="1212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75" i="1">
                <a:latin typeface="Calibri"/>
                <a:cs typeface="Calibri"/>
              </a:rPr>
              <a:t>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5001259" y="6503128"/>
            <a:ext cx="92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150111" y="7079802"/>
            <a:ext cx="18745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grafica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observa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que: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4437888" y="7217408"/>
            <a:ext cx="202565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>
                <a:latin typeface="Times New Roman"/>
                <a:cs typeface="Times New Roman"/>
              </a:rPr>
              <a:t>E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k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5212588" y="7628888"/>
            <a:ext cx="803910" cy="7620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266700">
              <a:lnSpc>
                <a:spcPts val="1080"/>
              </a:lnSpc>
              <a:spcBef>
                <a:spcPts val="130"/>
              </a:spcBef>
            </a:pPr>
            <a:r>
              <a:rPr dirty="0" sz="1000" spc="-125">
                <a:latin typeface="Times New Roman"/>
                <a:cs typeface="Times New Roman"/>
              </a:rPr>
              <a:t>−</a:t>
            </a:r>
            <a:r>
              <a:rPr dirty="0" baseline="23809" sz="1575" spc="-1012">
                <a:latin typeface="Times New Roman"/>
                <a:cs typeface="Times New Roman"/>
              </a:rPr>
              <a:t>X</a:t>
            </a:r>
            <a:r>
              <a:rPr dirty="0" sz="1000" spc="-20">
                <a:latin typeface="Times New Roman"/>
                <a:cs typeface="Times New Roman"/>
              </a:rPr>
              <a:t>−</a:t>
            </a:r>
            <a:r>
              <a:rPr dirty="0" sz="1000" spc="-340">
                <a:latin typeface="Times New Roman"/>
                <a:cs typeface="Times New Roman"/>
              </a:rPr>
              <a:t>−</a:t>
            </a:r>
            <a:r>
              <a:rPr dirty="0" baseline="25000" sz="1500" spc="-284">
                <a:latin typeface="Times New Roman"/>
                <a:cs typeface="Times New Roman"/>
              </a:rPr>
              <a:t>k</a:t>
            </a:r>
            <a:r>
              <a:rPr dirty="0" sz="1000" spc="-405">
                <a:latin typeface="Times New Roman"/>
                <a:cs typeface="Times New Roman"/>
              </a:rPr>
              <a:t>−</a:t>
            </a:r>
            <a:r>
              <a:rPr dirty="0" baseline="25000" sz="1500" spc="-607">
                <a:latin typeface="Times New Roman"/>
                <a:cs typeface="Times New Roman"/>
              </a:rPr>
              <a:t>m</a:t>
            </a:r>
            <a:r>
              <a:rPr dirty="0" sz="1000" spc="-10">
                <a:latin typeface="Times New Roman"/>
                <a:cs typeface="Times New Roman"/>
              </a:rPr>
              <a:t>−</a:t>
            </a:r>
            <a:r>
              <a:rPr dirty="0" sz="1000" spc="180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Q</a:t>
            </a:r>
            <a:endParaRPr sz="1050">
              <a:latin typeface="Times New Roman"/>
              <a:cs typeface="Times New Roman"/>
            </a:endParaRPr>
          </a:p>
          <a:p>
            <a:pPr marL="381000">
              <a:lnSpc>
                <a:spcPts val="1080"/>
              </a:lnSpc>
            </a:pPr>
            <a:r>
              <a:rPr dirty="0" sz="1050" spc="40">
                <a:latin typeface="Times New Roman"/>
                <a:cs typeface="Times New Roman"/>
              </a:rPr>
              <a:t>V</a:t>
            </a:r>
            <a:r>
              <a:rPr dirty="0" sz="1000" spc="40">
                <a:latin typeface="Times New Roman"/>
                <a:cs typeface="Times New Roman"/>
              </a:rPr>
              <a:t>k</a:t>
            </a: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1000">
              <a:latin typeface="Times New Roman"/>
              <a:cs typeface="Times New Roman"/>
            </a:endParaRPr>
          </a:p>
          <a:p>
            <a:pPr marL="38100">
              <a:lnSpc>
                <a:spcPts val="1080"/>
              </a:lnSpc>
            </a:pPr>
            <a:r>
              <a:rPr dirty="0" sz="1000" spc="-125">
                <a:latin typeface="Times New Roman"/>
                <a:cs typeface="Times New Roman"/>
              </a:rPr>
              <a:t>−</a:t>
            </a:r>
            <a:r>
              <a:rPr dirty="0" baseline="23809" sz="1575" spc="-1012">
                <a:latin typeface="Times New Roman"/>
                <a:cs typeface="Times New Roman"/>
              </a:rPr>
              <a:t>X</a:t>
            </a:r>
            <a:r>
              <a:rPr dirty="0" sz="1000" spc="-20">
                <a:latin typeface="Times New Roman"/>
                <a:cs typeface="Times New Roman"/>
              </a:rPr>
              <a:t>−</a:t>
            </a:r>
            <a:r>
              <a:rPr dirty="0" sz="1000" spc="-340">
                <a:latin typeface="Times New Roman"/>
                <a:cs typeface="Times New Roman"/>
              </a:rPr>
              <a:t>−</a:t>
            </a:r>
            <a:r>
              <a:rPr dirty="0" baseline="25000" sz="1500" spc="-284">
                <a:latin typeface="Times New Roman"/>
                <a:cs typeface="Times New Roman"/>
              </a:rPr>
              <a:t>k</a:t>
            </a:r>
            <a:r>
              <a:rPr dirty="0" sz="1000" spc="-405">
                <a:latin typeface="Times New Roman"/>
                <a:cs typeface="Times New Roman"/>
              </a:rPr>
              <a:t>−</a:t>
            </a:r>
            <a:r>
              <a:rPr dirty="0" baseline="25000" sz="1500" spc="-607">
                <a:latin typeface="Times New Roman"/>
                <a:cs typeface="Times New Roman"/>
              </a:rPr>
              <a:t>m</a:t>
            </a:r>
            <a:r>
              <a:rPr dirty="0" sz="1000" spc="-10">
                <a:latin typeface="Times New Roman"/>
                <a:cs typeface="Times New Roman"/>
              </a:rPr>
              <a:t>−</a:t>
            </a:r>
            <a:r>
              <a:rPr dirty="0" sz="1000" spc="180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P</a:t>
            </a:r>
            <a:endParaRPr sz="1050">
              <a:latin typeface="Times New Roman"/>
              <a:cs typeface="Times New Roman"/>
            </a:endParaRPr>
          </a:p>
          <a:p>
            <a:pPr marL="152400">
              <a:lnSpc>
                <a:spcPts val="1080"/>
              </a:lnSpc>
            </a:pPr>
            <a:r>
              <a:rPr dirty="0" sz="1050" spc="40">
                <a:latin typeface="Times New Roman"/>
                <a:cs typeface="Times New Roman"/>
              </a:rPr>
              <a:t>V</a:t>
            </a:r>
            <a:r>
              <a:rPr dirty="0" sz="1000" spc="40">
                <a:latin typeface="Times New Roman"/>
                <a:cs typeface="Times New Roman"/>
              </a:rPr>
              <a:t>k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694933" y="8154669"/>
            <a:ext cx="67310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’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580638" y="8188958"/>
            <a:ext cx="23749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>
                <a:latin typeface="Times New Roman"/>
                <a:cs typeface="Times New Roman"/>
              </a:rPr>
              <a:t>E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000" spc="-60">
                <a:latin typeface="Times New Roman"/>
                <a:cs typeface="Times New Roman"/>
              </a:rPr>
              <a:t>m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923539" y="7903205"/>
            <a:ext cx="23749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>
                <a:latin typeface="Times New Roman"/>
                <a:cs typeface="Times New Roman"/>
              </a:rPr>
              <a:t>E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000" spc="-60">
                <a:latin typeface="Times New Roman"/>
                <a:cs typeface="Times New Roman"/>
              </a:rPr>
              <a:t>m</a:t>
            </a:r>
            <a:endParaRPr sz="1000">
              <a:latin typeface="Times New Roman"/>
              <a:cs typeface="Times New Roman"/>
            </a:endParaRPr>
          </a:p>
        </p:txBody>
      </p:sp>
      <p:grpSp>
        <p:nvGrpSpPr>
          <p:cNvPr id="64" name="object 64" descr=""/>
          <p:cNvGrpSpPr/>
          <p:nvPr/>
        </p:nvGrpSpPr>
        <p:grpSpPr>
          <a:xfrm>
            <a:off x="2618930" y="7410132"/>
            <a:ext cx="3651250" cy="1394460"/>
            <a:chOff x="2618930" y="7410132"/>
            <a:chExt cx="3651250" cy="1394460"/>
          </a:xfrm>
        </p:grpSpPr>
        <p:sp>
          <p:nvSpPr>
            <p:cNvPr id="65" name="object 65" descr=""/>
            <p:cNvSpPr/>
            <p:nvPr/>
          </p:nvSpPr>
          <p:spPr>
            <a:xfrm>
              <a:off x="2621787" y="7435849"/>
              <a:ext cx="2458720" cy="1341120"/>
            </a:xfrm>
            <a:custGeom>
              <a:avLst/>
              <a:gdLst/>
              <a:ahLst/>
              <a:cxnLst/>
              <a:rect l="l" t="t" r="r" b="b"/>
              <a:pathLst>
                <a:path w="2458720" h="1341120">
                  <a:moveTo>
                    <a:pt x="0" y="0"/>
                  </a:moveTo>
                  <a:lnTo>
                    <a:pt x="2458719" y="134112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6" name="object 6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031422" y="8734488"/>
              <a:ext cx="97155" cy="69722"/>
            </a:xfrm>
            <a:prstGeom prst="rect">
              <a:avLst/>
            </a:prstGeom>
          </p:spPr>
        </p:pic>
        <p:sp>
          <p:nvSpPr>
            <p:cNvPr id="67" name="object 67" descr=""/>
            <p:cNvSpPr/>
            <p:nvPr/>
          </p:nvSpPr>
          <p:spPr>
            <a:xfrm>
              <a:off x="2621787" y="7435849"/>
              <a:ext cx="2056130" cy="1333500"/>
            </a:xfrm>
            <a:custGeom>
              <a:avLst/>
              <a:gdLst/>
              <a:ahLst/>
              <a:cxnLst/>
              <a:rect l="l" t="t" r="r" b="b"/>
              <a:pathLst>
                <a:path w="2056129" h="1333500">
                  <a:moveTo>
                    <a:pt x="0" y="0"/>
                  </a:moveTo>
                  <a:lnTo>
                    <a:pt x="2055812" y="1333500"/>
                  </a:lnTo>
                </a:path>
              </a:pathLst>
            </a:custGeom>
            <a:ln w="571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8" name="object 68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632896" y="8728392"/>
              <a:ext cx="95659" cy="75056"/>
            </a:xfrm>
            <a:prstGeom prst="rect">
              <a:avLst/>
            </a:prstGeom>
          </p:spPr>
        </p:pic>
        <p:sp>
          <p:nvSpPr>
            <p:cNvPr id="69" name="object 69" descr=""/>
            <p:cNvSpPr/>
            <p:nvPr/>
          </p:nvSpPr>
          <p:spPr>
            <a:xfrm>
              <a:off x="4736338" y="7607299"/>
              <a:ext cx="0" cy="1188085"/>
            </a:xfrm>
            <a:custGeom>
              <a:avLst/>
              <a:gdLst/>
              <a:ahLst/>
              <a:cxnLst/>
              <a:rect l="l" t="t" r="r" b="b"/>
              <a:pathLst>
                <a:path w="0" h="1188084">
                  <a:moveTo>
                    <a:pt x="0" y="0"/>
                  </a:moveTo>
                  <a:lnTo>
                    <a:pt x="0" y="1096518"/>
                  </a:lnTo>
                </a:path>
                <a:path w="0" h="1188084">
                  <a:moveTo>
                    <a:pt x="0" y="1096518"/>
                  </a:moveTo>
                  <a:lnTo>
                    <a:pt x="0" y="1187958"/>
                  </a:lnTo>
                </a:path>
              </a:pathLst>
            </a:custGeom>
            <a:ln w="571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4713477" y="870381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40">
                  <a:moveTo>
                    <a:pt x="45720" y="0"/>
                  </a:moveTo>
                  <a:lnTo>
                    <a:pt x="0" y="0"/>
                  </a:lnTo>
                  <a:lnTo>
                    <a:pt x="22860" y="91439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4713477" y="870381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40">
                  <a:moveTo>
                    <a:pt x="0" y="0"/>
                  </a:moveTo>
                  <a:lnTo>
                    <a:pt x="22860" y="91439"/>
                  </a:lnTo>
                  <a:lnTo>
                    <a:pt x="45720" y="0"/>
                  </a:lnTo>
                  <a:lnTo>
                    <a:pt x="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4691379" y="7550149"/>
              <a:ext cx="387985" cy="0"/>
            </a:xfrm>
            <a:custGeom>
              <a:avLst/>
              <a:gdLst/>
              <a:ahLst/>
              <a:cxnLst/>
              <a:rect l="l" t="t" r="r" b="b"/>
              <a:pathLst>
                <a:path w="387985" h="0">
                  <a:moveTo>
                    <a:pt x="387858" y="0"/>
                  </a:move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4691379" y="7527289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40" y="0"/>
                  </a:moveTo>
                  <a:lnTo>
                    <a:pt x="0" y="22859"/>
                  </a:lnTo>
                  <a:lnTo>
                    <a:pt x="91440" y="45719"/>
                  </a:lnTo>
                  <a:lnTo>
                    <a:pt x="914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4691379" y="7527289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40" y="0"/>
                  </a:moveTo>
                  <a:lnTo>
                    <a:pt x="0" y="22859"/>
                  </a:lnTo>
                  <a:lnTo>
                    <a:pt x="91440" y="45719"/>
                  </a:lnTo>
                  <a:lnTo>
                    <a:pt x="9144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5133530" y="7607299"/>
              <a:ext cx="5715" cy="1187450"/>
            </a:xfrm>
            <a:custGeom>
              <a:avLst/>
              <a:gdLst/>
              <a:ahLst/>
              <a:cxnLst/>
              <a:rect l="l" t="t" r="r" b="b"/>
              <a:pathLst>
                <a:path w="5714" h="1187450">
                  <a:moveTo>
                    <a:pt x="5715" y="0"/>
                  </a:moveTo>
                  <a:lnTo>
                    <a:pt x="0" y="0"/>
                  </a:lnTo>
                  <a:lnTo>
                    <a:pt x="0" y="1176020"/>
                  </a:lnTo>
                  <a:lnTo>
                    <a:pt x="1295" y="1176020"/>
                  </a:lnTo>
                  <a:lnTo>
                    <a:pt x="1295" y="1187450"/>
                  </a:lnTo>
                  <a:lnTo>
                    <a:pt x="4406" y="1187450"/>
                  </a:lnTo>
                  <a:lnTo>
                    <a:pt x="4406" y="1176020"/>
                  </a:lnTo>
                  <a:lnTo>
                    <a:pt x="5715" y="1176020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5113527" y="870381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40">
                  <a:moveTo>
                    <a:pt x="45720" y="0"/>
                  </a:moveTo>
                  <a:lnTo>
                    <a:pt x="0" y="0"/>
                  </a:lnTo>
                  <a:lnTo>
                    <a:pt x="22860" y="91439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5113527" y="870381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40">
                  <a:moveTo>
                    <a:pt x="0" y="0"/>
                  </a:moveTo>
                  <a:lnTo>
                    <a:pt x="22860" y="91439"/>
                  </a:lnTo>
                  <a:lnTo>
                    <a:pt x="45720" y="0"/>
                  </a:lnTo>
                  <a:lnTo>
                    <a:pt x="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5153647" y="7547609"/>
              <a:ext cx="1068705" cy="5080"/>
            </a:xfrm>
            <a:custGeom>
              <a:avLst/>
              <a:gdLst/>
              <a:ahLst/>
              <a:cxnLst/>
              <a:rect l="l" t="t" r="r" b="b"/>
              <a:pathLst>
                <a:path w="1068704" h="5079">
                  <a:moveTo>
                    <a:pt x="1068590" y="0"/>
                  </a:moveTo>
                  <a:lnTo>
                    <a:pt x="12" y="0"/>
                  </a:lnTo>
                  <a:lnTo>
                    <a:pt x="12" y="2540"/>
                  </a:lnTo>
                  <a:lnTo>
                    <a:pt x="0" y="5080"/>
                  </a:lnTo>
                  <a:lnTo>
                    <a:pt x="1068590" y="5080"/>
                  </a:lnTo>
                  <a:lnTo>
                    <a:pt x="1068590" y="2540"/>
                  </a:lnTo>
                  <a:lnTo>
                    <a:pt x="10685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5148579" y="7527289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40" y="0"/>
                  </a:moveTo>
                  <a:lnTo>
                    <a:pt x="0" y="22859"/>
                  </a:lnTo>
                  <a:lnTo>
                    <a:pt x="91440" y="45719"/>
                  </a:lnTo>
                  <a:lnTo>
                    <a:pt x="914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5148579" y="7527289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40" y="0"/>
                  </a:moveTo>
                  <a:lnTo>
                    <a:pt x="0" y="22859"/>
                  </a:lnTo>
                  <a:lnTo>
                    <a:pt x="91440" y="45719"/>
                  </a:lnTo>
                  <a:lnTo>
                    <a:pt x="9144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2621788" y="7433309"/>
              <a:ext cx="3640454" cy="5080"/>
            </a:xfrm>
            <a:custGeom>
              <a:avLst/>
              <a:gdLst/>
              <a:ahLst/>
              <a:cxnLst/>
              <a:rect l="l" t="t" r="r" b="b"/>
              <a:pathLst>
                <a:path w="3640454" h="5079">
                  <a:moveTo>
                    <a:pt x="3640328" y="2540"/>
                  </a:moveTo>
                  <a:lnTo>
                    <a:pt x="3640315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3640328" y="5080"/>
                  </a:lnTo>
                  <a:lnTo>
                    <a:pt x="3640328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6175755" y="7412989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19"/>
                  </a:lnTo>
                  <a:lnTo>
                    <a:pt x="91440" y="228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6175755" y="7412989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45719"/>
                  </a:moveTo>
                  <a:lnTo>
                    <a:pt x="91440" y="22859"/>
                  </a:lnTo>
                  <a:lnTo>
                    <a:pt x="0" y="0"/>
                  </a:lnTo>
                  <a:lnTo>
                    <a:pt x="0" y="45719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4" name="object 84" descr=""/>
          <p:cNvSpPr txBox="1"/>
          <p:nvPr/>
        </p:nvSpPr>
        <p:spPr>
          <a:xfrm>
            <a:off x="2995676" y="9053383"/>
            <a:ext cx="21805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3.6: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Diagrama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voltajes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5" name="object 8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45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68</a:t>
            </a:fld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128202" y="7324534"/>
            <a:ext cx="3891915" cy="1284605"/>
            <a:chOff x="2128202" y="7324534"/>
            <a:chExt cx="3891915" cy="1284605"/>
          </a:xfrm>
        </p:grpSpPr>
        <p:sp>
          <p:nvSpPr>
            <p:cNvPr id="3" name="object 3" descr=""/>
            <p:cNvSpPr/>
            <p:nvPr/>
          </p:nvSpPr>
          <p:spPr>
            <a:xfrm>
              <a:off x="2268473" y="7327391"/>
              <a:ext cx="3611879" cy="411480"/>
            </a:xfrm>
            <a:custGeom>
              <a:avLst/>
              <a:gdLst/>
              <a:ahLst/>
              <a:cxnLst/>
              <a:rect l="l" t="t" r="r" b="b"/>
              <a:pathLst>
                <a:path w="3611879" h="411479">
                  <a:moveTo>
                    <a:pt x="411480" y="205739"/>
                  </a:moveTo>
                  <a:lnTo>
                    <a:pt x="406042" y="252894"/>
                  </a:lnTo>
                  <a:lnTo>
                    <a:pt x="390557" y="296191"/>
                  </a:lnTo>
                  <a:lnTo>
                    <a:pt x="366261" y="334393"/>
                  </a:lnTo>
                  <a:lnTo>
                    <a:pt x="334393" y="366261"/>
                  </a:lnTo>
                  <a:lnTo>
                    <a:pt x="296191" y="390557"/>
                  </a:lnTo>
                  <a:lnTo>
                    <a:pt x="252894" y="406042"/>
                  </a:lnTo>
                  <a:lnTo>
                    <a:pt x="205739" y="411479"/>
                  </a:lnTo>
                  <a:lnTo>
                    <a:pt x="158585" y="406042"/>
                  </a:lnTo>
                  <a:lnTo>
                    <a:pt x="115288" y="390557"/>
                  </a:lnTo>
                  <a:lnTo>
                    <a:pt x="77086" y="366261"/>
                  </a:lnTo>
                  <a:lnTo>
                    <a:pt x="45218" y="334393"/>
                  </a:lnTo>
                  <a:lnTo>
                    <a:pt x="20922" y="296191"/>
                  </a:lnTo>
                  <a:lnTo>
                    <a:pt x="5437" y="252894"/>
                  </a:lnTo>
                  <a:lnTo>
                    <a:pt x="0" y="205739"/>
                  </a:lnTo>
                  <a:lnTo>
                    <a:pt x="5437" y="158585"/>
                  </a:lnTo>
                  <a:lnTo>
                    <a:pt x="20922" y="115288"/>
                  </a:lnTo>
                  <a:lnTo>
                    <a:pt x="45218" y="77086"/>
                  </a:lnTo>
                  <a:lnTo>
                    <a:pt x="77086" y="45218"/>
                  </a:lnTo>
                  <a:lnTo>
                    <a:pt x="115288" y="20922"/>
                  </a:lnTo>
                  <a:lnTo>
                    <a:pt x="158585" y="5437"/>
                  </a:lnTo>
                  <a:lnTo>
                    <a:pt x="205739" y="0"/>
                  </a:lnTo>
                  <a:lnTo>
                    <a:pt x="252894" y="5437"/>
                  </a:lnTo>
                  <a:lnTo>
                    <a:pt x="296191" y="20922"/>
                  </a:lnTo>
                  <a:lnTo>
                    <a:pt x="334393" y="45218"/>
                  </a:lnTo>
                  <a:lnTo>
                    <a:pt x="366261" y="77086"/>
                  </a:lnTo>
                  <a:lnTo>
                    <a:pt x="390557" y="115288"/>
                  </a:lnTo>
                  <a:lnTo>
                    <a:pt x="406042" y="158585"/>
                  </a:lnTo>
                  <a:lnTo>
                    <a:pt x="411480" y="205739"/>
                  </a:lnTo>
                  <a:close/>
                </a:path>
                <a:path w="3611879" h="411479">
                  <a:moveTo>
                    <a:pt x="3611879" y="205739"/>
                  </a:moveTo>
                  <a:lnTo>
                    <a:pt x="3606442" y="252894"/>
                  </a:lnTo>
                  <a:lnTo>
                    <a:pt x="3590957" y="296191"/>
                  </a:lnTo>
                  <a:lnTo>
                    <a:pt x="3566661" y="334393"/>
                  </a:lnTo>
                  <a:lnTo>
                    <a:pt x="3534793" y="366261"/>
                  </a:lnTo>
                  <a:lnTo>
                    <a:pt x="3496591" y="390557"/>
                  </a:lnTo>
                  <a:lnTo>
                    <a:pt x="3453294" y="406042"/>
                  </a:lnTo>
                  <a:lnTo>
                    <a:pt x="3406140" y="411479"/>
                  </a:lnTo>
                  <a:lnTo>
                    <a:pt x="3358985" y="406042"/>
                  </a:lnTo>
                  <a:lnTo>
                    <a:pt x="3315688" y="390557"/>
                  </a:lnTo>
                  <a:lnTo>
                    <a:pt x="3277486" y="366261"/>
                  </a:lnTo>
                  <a:lnTo>
                    <a:pt x="3245618" y="334393"/>
                  </a:lnTo>
                  <a:lnTo>
                    <a:pt x="3221322" y="296191"/>
                  </a:lnTo>
                  <a:lnTo>
                    <a:pt x="3205837" y="252894"/>
                  </a:lnTo>
                  <a:lnTo>
                    <a:pt x="3200400" y="205739"/>
                  </a:lnTo>
                  <a:lnTo>
                    <a:pt x="3205837" y="158585"/>
                  </a:lnTo>
                  <a:lnTo>
                    <a:pt x="3221322" y="115288"/>
                  </a:lnTo>
                  <a:lnTo>
                    <a:pt x="3245618" y="77086"/>
                  </a:lnTo>
                  <a:lnTo>
                    <a:pt x="3277486" y="45218"/>
                  </a:lnTo>
                  <a:lnTo>
                    <a:pt x="3315688" y="20922"/>
                  </a:lnTo>
                  <a:lnTo>
                    <a:pt x="3358985" y="5437"/>
                  </a:lnTo>
                  <a:lnTo>
                    <a:pt x="3406140" y="0"/>
                  </a:lnTo>
                  <a:lnTo>
                    <a:pt x="3453294" y="5437"/>
                  </a:lnTo>
                  <a:lnTo>
                    <a:pt x="3496591" y="20922"/>
                  </a:lnTo>
                  <a:lnTo>
                    <a:pt x="3534793" y="45218"/>
                  </a:lnTo>
                  <a:lnTo>
                    <a:pt x="3566661" y="77086"/>
                  </a:lnTo>
                  <a:lnTo>
                    <a:pt x="3590957" y="115288"/>
                  </a:lnTo>
                  <a:lnTo>
                    <a:pt x="3606442" y="158585"/>
                  </a:lnTo>
                  <a:lnTo>
                    <a:pt x="3611879" y="205739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00256" y="7844218"/>
              <a:ext cx="176403" cy="176402"/>
            </a:xfrm>
            <a:prstGeom prst="rect">
              <a:avLst/>
            </a:prstGeom>
          </p:spPr>
        </p:pic>
        <p:sp>
          <p:nvSpPr>
            <p:cNvPr id="5" name="object 5" descr=""/>
            <p:cNvSpPr/>
            <p:nvPr/>
          </p:nvSpPr>
          <p:spPr>
            <a:xfrm>
              <a:off x="2131059" y="7761223"/>
              <a:ext cx="3543300" cy="171450"/>
            </a:xfrm>
            <a:custGeom>
              <a:avLst/>
              <a:gdLst/>
              <a:ahLst/>
              <a:cxnLst/>
              <a:rect l="l" t="t" r="r" b="b"/>
              <a:pathLst>
                <a:path w="3543300" h="171450">
                  <a:moveTo>
                    <a:pt x="0" y="171450"/>
                  </a:moveTo>
                  <a:lnTo>
                    <a:pt x="685800" y="171450"/>
                  </a:lnTo>
                </a:path>
                <a:path w="3543300" h="171450">
                  <a:moveTo>
                    <a:pt x="342900" y="0"/>
                  </a:moveTo>
                  <a:lnTo>
                    <a:pt x="342900" y="171450"/>
                  </a:lnTo>
                </a:path>
                <a:path w="3543300" h="171450">
                  <a:moveTo>
                    <a:pt x="3543300" y="0"/>
                  </a:moveTo>
                  <a:lnTo>
                    <a:pt x="3543300" y="17145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5900102" y="7932419"/>
              <a:ext cx="5715" cy="674370"/>
            </a:xfrm>
            <a:custGeom>
              <a:avLst/>
              <a:gdLst/>
              <a:ahLst/>
              <a:cxnLst/>
              <a:rect l="l" t="t" r="r" b="b"/>
              <a:pathLst>
                <a:path w="5714" h="674370">
                  <a:moveTo>
                    <a:pt x="5715" y="0"/>
                  </a:moveTo>
                  <a:lnTo>
                    <a:pt x="0" y="0"/>
                  </a:lnTo>
                  <a:lnTo>
                    <a:pt x="0" y="662940"/>
                  </a:lnTo>
                  <a:lnTo>
                    <a:pt x="1549" y="662940"/>
                  </a:lnTo>
                  <a:lnTo>
                    <a:pt x="1549" y="674370"/>
                  </a:lnTo>
                  <a:lnTo>
                    <a:pt x="4152" y="674370"/>
                  </a:lnTo>
                  <a:lnTo>
                    <a:pt x="4152" y="662940"/>
                  </a:lnTo>
                  <a:lnTo>
                    <a:pt x="5715" y="662940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5880099" y="8514841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40">
                  <a:moveTo>
                    <a:pt x="45720" y="0"/>
                  </a:moveTo>
                  <a:lnTo>
                    <a:pt x="0" y="0"/>
                  </a:lnTo>
                  <a:lnTo>
                    <a:pt x="22860" y="91439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5880099" y="8514841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40">
                  <a:moveTo>
                    <a:pt x="0" y="0"/>
                  </a:moveTo>
                  <a:lnTo>
                    <a:pt x="22860" y="91439"/>
                  </a:lnTo>
                  <a:lnTo>
                    <a:pt x="45720" y="0"/>
                  </a:lnTo>
                  <a:lnTo>
                    <a:pt x="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2242502" y="7932419"/>
              <a:ext cx="5715" cy="674370"/>
            </a:xfrm>
            <a:custGeom>
              <a:avLst/>
              <a:gdLst/>
              <a:ahLst/>
              <a:cxnLst/>
              <a:rect l="l" t="t" r="r" b="b"/>
              <a:pathLst>
                <a:path w="5714" h="674370">
                  <a:moveTo>
                    <a:pt x="5715" y="0"/>
                  </a:moveTo>
                  <a:lnTo>
                    <a:pt x="0" y="0"/>
                  </a:lnTo>
                  <a:lnTo>
                    <a:pt x="0" y="662940"/>
                  </a:lnTo>
                  <a:lnTo>
                    <a:pt x="1549" y="662940"/>
                  </a:lnTo>
                  <a:lnTo>
                    <a:pt x="1549" y="674370"/>
                  </a:lnTo>
                  <a:lnTo>
                    <a:pt x="4152" y="674370"/>
                  </a:lnTo>
                  <a:lnTo>
                    <a:pt x="4152" y="662940"/>
                  </a:lnTo>
                  <a:lnTo>
                    <a:pt x="5715" y="662940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2222499" y="8514841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40">
                  <a:moveTo>
                    <a:pt x="45719" y="0"/>
                  </a:moveTo>
                  <a:lnTo>
                    <a:pt x="0" y="0"/>
                  </a:lnTo>
                  <a:lnTo>
                    <a:pt x="22860" y="91439"/>
                  </a:lnTo>
                  <a:lnTo>
                    <a:pt x="457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2222499" y="7932673"/>
              <a:ext cx="3794760" cy="673735"/>
            </a:xfrm>
            <a:custGeom>
              <a:avLst/>
              <a:gdLst/>
              <a:ahLst/>
              <a:cxnLst/>
              <a:rect l="l" t="t" r="r" b="b"/>
              <a:pathLst>
                <a:path w="3794760" h="673734">
                  <a:moveTo>
                    <a:pt x="0" y="582167"/>
                  </a:moveTo>
                  <a:lnTo>
                    <a:pt x="22860" y="673607"/>
                  </a:lnTo>
                  <a:lnTo>
                    <a:pt x="45719" y="582167"/>
                  </a:lnTo>
                  <a:lnTo>
                    <a:pt x="0" y="582167"/>
                  </a:lnTo>
                  <a:close/>
                </a:path>
                <a:path w="3794760" h="673734">
                  <a:moveTo>
                    <a:pt x="480060" y="0"/>
                  </a:moveTo>
                  <a:lnTo>
                    <a:pt x="480060" y="514350"/>
                  </a:lnTo>
                  <a:lnTo>
                    <a:pt x="3223260" y="514350"/>
                  </a:lnTo>
                  <a:lnTo>
                    <a:pt x="3223260" y="0"/>
                  </a:lnTo>
                </a:path>
                <a:path w="3794760" h="673734">
                  <a:moveTo>
                    <a:pt x="3108960" y="0"/>
                  </a:moveTo>
                  <a:lnTo>
                    <a:pt x="379476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2" name="object 1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899856" y="7844218"/>
            <a:ext cx="176402" cy="176402"/>
          </a:xfrm>
          <a:prstGeom prst="rect">
            <a:avLst/>
          </a:prstGeom>
        </p:spPr>
      </p:pic>
      <p:grpSp>
        <p:nvGrpSpPr>
          <p:cNvPr id="13" name="object 13" descr=""/>
          <p:cNvGrpSpPr/>
          <p:nvPr/>
        </p:nvGrpSpPr>
        <p:grpSpPr>
          <a:xfrm>
            <a:off x="2645410" y="8535606"/>
            <a:ext cx="334010" cy="51435"/>
            <a:chOff x="2645410" y="8535606"/>
            <a:chExt cx="334010" cy="51435"/>
          </a:xfrm>
        </p:grpSpPr>
        <p:sp>
          <p:nvSpPr>
            <p:cNvPr id="14" name="object 14" descr=""/>
            <p:cNvSpPr/>
            <p:nvPr/>
          </p:nvSpPr>
          <p:spPr>
            <a:xfrm>
              <a:off x="2645410" y="8558529"/>
              <a:ext cx="327025" cy="5080"/>
            </a:xfrm>
            <a:custGeom>
              <a:avLst/>
              <a:gdLst/>
              <a:ahLst/>
              <a:cxnLst/>
              <a:rect l="l" t="t" r="r" b="b"/>
              <a:pathLst>
                <a:path w="327025" h="5079">
                  <a:moveTo>
                    <a:pt x="326644" y="2540"/>
                  </a:moveTo>
                  <a:lnTo>
                    <a:pt x="324599" y="2540"/>
                  </a:lnTo>
                  <a:lnTo>
                    <a:pt x="324599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326644" y="5080"/>
                  </a:lnTo>
                  <a:lnTo>
                    <a:pt x="326644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884678" y="8538463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20"/>
                  </a:lnTo>
                  <a:lnTo>
                    <a:pt x="91440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884678" y="8538463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45720"/>
                  </a:moveTo>
                  <a:lnTo>
                    <a:pt x="91440" y="22860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 descr=""/>
          <p:cNvGrpSpPr/>
          <p:nvPr/>
        </p:nvGrpSpPr>
        <p:grpSpPr>
          <a:xfrm>
            <a:off x="5169344" y="8535606"/>
            <a:ext cx="334010" cy="51435"/>
            <a:chOff x="5169344" y="8535606"/>
            <a:chExt cx="334010" cy="51435"/>
          </a:xfrm>
        </p:grpSpPr>
        <p:sp>
          <p:nvSpPr>
            <p:cNvPr id="18" name="object 18" descr=""/>
            <p:cNvSpPr/>
            <p:nvPr/>
          </p:nvSpPr>
          <p:spPr>
            <a:xfrm>
              <a:off x="5176253" y="8558529"/>
              <a:ext cx="327025" cy="5080"/>
            </a:xfrm>
            <a:custGeom>
              <a:avLst/>
              <a:gdLst/>
              <a:ahLst/>
              <a:cxnLst/>
              <a:rect l="l" t="t" r="r" b="b"/>
              <a:pathLst>
                <a:path w="327025" h="5079">
                  <a:moveTo>
                    <a:pt x="326656" y="0"/>
                  </a:moveTo>
                  <a:lnTo>
                    <a:pt x="2044" y="0"/>
                  </a:lnTo>
                  <a:lnTo>
                    <a:pt x="2044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326656" y="5080"/>
                  </a:lnTo>
                  <a:lnTo>
                    <a:pt x="326656" y="2540"/>
                  </a:lnTo>
                  <a:lnTo>
                    <a:pt x="3266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5172202" y="8538463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39" y="0"/>
                  </a:moveTo>
                  <a:lnTo>
                    <a:pt x="0" y="22860"/>
                  </a:lnTo>
                  <a:lnTo>
                    <a:pt x="91439" y="45720"/>
                  </a:lnTo>
                  <a:lnTo>
                    <a:pt x="914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5172202" y="8538463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39" y="0"/>
                  </a:moveTo>
                  <a:lnTo>
                    <a:pt x="0" y="22860"/>
                  </a:lnTo>
                  <a:lnTo>
                    <a:pt x="91439" y="45720"/>
                  </a:lnTo>
                  <a:lnTo>
                    <a:pt x="91439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 txBox="1"/>
          <p:nvPr/>
        </p:nvSpPr>
        <p:spPr>
          <a:xfrm>
            <a:off x="1946910" y="7862823"/>
            <a:ext cx="825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147309" y="7862823"/>
            <a:ext cx="825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787886" y="843595"/>
            <a:ext cx="6461760" cy="650303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21970" marR="182880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523875" algn="l"/>
              </a:tabLst>
            </a:pP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</a:t>
            </a:r>
            <a:r>
              <a:rPr dirty="0" sz="1200" spc="60">
                <a:latin typeface="Calibri"/>
                <a:cs typeface="Calibri"/>
              </a:rPr>
              <a:t>ariac</a:t>
            </a:r>
            <a:r>
              <a:rPr dirty="0" sz="1200" spc="55">
                <a:latin typeface="Calibri"/>
                <a:cs typeface="Calibri"/>
              </a:rPr>
              <a:t>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165">
                <a:latin typeface="Calibri"/>
                <a:cs typeface="Calibri"/>
              </a:rPr>
              <a:t>P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influye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componente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perpendicular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170" i="1">
                <a:latin typeface="Calibri"/>
                <a:cs typeface="Calibri"/>
              </a:rPr>
              <a:t>E</a:t>
            </a:r>
            <a:r>
              <a:rPr dirty="0" baseline="-13888" sz="1200" spc="254" i="1">
                <a:latin typeface="Calibri"/>
                <a:cs typeface="Calibri"/>
              </a:rPr>
              <a:t>k</a:t>
            </a:r>
            <a:r>
              <a:rPr dirty="0" baseline="-13888" sz="1200" spc="382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influye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manera </a:t>
            </a:r>
            <a:r>
              <a:rPr dirty="0" sz="1200" spc="-1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significativa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m´odulo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E</a:t>
            </a:r>
            <a:r>
              <a:rPr dirty="0" baseline="-13888" sz="1200" spc="187" i="1">
                <a:latin typeface="Calibri"/>
                <a:cs typeface="Calibri"/>
              </a:rPr>
              <a:t>m</a:t>
            </a:r>
            <a:r>
              <a:rPr dirty="0" sz="1200" spc="125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algn="just" marL="521970" marR="182880" indent="-149225">
              <a:lnSpc>
                <a:spcPct val="100000"/>
              </a:lnSpc>
              <a:spcBef>
                <a:spcPts val="1005"/>
              </a:spcBef>
              <a:buFont typeface="Lucida Sans Unicode"/>
              <a:buChar char="•"/>
              <a:tabLst>
                <a:tab pos="523875" algn="l"/>
              </a:tabLst>
            </a:pP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</a:t>
            </a:r>
            <a:r>
              <a:rPr dirty="0" sz="1200" spc="60">
                <a:latin typeface="Calibri"/>
                <a:cs typeface="Calibri"/>
              </a:rPr>
              <a:t>ariac</a:t>
            </a:r>
            <a:r>
              <a:rPr dirty="0" sz="1200" spc="55">
                <a:latin typeface="Calibri"/>
                <a:cs typeface="Calibri"/>
              </a:rPr>
              <a:t>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n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Q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influye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componente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fase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170" i="1">
                <a:latin typeface="Calibri"/>
                <a:cs typeface="Calibri"/>
              </a:rPr>
              <a:t>E</a:t>
            </a:r>
            <a:r>
              <a:rPr dirty="0" baseline="-13888" sz="1200" spc="254" i="1">
                <a:latin typeface="Calibri"/>
                <a:cs typeface="Calibri"/>
              </a:rPr>
              <a:t>k</a:t>
            </a:r>
            <a:r>
              <a:rPr dirty="0" baseline="-13888" sz="1200" spc="307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afecta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manera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significa- </a:t>
            </a:r>
            <a:r>
              <a:rPr dirty="0" sz="1200" spc="-1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tiva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m´odulo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E</a:t>
            </a:r>
            <a:r>
              <a:rPr dirty="0" baseline="-13888" sz="1200" spc="187" i="1">
                <a:latin typeface="Calibri"/>
                <a:cs typeface="Calibri"/>
              </a:rPr>
              <a:t>m</a:t>
            </a:r>
            <a:r>
              <a:rPr dirty="0" sz="1200" spc="125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0"/>
              </a:spcBef>
              <a:buFont typeface="Lucida Sans Unicode"/>
              <a:buChar char="•"/>
            </a:pPr>
            <a:endParaRPr sz="1200">
              <a:latin typeface="Calibri"/>
              <a:cs typeface="Calibri"/>
            </a:endParaRPr>
          </a:p>
          <a:p>
            <a:pPr algn="just" marL="152400" marR="182245" indent="222250">
              <a:lnSpc>
                <a:spcPct val="100000"/>
              </a:lnSpc>
              <a:spcBef>
                <a:spcPts val="5"/>
              </a:spcBef>
            </a:pPr>
            <a:r>
              <a:rPr dirty="0" sz="1200" spc="-20">
                <a:latin typeface="Calibri"/>
                <a:cs typeface="Calibri"/>
              </a:rPr>
              <a:t>As´ı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mantener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constante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60" i="1">
                <a:latin typeface="Calibri"/>
                <a:cs typeface="Calibri"/>
              </a:rPr>
              <a:t>V</a:t>
            </a:r>
            <a:r>
              <a:rPr dirty="0" baseline="-13888" sz="1200" spc="89" i="1">
                <a:latin typeface="Calibri"/>
                <a:cs typeface="Calibri"/>
              </a:rPr>
              <a:t>m</a:t>
            </a:r>
            <a:r>
              <a:rPr dirty="0" sz="1200" spc="60">
                <a:latin typeface="Calibri"/>
                <a:cs typeface="Calibri"/>
              </a:rPr>
              <a:t>,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debemos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resolver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</a:t>
            </a:r>
            <a:r>
              <a:rPr dirty="0" sz="1200" spc="50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ri</a:t>
            </a:r>
            <a:r>
              <a:rPr dirty="0" sz="1200" spc="50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ci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´n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Q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propia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usando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generadores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consumidores).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endParaRPr sz="1200">
              <a:latin typeface="Calibri"/>
              <a:cs typeface="Calibri"/>
            </a:endParaRPr>
          </a:p>
          <a:p>
            <a:pPr marL="374650">
              <a:lnSpc>
                <a:spcPct val="100000"/>
              </a:lnSpc>
              <a:spcBef>
                <a:spcPts val="5"/>
              </a:spcBef>
            </a:pPr>
            <a:r>
              <a:rPr dirty="0" sz="1200" spc="110" b="1">
                <a:latin typeface="Calibri"/>
                <a:cs typeface="Calibri"/>
              </a:rPr>
              <a:t>Cuando</a:t>
            </a:r>
            <a:r>
              <a:rPr dirty="0" sz="1200" spc="229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el</a:t>
            </a:r>
            <a:r>
              <a:rPr dirty="0" sz="1200" spc="210" b="1">
                <a:latin typeface="Calibri"/>
                <a:cs typeface="Calibri"/>
              </a:rPr>
              <a:t> </a:t>
            </a:r>
            <a:r>
              <a:rPr dirty="0" sz="1200" spc="85" b="1">
                <a:latin typeface="Calibri"/>
                <a:cs typeface="Calibri"/>
              </a:rPr>
              <a:t>Sistema</a:t>
            </a:r>
            <a:r>
              <a:rPr dirty="0" sz="1200" spc="229" b="1">
                <a:latin typeface="Calibri"/>
                <a:cs typeface="Calibri"/>
              </a:rPr>
              <a:t> </a:t>
            </a:r>
            <a:r>
              <a:rPr dirty="0" sz="1200" spc="85" b="1">
                <a:latin typeface="Calibri"/>
                <a:cs typeface="Calibri"/>
              </a:rPr>
              <a:t>Opera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0"/>
              </a:spcBef>
            </a:pPr>
            <a:endParaRPr sz="1200">
              <a:latin typeface="Calibri"/>
              <a:cs typeface="Calibri"/>
            </a:endParaRPr>
          </a:p>
          <a:p>
            <a:pPr algn="just" marL="521970" marR="182880" indent="-149225">
              <a:lnSpc>
                <a:spcPct val="100000"/>
              </a:lnSpc>
              <a:buFont typeface="Lucida Sans Unicode"/>
              <a:buChar char="•"/>
              <a:tabLst>
                <a:tab pos="523875" algn="l"/>
              </a:tabLst>
            </a:pPr>
            <a:r>
              <a:rPr dirty="0" sz="1200" spc="50">
                <a:latin typeface="Calibri"/>
                <a:cs typeface="Calibri"/>
              </a:rPr>
              <a:t>Con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pico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(m´axima),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aumentan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necesidades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reactiva;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en- </a:t>
            </a:r>
            <a:r>
              <a:rPr dirty="0" sz="1200" spc="-25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tonces,</a:t>
            </a:r>
            <a:r>
              <a:rPr dirty="0" sz="1200" spc="2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tendencia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V</a:t>
            </a:r>
            <a:r>
              <a:rPr dirty="0" baseline="-13888" sz="1200" spc="82" i="1">
                <a:latin typeface="Calibri"/>
                <a:cs typeface="Calibri"/>
              </a:rPr>
              <a:t>m</a:t>
            </a:r>
            <a:r>
              <a:rPr dirty="0" baseline="-13888" sz="1200" spc="569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disminuir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tanto,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debe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colocar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capacitores </a:t>
            </a:r>
            <a:r>
              <a:rPr dirty="0" sz="1200" spc="-1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sincronos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generar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necesaria.</a:t>
            </a:r>
            <a:endParaRPr sz="1200">
              <a:latin typeface="Calibri"/>
              <a:cs typeface="Calibri"/>
            </a:endParaRPr>
          </a:p>
          <a:p>
            <a:pPr algn="just" marL="521970" marR="180340" indent="-149225">
              <a:lnSpc>
                <a:spcPct val="100200"/>
              </a:lnSpc>
              <a:spcBef>
                <a:spcPts val="1005"/>
              </a:spcBef>
              <a:buFont typeface="Lucida Sans Unicode"/>
              <a:buChar char="•"/>
              <a:tabLst>
                <a:tab pos="523875" algn="l"/>
              </a:tabLst>
            </a:pPr>
            <a:r>
              <a:rPr dirty="0" sz="1200" spc="50">
                <a:latin typeface="Calibri"/>
                <a:cs typeface="Calibri"/>
              </a:rPr>
              <a:t>Con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baja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(m´ınima),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efecto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capacitivo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l´ınea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transmisi´on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potencia </a:t>
            </a:r>
            <a:r>
              <a:rPr dirty="0" sz="1200" spc="-1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reactiva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mayor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necesaria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carga,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reactiva 	puede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invertido,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lleva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aumento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tensi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;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entonces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puede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necesario </a:t>
            </a:r>
            <a:r>
              <a:rPr dirty="0" sz="1200" spc="-20">
                <a:latin typeface="Calibri"/>
                <a:cs typeface="Calibri"/>
              </a:rPr>
              <a:t>ins- </a:t>
            </a:r>
            <a:r>
              <a:rPr dirty="0" sz="1200" spc="-2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talar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consumidores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m,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es,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deben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colocar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reactores </a:t>
            </a:r>
            <a:r>
              <a:rPr dirty="0" sz="1200" spc="-1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paralelo.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0"/>
              </a:spcBef>
            </a:pPr>
            <a:endParaRPr sz="1200">
              <a:latin typeface="Calibri"/>
              <a:cs typeface="Calibri"/>
            </a:endParaRPr>
          </a:p>
          <a:p>
            <a:pPr marL="374650">
              <a:lnSpc>
                <a:spcPct val="100000"/>
              </a:lnSpc>
            </a:pPr>
            <a:r>
              <a:rPr dirty="0" sz="1200" b="1">
                <a:latin typeface="Calibri"/>
                <a:cs typeface="Calibri"/>
              </a:rPr>
              <a:t>Porqu´e</a:t>
            </a:r>
            <a:r>
              <a:rPr dirty="0" sz="1200" spc="21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es</a:t>
            </a:r>
            <a:r>
              <a:rPr dirty="0" sz="1200" spc="235" b="1">
                <a:latin typeface="Calibri"/>
                <a:cs typeface="Calibri"/>
              </a:rPr>
              <a:t> </a:t>
            </a:r>
            <a:r>
              <a:rPr dirty="0" sz="1200" spc="80" b="1">
                <a:latin typeface="Calibri"/>
                <a:cs typeface="Calibri"/>
              </a:rPr>
              <a:t>importante</a:t>
            </a:r>
            <a:r>
              <a:rPr dirty="0" sz="1200" spc="235" b="1">
                <a:latin typeface="Calibri"/>
                <a:cs typeface="Calibri"/>
              </a:rPr>
              <a:t> </a:t>
            </a:r>
            <a:r>
              <a:rPr dirty="0" sz="1200" spc="70" b="1">
                <a:latin typeface="Calibri"/>
                <a:cs typeface="Calibri"/>
              </a:rPr>
              <a:t>mantener</a:t>
            </a:r>
            <a:r>
              <a:rPr dirty="0" sz="1200" spc="240" b="1">
                <a:latin typeface="Calibri"/>
                <a:cs typeface="Calibri"/>
              </a:rPr>
              <a:t> </a:t>
            </a:r>
            <a:r>
              <a:rPr dirty="0" sz="1200" spc="85" b="1">
                <a:latin typeface="Calibri"/>
                <a:cs typeface="Calibri"/>
              </a:rPr>
              <a:t>un</a:t>
            </a:r>
            <a:r>
              <a:rPr dirty="0" sz="1200" spc="235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perfil</a:t>
            </a:r>
            <a:r>
              <a:rPr dirty="0" sz="1200" spc="235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adecuado</a:t>
            </a:r>
            <a:r>
              <a:rPr dirty="0" sz="1200" spc="254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35" b="1">
                <a:latin typeface="Calibri"/>
                <a:cs typeface="Calibri"/>
              </a:rPr>
              <a:t> </a:t>
            </a:r>
            <a:r>
              <a:rPr dirty="0" sz="1200" spc="90" b="1">
                <a:latin typeface="Calibri"/>
                <a:cs typeface="Calibri"/>
              </a:rPr>
              <a:t>t</a:t>
            </a:r>
            <a:r>
              <a:rPr dirty="0" sz="1200" spc="80" b="1">
                <a:latin typeface="Calibri"/>
                <a:cs typeface="Calibri"/>
              </a:rPr>
              <a:t>ens</a:t>
            </a:r>
            <a:r>
              <a:rPr dirty="0" sz="1200" spc="75" b="1">
                <a:latin typeface="Calibri"/>
                <a:cs typeface="Calibri"/>
              </a:rPr>
              <a:t>i</a:t>
            </a:r>
            <a:r>
              <a:rPr dirty="0" sz="1200" spc="-570" b="1">
                <a:latin typeface="Calibri"/>
                <a:cs typeface="Calibri"/>
              </a:rPr>
              <a:t>o</a:t>
            </a:r>
            <a:r>
              <a:rPr dirty="0" sz="1200" spc="75" b="1">
                <a:latin typeface="Calibri"/>
                <a:cs typeface="Calibri"/>
              </a:rPr>
              <a:t>´</a:t>
            </a:r>
            <a:r>
              <a:rPr dirty="0" sz="1200" spc="85" b="1">
                <a:latin typeface="Calibri"/>
                <a:cs typeface="Calibri"/>
              </a:rPr>
              <a:t>n</a:t>
            </a:r>
            <a:r>
              <a:rPr dirty="0" sz="1200" spc="235" b="1">
                <a:latin typeface="Calibri"/>
                <a:cs typeface="Calibri"/>
              </a:rPr>
              <a:t> </a:t>
            </a:r>
            <a:r>
              <a:rPr dirty="0" sz="1200" spc="30" b="1">
                <a:latin typeface="Calibri"/>
                <a:cs typeface="Calibri"/>
              </a:rPr>
              <a:t>?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endParaRPr sz="1200">
              <a:latin typeface="Calibri"/>
              <a:cs typeface="Calibri"/>
            </a:endParaRPr>
          </a:p>
          <a:p>
            <a:pPr algn="just" marL="151765" marR="181610" indent="222250">
              <a:lnSpc>
                <a:spcPct val="100400"/>
              </a:lnSpc>
            </a:pPr>
            <a:r>
              <a:rPr dirty="0" sz="1200">
                <a:latin typeface="Calibri"/>
                <a:cs typeface="Calibri"/>
              </a:rPr>
              <a:t>Porque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todos los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equipos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15">
                <a:latin typeface="Calibri"/>
                <a:cs typeface="Calibri"/>
              </a:rPr>
              <a:t>el</a:t>
            </a:r>
            <a:r>
              <a:rPr dirty="0" sz="1200" spc="-615">
                <a:latin typeface="Calibri"/>
                <a:cs typeface="Calibri"/>
              </a:rPr>
              <a:t>e</a:t>
            </a:r>
            <a:r>
              <a:rPr dirty="0" sz="1200">
                <a:latin typeface="Calibri"/>
                <a:cs typeface="Calibri"/>
              </a:rPr>
              <a:t>´</a:t>
            </a:r>
            <a:r>
              <a:rPr dirty="0" sz="1200" spc="20">
                <a:latin typeface="Calibri"/>
                <a:cs typeface="Calibri"/>
              </a:rPr>
              <a:t>ctric</a:t>
            </a:r>
            <a:r>
              <a:rPr dirty="0" sz="1200" spc="25">
                <a:latin typeface="Calibri"/>
                <a:cs typeface="Calibri"/>
              </a:rPr>
              <a:t>os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proyectados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operar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 la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llamada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tens</a:t>
            </a:r>
            <a:r>
              <a:rPr dirty="0" sz="1200" spc="3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nomi- </a:t>
            </a:r>
            <a:r>
              <a:rPr dirty="0" sz="1200">
                <a:latin typeface="Calibri"/>
                <a:cs typeface="Calibri"/>
              </a:rPr>
              <a:t>nal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presentar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problemas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funcionamiento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durac</a:t>
            </a:r>
            <a:r>
              <a:rPr dirty="0" sz="1200" spc="65">
                <a:latin typeface="Calibri"/>
                <a:cs typeface="Calibri"/>
              </a:rPr>
              <a:t>i</a:t>
            </a:r>
            <a:r>
              <a:rPr dirty="0" sz="1200" spc="-565">
                <a:latin typeface="Calibri"/>
                <a:cs typeface="Calibri"/>
              </a:rPr>
              <a:t>o</a:t>
            </a:r>
            <a:r>
              <a:rPr dirty="0" sz="1200" spc="70">
                <a:latin typeface="Calibri"/>
                <a:cs typeface="Calibri"/>
              </a:rPr>
              <a:t>´</a:t>
            </a:r>
            <a:r>
              <a:rPr dirty="0" sz="1200" spc="75">
                <a:latin typeface="Calibri"/>
                <a:cs typeface="Calibri"/>
              </a:rPr>
              <a:t>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equipos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cuando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operados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otros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tensi´on.</a:t>
            </a:r>
            <a:r>
              <a:rPr dirty="0" sz="1200" spc="455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general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tensi</a:t>
            </a:r>
            <a:r>
              <a:rPr dirty="0" sz="1200" spc="-575">
                <a:latin typeface="Calibri"/>
                <a:cs typeface="Calibri"/>
              </a:rPr>
              <a:t>o</a:t>
            </a:r>
            <a:r>
              <a:rPr dirty="0" sz="1200" spc="70">
                <a:latin typeface="Calibri"/>
                <a:cs typeface="Calibri"/>
              </a:rPr>
              <a:t>´n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controlada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taps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transformadores,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compensaci´on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capacitiva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inductiva,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motores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generadores s´ıncronos.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endParaRPr sz="1200">
              <a:latin typeface="Calibri"/>
              <a:cs typeface="Calibri"/>
            </a:endParaRPr>
          </a:p>
          <a:p>
            <a:pPr algn="just" marL="152400" marR="180340" indent="222250">
              <a:lnSpc>
                <a:spcPct val="100299"/>
              </a:lnSpc>
            </a:pPr>
            <a:r>
              <a:rPr dirty="0" sz="1200" spc="85" b="1">
                <a:latin typeface="Calibri"/>
                <a:cs typeface="Calibri"/>
              </a:rPr>
              <a:t>Ejemplo</a:t>
            </a:r>
            <a:r>
              <a:rPr dirty="0" sz="1200" spc="85">
                <a:latin typeface="Calibri"/>
                <a:cs typeface="Calibri"/>
              </a:rPr>
              <a:t>: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mostrado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3.7,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determinar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generada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cada </a:t>
            </a:r>
            <a:r>
              <a:rPr dirty="0" sz="1200">
                <a:latin typeface="Calibri"/>
                <a:cs typeface="Calibri"/>
              </a:rPr>
              <a:t>generador,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mantener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perfil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tens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baseline="-13888" sz="1200" spc="31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2</a:t>
            </a:r>
            <a:r>
              <a:rPr dirty="0" baseline="-13888" sz="1200" spc="31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90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Adem</a:t>
            </a:r>
            <a:r>
              <a:rPr dirty="0" sz="1200" spc="-505">
                <a:latin typeface="Calibri"/>
                <a:cs typeface="Calibri"/>
              </a:rPr>
              <a:t>a</a:t>
            </a:r>
            <a:r>
              <a:rPr dirty="0" sz="1200" spc="75">
                <a:latin typeface="Calibri"/>
                <a:cs typeface="Calibri"/>
              </a:rPr>
              <a:t>´s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las </a:t>
            </a:r>
            <a:r>
              <a:rPr dirty="0" sz="1200" spc="-10">
                <a:latin typeface="Calibri"/>
                <a:cs typeface="Calibri"/>
              </a:rPr>
              <a:t>p´erdidas.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desarrollo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sugiere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utilizar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inyecciones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y/o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descritas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cap´ıtulos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anteriores.</a:t>
            </a:r>
            <a:endParaRPr sz="1200">
              <a:latin typeface="Calibri"/>
              <a:cs typeface="Calibri"/>
            </a:endParaRPr>
          </a:p>
          <a:p>
            <a:pPr algn="ctr" marL="59690">
              <a:lnSpc>
                <a:spcPct val="100000"/>
              </a:lnSpc>
              <a:spcBef>
                <a:spcPts val="835"/>
              </a:spcBef>
              <a:tabLst>
                <a:tab pos="3259454" algn="l"/>
              </a:tabLst>
            </a:pPr>
            <a:r>
              <a:rPr dirty="0" sz="1150" spc="-25">
                <a:latin typeface="Times New Roman"/>
                <a:cs typeface="Times New Roman"/>
              </a:rPr>
              <a:t>G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150" spc="-25">
                <a:latin typeface="Times New Roman"/>
                <a:cs typeface="Times New Roman"/>
              </a:rPr>
              <a:t>G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547109" y="8240014"/>
            <a:ext cx="97409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X</a:t>
            </a:r>
            <a:r>
              <a:rPr dirty="0" sz="1050" spc="-145">
                <a:latin typeface="Times New Roman"/>
                <a:cs typeface="Times New Roman"/>
              </a:rPr>
              <a:t> </a:t>
            </a:r>
            <a:r>
              <a:rPr dirty="0" sz="900">
                <a:latin typeface="Times New Roman"/>
                <a:cs typeface="Times New Roman"/>
              </a:rPr>
              <a:t>12</a:t>
            </a:r>
            <a:r>
              <a:rPr dirty="0" sz="900" spc="225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=</a:t>
            </a:r>
            <a:r>
              <a:rPr dirty="0" sz="1050" spc="484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0.03</a:t>
            </a:r>
            <a:r>
              <a:rPr dirty="0" sz="1000" spc="270">
                <a:latin typeface="Times New Roman"/>
                <a:cs typeface="Times New Roman"/>
              </a:rPr>
              <a:t> </a:t>
            </a:r>
            <a:r>
              <a:rPr dirty="0" sz="1050" spc="-20">
                <a:latin typeface="Times New Roman"/>
                <a:cs typeface="Times New Roman"/>
              </a:rPr>
              <a:t>p.u.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5718809" y="8651494"/>
            <a:ext cx="38290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10">
                <a:latin typeface="Times New Roman"/>
                <a:cs typeface="Times New Roman"/>
              </a:rPr>
              <a:t>20+j10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061210" y="8651494"/>
            <a:ext cx="320040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10">
                <a:latin typeface="Times New Roman"/>
                <a:cs typeface="Times New Roman"/>
              </a:rPr>
              <a:t>10+j3</a:t>
            </a:r>
            <a:endParaRPr sz="1000">
              <a:latin typeface="Times New Roman"/>
              <a:cs typeface="Times New Roman"/>
            </a:endParaRPr>
          </a:p>
        </p:txBody>
      </p:sp>
      <p:grpSp>
        <p:nvGrpSpPr>
          <p:cNvPr id="27" name="object 27" descr=""/>
          <p:cNvGrpSpPr/>
          <p:nvPr/>
        </p:nvGrpSpPr>
        <p:grpSpPr>
          <a:xfrm>
            <a:off x="2356802" y="7472616"/>
            <a:ext cx="3434715" cy="120014"/>
            <a:chOff x="2356802" y="7472616"/>
            <a:chExt cx="3434715" cy="120014"/>
          </a:xfrm>
        </p:grpSpPr>
        <p:pic>
          <p:nvPicPr>
            <p:cNvPr id="28" name="object 28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56802" y="7472616"/>
              <a:ext cx="234314" cy="120014"/>
            </a:xfrm>
            <a:prstGeom prst="rect">
              <a:avLst/>
            </a:prstGeom>
          </p:spPr>
        </p:pic>
        <p:pic>
          <p:nvPicPr>
            <p:cNvPr id="29" name="object 2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557202" y="7472616"/>
              <a:ext cx="234315" cy="120014"/>
            </a:xfrm>
            <a:prstGeom prst="rect">
              <a:avLst/>
            </a:prstGeom>
          </p:spPr>
        </p:pic>
      </p:grpSp>
      <p:sp>
        <p:nvSpPr>
          <p:cNvPr id="30" name="object 30" descr=""/>
          <p:cNvSpPr txBox="1"/>
          <p:nvPr/>
        </p:nvSpPr>
        <p:spPr>
          <a:xfrm>
            <a:off x="2681732" y="8582914"/>
            <a:ext cx="2822575" cy="60833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20320">
              <a:lnSpc>
                <a:spcPct val="100000"/>
              </a:lnSpc>
              <a:spcBef>
                <a:spcPts val="130"/>
              </a:spcBef>
              <a:tabLst>
                <a:tab pos="2592070" algn="l"/>
              </a:tabLst>
            </a:pPr>
            <a:r>
              <a:rPr dirty="0" sz="1050">
                <a:latin typeface="Times New Roman"/>
                <a:cs typeface="Times New Roman"/>
              </a:rPr>
              <a:t>S</a:t>
            </a:r>
            <a:r>
              <a:rPr dirty="0" sz="1050" spc="4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1050">
                <a:latin typeface="Times New Roman"/>
                <a:cs typeface="Times New Roman"/>
              </a:rPr>
              <a:t>S</a:t>
            </a:r>
            <a:r>
              <a:rPr dirty="0" sz="1050" spc="4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21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3.7: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l</a:t>
            </a:r>
            <a:r>
              <a:rPr dirty="0" sz="1200" spc="-600">
                <a:latin typeface="Calibri"/>
                <a:cs typeface="Calibri"/>
              </a:rPr>
              <a:t>e</a:t>
            </a:r>
            <a:r>
              <a:rPr dirty="0" sz="1200" spc="1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ctrico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barras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0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71</a:t>
            </a:fld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694535" y="1280311"/>
            <a:ext cx="55244" cy="0"/>
          </a:xfrm>
          <a:custGeom>
            <a:avLst/>
            <a:gdLst/>
            <a:ahLst/>
            <a:cxnLst/>
            <a:rect l="l" t="t" r="r" b="b"/>
            <a:pathLst>
              <a:path w="55244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185263" y="1280311"/>
            <a:ext cx="55244" cy="0"/>
          </a:xfrm>
          <a:custGeom>
            <a:avLst/>
            <a:gdLst/>
            <a:ahLst/>
            <a:cxnLst/>
            <a:rect l="l" t="t" r="r" b="b"/>
            <a:pathLst>
              <a:path w="55244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1099298" y="751464"/>
            <a:ext cx="1332230" cy="1029969"/>
          </a:xfrm>
          <a:prstGeom prst="rect">
            <a:avLst/>
          </a:prstGeom>
        </p:spPr>
        <p:txBody>
          <a:bodyPr wrap="square" lIns="0" tIns="104139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819"/>
              </a:spcBef>
            </a:pPr>
            <a:r>
              <a:rPr dirty="0" sz="1200" spc="-10">
                <a:latin typeface="Calibri"/>
                <a:cs typeface="Calibri"/>
              </a:rPr>
              <a:t>Dado:</a:t>
            </a:r>
            <a:endParaRPr sz="12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spcBef>
                <a:spcPts val="720"/>
              </a:spcBef>
            </a:pPr>
            <a:r>
              <a:rPr dirty="0" sz="1200" spc="145" i="1">
                <a:latin typeface="Calibri"/>
                <a:cs typeface="Calibri"/>
              </a:rPr>
              <a:t>E</a:t>
            </a:r>
            <a:r>
              <a:rPr dirty="0" baseline="-13888" sz="1200" spc="217">
                <a:latin typeface="Calibri"/>
                <a:cs typeface="Calibri"/>
              </a:rPr>
              <a:t>2</a:t>
            </a:r>
            <a:r>
              <a:rPr dirty="0" baseline="-13888" sz="1200" spc="18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40" i="1">
                <a:latin typeface="Calibri"/>
                <a:cs typeface="Calibri"/>
              </a:rPr>
              <a:t>V</a:t>
            </a:r>
            <a:r>
              <a:rPr dirty="0" baseline="-13888" sz="1200" spc="-60">
                <a:latin typeface="Calibri"/>
                <a:cs typeface="Calibri"/>
              </a:rPr>
              <a:t>2</a:t>
            </a:r>
            <a:r>
              <a:rPr dirty="0" baseline="13888" sz="1200" spc="-60">
                <a:latin typeface="Cambria"/>
                <a:cs typeface="Cambria"/>
              </a:rPr>
              <a:t>∗</a:t>
            </a:r>
            <a:r>
              <a:rPr dirty="0" baseline="13888" sz="1200" spc="555">
                <a:latin typeface="Cambria"/>
                <a:cs typeface="Cambria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baseline="31250" sz="1200" i="1">
                <a:latin typeface="Calibri"/>
                <a:cs typeface="Calibri"/>
              </a:rPr>
              <a:t>o</a:t>
            </a:r>
            <a:r>
              <a:rPr dirty="0" baseline="31250" sz="1200" spc="20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-100">
                <a:latin typeface="Calibri"/>
                <a:cs typeface="Calibri"/>
              </a:rPr>
              <a:t>1</a:t>
            </a:r>
            <a:r>
              <a:rPr dirty="0" baseline="13888" sz="1200" spc="-150">
                <a:latin typeface="Cambria"/>
                <a:cs typeface="Cambria"/>
              </a:rPr>
              <a:t>∗</a:t>
            </a:r>
            <a:r>
              <a:rPr dirty="0" baseline="13888" sz="1200" spc="555">
                <a:latin typeface="Cambria"/>
                <a:cs typeface="Cambria"/>
              </a:rPr>
              <a:t> </a:t>
            </a:r>
            <a:r>
              <a:rPr dirty="0" sz="1200" spc="-25">
                <a:latin typeface="Calibri"/>
                <a:cs typeface="Calibri"/>
              </a:rPr>
              <a:t>0</a:t>
            </a:r>
            <a:r>
              <a:rPr dirty="0" baseline="31250" sz="1200" spc="-37" i="1">
                <a:latin typeface="Calibri"/>
                <a:cs typeface="Calibri"/>
              </a:rPr>
              <a:t>o</a:t>
            </a:r>
            <a:endParaRPr baseline="31250"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80"/>
              </a:spcBef>
            </a:pPr>
            <a:endParaRPr sz="12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spcBef>
                <a:spcPts val="5"/>
              </a:spcBef>
              <a:tabLst>
                <a:tab pos="1149985" algn="l"/>
              </a:tabLst>
            </a:pPr>
            <a:r>
              <a:rPr dirty="0" sz="1200" spc="50" i="1">
                <a:latin typeface="Calibri"/>
                <a:cs typeface="Calibri"/>
              </a:rPr>
              <a:t>P</a:t>
            </a:r>
            <a:r>
              <a:rPr dirty="0" baseline="-13888" sz="1200" spc="75">
                <a:latin typeface="Calibri"/>
                <a:cs typeface="Calibri"/>
              </a:rPr>
              <a:t>12</a:t>
            </a:r>
            <a:r>
              <a:rPr dirty="0" baseline="-13888" sz="1200" spc="254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10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p.u.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5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3410559" y="1280311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4213707" y="1280311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2555748" y="1117914"/>
            <a:ext cx="18307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22580" algn="l"/>
              </a:tabLst>
            </a:pPr>
            <a:r>
              <a:rPr dirty="0" sz="1200" spc="25">
                <a:latin typeface="Calibri"/>
                <a:cs typeface="Calibri"/>
              </a:rPr>
              <a:t>y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45" i="1">
                <a:latin typeface="Calibri"/>
                <a:cs typeface="Calibri"/>
              </a:rPr>
              <a:t>E</a:t>
            </a:r>
            <a:r>
              <a:rPr dirty="0" baseline="-13888" sz="1200" spc="217">
                <a:latin typeface="Calibri"/>
                <a:cs typeface="Calibri"/>
              </a:rPr>
              <a:t>1</a:t>
            </a:r>
            <a:r>
              <a:rPr dirty="0" baseline="-13888" sz="1200" spc="11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-40" i="1">
                <a:latin typeface="Calibri"/>
                <a:cs typeface="Calibri"/>
              </a:rPr>
              <a:t>V</a:t>
            </a:r>
            <a:r>
              <a:rPr dirty="0" baseline="-13888" sz="1200" spc="-60">
                <a:latin typeface="Calibri"/>
                <a:cs typeface="Calibri"/>
              </a:rPr>
              <a:t>1</a:t>
            </a:r>
            <a:r>
              <a:rPr dirty="0" baseline="13888" sz="1200" spc="-60">
                <a:latin typeface="Cambria"/>
                <a:cs typeface="Cambria"/>
              </a:rPr>
              <a:t>∗</a:t>
            </a:r>
            <a:r>
              <a:rPr dirty="0" baseline="13888" sz="1200" spc="525">
                <a:latin typeface="Cambria"/>
                <a:cs typeface="Cambria"/>
              </a:rPr>
              <a:t> </a:t>
            </a:r>
            <a:r>
              <a:rPr dirty="0" sz="1200" spc="-10" i="1">
                <a:latin typeface="Calibri"/>
                <a:cs typeface="Calibri"/>
              </a:rPr>
              <a:t>θ</a:t>
            </a:r>
            <a:r>
              <a:rPr dirty="0" baseline="-13888" sz="1200" spc="-15">
                <a:latin typeface="Calibri"/>
                <a:cs typeface="Calibri"/>
              </a:rPr>
              <a:t>1</a:t>
            </a:r>
            <a:r>
              <a:rPr dirty="0" baseline="-13888" sz="1200" spc="112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>
                <a:latin typeface="Calibri"/>
                <a:cs typeface="Calibri"/>
              </a:rPr>
              <a:t>2</a:t>
            </a:r>
            <a:r>
              <a:rPr dirty="0" baseline="-13888" sz="1200" spc="19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-100">
                <a:latin typeface="Calibri"/>
                <a:cs typeface="Calibri"/>
              </a:rPr>
              <a:t>1</a:t>
            </a:r>
            <a:r>
              <a:rPr dirty="0" baseline="13888" sz="1200" spc="-150">
                <a:latin typeface="Cambria"/>
                <a:cs typeface="Cambria"/>
              </a:rPr>
              <a:t>∗</a:t>
            </a:r>
            <a:r>
              <a:rPr dirty="0" baseline="13888" sz="1200" spc="532">
                <a:latin typeface="Cambria"/>
                <a:cs typeface="Cambria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δ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584195" y="1647061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032099" y="1564764"/>
            <a:ext cx="21462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32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006851" y="1691258"/>
            <a:ext cx="2565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150" i="1">
                <a:latin typeface="Calibri"/>
                <a:cs typeface="Calibri"/>
              </a:rPr>
              <a:t>X</a:t>
            </a:r>
            <a:r>
              <a:rPr dirty="0" sz="600" spc="100">
                <a:latin typeface="Calibri"/>
                <a:cs typeface="Calibri"/>
              </a:rPr>
              <a:t>12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568547" y="1564764"/>
            <a:ext cx="21780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33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568700" y="1677540"/>
            <a:ext cx="2159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0">
                <a:latin typeface="Calibri"/>
                <a:cs typeface="Calibri"/>
              </a:rPr>
              <a:t>0</a:t>
            </a:r>
            <a:r>
              <a:rPr dirty="0" sz="800" spc="-20" i="1">
                <a:latin typeface="Calibri"/>
                <a:cs typeface="Calibri"/>
              </a:rPr>
              <a:t>.</a:t>
            </a:r>
            <a:r>
              <a:rPr dirty="0" sz="800" spc="-20">
                <a:latin typeface="Calibri"/>
                <a:cs typeface="Calibri"/>
              </a:rPr>
              <a:t>03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521705" y="1573590"/>
            <a:ext cx="14363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1775" algn="l"/>
                <a:tab pos="768350" algn="l"/>
                <a:tab pos="1307465" algn="l"/>
              </a:tabLst>
            </a:pP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975608" y="1573590"/>
            <a:ext cx="1435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108196" y="1564764"/>
            <a:ext cx="185420" cy="2597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ts val="925"/>
              </a:lnSpc>
              <a:spcBef>
                <a:spcPts val="95"/>
              </a:spcBef>
            </a:pPr>
            <a:r>
              <a:rPr dirty="0" u="sng" sz="800" spc="-2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100</a:t>
            </a:r>
            <a:endParaRPr sz="800">
              <a:latin typeface="Calibri"/>
              <a:cs typeface="Calibri"/>
            </a:endParaRPr>
          </a:p>
          <a:p>
            <a:pPr algn="ctr">
              <a:lnSpc>
                <a:spcPts val="925"/>
              </a:lnSpc>
            </a:pP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953871" y="3125875"/>
            <a:ext cx="55244" cy="0"/>
          </a:xfrm>
          <a:custGeom>
            <a:avLst/>
            <a:gdLst/>
            <a:ahLst/>
            <a:cxnLst/>
            <a:rect l="l" t="t" r="r" b="b"/>
            <a:pathLst>
              <a:path w="55244" h="0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889508" y="2030790"/>
            <a:ext cx="6221730" cy="15963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7305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Determinar:</a:t>
            </a:r>
            <a:r>
              <a:rPr dirty="0" sz="1200" spc="350">
                <a:latin typeface="Calibri"/>
                <a:cs typeface="Calibri"/>
              </a:rPr>
              <a:t> </a:t>
            </a:r>
            <a:r>
              <a:rPr dirty="0" sz="1200" spc="110" i="1">
                <a:latin typeface="Calibri"/>
                <a:cs typeface="Calibri"/>
              </a:rPr>
              <a:t>P</a:t>
            </a:r>
            <a:r>
              <a:rPr dirty="0" baseline="-13888" sz="1200" spc="165" i="1">
                <a:latin typeface="Calibri"/>
                <a:cs typeface="Calibri"/>
              </a:rPr>
              <a:t>G</a:t>
            </a:r>
            <a:r>
              <a:rPr dirty="0" baseline="-27777" sz="900" spc="165">
                <a:latin typeface="Calibri"/>
                <a:cs typeface="Calibri"/>
              </a:rPr>
              <a:t>1</a:t>
            </a:r>
            <a:r>
              <a:rPr dirty="0" baseline="-27777" sz="900" spc="-37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30" i="1">
                <a:latin typeface="Calibri"/>
                <a:cs typeface="Calibri"/>
              </a:rPr>
              <a:t> </a:t>
            </a:r>
            <a:r>
              <a:rPr dirty="0" sz="1200" spc="110" i="1">
                <a:latin typeface="Calibri"/>
                <a:cs typeface="Calibri"/>
              </a:rPr>
              <a:t>Q</a:t>
            </a:r>
            <a:r>
              <a:rPr dirty="0" baseline="-13888" sz="1200" spc="165" i="1">
                <a:latin typeface="Calibri"/>
                <a:cs typeface="Calibri"/>
              </a:rPr>
              <a:t>G</a:t>
            </a:r>
            <a:r>
              <a:rPr dirty="0" baseline="-27777" sz="900" spc="165">
                <a:latin typeface="Calibri"/>
                <a:cs typeface="Calibri"/>
              </a:rPr>
              <a:t>1</a:t>
            </a:r>
            <a:r>
              <a:rPr dirty="0" baseline="-27777" sz="900" spc="-22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35" i="1">
                <a:latin typeface="Calibri"/>
                <a:cs typeface="Calibri"/>
              </a:rPr>
              <a:t> </a:t>
            </a:r>
            <a:r>
              <a:rPr dirty="0" sz="1200" spc="110" i="1">
                <a:latin typeface="Calibri"/>
                <a:cs typeface="Calibri"/>
              </a:rPr>
              <a:t>P</a:t>
            </a:r>
            <a:r>
              <a:rPr dirty="0" baseline="-13888" sz="1200" spc="165" i="1">
                <a:latin typeface="Calibri"/>
                <a:cs typeface="Calibri"/>
              </a:rPr>
              <a:t>G</a:t>
            </a:r>
            <a:r>
              <a:rPr dirty="0" baseline="-27777" sz="900" spc="165">
                <a:latin typeface="Calibri"/>
                <a:cs typeface="Calibri"/>
              </a:rPr>
              <a:t>2</a:t>
            </a:r>
            <a:r>
              <a:rPr dirty="0" baseline="-27777" sz="900" spc="-37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35" i="1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Q</a:t>
            </a:r>
            <a:r>
              <a:rPr dirty="0" baseline="-13888" sz="1200" spc="127" i="1">
                <a:latin typeface="Calibri"/>
                <a:cs typeface="Calibri"/>
              </a:rPr>
              <a:t>G</a:t>
            </a:r>
            <a:r>
              <a:rPr dirty="0" baseline="-27777" sz="900" spc="127">
                <a:latin typeface="Calibri"/>
                <a:cs typeface="Calibri"/>
              </a:rPr>
              <a:t>2</a:t>
            </a:r>
            <a:endParaRPr baseline="-27777"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85"/>
              </a:spcBef>
            </a:pPr>
            <a:endParaRPr sz="1200">
              <a:latin typeface="Calibri"/>
              <a:cs typeface="Calibri"/>
            </a:endParaRPr>
          </a:p>
          <a:p>
            <a:pPr algn="just" marL="50800" marR="43180" indent="222250">
              <a:lnSpc>
                <a:spcPct val="100400"/>
              </a:lnSpc>
              <a:spcBef>
                <a:spcPts val="5"/>
              </a:spcBef>
            </a:pPr>
            <a:r>
              <a:rPr dirty="0" sz="1200">
                <a:latin typeface="Calibri"/>
                <a:cs typeface="Calibri"/>
              </a:rPr>
              <a:t>Conocidas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estado,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nodo,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95">
                <a:latin typeface="Calibri"/>
                <a:cs typeface="Calibri"/>
              </a:rPr>
              <a:t>p</a:t>
            </a:r>
            <a:r>
              <a:rPr dirty="0" sz="1200" spc="100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d</a:t>
            </a:r>
            <a:r>
              <a:rPr dirty="0" sz="1200" spc="55">
                <a:latin typeface="Calibri"/>
                <a:cs typeface="Calibri"/>
              </a:rPr>
              <a:t>r</a:t>
            </a:r>
            <a:r>
              <a:rPr dirty="0" sz="1200" spc="-509">
                <a:latin typeface="Calibri"/>
                <a:cs typeface="Calibri"/>
              </a:rPr>
              <a:t>a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65">
                <a:latin typeface="Calibri"/>
                <a:cs typeface="Calibri"/>
              </a:rPr>
              <a:t>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determinar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d</a:t>
            </a:r>
            <a:r>
              <a:rPr dirty="0" sz="1200" spc="60">
                <a:latin typeface="Calibri"/>
                <a:cs typeface="Calibri"/>
              </a:rPr>
              <a:t>e</a:t>
            </a:r>
            <a:r>
              <a:rPr dirty="0" sz="1200" spc="45">
                <a:latin typeface="Calibri"/>
                <a:cs typeface="Calibri"/>
              </a:rPr>
              <a:t>m</a:t>
            </a:r>
            <a:r>
              <a:rPr dirty="0" sz="1200" spc="-515">
                <a:latin typeface="Calibri"/>
                <a:cs typeface="Calibri"/>
              </a:rPr>
              <a:t>a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vari- </a:t>
            </a:r>
            <a:r>
              <a:rPr dirty="0" sz="1200">
                <a:latin typeface="Calibri"/>
                <a:cs typeface="Calibri"/>
              </a:rPr>
              <a:t>ables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red.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ejemplo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fueron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especificadas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magnitudes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nodales,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tanto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d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70">
                <a:latin typeface="Calibri"/>
                <a:cs typeface="Calibri"/>
              </a:rPr>
              <a:t>b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r</a:t>
            </a:r>
            <a:r>
              <a:rPr dirty="0" sz="1200" spc="-540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calcular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-515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´ngulos</a:t>
            </a:r>
            <a:r>
              <a:rPr dirty="0" sz="1200" spc="65">
                <a:latin typeface="Calibri"/>
                <a:cs typeface="Calibri"/>
              </a:rPr>
              <a:t>.</a:t>
            </a:r>
            <a:r>
              <a:rPr dirty="0" sz="1200" spc="150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Inicialmente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diferencia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angular</a:t>
            </a:r>
            <a:endParaRPr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10"/>
              </a:spcBef>
            </a:pPr>
            <a:r>
              <a:rPr dirty="0" baseline="13888" sz="1200" spc="-585">
                <a:latin typeface="Cambria"/>
                <a:cs typeface="Cambria"/>
              </a:rPr>
              <a:t>∗</a:t>
            </a:r>
            <a:r>
              <a:rPr dirty="0" baseline="13888" sz="1200" spc="607">
                <a:latin typeface="Cambria"/>
                <a:cs typeface="Cambria"/>
              </a:rPr>
              <a:t> </a:t>
            </a:r>
            <a:r>
              <a:rPr dirty="0" sz="1200" spc="-10" i="1">
                <a:latin typeface="Calibri"/>
                <a:cs typeface="Calibri"/>
              </a:rPr>
              <a:t>θ</a:t>
            </a:r>
            <a:r>
              <a:rPr dirty="0" baseline="-13888" sz="1200" spc="-15">
                <a:latin typeface="Calibri"/>
                <a:cs typeface="Calibri"/>
              </a:rPr>
              <a:t>1</a:t>
            </a:r>
            <a:r>
              <a:rPr dirty="0" baseline="-13888" sz="1200" spc="157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baseline="-13888" sz="1200" spc="-37">
                <a:latin typeface="Calibri"/>
                <a:cs typeface="Calibri"/>
              </a:rPr>
              <a:t>2</a:t>
            </a:r>
            <a:r>
              <a:rPr dirty="0" sz="1200" spc="-25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1200">
              <a:latin typeface="Calibri"/>
              <a:cs typeface="Calibri"/>
            </a:endParaRPr>
          </a:p>
          <a:p>
            <a:pPr marL="27305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Dada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ecuaci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reactiva: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246124" y="3875149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678939" y="379742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646934" y="388886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811527" y="3875149"/>
            <a:ext cx="2947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98145" algn="l"/>
                <a:tab pos="1122045" algn="l"/>
                <a:tab pos="1435735" algn="l"/>
                <a:tab pos="1827530" algn="l"/>
                <a:tab pos="2564765" algn="l"/>
                <a:tab pos="2880360" algn="l"/>
              </a:tabLst>
            </a:pPr>
            <a:r>
              <a:rPr dirty="0" sz="800" spc="-25">
                <a:latin typeface="Calibri"/>
                <a:cs typeface="Calibri"/>
              </a:rPr>
              <a:t>12</a:t>
            </a:r>
            <a:r>
              <a:rPr dirty="0" sz="800">
                <a:latin typeface="Calibri"/>
                <a:cs typeface="Calibri"/>
              </a:rPr>
              <a:t>	1</a:t>
            </a:r>
            <a:r>
              <a:rPr dirty="0" sz="800" spc="185">
                <a:latin typeface="Calibri"/>
                <a:cs typeface="Calibri"/>
              </a:rPr>
              <a:t>  </a:t>
            </a:r>
            <a:r>
              <a:rPr dirty="0" sz="800">
                <a:latin typeface="Calibri"/>
                <a:cs typeface="Calibri"/>
              </a:rPr>
              <a:t>2</a:t>
            </a:r>
            <a:r>
              <a:rPr dirty="0" sz="800" spc="450">
                <a:latin typeface="Calibri"/>
                <a:cs typeface="Calibri"/>
              </a:rPr>
              <a:t> </a:t>
            </a:r>
            <a:r>
              <a:rPr dirty="0" sz="800" spc="-35">
                <a:latin typeface="Calibri"/>
                <a:cs typeface="Calibri"/>
              </a:rPr>
              <a:t>12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1</a:t>
            </a:r>
            <a:r>
              <a:rPr dirty="0" sz="800" spc="185">
                <a:latin typeface="Calibri"/>
                <a:cs typeface="Calibri"/>
              </a:rPr>
              <a:t>  </a:t>
            </a:r>
            <a:r>
              <a:rPr dirty="0" sz="800">
                <a:latin typeface="Calibri"/>
                <a:cs typeface="Calibri"/>
              </a:rPr>
              <a:t>2</a:t>
            </a:r>
            <a:r>
              <a:rPr dirty="0" sz="800" spc="380">
                <a:latin typeface="Calibri"/>
                <a:cs typeface="Calibri"/>
              </a:rPr>
              <a:t> </a:t>
            </a:r>
            <a:r>
              <a:rPr dirty="0" sz="800" spc="-25">
                <a:latin typeface="Calibri"/>
                <a:cs typeface="Calibri"/>
              </a:rPr>
              <a:t>12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150111" y="3801677"/>
            <a:ext cx="36741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3525" algn="l"/>
                <a:tab pos="819785" algn="l"/>
              </a:tabLst>
            </a:pP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70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3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9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g</a:t>
            </a:r>
            <a:r>
              <a:rPr dirty="0" sz="1200" spc="155" i="1">
                <a:latin typeface="Calibri"/>
                <a:cs typeface="Calibri"/>
              </a:rPr>
              <a:t>  </a:t>
            </a:r>
            <a:r>
              <a:rPr dirty="0" sz="1200" i="1">
                <a:latin typeface="Calibri"/>
                <a:cs typeface="Calibri"/>
              </a:rPr>
              <a:t>cos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44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180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8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9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b</a:t>
            </a:r>
            <a:r>
              <a:rPr dirty="0" sz="1200" spc="155" i="1">
                <a:latin typeface="Calibri"/>
                <a:cs typeface="Calibri"/>
              </a:rPr>
              <a:t>  </a:t>
            </a:r>
            <a:r>
              <a:rPr dirty="0" sz="1200" i="1">
                <a:latin typeface="Calibri"/>
                <a:cs typeface="Calibri"/>
              </a:rPr>
              <a:t>sen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44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185" i="1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267460" y="4256149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819148" y="417842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785623" y="4271386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942592" y="4256149"/>
            <a:ext cx="2946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99415" algn="l"/>
                <a:tab pos="1144905" algn="l"/>
                <a:tab pos="1459865" algn="l"/>
                <a:tab pos="1848485" algn="l"/>
                <a:tab pos="2563495" algn="l"/>
                <a:tab pos="2879090" algn="l"/>
              </a:tabLst>
            </a:pPr>
            <a:r>
              <a:rPr dirty="0" sz="800" spc="-25">
                <a:latin typeface="Calibri"/>
                <a:cs typeface="Calibri"/>
              </a:rPr>
              <a:t>12</a:t>
            </a:r>
            <a:r>
              <a:rPr dirty="0" sz="800">
                <a:latin typeface="Calibri"/>
                <a:cs typeface="Calibri"/>
              </a:rPr>
              <a:t>	1</a:t>
            </a:r>
            <a:r>
              <a:rPr dirty="0" sz="800" spc="175">
                <a:latin typeface="Calibri"/>
                <a:cs typeface="Calibri"/>
              </a:rPr>
              <a:t>  </a:t>
            </a:r>
            <a:r>
              <a:rPr dirty="0" sz="800">
                <a:latin typeface="Calibri"/>
                <a:cs typeface="Calibri"/>
              </a:rPr>
              <a:t>2</a:t>
            </a:r>
            <a:r>
              <a:rPr dirty="0" sz="800" spc="440">
                <a:latin typeface="Calibri"/>
                <a:cs typeface="Calibri"/>
              </a:rPr>
              <a:t> </a:t>
            </a:r>
            <a:r>
              <a:rPr dirty="0" sz="800" spc="-25">
                <a:latin typeface="Calibri"/>
                <a:cs typeface="Calibri"/>
              </a:rPr>
              <a:t>12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1</a:t>
            </a:r>
            <a:r>
              <a:rPr dirty="0" sz="800" spc="175">
                <a:latin typeface="Calibri"/>
                <a:cs typeface="Calibri"/>
              </a:rPr>
              <a:t>  </a:t>
            </a:r>
            <a:r>
              <a:rPr dirty="0" sz="800">
                <a:latin typeface="Calibri"/>
                <a:cs typeface="Calibri"/>
              </a:rPr>
              <a:t>2</a:t>
            </a:r>
            <a:r>
              <a:rPr dirty="0" sz="800" spc="365">
                <a:latin typeface="Calibri"/>
                <a:cs typeface="Calibri"/>
              </a:rPr>
              <a:t> </a:t>
            </a:r>
            <a:r>
              <a:rPr dirty="0" sz="800" spc="-25">
                <a:latin typeface="Calibri"/>
                <a:cs typeface="Calibri"/>
              </a:rPr>
              <a:t>12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150110" y="4182683"/>
            <a:ext cx="38036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6385" algn="l"/>
                <a:tab pos="952500" algn="l"/>
              </a:tabLst>
            </a:pPr>
            <a:r>
              <a:rPr dirty="0" sz="1200" spc="70" i="1">
                <a:latin typeface="Calibri"/>
                <a:cs typeface="Calibri"/>
              </a:rPr>
              <a:t>Q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4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8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g</a:t>
            </a:r>
            <a:r>
              <a:rPr dirty="0" sz="1200" spc="160" i="1">
                <a:latin typeface="Calibri"/>
                <a:cs typeface="Calibri"/>
              </a:rPr>
              <a:t>  </a:t>
            </a:r>
            <a:r>
              <a:rPr dirty="0" sz="1200" i="1">
                <a:latin typeface="Calibri"/>
                <a:cs typeface="Calibri"/>
              </a:rPr>
              <a:t>sen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440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185" i="1">
                <a:latin typeface="Calibri"/>
                <a:cs typeface="Calibri"/>
              </a:rPr>
              <a:t> </a:t>
            </a:r>
            <a:r>
              <a:rPr dirty="0" sz="1200" spc="325">
                <a:latin typeface="Calibri"/>
                <a:cs typeface="Calibri"/>
              </a:rPr>
              <a:t>)+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8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8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b</a:t>
            </a:r>
            <a:r>
              <a:rPr dirty="0" sz="1200" spc="155" i="1">
                <a:latin typeface="Calibri"/>
                <a:cs typeface="Calibri"/>
              </a:rPr>
              <a:t>  </a:t>
            </a:r>
            <a:r>
              <a:rPr dirty="0" sz="1200" i="1">
                <a:latin typeface="Calibri"/>
                <a:cs typeface="Calibri"/>
              </a:rPr>
              <a:t>cos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44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180" i="1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878071" y="4713349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112007" y="4639872"/>
            <a:ext cx="32492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2430780" algn="l"/>
                <a:tab pos="2715895" algn="l"/>
                <a:tab pos="2935605" algn="l"/>
              </a:tabLst>
            </a:pP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ejemplo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sabe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: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g</a:t>
            </a:r>
            <a:r>
              <a:rPr dirty="0" baseline="-13888" sz="1200">
                <a:latin typeface="Calibri"/>
                <a:cs typeface="Calibri"/>
              </a:rPr>
              <a:t>12</a:t>
            </a:r>
            <a:r>
              <a:rPr dirty="0" baseline="-13888" sz="1200" spc="240">
                <a:latin typeface="Calibri"/>
                <a:cs typeface="Calibri"/>
              </a:rPr>
              <a:t> </a:t>
            </a:r>
            <a:r>
              <a:rPr dirty="0" sz="1200" spc="200">
                <a:latin typeface="Calibri"/>
                <a:cs typeface="Calibri"/>
              </a:rPr>
              <a:t>=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5">
                <a:latin typeface="Calibri"/>
                <a:cs typeface="Calibri"/>
              </a:rPr>
              <a:t>y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324603" y="4631053"/>
            <a:ext cx="185420" cy="258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ts val="919"/>
              </a:lnSpc>
              <a:spcBef>
                <a:spcPts val="95"/>
              </a:spcBef>
            </a:pPr>
            <a:r>
              <a:rPr dirty="0" u="sng" sz="800" spc="-2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100</a:t>
            </a:r>
            <a:endParaRPr sz="800">
              <a:latin typeface="Calibri"/>
              <a:cs typeface="Calibri"/>
            </a:endParaRPr>
          </a:p>
          <a:p>
            <a:pPr algn="ctr" marL="3175">
              <a:lnSpc>
                <a:spcPts val="919"/>
              </a:lnSpc>
            </a:pP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246124" y="5170549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150111" y="5097078"/>
            <a:ext cx="5537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3525" algn="l"/>
              </a:tabLst>
            </a:pP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867916" y="5086729"/>
            <a:ext cx="1854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-2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100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922779" y="519950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457704" y="5170549"/>
            <a:ext cx="3937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26390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677418" y="5097078"/>
            <a:ext cx="12388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1000" algn="l"/>
              </a:tabLst>
            </a:pPr>
            <a:r>
              <a:rPr dirty="0" sz="1200" spc="-25">
                <a:latin typeface="Calibri"/>
                <a:cs typeface="Calibri"/>
              </a:rPr>
              <a:t>(</a:t>
            </a: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>
                <a:latin typeface="Calibri"/>
                <a:cs typeface="Calibri"/>
              </a:rPr>
              <a:t>)</a:t>
            </a:r>
            <a:r>
              <a:rPr dirty="0" sz="1200" i="1">
                <a:latin typeface="Calibri"/>
                <a:cs typeface="Calibri"/>
              </a:rPr>
              <a:t>sen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490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15" i="1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811015" y="5170549"/>
            <a:ext cx="3949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27660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097780" y="5097078"/>
            <a:ext cx="1371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2110" algn="l"/>
              </a:tabLst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i="1">
                <a:latin typeface="Calibri"/>
                <a:cs typeface="Calibri"/>
              </a:rPr>
              <a:t>sen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44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190" i="1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)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=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460087" y="5086729"/>
            <a:ext cx="132715" cy="259715"/>
          </a:xfrm>
          <a:prstGeom prst="rect">
            <a:avLst/>
          </a:prstGeom>
        </p:spPr>
        <p:txBody>
          <a:bodyPr wrap="square" lIns="0" tIns="23495" rIns="0" bIns="0" rtlCol="0" vert="horz">
            <a:spAutoFit/>
          </a:bodyPr>
          <a:lstStyle/>
          <a:p>
            <a:pPr marL="12700" marR="5080" indent="-635">
              <a:lnSpc>
                <a:spcPts val="890"/>
              </a:lnSpc>
              <a:spcBef>
                <a:spcPts val="185"/>
              </a:spcBef>
            </a:pPr>
            <a:r>
              <a:rPr dirty="0" u="sng" sz="800" spc="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</a:t>
            </a:r>
            <a:r>
              <a:rPr dirty="0" sz="800" spc="500">
                <a:latin typeface="Calibri"/>
                <a:cs typeface="Calibri"/>
              </a:rPr>
              <a:t> </a:t>
            </a:r>
            <a:r>
              <a:rPr dirty="0" sz="800" spc="-25">
                <a:latin typeface="Calibri"/>
                <a:cs typeface="Calibri"/>
              </a:rPr>
              <a:t>10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764023" y="5097078"/>
            <a:ext cx="16357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97510" algn="l"/>
              </a:tabLst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baseline="-13888" sz="1200" spc="24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>
                <a:latin typeface="Calibri"/>
                <a:cs typeface="Calibri"/>
              </a:rPr>
              <a:t>2</a:t>
            </a:r>
            <a:r>
              <a:rPr dirty="0" sz="1200">
                <a:latin typeface="Calibri"/>
                <a:cs typeface="Calibri"/>
              </a:rPr>
              <a:t>)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17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50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458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6361176" y="5092825"/>
            <a:ext cx="520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800" spc="-6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112011" y="5552754"/>
            <a:ext cx="22669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149350" algn="l"/>
                <a:tab pos="1458595" algn="l"/>
              </a:tabLst>
            </a:pP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>
                <a:latin typeface="Calibri"/>
                <a:cs typeface="Calibri"/>
              </a:rPr>
              <a:t>2</a:t>
            </a:r>
            <a:r>
              <a:rPr dirty="0" baseline="-13888" sz="1200" spc="27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0</a:t>
            </a:r>
            <a:r>
              <a:rPr dirty="0" baseline="31250" sz="1200" spc="-37" i="1">
                <a:latin typeface="Calibri"/>
                <a:cs typeface="Calibri"/>
              </a:rPr>
              <a:t>o</a:t>
            </a:r>
            <a:r>
              <a:rPr dirty="0" baseline="31250" sz="1200" i="1">
                <a:latin typeface="Calibri"/>
                <a:cs typeface="Calibri"/>
              </a:rPr>
              <a:t>	</a:t>
            </a:r>
            <a:r>
              <a:rPr dirty="0" sz="1200" spc="15">
                <a:latin typeface="Lucida Sans Unicode"/>
                <a:cs typeface="Lucida Sans Unicode"/>
              </a:rPr>
              <a:t>⇒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baseline="-13888" sz="1200" spc="179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17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458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340608" y="5548501"/>
            <a:ext cx="520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800" spc="-6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 descr=""/>
          <p:cNvSpPr/>
          <p:nvPr/>
        </p:nvSpPr>
        <p:spPr>
          <a:xfrm>
            <a:off x="2013051" y="6172352"/>
            <a:ext cx="55244" cy="0"/>
          </a:xfrm>
          <a:custGeom>
            <a:avLst/>
            <a:gdLst/>
            <a:ahLst/>
            <a:cxnLst/>
            <a:rect l="l" t="t" r="r" b="b"/>
            <a:pathLst>
              <a:path w="55244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 descr=""/>
          <p:cNvSpPr/>
          <p:nvPr/>
        </p:nvSpPr>
        <p:spPr>
          <a:xfrm>
            <a:off x="3602583" y="6172352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46" descr=""/>
          <p:cNvSpPr/>
          <p:nvPr/>
        </p:nvSpPr>
        <p:spPr>
          <a:xfrm>
            <a:off x="4094835" y="6172352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" name="object 47" descr=""/>
          <p:cNvSpPr txBox="1"/>
          <p:nvPr/>
        </p:nvSpPr>
        <p:spPr>
          <a:xfrm>
            <a:off x="1099311" y="6009954"/>
            <a:ext cx="3482975" cy="6648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95"/>
              </a:spcBef>
              <a:tabLst>
                <a:tab pos="1685925" algn="l"/>
                <a:tab pos="1971039" algn="l"/>
              </a:tabLst>
            </a:pPr>
            <a:r>
              <a:rPr dirty="0" sz="1200">
                <a:latin typeface="Calibri"/>
                <a:cs typeface="Calibri"/>
              </a:rPr>
              <a:t>As´ı: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145" i="1">
                <a:latin typeface="Calibri"/>
                <a:cs typeface="Calibri"/>
              </a:rPr>
              <a:t>E</a:t>
            </a:r>
            <a:r>
              <a:rPr dirty="0" baseline="-13888" sz="1200" spc="217">
                <a:latin typeface="Calibri"/>
                <a:cs typeface="Calibri"/>
              </a:rPr>
              <a:t>1</a:t>
            </a:r>
            <a:r>
              <a:rPr dirty="0" baseline="-13888" sz="1200" spc="19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40" i="1">
                <a:latin typeface="Calibri"/>
                <a:cs typeface="Calibri"/>
              </a:rPr>
              <a:t>V</a:t>
            </a:r>
            <a:r>
              <a:rPr dirty="0" baseline="-13888" sz="1200" spc="-60">
                <a:latin typeface="Calibri"/>
                <a:cs typeface="Calibri"/>
              </a:rPr>
              <a:t>1</a:t>
            </a:r>
            <a:r>
              <a:rPr dirty="0" baseline="13888" sz="1200" spc="-60">
                <a:latin typeface="Cambria"/>
                <a:cs typeface="Cambria"/>
              </a:rPr>
              <a:t>∗</a:t>
            </a:r>
            <a:r>
              <a:rPr dirty="0" baseline="13888" sz="1200" spc="562">
                <a:latin typeface="Cambria"/>
                <a:cs typeface="Cambria"/>
              </a:rPr>
              <a:t> </a:t>
            </a:r>
            <a:r>
              <a:rPr dirty="0" sz="1200" spc="-20">
                <a:latin typeface="Calibri"/>
                <a:cs typeface="Calibri"/>
              </a:rPr>
              <a:t>17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458</a:t>
            </a:r>
            <a:r>
              <a:rPr dirty="0" baseline="31250" sz="1200" spc="-30" i="1">
                <a:latin typeface="Calibri"/>
                <a:cs typeface="Calibri"/>
              </a:rPr>
              <a:t>o</a:t>
            </a:r>
            <a:r>
              <a:rPr dirty="0" baseline="31250" sz="1200" i="1">
                <a:latin typeface="Calibri"/>
                <a:cs typeface="Calibri"/>
              </a:rPr>
              <a:t>	</a:t>
            </a:r>
            <a:r>
              <a:rPr dirty="0" sz="1200" spc="25">
                <a:latin typeface="Calibri"/>
                <a:cs typeface="Calibri"/>
              </a:rPr>
              <a:t>y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45" i="1">
                <a:latin typeface="Calibri"/>
                <a:cs typeface="Calibri"/>
              </a:rPr>
              <a:t>E</a:t>
            </a:r>
            <a:r>
              <a:rPr dirty="0" baseline="-13888" sz="1200" spc="217">
                <a:latin typeface="Calibri"/>
                <a:cs typeface="Calibri"/>
              </a:rPr>
              <a:t>2</a:t>
            </a:r>
            <a:r>
              <a:rPr dirty="0" baseline="-13888" sz="1200" spc="209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35" i="1">
                <a:latin typeface="Calibri"/>
                <a:cs typeface="Calibri"/>
              </a:rPr>
              <a:t>V</a:t>
            </a:r>
            <a:r>
              <a:rPr dirty="0" baseline="-13888" sz="1200" spc="-52">
                <a:latin typeface="Calibri"/>
                <a:cs typeface="Calibri"/>
              </a:rPr>
              <a:t>2</a:t>
            </a:r>
            <a:r>
              <a:rPr dirty="0" baseline="13888" sz="1200" spc="-52">
                <a:latin typeface="Cambria"/>
                <a:cs typeface="Cambria"/>
              </a:rPr>
              <a:t>∗</a:t>
            </a:r>
            <a:r>
              <a:rPr dirty="0" baseline="13888" sz="1200" spc="547">
                <a:latin typeface="Cambria"/>
                <a:cs typeface="Cambria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baseline="31250" sz="1200" i="1">
                <a:latin typeface="Calibri"/>
                <a:cs typeface="Calibri"/>
              </a:rPr>
              <a:t>o</a:t>
            </a:r>
            <a:r>
              <a:rPr dirty="0" baseline="31250" sz="1200" spc="19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105">
                <a:latin typeface="Calibri"/>
                <a:cs typeface="Calibri"/>
              </a:rPr>
              <a:t>1</a:t>
            </a:r>
            <a:r>
              <a:rPr dirty="0" baseline="13888" sz="1200" spc="-157">
                <a:latin typeface="Cambria"/>
                <a:cs typeface="Cambria"/>
              </a:rPr>
              <a:t>∗</a:t>
            </a:r>
            <a:r>
              <a:rPr dirty="0" baseline="13888" sz="1200" spc="540">
                <a:latin typeface="Cambria"/>
                <a:cs typeface="Cambria"/>
              </a:rPr>
              <a:t> </a:t>
            </a:r>
            <a:r>
              <a:rPr dirty="0" sz="1200" spc="-35">
                <a:latin typeface="Calibri"/>
                <a:cs typeface="Calibri"/>
              </a:rPr>
              <a:t>0</a:t>
            </a:r>
            <a:r>
              <a:rPr dirty="0" baseline="31250" sz="1200" spc="-52" i="1">
                <a:latin typeface="Calibri"/>
                <a:cs typeface="Calibri"/>
              </a:rPr>
              <a:t>o</a:t>
            </a:r>
            <a:endParaRPr baseline="31250"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95"/>
              </a:spcBef>
            </a:pPr>
            <a:endParaRPr sz="12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C´alculo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inyectada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2: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494279" y="7002397"/>
            <a:ext cx="4565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7350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994150" y="6814947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934716" y="6827741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150111" y="6928933"/>
            <a:ext cx="23501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979930" algn="l"/>
                <a:tab pos="2226945" algn="l"/>
              </a:tabLst>
            </a:pPr>
            <a:r>
              <a:rPr dirty="0" sz="1200">
                <a:latin typeface="Calibri"/>
                <a:cs typeface="Calibri"/>
              </a:rPr>
              <a:t>Formula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utilizada:</a:t>
            </a:r>
            <a:r>
              <a:rPr dirty="0" sz="1200" spc="355">
                <a:latin typeface="Calibri"/>
                <a:cs typeface="Calibri"/>
              </a:rPr>
              <a:t> </a:t>
            </a:r>
            <a:r>
              <a:rPr dirty="0" sz="1200" spc="175" i="1">
                <a:latin typeface="Calibri"/>
                <a:cs typeface="Calibri"/>
              </a:rPr>
              <a:t>S</a:t>
            </a:r>
            <a:r>
              <a:rPr dirty="0" sz="1200" spc="24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225" i="1">
                <a:latin typeface="Calibri"/>
                <a:cs typeface="Calibri"/>
              </a:rPr>
              <a:t>E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25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236467" y="6915529"/>
            <a:ext cx="3263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9079" algn="l"/>
              </a:tabLst>
            </a:pPr>
            <a:r>
              <a:rPr dirty="0" sz="800" spc="-50">
                <a:latin typeface="Cambria"/>
                <a:cs typeface="Cambria"/>
              </a:rPr>
              <a:t>∗</a:t>
            </a:r>
            <a:r>
              <a:rPr dirty="0" sz="800">
                <a:latin typeface="Cambria"/>
                <a:cs typeface="Cambria"/>
              </a:rPr>
              <a:t>	</a:t>
            </a:r>
            <a:r>
              <a:rPr dirty="0" sz="800" spc="-5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3204462" y="7016112"/>
            <a:ext cx="3384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km</a:t>
            </a:r>
            <a:r>
              <a:rPr dirty="0" sz="800" spc="265" i="1">
                <a:latin typeface="Calibri"/>
                <a:cs typeface="Calibri"/>
              </a:rPr>
              <a:t>  </a:t>
            </a:r>
            <a:r>
              <a:rPr dirty="0" sz="800" spc="-34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086611" y="7130413"/>
            <a:ext cx="3730625" cy="9163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17399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i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8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inyectada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2: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70"/>
              </a:spcBef>
            </a:pPr>
            <a:endParaRPr sz="12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tabLst>
                <a:tab pos="1825625" algn="l"/>
                <a:tab pos="2075180" algn="l"/>
              </a:tabLst>
            </a:pPr>
            <a:r>
              <a:rPr dirty="0" sz="1200" spc="95" i="1">
                <a:latin typeface="Calibri"/>
                <a:cs typeface="Calibri"/>
              </a:rPr>
              <a:t>S</a:t>
            </a:r>
            <a:r>
              <a:rPr dirty="0" baseline="-13888" sz="1200" spc="142">
                <a:latin typeface="Calibri"/>
                <a:cs typeface="Calibri"/>
              </a:rPr>
              <a:t>1</a:t>
            </a:r>
            <a:r>
              <a:rPr dirty="0" baseline="-13888" sz="1200" spc="36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baseline="-20833" sz="1200">
                <a:latin typeface="Calibri"/>
                <a:cs typeface="Calibri"/>
              </a:rPr>
              <a:t>1</a:t>
            </a:r>
            <a:r>
              <a:rPr dirty="0" baseline="31250" sz="1200">
                <a:latin typeface="Cambria"/>
                <a:cs typeface="Cambria"/>
              </a:rPr>
              <a:t>∗</a:t>
            </a:r>
            <a:r>
              <a:rPr dirty="0" baseline="-20833" sz="1200">
                <a:latin typeface="Calibri"/>
                <a:cs typeface="Calibri"/>
              </a:rPr>
              <a:t>1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baseline="-20833" sz="1200">
                <a:latin typeface="Calibri"/>
                <a:cs typeface="Calibri"/>
              </a:rPr>
              <a:t>1</a:t>
            </a:r>
            <a:r>
              <a:rPr dirty="0" baseline="31250" sz="1200">
                <a:latin typeface="Cambria"/>
                <a:cs typeface="Cambria"/>
              </a:rPr>
              <a:t>∗</a:t>
            </a:r>
            <a:r>
              <a:rPr dirty="0" baseline="31250" sz="1200" spc="262">
                <a:latin typeface="Cambria"/>
                <a:cs typeface="Cambria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10" i="1">
                <a:latin typeface="Calibri"/>
                <a:cs typeface="Calibri"/>
              </a:rPr>
              <a:t>Y</a:t>
            </a:r>
            <a:r>
              <a:rPr dirty="0" baseline="-20833" sz="1200" spc="-15">
                <a:latin typeface="Calibri"/>
                <a:cs typeface="Calibri"/>
              </a:rPr>
              <a:t>1</a:t>
            </a:r>
            <a:r>
              <a:rPr dirty="0" baseline="31250" sz="1200" spc="-15">
                <a:latin typeface="Cambria"/>
                <a:cs typeface="Cambria"/>
              </a:rPr>
              <a:t>∗</a:t>
            </a:r>
            <a:r>
              <a:rPr dirty="0" baseline="-20833" sz="1200" spc="-15">
                <a:latin typeface="Calibri"/>
                <a:cs typeface="Calibri"/>
              </a:rPr>
              <a:t>2</a:t>
            </a:r>
            <a:r>
              <a:rPr dirty="0" sz="1200" spc="-10" i="1">
                <a:latin typeface="Calibri"/>
                <a:cs typeface="Calibri"/>
              </a:rPr>
              <a:t>E</a:t>
            </a:r>
            <a:r>
              <a:rPr dirty="0" baseline="-20833" sz="1200" spc="-15">
                <a:latin typeface="Calibri"/>
                <a:cs typeface="Calibri"/>
              </a:rPr>
              <a:t>2</a:t>
            </a:r>
            <a:r>
              <a:rPr dirty="0" baseline="31250" sz="1200" spc="-15">
                <a:latin typeface="Cambria"/>
                <a:cs typeface="Cambria"/>
              </a:rPr>
              <a:t>∗</a:t>
            </a:r>
            <a:r>
              <a:rPr dirty="0" sz="1200" spc="-1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5">
                <a:latin typeface="Calibri"/>
                <a:cs typeface="Calibri"/>
              </a:rPr>
              <a:t>y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95" i="1">
                <a:latin typeface="Calibri"/>
                <a:cs typeface="Calibri"/>
              </a:rPr>
              <a:t>S</a:t>
            </a:r>
            <a:r>
              <a:rPr dirty="0" baseline="-13888" sz="1200" spc="142">
                <a:latin typeface="Calibri"/>
                <a:cs typeface="Calibri"/>
              </a:rPr>
              <a:t>2</a:t>
            </a:r>
            <a:r>
              <a:rPr dirty="0" baseline="-13888" sz="1200" spc="36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baseline="-13888" sz="1200">
                <a:latin typeface="Calibri"/>
                <a:cs typeface="Calibri"/>
              </a:rPr>
              <a:t>2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baseline="-20833" sz="1200">
                <a:latin typeface="Calibri"/>
                <a:cs typeface="Calibri"/>
              </a:rPr>
              <a:t>2</a:t>
            </a:r>
            <a:r>
              <a:rPr dirty="0" baseline="31250" sz="1200">
                <a:latin typeface="Cambria"/>
                <a:cs typeface="Cambria"/>
              </a:rPr>
              <a:t>∗</a:t>
            </a:r>
            <a:r>
              <a:rPr dirty="0" baseline="-20833" sz="1200">
                <a:latin typeface="Calibri"/>
                <a:cs typeface="Calibri"/>
              </a:rPr>
              <a:t>1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baseline="-20833" sz="1200">
                <a:latin typeface="Calibri"/>
                <a:cs typeface="Calibri"/>
              </a:rPr>
              <a:t>1</a:t>
            </a:r>
            <a:r>
              <a:rPr dirty="0" baseline="31250" sz="1200">
                <a:latin typeface="Cambria"/>
                <a:cs typeface="Cambria"/>
              </a:rPr>
              <a:t>∗</a:t>
            </a:r>
            <a:r>
              <a:rPr dirty="0" baseline="31250" sz="1200" spc="262">
                <a:latin typeface="Cambria"/>
                <a:cs typeface="Cambria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10" i="1">
                <a:latin typeface="Calibri"/>
                <a:cs typeface="Calibri"/>
              </a:rPr>
              <a:t>Y</a:t>
            </a:r>
            <a:r>
              <a:rPr dirty="0" baseline="-20833" sz="1200" spc="-15">
                <a:latin typeface="Calibri"/>
                <a:cs typeface="Calibri"/>
              </a:rPr>
              <a:t>2</a:t>
            </a:r>
            <a:r>
              <a:rPr dirty="0" baseline="31250" sz="1200" spc="-15">
                <a:latin typeface="Cambria"/>
                <a:cs typeface="Cambria"/>
              </a:rPr>
              <a:t>∗</a:t>
            </a:r>
            <a:r>
              <a:rPr dirty="0" baseline="-20833" sz="1200" spc="-15">
                <a:latin typeface="Calibri"/>
                <a:cs typeface="Calibri"/>
              </a:rPr>
              <a:t>2</a:t>
            </a:r>
            <a:r>
              <a:rPr dirty="0" sz="1200" spc="-10" i="1">
                <a:latin typeface="Calibri"/>
                <a:cs typeface="Calibri"/>
              </a:rPr>
              <a:t>E</a:t>
            </a:r>
            <a:r>
              <a:rPr dirty="0" baseline="-20833" sz="1200" spc="-15">
                <a:latin typeface="Calibri"/>
                <a:cs typeface="Calibri"/>
              </a:rPr>
              <a:t>2</a:t>
            </a:r>
            <a:r>
              <a:rPr dirty="0" baseline="31250" sz="1200" spc="-15">
                <a:latin typeface="Cambria"/>
                <a:cs typeface="Cambria"/>
              </a:rPr>
              <a:t>∗</a:t>
            </a:r>
            <a:r>
              <a:rPr dirty="0" sz="1200" spc="-1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935978" y="8184701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4342889" y="8184701"/>
            <a:ext cx="185420" cy="5422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2413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ts val="919"/>
              </a:lnSpc>
              <a:spcBef>
                <a:spcPts val="795"/>
              </a:spcBef>
            </a:pPr>
            <a:r>
              <a:rPr dirty="0" u="sng" sz="800" spc="-2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100</a:t>
            </a:r>
            <a:endParaRPr sz="800">
              <a:latin typeface="Calibri"/>
              <a:cs typeface="Calibri"/>
            </a:endParaRPr>
          </a:p>
          <a:p>
            <a:pPr algn="ctr">
              <a:lnSpc>
                <a:spcPts val="919"/>
              </a:lnSpc>
            </a:pP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625088" y="838831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772915" y="8477311"/>
            <a:ext cx="1435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001756" y="8468485"/>
            <a:ext cx="1116330" cy="4057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916305">
              <a:lnSpc>
                <a:spcPts val="919"/>
              </a:lnSpc>
              <a:spcBef>
                <a:spcPts val="95"/>
              </a:spcBef>
            </a:pPr>
            <a:r>
              <a:rPr dirty="0" u="sng" sz="800" spc="-2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100</a:t>
            </a:r>
            <a:endParaRPr sz="800">
              <a:latin typeface="Calibri"/>
              <a:cs typeface="Calibri"/>
            </a:endParaRPr>
          </a:p>
          <a:p>
            <a:pPr marL="970915">
              <a:lnSpc>
                <a:spcPts val="780"/>
              </a:lnSpc>
            </a:pP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  <a:p>
            <a:pPr marL="50800">
              <a:lnSpc>
                <a:spcPts val="1300"/>
              </a:lnSpc>
              <a:tabLst>
                <a:tab pos="915669" algn="l"/>
                <a:tab pos="970915" algn="l"/>
              </a:tabLst>
            </a:pPr>
            <a:r>
              <a:rPr dirty="0" baseline="2314" sz="1800" spc="172" i="1">
                <a:latin typeface="Calibri"/>
                <a:cs typeface="Calibri"/>
              </a:rPr>
              <a:t>Y</a:t>
            </a:r>
            <a:r>
              <a:rPr dirty="0" baseline="-10416" sz="1200" spc="172" i="1">
                <a:latin typeface="Calibri"/>
                <a:cs typeface="Calibri"/>
              </a:rPr>
              <a:t>Bus</a:t>
            </a:r>
            <a:r>
              <a:rPr dirty="0" baseline="-10416" sz="1200" spc="284" i="1">
                <a:latin typeface="Calibri"/>
                <a:cs typeface="Calibri"/>
              </a:rPr>
              <a:t> </a:t>
            </a:r>
            <a:r>
              <a:rPr dirty="0" baseline="2314" sz="1800" spc="457">
                <a:latin typeface="Calibri"/>
                <a:cs typeface="Calibri"/>
              </a:rPr>
              <a:t>=</a:t>
            </a:r>
            <a:r>
              <a:rPr dirty="0" baseline="2314" sz="1800" spc="104">
                <a:latin typeface="Calibri"/>
                <a:cs typeface="Calibri"/>
              </a:rPr>
              <a:t> </a:t>
            </a:r>
            <a:r>
              <a:rPr dirty="0" baseline="2314" sz="1800" spc="292" i="1">
                <a:latin typeface="Calibri"/>
                <a:cs typeface="Calibri"/>
              </a:rPr>
              <a:t>j</a:t>
            </a:r>
            <a:r>
              <a:rPr dirty="0" baseline="2314" sz="1800" spc="-22" i="1">
                <a:latin typeface="Calibri"/>
                <a:cs typeface="Calibri"/>
              </a:rPr>
              <a:t> </a:t>
            </a:r>
            <a:r>
              <a:rPr dirty="0" baseline="36111" sz="1500" spc="-37">
                <a:latin typeface="Cambria"/>
                <a:cs typeface="Cambria"/>
              </a:rPr>
              <a:t>⎢</a:t>
            </a:r>
            <a:r>
              <a:rPr dirty="0" sz="1000" spc="-25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dirty="0" baseline="-125000" sz="1200" spc="-1057">
                <a:latin typeface="Calibri"/>
                <a:cs typeface="Calibri"/>
              </a:rPr>
              <a:t>3</a:t>
            </a:r>
            <a:r>
              <a:rPr dirty="0" baseline="-62500" sz="1200" spc="165">
                <a:latin typeface="Calibri"/>
                <a:cs typeface="Calibri"/>
              </a:rPr>
              <a:t>100</a:t>
            </a:r>
            <a:endParaRPr baseline="-62500" sz="12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4208779" y="8844595"/>
            <a:ext cx="1435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1" name="object 61" descr=""/>
          <p:cNvSpPr/>
          <p:nvPr/>
        </p:nvSpPr>
        <p:spPr>
          <a:xfrm>
            <a:off x="4353915" y="8969654"/>
            <a:ext cx="161925" cy="0"/>
          </a:xfrm>
          <a:custGeom>
            <a:avLst/>
            <a:gdLst/>
            <a:ahLst/>
            <a:cxnLst/>
            <a:rect l="l" t="t" r="r" b="b"/>
            <a:pathLst>
              <a:path w="161925" h="0">
                <a:moveTo>
                  <a:pt x="0" y="0"/>
                </a:moveTo>
                <a:lnTo>
                  <a:pt x="161544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" name="object 62" descr=""/>
          <p:cNvSpPr txBox="1"/>
          <p:nvPr/>
        </p:nvSpPr>
        <p:spPr>
          <a:xfrm>
            <a:off x="4341367" y="8834246"/>
            <a:ext cx="185420" cy="2597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ts val="925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100</a:t>
            </a:r>
            <a:endParaRPr sz="800">
              <a:latin typeface="Calibri"/>
              <a:cs typeface="Calibri"/>
            </a:endParaRPr>
          </a:p>
          <a:p>
            <a:pPr algn="ctr" marL="3175">
              <a:lnSpc>
                <a:spcPts val="925"/>
              </a:lnSpc>
            </a:pP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0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71</a:t>
            </a:fld>
          </a:p>
        </p:txBody>
      </p:sp>
      <p:sp>
        <p:nvSpPr>
          <p:cNvPr id="63" name="object 63" descr=""/>
          <p:cNvSpPr txBox="1"/>
          <p:nvPr/>
        </p:nvSpPr>
        <p:spPr>
          <a:xfrm>
            <a:off x="4599432" y="8363011"/>
            <a:ext cx="3232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⎤</a:t>
            </a:r>
            <a:r>
              <a:rPr dirty="0" sz="1000" spc="480">
                <a:latin typeface="Cambria"/>
                <a:cs typeface="Cambria"/>
              </a:rPr>
              <a:t> </a:t>
            </a:r>
            <a:r>
              <a:rPr dirty="0" baseline="-41666" sz="1800" spc="-75">
                <a:latin typeface="Calibri"/>
                <a:cs typeface="Calibri"/>
              </a:rPr>
              <a:t>1</a:t>
            </a:r>
            <a:endParaRPr baseline="-41666" sz="18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4599432" y="8610824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⎥</a:t>
            </a:r>
            <a:r>
              <a:rPr dirty="0" baseline="-36111" sz="1500" spc="-37">
                <a:latin typeface="Cambria"/>
                <a:cs typeface="Cambria"/>
              </a:rPr>
              <a:t>⎦</a:t>
            </a:r>
            <a:endParaRPr baseline="-36111" sz="1500">
              <a:latin typeface="Cambria"/>
              <a:cs typeface="Cambria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4797044" y="8844590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41552" y="78447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576832" y="738757"/>
            <a:ext cx="25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800" spc="-39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604619" y="873404"/>
            <a:ext cx="55244" cy="0"/>
          </a:xfrm>
          <a:custGeom>
            <a:avLst/>
            <a:gdLst/>
            <a:ahLst/>
            <a:cxnLst/>
            <a:rect l="l" t="t" r="r" b="b"/>
            <a:pathLst>
              <a:path w="55244" h="0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150111" y="711005"/>
            <a:ext cx="10890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75" i="1">
                <a:latin typeface="Calibri"/>
                <a:cs typeface="Calibri"/>
              </a:rPr>
              <a:t>S</a:t>
            </a:r>
            <a:r>
              <a:rPr dirty="0" sz="1200" spc="49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35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17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458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(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405892" y="738759"/>
            <a:ext cx="25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800" spc="-39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2433675" y="873404"/>
            <a:ext cx="55244" cy="0"/>
          </a:xfrm>
          <a:custGeom>
            <a:avLst/>
            <a:gdLst/>
            <a:ahLst/>
            <a:cxnLst/>
            <a:rect l="l" t="t" r="r" b="b"/>
            <a:pathLst>
              <a:path w="55244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2956051" y="738757"/>
            <a:ext cx="25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800" spc="-39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2983839" y="873404"/>
            <a:ext cx="55244" cy="0"/>
          </a:xfrm>
          <a:custGeom>
            <a:avLst/>
            <a:gdLst/>
            <a:ahLst/>
            <a:cxnLst/>
            <a:rect l="l" t="t" r="r" b="b"/>
            <a:pathLst>
              <a:path w="55244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3666235" y="706753"/>
            <a:ext cx="4400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6700" algn="l"/>
              </a:tabLst>
            </a:pP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u="sng" baseline="3472" sz="1200" spc="-37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100</a:t>
            </a:r>
            <a:endParaRPr baseline="3472" sz="12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099564" y="706753"/>
            <a:ext cx="1953895" cy="2552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905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o</a:t>
            </a:r>
            <a:r>
              <a:rPr dirty="0" sz="800" spc="409" i="1">
                <a:latin typeface="Calibri"/>
                <a:cs typeface="Calibri"/>
              </a:rPr>
              <a:t> </a:t>
            </a:r>
            <a:r>
              <a:rPr dirty="0" u="sng" baseline="3472" sz="1200" spc="-37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100</a:t>
            </a:r>
            <a:endParaRPr baseline="3472" sz="1200">
              <a:latin typeface="Calibri"/>
              <a:cs typeface="Calibri"/>
            </a:endParaRPr>
          </a:p>
          <a:p>
            <a:pPr marL="195580">
              <a:lnSpc>
                <a:spcPts val="905"/>
              </a:lnSpc>
              <a:tabLst>
                <a:tab pos="1886585" algn="l"/>
              </a:tabLst>
            </a:pPr>
            <a:r>
              <a:rPr dirty="0" sz="800" spc="-50">
                <a:latin typeface="Calibri"/>
                <a:cs typeface="Calibri"/>
              </a:rPr>
              <a:t>3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4123791" y="873404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4861407" y="873404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2451607" y="706753"/>
            <a:ext cx="3735704" cy="2120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00025">
              <a:lnSpc>
                <a:spcPts val="495"/>
              </a:lnSpc>
              <a:spcBef>
                <a:spcPts val="95"/>
              </a:spcBef>
              <a:tabLst>
                <a:tab pos="2075814" algn="l"/>
                <a:tab pos="2551430" algn="l"/>
              </a:tabLst>
            </a:pP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  <a:p>
            <a:pPr marL="50800">
              <a:lnSpc>
                <a:spcPts val="975"/>
              </a:lnSpc>
              <a:tabLst>
                <a:tab pos="1657985" algn="l"/>
              </a:tabLst>
            </a:pPr>
            <a:r>
              <a:rPr dirty="0" sz="1200">
                <a:latin typeface="Calibri"/>
                <a:cs typeface="Calibri"/>
              </a:rPr>
              <a:t>90</a:t>
            </a:r>
            <a:r>
              <a:rPr dirty="0" sz="1200" spc="38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×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170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20">
                <a:latin typeface="Calibri"/>
                <a:cs typeface="Calibri"/>
              </a:rPr>
              <a:t>17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458</a:t>
            </a:r>
            <a:r>
              <a:rPr dirty="0" sz="1200" spc="409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baseline="13888" sz="1200" spc="-585">
                <a:latin typeface="Cambria"/>
                <a:cs typeface="Cambria"/>
              </a:rPr>
              <a:t>∗</a:t>
            </a:r>
            <a:r>
              <a:rPr dirty="0" baseline="13888" sz="1200" spc="345">
                <a:latin typeface="Cambria"/>
                <a:cs typeface="Cambria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90</a:t>
            </a:r>
            <a:r>
              <a:rPr dirty="0" sz="1200" spc="40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×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105">
                <a:latin typeface="Calibri"/>
                <a:cs typeface="Calibri"/>
              </a:rPr>
              <a:t>1</a:t>
            </a:r>
            <a:r>
              <a:rPr dirty="0" baseline="13888" sz="1200" spc="-157">
                <a:latin typeface="Cambria"/>
                <a:cs typeface="Cambria"/>
              </a:rPr>
              <a:t>∗</a:t>
            </a:r>
            <a:r>
              <a:rPr dirty="0" baseline="13888" sz="1200" spc="630">
                <a:latin typeface="Cambria"/>
                <a:cs typeface="Cambria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10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 spc="-10" i="1">
                <a:latin typeface="Calibri"/>
                <a:cs typeface="Calibri"/>
              </a:rPr>
              <a:t>j</a:t>
            </a:r>
            <a:r>
              <a:rPr dirty="0" sz="1200" spc="-10">
                <a:latin typeface="Calibri"/>
                <a:cs typeface="Calibri"/>
              </a:rPr>
              <a:t>1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5354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241552" y="116700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576832" y="1119757"/>
            <a:ext cx="25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800" spc="-39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1604619" y="1255928"/>
            <a:ext cx="55244" cy="0"/>
          </a:xfrm>
          <a:custGeom>
            <a:avLst/>
            <a:gdLst/>
            <a:ahLst/>
            <a:cxnLst/>
            <a:rect l="l" t="t" r="r" b="b"/>
            <a:pathLst>
              <a:path w="55244" h="0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1919732" y="119595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2069439" y="1255928"/>
            <a:ext cx="55244" cy="0"/>
          </a:xfrm>
          <a:custGeom>
            <a:avLst/>
            <a:gdLst/>
            <a:ahLst/>
            <a:cxnLst/>
            <a:rect l="l" t="t" r="r" b="b"/>
            <a:pathLst>
              <a:path w="55244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1733804" y="1087753"/>
            <a:ext cx="7918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39140" algn="l"/>
              </a:tabLst>
            </a:pPr>
            <a:r>
              <a:rPr dirty="0" sz="800" i="1">
                <a:latin typeface="Calibri"/>
                <a:cs typeface="Calibri"/>
              </a:rPr>
              <a:t>o</a:t>
            </a:r>
            <a:r>
              <a:rPr dirty="0" sz="800" spc="425" i="1">
                <a:latin typeface="Calibri"/>
                <a:cs typeface="Calibri"/>
              </a:rPr>
              <a:t> </a:t>
            </a:r>
            <a:r>
              <a:rPr dirty="0" u="sng" baseline="3472" sz="1200" spc="-37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100</a:t>
            </a:r>
            <a:r>
              <a:rPr dirty="0" baseline="3472" sz="1200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777744" y="1119757"/>
            <a:ext cx="25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800" spc="-39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2805531" y="1255928"/>
            <a:ext cx="55244" cy="0"/>
          </a:xfrm>
          <a:custGeom>
            <a:avLst/>
            <a:gdLst/>
            <a:ahLst/>
            <a:cxnLst/>
            <a:rect l="l" t="t" r="r" b="b"/>
            <a:pathLst>
              <a:path w="55244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3487928" y="1087753"/>
            <a:ext cx="4400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6700" algn="l"/>
              </a:tabLst>
            </a:pP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u="sng" baseline="3472" sz="1200" spc="-37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100</a:t>
            </a:r>
            <a:endParaRPr baseline="3472" sz="12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795776" y="119595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919224" y="1119759"/>
            <a:ext cx="25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800" spc="-39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3945483" y="1255928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4150867" y="1087753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469384" y="1119757"/>
            <a:ext cx="25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800" spc="-39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29" name="object 29" descr=""/>
          <p:cNvSpPr/>
          <p:nvPr/>
        </p:nvSpPr>
        <p:spPr>
          <a:xfrm>
            <a:off x="4497171" y="1255928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 txBox="1"/>
          <p:nvPr/>
        </p:nvSpPr>
        <p:spPr>
          <a:xfrm>
            <a:off x="4627879" y="1087753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0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71</a:t>
            </a:fld>
          </a:p>
        </p:txBody>
      </p:sp>
      <p:sp>
        <p:nvSpPr>
          <p:cNvPr id="31" name="object 31" descr=""/>
          <p:cNvSpPr txBox="1"/>
          <p:nvPr/>
        </p:nvSpPr>
        <p:spPr>
          <a:xfrm>
            <a:off x="1137405" y="1093528"/>
            <a:ext cx="39624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  <a:tabLst>
                <a:tab pos="916305" algn="l"/>
                <a:tab pos="2876550" algn="l"/>
              </a:tabLst>
            </a:pPr>
            <a:r>
              <a:rPr dirty="0" sz="1200" spc="175" i="1">
                <a:latin typeface="Calibri"/>
                <a:cs typeface="Calibri"/>
              </a:rPr>
              <a:t>S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3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(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baseline="13888" sz="1200" spc="-585">
                <a:latin typeface="Cambria"/>
                <a:cs typeface="Cambria"/>
              </a:rPr>
              <a:t>∗</a:t>
            </a:r>
            <a:r>
              <a:rPr dirty="0" baseline="13888" sz="1200" spc="375">
                <a:latin typeface="Cambria"/>
                <a:cs typeface="Cambria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90</a:t>
            </a:r>
            <a:r>
              <a:rPr dirty="0" sz="1200" spc="43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×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175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20">
                <a:latin typeface="Calibri"/>
                <a:cs typeface="Calibri"/>
              </a:rPr>
              <a:t>17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458</a:t>
            </a:r>
            <a:r>
              <a:rPr dirty="0" sz="1200" spc="425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	90</a:t>
            </a:r>
            <a:r>
              <a:rPr dirty="0" sz="1200" spc="409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×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3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)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060693" y="1093529"/>
            <a:ext cx="84264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10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 spc="-10" i="1">
                <a:latin typeface="Calibri"/>
                <a:cs typeface="Calibri"/>
              </a:rPr>
              <a:t>j</a:t>
            </a:r>
            <a:r>
              <a:rPr dirty="0" sz="1200" spc="-10">
                <a:latin typeface="Calibri"/>
                <a:cs typeface="Calibri"/>
              </a:rPr>
              <a:t>1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5354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111987" y="1474534"/>
            <a:ext cx="3512185" cy="13525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Ecuaciones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balance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nodal:</a:t>
            </a:r>
            <a:endParaRPr sz="1200">
              <a:latin typeface="Calibri"/>
              <a:cs typeface="Calibri"/>
            </a:endParaRPr>
          </a:p>
          <a:p>
            <a:pPr marL="50800" marR="43180" indent="-635">
              <a:lnSpc>
                <a:spcPct val="208300"/>
              </a:lnSpc>
            </a:pP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1: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(</a:t>
            </a: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baseline="-13888" sz="1200" spc="112">
                <a:latin typeface="Calibri"/>
                <a:cs typeface="Calibri"/>
              </a:rPr>
              <a:t>1</a:t>
            </a:r>
            <a:r>
              <a:rPr dirty="0" baseline="-13888" sz="1200" spc="20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60" i="1">
                <a:latin typeface="Calibri"/>
                <a:cs typeface="Calibri"/>
              </a:rPr>
              <a:t>jQ</a:t>
            </a:r>
            <a:r>
              <a:rPr dirty="0" baseline="-13888" sz="1200" spc="240">
                <a:latin typeface="Calibri"/>
                <a:cs typeface="Calibri"/>
              </a:rPr>
              <a:t>1</a:t>
            </a:r>
            <a:r>
              <a:rPr dirty="0" sz="1200" spc="160">
                <a:latin typeface="Calibri"/>
                <a:cs typeface="Calibri"/>
              </a:rPr>
              <a:t>)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(</a:t>
            </a:r>
            <a:r>
              <a:rPr dirty="0" sz="1200" spc="105" i="1">
                <a:latin typeface="Calibri"/>
                <a:cs typeface="Calibri"/>
              </a:rPr>
              <a:t>P</a:t>
            </a:r>
            <a:r>
              <a:rPr dirty="0" baseline="-13888" sz="1200" spc="157" i="1">
                <a:latin typeface="Calibri"/>
                <a:cs typeface="Calibri"/>
              </a:rPr>
              <a:t>G</a:t>
            </a:r>
            <a:r>
              <a:rPr dirty="0" baseline="-27777" sz="900" spc="157">
                <a:latin typeface="Calibri"/>
                <a:cs typeface="Calibri"/>
              </a:rPr>
              <a:t>1</a:t>
            </a:r>
            <a:r>
              <a:rPr dirty="0" baseline="-27777" sz="900" spc="33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45" i="1">
                <a:latin typeface="Calibri"/>
                <a:cs typeface="Calibri"/>
              </a:rPr>
              <a:t>jQ</a:t>
            </a:r>
            <a:r>
              <a:rPr dirty="0" baseline="-13888" sz="1200" spc="217" i="1">
                <a:latin typeface="Calibri"/>
                <a:cs typeface="Calibri"/>
              </a:rPr>
              <a:t>G</a:t>
            </a:r>
            <a:r>
              <a:rPr dirty="0" baseline="-27777" sz="900" spc="217">
                <a:latin typeface="Calibri"/>
                <a:cs typeface="Calibri"/>
              </a:rPr>
              <a:t>1</a:t>
            </a:r>
            <a:r>
              <a:rPr dirty="0" baseline="-27777" sz="900" spc="-44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20">
                <a:latin typeface="Calibri"/>
                <a:cs typeface="Calibri"/>
              </a:rPr>
              <a:t>(</a:t>
            </a:r>
            <a:r>
              <a:rPr dirty="0" sz="1200" spc="120" i="1">
                <a:latin typeface="Calibri"/>
                <a:cs typeface="Calibri"/>
              </a:rPr>
              <a:t>P</a:t>
            </a:r>
            <a:r>
              <a:rPr dirty="0" baseline="-13888" sz="1200" spc="179" i="1">
                <a:latin typeface="Calibri"/>
                <a:cs typeface="Calibri"/>
              </a:rPr>
              <a:t>D</a:t>
            </a:r>
            <a:r>
              <a:rPr dirty="0" baseline="-27777" sz="900" spc="179">
                <a:latin typeface="Calibri"/>
                <a:cs typeface="Calibri"/>
              </a:rPr>
              <a:t>1</a:t>
            </a:r>
            <a:r>
              <a:rPr dirty="0" baseline="-27777" sz="900" spc="359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160" i="1">
                <a:latin typeface="Calibri"/>
                <a:cs typeface="Calibri"/>
              </a:rPr>
              <a:t>jQ</a:t>
            </a:r>
            <a:r>
              <a:rPr dirty="0" baseline="-13888" sz="1200" spc="240" i="1">
                <a:latin typeface="Calibri"/>
                <a:cs typeface="Calibri"/>
              </a:rPr>
              <a:t>D</a:t>
            </a:r>
            <a:r>
              <a:rPr dirty="0" baseline="-27777" sz="900" spc="240">
                <a:latin typeface="Calibri"/>
                <a:cs typeface="Calibri"/>
              </a:rPr>
              <a:t>1</a:t>
            </a:r>
            <a:r>
              <a:rPr dirty="0" baseline="-27777" sz="900" spc="-6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2: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(</a:t>
            </a: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baseline="-13888" sz="1200" spc="112">
                <a:latin typeface="Calibri"/>
                <a:cs typeface="Calibri"/>
              </a:rPr>
              <a:t>2</a:t>
            </a:r>
            <a:r>
              <a:rPr dirty="0" baseline="-13888" sz="1200" spc="20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60" i="1">
                <a:latin typeface="Calibri"/>
                <a:cs typeface="Calibri"/>
              </a:rPr>
              <a:t>jQ</a:t>
            </a:r>
            <a:r>
              <a:rPr dirty="0" baseline="-13888" sz="1200" spc="240">
                <a:latin typeface="Calibri"/>
                <a:cs typeface="Calibri"/>
              </a:rPr>
              <a:t>2</a:t>
            </a:r>
            <a:r>
              <a:rPr dirty="0" sz="1200" spc="160">
                <a:latin typeface="Calibri"/>
                <a:cs typeface="Calibri"/>
              </a:rPr>
              <a:t>)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(</a:t>
            </a:r>
            <a:r>
              <a:rPr dirty="0" sz="1200" spc="105" i="1">
                <a:latin typeface="Calibri"/>
                <a:cs typeface="Calibri"/>
              </a:rPr>
              <a:t>P</a:t>
            </a:r>
            <a:r>
              <a:rPr dirty="0" baseline="-13888" sz="1200" spc="157" i="1">
                <a:latin typeface="Calibri"/>
                <a:cs typeface="Calibri"/>
              </a:rPr>
              <a:t>G</a:t>
            </a:r>
            <a:r>
              <a:rPr dirty="0" baseline="-27777" sz="900" spc="157">
                <a:latin typeface="Calibri"/>
                <a:cs typeface="Calibri"/>
              </a:rPr>
              <a:t>2</a:t>
            </a:r>
            <a:r>
              <a:rPr dirty="0" baseline="-27777" sz="900" spc="33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45" i="1">
                <a:latin typeface="Calibri"/>
                <a:cs typeface="Calibri"/>
              </a:rPr>
              <a:t>jQ</a:t>
            </a:r>
            <a:r>
              <a:rPr dirty="0" baseline="-13888" sz="1200" spc="217" i="1">
                <a:latin typeface="Calibri"/>
                <a:cs typeface="Calibri"/>
              </a:rPr>
              <a:t>G</a:t>
            </a:r>
            <a:r>
              <a:rPr dirty="0" baseline="-27777" sz="900" spc="217">
                <a:latin typeface="Calibri"/>
                <a:cs typeface="Calibri"/>
              </a:rPr>
              <a:t>2</a:t>
            </a:r>
            <a:r>
              <a:rPr dirty="0" baseline="-27777" sz="900" spc="-44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20">
                <a:latin typeface="Calibri"/>
                <a:cs typeface="Calibri"/>
              </a:rPr>
              <a:t>(</a:t>
            </a:r>
            <a:r>
              <a:rPr dirty="0" sz="1200" spc="120" i="1">
                <a:latin typeface="Calibri"/>
                <a:cs typeface="Calibri"/>
              </a:rPr>
              <a:t>P</a:t>
            </a:r>
            <a:r>
              <a:rPr dirty="0" baseline="-13888" sz="1200" spc="179" i="1">
                <a:latin typeface="Calibri"/>
                <a:cs typeface="Calibri"/>
              </a:rPr>
              <a:t>D</a:t>
            </a:r>
            <a:r>
              <a:rPr dirty="0" baseline="-27777" sz="900" spc="179">
                <a:latin typeface="Calibri"/>
                <a:cs typeface="Calibri"/>
              </a:rPr>
              <a:t>2</a:t>
            </a:r>
            <a:r>
              <a:rPr dirty="0" baseline="-27777" sz="900" spc="359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160" i="1">
                <a:latin typeface="Calibri"/>
                <a:cs typeface="Calibri"/>
              </a:rPr>
              <a:t>jQ</a:t>
            </a:r>
            <a:r>
              <a:rPr dirty="0" baseline="-13888" sz="1200" spc="240" i="1">
                <a:latin typeface="Calibri"/>
                <a:cs typeface="Calibri"/>
              </a:rPr>
              <a:t>D</a:t>
            </a:r>
            <a:r>
              <a:rPr dirty="0" baseline="-27777" sz="900" spc="240">
                <a:latin typeface="Calibri"/>
                <a:cs typeface="Calibri"/>
              </a:rPr>
              <a:t>2</a:t>
            </a:r>
            <a:r>
              <a:rPr dirty="0" baseline="-27777" sz="900" spc="-6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5"/>
              </a:spcBef>
            </a:pPr>
            <a:endParaRPr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Reemplazando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obtiene: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5428474" y="3381054"/>
            <a:ext cx="14941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22580" algn="l"/>
              </a:tabLst>
            </a:pPr>
            <a:r>
              <a:rPr dirty="0" sz="1200" spc="25">
                <a:latin typeface="Calibri"/>
                <a:cs typeface="Calibri"/>
              </a:rPr>
              <a:t>y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10" i="1">
                <a:latin typeface="Calibri"/>
                <a:cs typeface="Calibri"/>
              </a:rPr>
              <a:t>Q</a:t>
            </a:r>
            <a:r>
              <a:rPr dirty="0" baseline="-13888" sz="1200" spc="165" i="1">
                <a:latin typeface="Calibri"/>
                <a:cs typeface="Calibri"/>
              </a:rPr>
              <a:t>G</a:t>
            </a:r>
            <a:r>
              <a:rPr dirty="0" baseline="-27777" sz="900" spc="165">
                <a:latin typeface="Calibri"/>
                <a:cs typeface="Calibri"/>
              </a:rPr>
              <a:t>1</a:t>
            </a:r>
            <a:r>
              <a:rPr dirty="0" baseline="-27777" sz="900" spc="45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4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5354</a:t>
            </a:r>
            <a:r>
              <a:rPr dirty="0" sz="1200" spc="-1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061197" y="3000057"/>
            <a:ext cx="4394200" cy="17697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01600">
              <a:lnSpc>
                <a:spcPct val="100000"/>
              </a:lnSpc>
              <a:spcBef>
                <a:spcPts val="95"/>
              </a:spcBef>
              <a:tabLst>
                <a:tab pos="3717925" algn="l"/>
              </a:tabLst>
            </a:pP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1: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(</a:t>
            </a:r>
            <a:r>
              <a:rPr dirty="0" sz="1200" spc="105" i="1">
                <a:latin typeface="Calibri"/>
                <a:cs typeface="Calibri"/>
              </a:rPr>
              <a:t>P</a:t>
            </a:r>
            <a:r>
              <a:rPr dirty="0" baseline="-13888" sz="1200" spc="157" i="1">
                <a:latin typeface="Calibri"/>
                <a:cs typeface="Calibri"/>
              </a:rPr>
              <a:t>G</a:t>
            </a:r>
            <a:r>
              <a:rPr dirty="0" baseline="-27777" sz="900" spc="157">
                <a:latin typeface="Calibri"/>
                <a:cs typeface="Calibri"/>
              </a:rPr>
              <a:t>1</a:t>
            </a:r>
            <a:r>
              <a:rPr dirty="0" baseline="-27777" sz="900" spc="35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45" i="1">
                <a:latin typeface="Calibri"/>
                <a:cs typeface="Calibri"/>
              </a:rPr>
              <a:t>jQ</a:t>
            </a:r>
            <a:r>
              <a:rPr dirty="0" baseline="-13888" sz="1200" spc="217" i="1">
                <a:latin typeface="Calibri"/>
                <a:cs typeface="Calibri"/>
              </a:rPr>
              <a:t>G</a:t>
            </a:r>
            <a:r>
              <a:rPr dirty="0" baseline="-27777" sz="900" spc="217">
                <a:latin typeface="Calibri"/>
                <a:cs typeface="Calibri"/>
              </a:rPr>
              <a:t>1</a:t>
            </a:r>
            <a:r>
              <a:rPr dirty="0" baseline="-27777" sz="900" spc="-44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(</a:t>
            </a: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baseline="-13888" sz="1200" spc="112">
                <a:latin typeface="Calibri"/>
                <a:cs typeface="Calibri"/>
              </a:rPr>
              <a:t>1</a:t>
            </a:r>
            <a:r>
              <a:rPr dirty="0" baseline="-13888" sz="1200" spc="20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15" i="1">
                <a:latin typeface="Calibri"/>
                <a:cs typeface="Calibri"/>
              </a:rPr>
              <a:t>jQ</a:t>
            </a:r>
            <a:r>
              <a:rPr dirty="0" baseline="-13888" sz="1200" spc="322">
                <a:latin typeface="Calibri"/>
                <a:cs typeface="Calibri"/>
              </a:rPr>
              <a:t>1</a:t>
            </a:r>
            <a:r>
              <a:rPr dirty="0" sz="1200" spc="215">
                <a:latin typeface="Calibri"/>
                <a:cs typeface="Calibri"/>
              </a:rPr>
              <a:t>)+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(</a:t>
            </a:r>
            <a:r>
              <a:rPr dirty="0" sz="1200" spc="120" i="1">
                <a:latin typeface="Calibri"/>
                <a:cs typeface="Calibri"/>
              </a:rPr>
              <a:t>P</a:t>
            </a:r>
            <a:r>
              <a:rPr dirty="0" baseline="-13888" sz="1200" spc="179" i="1">
                <a:latin typeface="Calibri"/>
                <a:cs typeface="Calibri"/>
              </a:rPr>
              <a:t>D</a:t>
            </a:r>
            <a:r>
              <a:rPr dirty="0" baseline="-27777" sz="900" spc="179">
                <a:latin typeface="Calibri"/>
                <a:cs typeface="Calibri"/>
              </a:rPr>
              <a:t>1</a:t>
            </a:r>
            <a:r>
              <a:rPr dirty="0" baseline="-27777" sz="900" spc="359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60" i="1">
                <a:latin typeface="Calibri"/>
                <a:cs typeface="Calibri"/>
              </a:rPr>
              <a:t>jQ</a:t>
            </a:r>
            <a:r>
              <a:rPr dirty="0" baseline="-13888" sz="1200" spc="240" i="1">
                <a:latin typeface="Calibri"/>
                <a:cs typeface="Calibri"/>
              </a:rPr>
              <a:t>D</a:t>
            </a:r>
            <a:r>
              <a:rPr dirty="0" baseline="-27777" sz="900" spc="240">
                <a:latin typeface="Calibri"/>
                <a:cs typeface="Calibri"/>
              </a:rPr>
              <a:t>1</a:t>
            </a:r>
            <a:r>
              <a:rPr dirty="0" baseline="-27777" sz="900" spc="-52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  <a:p>
            <a:pPr marL="101600">
              <a:lnSpc>
                <a:spcPct val="100000"/>
              </a:lnSpc>
              <a:spcBef>
                <a:spcPts val="1560"/>
              </a:spcBef>
              <a:tabLst>
                <a:tab pos="3045460" algn="l"/>
                <a:tab pos="3368675" algn="l"/>
              </a:tabLst>
            </a:pPr>
            <a:r>
              <a:rPr dirty="0" sz="1200" spc="105">
                <a:latin typeface="Calibri"/>
                <a:cs typeface="Calibri"/>
              </a:rPr>
              <a:t>(</a:t>
            </a:r>
            <a:r>
              <a:rPr dirty="0" sz="1200" spc="105" i="1">
                <a:latin typeface="Calibri"/>
                <a:cs typeface="Calibri"/>
              </a:rPr>
              <a:t>P</a:t>
            </a:r>
            <a:r>
              <a:rPr dirty="0" baseline="-13888" sz="1200" spc="157" i="1">
                <a:latin typeface="Calibri"/>
                <a:cs typeface="Calibri"/>
              </a:rPr>
              <a:t>G</a:t>
            </a:r>
            <a:r>
              <a:rPr dirty="0" baseline="-27777" sz="900" spc="157">
                <a:latin typeface="Calibri"/>
                <a:cs typeface="Calibri"/>
              </a:rPr>
              <a:t>1</a:t>
            </a:r>
            <a:r>
              <a:rPr dirty="0" baseline="-27777" sz="900" spc="39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145" i="1">
                <a:latin typeface="Calibri"/>
                <a:cs typeface="Calibri"/>
              </a:rPr>
              <a:t>jQ</a:t>
            </a:r>
            <a:r>
              <a:rPr dirty="0" baseline="-13888" sz="1200" spc="217" i="1">
                <a:latin typeface="Calibri"/>
                <a:cs typeface="Calibri"/>
              </a:rPr>
              <a:t>G</a:t>
            </a:r>
            <a:r>
              <a:rPr dirty="0" baseline="-27777" sz="900" spc="217">
                <a:latin typeface="Calibri"/>
                <a:cs typeface="Calibri"/>
              </a:rPr>
              <a:t>1</a:t>
            </a:r>
            <a:r>
              <a:rPr dirty="0" baseline="-27777" sz="900" spc="-30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)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(10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j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5354)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(10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j</a:t>
            </a:r>
            <a:r>
              <a:rPr dirty="0" sz="1200" spc="80">
                <a:latin typeface="Calibri"/>
                <a:cs typeface="Calibri"/>
              </a:rPr>
              <a:t>3)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5">
                <a:latin typeface="Lucida Sans Unicode"/>
                <a:cs typeface="Lucida Sans Unicode"/>
              </a:rPr>
              <a:t>⇒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110" i="1">
                <a:latin typeface="Calibri"/>
                <a:cs typeface="Calibri"/>
              </a:rPr>
              <a:t>P</a:t>
            </a:r>
            <a:r>
              <a:rPr dirty="0" baseline="-13888" sz="1200" spc="165" i="1">
                <a:latin typeface="Calibri"/>
                <a:cs typeface="Calibri"/>
              </a:rPr>
              <a:t>G</a:t>
            </a:r>
            <a:r>
              <a:rPr dirty="0" baseline="-27777" sz="900" spc="165">
                <a:latin typeface="Calibri"/>
                <a:cs typeface="Calibri"/>
              </a:rPr>
              <a:t>1</a:t>
            </a:r>
            <a:r>
              <a:rPr dirty="0" baseline="-27777" sz="900" spc="44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20</a:t>
            </a:r>
            <a:r>
              <a:rPr dirty="0" sz="1200" spc="-1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5"/>
              </a:spcBef>
            </a:pPr>
            <a:endParaRPr sz="1200">
              <a:latin typeface="Calibri"/>
              <a:cs typeface="Calibri"/>
            </a:endParaRPr>
          </a:p>
          <a:p>
            <a:pPr marL="100965">
              <a:lnSpc>
                <a:spcPct val="100000"/>
              </a:lnSpc>
              <a:tabLst>
                <a:tab pos="3717925" algn="l"/>
              </a:tabLst>
            </a:pP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2: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(</a:t>
            </a:r>
            <a:r>
              <a:rPr dirty="0" sz="1200" spc="105" i="1">
                <a:latin typeface="Calibri"/>
                <a:cs typeface="Calibri"/>
              </a:rPr>
              <a:t>P</a:t>
            </a:r>
            <a:r>
              <a:rPr dirty="0" baseline="-13888" sz="1200" spc="157" i="1">
                <a:latin typeface="Calibri"/>
                <a:cs typeface="Calibri"/>
              </a:rPr>
              <a:t>G</a:t>
            </a:r>
            <a:r>
              <a:rPr dirty="0" baseline="-27777" sz="900" spc="157">
                <a:latin typeface="Calibri"/>
                <a:cs typeface="Calibri"/>
              </a:rPr>
              <a:t>2</a:t>
            </a:r>
            <a:r>
              <a:rPr dirty="0" baseline="-27777" sz="900" spc="35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45" i="1">
                <a:latin typeface="Calibri"/>
                <a:cs typeface="Calibri"/>
              </a:rPr>
              <a:t>jQ</a:t>
            </a:r>
            <a:r>
              <a:rPr dirty="0" baseline="-13888" sz="1200" spc="217" i="1">
                <a:latin typeface="Calibri"/>
                <a:cs typeface="Calibri"/>
              </a:rPr>
              <a:t>G</a:t>
            </a:r>
            <a:r>
              <a:rPr dirty="0" baseline="-27777" sz="900" spc="217">
                <a:latin typeface="Calibri"/>
                <a:cs typeface="Calibri"/>
              </a:rPr>
              <a:t>2</a:t>
            </a:r>
            <a:r>
              <a:rPr dirty="0" baseline="-27777" sz="900" spc="-44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(</a:t>
            </a: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baseline="-13888" sz="1200" spc="112">
                <a:latin typeface="Calibri"/>
                <a:cs typeface="Calibri"/>
              </a:rPr>
              <a:t>2</a:t>
            </a:r>
            <a:r>
              <a:rPr dirty="0" baseline="-13888" sz="1200" spc="20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15" i="1">
                <a:latin typeface="Calibri"/>
                <a:cs typeface="Calibri"/>
              </a:rPr>
              <a:t>jQ</a:t>
            </a:r>
            <a:r>
              <a:rPr dirty="0" baseline="-13888" sz="1200" spc="322">
                <a:latin typeface="Calibri"/>
                <a:cs typeface="Calibri"/>
              </a:rPr>
              <a:t>2</a:t>
            </a:r>
            <a:r>
              <a:rPr dirty="0" sz="1200" spc="215">
                <a:latin typeface="Calibri"/>
                <a:cs typeface="Calibri"/>
              </a:rPr>
              <a:t>)+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(</a:t>
            </a:r>
            <a:r>
              <a:rPr dirty="0" sz="1200" spc="120" i="1">
                <a:latin typeface="Calibri"/>
                <a:cs typeface="Calibri"/>
              </a:rPr>
              <a:t>P</a:t>
            </a:r>
            <a:r>
              <a:rPr dirty="0" baseline="-13888" sz="1200" spc="179" i="1">
                <a:latin typeface="Calibri"/>
                <a:cs typeface="Calibri"/>
              </a:rPr>
              <a:t>D</a:t>
            </a:r>
            <a:r>
              <a:rPr dirty="0" baseline="-27777" sz="900" spc="179">
                <a:latin typeface="Calibri"/>
                <a:cs typeface="Calibri"/>
              </a:rPr>
              <a:t>2</a:t>
            </a:r>
            <a:r>
              <a:rPr dirty="0" baseline="-27777" sz="900" spc="359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60" i="1">
                <a:latin typeface="Calibri"/>
                <a:cs typeface="Calibri"/>
              </a:rPr>
              <a:t>jQ</a:t>
            </a:r>
            <a:r>
              <a:rPr dirty="0" baseline="-13888" sz="1200" spc="240" i="1">
                <a:latin typeface="Calibri"/>
                <a:cs typeface="Calibri"/>
              </a:rPr>
              <a:t>D</a:t>
            </a:r>
            <a:r>
              <a:rPr dirty="0" baseline="-27777" sz="900" spc="240">
                <a:latin typeface="Calibri"/>
                <a:cs typeface="Calibri"/>
              </a:rPr>
              <a:t>2</a:t>
            </a:r>
            <a:r>
              <a:rPr dirty="0" baseline="-27777" sz="900" spc="-52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  <a:p>
            <a:pPr marL="101600">
              <a:lnSpc>
                <a:spcPct val="100000"/>
              </a:lnSpc>
              <a:spcBef>
                <a:spcPts val="1560"/>
              </a:spcBef>
              <a:tabLst>
                <a:tab pos="3182620" algn="l"/>
                <a:tab pos="3498215" algn="l"/>
              </a:tabLst>
            </a:pPr>
            <a:r>
              <a:rPr dirty="0" sz="1200" spc="105">
                <a:latin typeface="Calibri"/>
                <a:cs typeface="Calibri"/>
              </a:rPr>
              <a:t>(</a:t>
            </a:r>
            <a:r>
              <a:rPr dirty="0" sz="1200" spc="105" i="1">
                <a:latin typeface="Calibri"/>
                <a:cs typeface="Calibri"/>
              </a:rPr>
              <a:t>P</a:t>
            </a:r>
            <a:r>
              <a:rPr dirty="0" baseline="-13888" sz="1200" spc="157" i="1">
                <a:latin typeface="Calibri"/>
                <a:cs typeface="Calibri"/>
              </a:rPr>
              <a:t>G</a:t>
            </a:r>
            <a:r>
              <a:rPr dirty="0" baseline="-27777" sz="900" spc="157">
                <a:latin typeface="Calibri"/>
                <a:cs typeface="Calibri"/>
              </a:rPr>
              <a:t>2</a:t>
            </a:r>
            <a:r>
              <a:rPr dirty="0" baseline="-27777" sz="900" spc="30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 spc="145" i="1">
                <a:latin typeface="Calibri"/>
                <a:cs typeface="Calibri"/>
              </a:rPr>
              <a:t>jQ</a:t>
            </a:r>
            <a:r>
              <a:rPr dirty="0" baseline="-13888" sz="1200" spc="217" i="1">
                <a:latin typeface="Calibri"/>
                <a:cs typeface="Calibri"/>
              </a:rPr>
              <a:t>G</a:t>
            </a:r>
            <a:r>
              <a:rPr dirty="0" baseline="-27777" sz="900" spc="217">
                <a:latin typeface="Calibri"/>
                <a:cs typeface="Calibri"/>
              </a:rPr>
              <a:t>2</a:t>
            </a:r>
            <a:r>
              <a:rPr dirty="0" baseline="-27777" sz="900" spc="-60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Calibri"/>
                <a:cs typeface="Calibri"/>
              </a:rPr>
              <a:t>10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 spc="10" i="1">
                <a:latin typeface="Calibri"/>
                <a:cs typeface="Calibri"/>
              </a:rPr>
              <a:t>j</a:t>
            </a:r>
            <a:r>
              <a:rPr dirty="0" sz="1200" spc="10">
                <a:latin typeface="Calibri"/>
                <a:cs typeface="Calibri"/>
              </a:rPr>
              <a:t>1</a:t>
            </a:r>
            <a:r>
              <a:rPr dirty="0" sz="1200" spc="10" i="1">
                <a:latin typeface="Calibri"/>
                <a:cs typeface="Calibri"/>
              </a:rPr>
              <a:t>.</a:t>
            </a:r>
            <a:r>
              <a:rPr dirty="0" sz="1200" spc="10">
                <a:latin typeface="Calibri"/>
                <a:cs typeface="Calibri"/>
              </a:rPr>
              <a:t>5354)</a:t>
            </a:r>
            <a:r>
              <a:rPr dirty="0" sz="1200" spc="-6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0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(20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45">
                <a:latin typeface="Calibri"/>
                <a:cs typeface="Calibri"/>
              </a:rPr>
              <a:t> </a:t>
            </a:r>
            <a:r>
              <a:rPr dirty="0" sz="1200" spc="50" i="1">
                <a:latin typeface="Calibri"/>
                <a:cs typeface="Calibri"/>
              </a:rPr>
              <a:t>j</a:t>
            </a:r>
            <a:r>
              <a:rPr dirty="0" sz="1200" spc="50">
                <a:latin typeface="Calibri"/>
                <a:cs typeface="Calibri"/>
              </a:rPr>
              <a:t>10)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5">
                <a:latin typeface="Lucida Sans Unicode"/>
                <a:cs typeface="Lucida Sans Unicode"/>
              </a:rPr>
              <a:t>⇒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110" i="1">
                <a:latin typeface="Calibri"/>
                <a:cs typeface="Calibri"/>
              </a:rPr>
              <a:t>P</a:t>
            </a:r>
            <a:r>
              <a:rPr dirty="0" baseline="-13888" sz="1200" spc="165" i="1">
                <a:latin typeface="Calibri"/>
                <a:cs typeface="Calibri"/>
              </a:rPr>
              <a:t>G</a:t>
            </a:r>
            <a:r>
              <a:rPr dirty="0" baseline="-27777" sz="900" spc="165">
                <a:latin typeface="Calibri"/>
                <a:cs typeface="Calibri"/>
              </a:rPr>
              <a:t>2</a:t>
            </a:r>
            <a:r>
              <a:rPr dirty="0" baseline="-27777" sz="900" spc="46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10</a:t>
            </a:r>
            <a:r>
              <a:rPr dirty="0" sz="1200" spc="-1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85"/>
              </a:spcBef>
            </a:pPr>
            <a:endParaRPr sz="1200">
              <a:latin typeface="Calibri"/>
              <a:cs typeface="Calibri"/>
            </a:endParaRPr>
          </a:p>
          <a:p>
            <a:pPr marL="100965">
              <a:lnSpc>
                <a:spcPct val="100000"/>
              </a:lnSpc>
            </a:pPr>
            <a:r>
              <a:rPr dirty="0" sz="1200" b="1">
                <a:latin typeface="Calibri"/>
                <a:cs typeface="Calibri"/>
              </a:rPr>
              <a:t>P´erdidas</a:t>
            </a:r>
            <a:r>
              <a:rPr dirty="0" sz="1200" spc="35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355" b="1">
                <a:latin typeface="Calibri"/>
                <a:cs typeface="Calibri"/>
              </a:rPr>
              <a:t> </a:t>
            </a:r>
            <a:r>
              <a:rPr dirty="0" sz="1200" spc="70" b="1">
                <a:latin typeface="Calibri"/>
                <a:cs typeface="Calibri"/>
              </a:rPr>
              <a:t>potencia</a:t>
            </a:r>
            <a:r>
              <a:rPr dirty="0" sz="1200" spc="350" b="1">
                <a:latin typeface="Calibri"/>
                <a:cs typeface="Calibri"/>
              </a:rPr>
              <a:t> </a:t>
            </a:r>
            <a:r>
              <a:rPr dirty="0" sz="1200" spc="50" b="1">
                <a:latin typeface="Calibri"/>
                <a:cs typeface="Calibri"/>
              </a:rPr>
              <a:t>reactiva</a:t>
            </a:r>
            <a:r>
              <a:rPr dirty="0" sz="1200" spc="5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5551932" y="4144578"/>
            <a:ext cx="15627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18135" algn="l"/>
              </a:tabLst>
            </a:pPr>
            <a:r>
              <a:rPr dirty="0" sz="1200" spc="25">
                <a:latin typeface="Calibri"/>
                <a:cs typeface="Calibri"/>
              </a:rPr>
              <a:t>y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10" i="1">
                <a:latin typeface="Calibri"/>
                <a:cs typeface="Calibri"/>
              </a:rPr>
              <a:t>Q</a:t>
            </a:r>
            <a:r>
              <a:rPr dirty="0" baseline="-13888" sz="1200" spc="165" i="1">
                <a:latin typeface="Calibri"/>
                <a:cs typeface="Calibri"/>
              </a:rPr>
              <a:t>G</a:t>
            </a:r>
            <a:r>
              <a:rPr dirty="0" baseline="-27777" sz="900" spc="165">
                <a:latin typeface="Calibri"/>
                <a:cs typeface="Calibri"/>
              </a:rPr>
              <a:t>2</a:t>
            </a:r>
            <a:r>
              <a:rPr dirty="0" baseline="-27777" sz="900" spc="434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11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5354</a:t>
            </a:r>
            <a:r>
              <a:rPr dirty="0" sz="1200" spc="-1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267460" y="5092825"/>
            <a:ext cx="755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150108" y="5019368"/>
            <a:ext cx="5797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114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r>
              <a:rPr dirty="0" sz="1200" spc="-50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703323" y="5092825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052320" y="501510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018795" y="5106544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415032" y="501510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381507" y="5106544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829560" y="5092825"/>
            <a:ext cx="2730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90" i="1">
                <a:latin typeface="Calibri"/>
                <a:cs typeface="Calibri"/>
              </a:rPr>
              <a:t>  </a:t>
            </a: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890776" y="5019354"/>
            <a:ext cx="179006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38810" algn="l"/>
              </a:tabLst>
            </a:pPr>
            <a:r>
              <a:rPr dirty="0" sz="1200">
                <a:latin typeface="Calibri"/>
                <a:cs typeface="Calibri"/>
              </a:rPr>
              <a:t>[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1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85" i="1">
                <a:latin typeface="Calibri"/>
                <a:cs typeface="Calibri"/>
              </a:rPr>
              <a:t>Cosδ</a:t>
            </a:r>
            <a:r>
              <a:rPr dirty="0" sz="1200" spc="85">
                <a:latin typeface="Calibri"/>
                <a:cs typeface="Calibri"/>
              </a:rPr>
              <a:t>]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114">
                <a:latin typeface="Calibri"/>
                <a:cs typeface="Calibri"/>
              </a:rPr>
              <a:t>=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833876" y="5092825"/>
            <a:ext cx="3937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26390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4502911" y="509282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654035" y="5019354"/>
            <a:ext cx="9779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3695" algn="l"/>
              </a:tabLst>
            </a:pP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75">
                <a:latin typeface="Lucida Sans Unicode"/>
                <a:cs typeface="Lucida Sans Unicode"/>
              </a:rPr>
              <a:t>|</a:t>
            </a:r>
            <a:r>
              <a:rPr dirty="0" sz="1200" spc="75" i="1">
                <a:latin typeface="Calibri"/>
                <a:cs typeface="Calibri"/>
              </a:rPr>
              <a:t>E</a:t>
            </a:r>
            <a:r>
              <a:rPr dirty="0" sz="1200" spc="480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275" i="1">
                <a:latin typeface="Calibri"/>
                <a:cs typeface="Calibri"/>
              </a:rPr>
              <a:t>E</a:t>
            </a:r>
            <a:r>
              <a:rPr dirty="0" sz="1200" spc="210" i="1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|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4606544" y="501510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267460" y="5550025"/>
            <a:ext cx="755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703323" y="5550025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005076" y="547077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973070" y="556373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367788" y="547077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335782" y="556373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776220" y="5550025"/>
            <a:ext cx="2260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alibri"/>
                <a:cs typeface="Calibri"/>
              </a:rPr>
              <a:t>1</a:t>
            </a:r>
            <a:r>
              <a:rPr dirty="0" sz="800" spc="185">
                <a:latin typeface="Calibri"/>
                <a:cs typeface="Calibri"/>
              </a:rPr>
              <a:t>  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150111" y="5476554"/>
            <a:ext cx="22294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07390" algn="l"/>
              </a:tabLst>
            </a:pP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114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[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2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25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9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95" i="1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Cosδ</a:t>
            </a:r>
            <a:r>
              <a:rPr dirty="0" sz="1200" spc="-20">
                <a:latin typeface="Calibri"/>
                <a:cs typeface="Calibri"/>
              </a:rPr>
              <a:t>]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267460" y="6005701"/>
            <a:ext cx="755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913635" y="603618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1666748" y="5811233"/>
            <a:ext cx="4559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2905" algn="l"/>
              </a:tabLst>
            </a:pPr>
            <a:r>
              <a:rPr dirty="0" sz="1000" spc="-50">
                <a:latin typeface="Cambria"/>
                <a:cs typeface="Cambria"/>
              </a:rPr>
              <a:t>h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40">
                <a:latin typeface="Cambria"/>
                <a:cs typeface="Cambria"/>
              </a:rPr>
              <a:t>i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860295" y="5927977"/>
            <a:ext cx="24123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90525" algn="l"/>
                <a:tab pos="707390" algn="l"/>
                <a:tab pos="2346960" algn="l"/>
              </a:tabLst>
            </a:pPr>
            <a:r>
              <a:rPr dirty="0" u="sng" baseline="3472" sz="1200" spc="-37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100</a:t>
            </a:r>
            <a:r>
              <a:rPr dirty="0" baseline="3472" sz="12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1150103" y="5932230"/>
            <a:ext cx="31667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84885" algn="l"/>
              </a:tabLst>
            </a:pP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49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spc="28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>
                <a:latin typeface="Calibri"/>
                <a:cs typeface="Calibri"/>
              </a:rPr>
              <a:t>[1</a:t>
            </a:r>
            <a:r>
              <a:rPr dirty="0" sz="1200" spc="180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185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(2)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(1)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(1)</a:t>
            </a:r>
            <a:r>
              <a:rPr dirty="0" sz="1200" i="1">
                <a:latin typeface="Calibri"/>
                <a:cs typeface="Calibri"/>
              </a:rPr>
              <a:t>.Cos</a:t>
            </a:r>
            <a:r>
              <a:rPr dirty="0" sz="1200">
                <a:latin typeface="Calibri"/>
                <a:cs typeface="Calibri"/>
              </a:rPr>
              <a:t>17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2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458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]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914906" y="6389439"/>
            <a:ext cx="6169660" cy="11404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7650">
              <a:lnSpc>
                <a:spcPct val="100000"/>
              </a:lnSpc>
              <a:spcBef>
                <a:spcPts val="95"/>
              </a:spcBef>
            </a:pPr>
            <a:r>
              <a:rPr dirty="0" sz="1200" spc="55" i="1">
                <a:latin typeface="Calibri"/>
                <a:cs typeface="Calibri"/>
              </a:rPr>
              <a:t>Q</a:t>
            </a:r>
            <a:r>
              <a:rPr dirty="0" baseline="-13888" sz="1200" spc="82" i="1">
                <a:latin typeface="Calibri"/>
                <a:cs typeface="Calibri"/>
              </a:rPr>
              <a:t>e</a:t>
            </a:r>
            <a:r>
              <a:rPr dirty="0" baseline="-13888" sz="1200" spc="26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07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5"/>
              </a:spcBef>
            </a:pPr>
            <a:endParaRPr sz="1200">
              <a:latin typeface="Calibri"/>
              <a:cs typeface="Calibri"/>
            </a:endParaRPr>
          </a:p>
          <a:p>
            <a:pPr algn="just" marL="25400" marR="17780" indent="222250">
              <a:lnSpc>
                <a:spcPct val="100400"/>
              </a:lnSpc>
            </a:pPr>
            <a:r>
              <a:rPr dirty="0" sz="1200" spc="85" b="1">
                <a:latin typeface="Calibri"/>
                <a:cs typeface="Calibri"/>
              </a:rPr>
              <a:t>Ejercicio</a:t>
            </a:r>
            <a:r>
              <a:rPr dirty="0" sz="1200" spc="85">
                <a:latin typeface="Calibri"/>
                <a:cs typeface="Calibri"/>
              </a:rPr>
              <a:t>: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Otra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resolver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ejemplo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utilizando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ecuaciones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flujo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tr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70">
                <a:latin typeface="Calibri"/>
                <a:cs typeface="Calibri"/>
              </a:rPr>
              <a:t>v</a:t>
            </a:r>
            <a:r>
              <a:rPr dirty="0" sz="1200" spc="-570">
                <a:latin typeface="Calibri"/>
                <a:cs typeface="Calibri"/>
              </a:rPr>
              <a:t>e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80">
                <a:latin typeface="Calibri"/>
                <a:cs typeface="Calibri"/>
              </a:rPr>
              <a:t>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l´ınea,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descritas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cap´ıtulos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anteriores.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Resolver este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ejemplo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utilizando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0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71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1247661" y="1778058"/>
            <a:ext cx="5503545" cy="13169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20"/>
              </a:spcBef>
              <a:tabLst>
                <a:tab pos="1628139" algn="l"/>
              </a:tabLst>
            </a:pPr>
            <a:r>
              <a:rPr dirty="0" sz="1700" spc="285" b="1">
                <a:latin typeface="Calibri"/>
                <a:cs typeface="Calibri"/>
              </a:rPr>
              <a:t>CAP</a:t>
            </a:r>
            <a:r>
              <a:rPr dirty="0" baseline="13071" sz="2550" spc="427" b="1">
                <a:latin typeface="Calibri"/>
                <a:cs typeface="Calibri"/>
              </a:rPr>
              <a:t>´</a:t>
            </a:r>
            <a:r>
              <a:rPr dirty="0" sz="1700" spc="285" b="1">
                <a:latin typeface="Calibri"/>
                <a:cs typeface="Calibri"/>
              </a:rPr>
              <a:t>ITULO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50" b="1">
                <a:latin typeface="Calibri"/>
                <a:cs typeface="Calibri"/>
              </a:rPr>
              <a:t>4</a:t>
            </a:r>
            <a:endParaRPr sz="1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655"/>
              </a:spcBef>
            </a:pPr>
            <a:endParaRPr sz="1700">
              <a:latin typeface="Calibri"/>
              <a:cs typeface="Calibri"/>
            </a:endParaRPr>
          </a:p>
          <a:p>
            <a:pPr algn="ctr" marL="50800" marR="43180">
              <a:lnSpc>
                <a:spcPct val="107100"/>
              </a:lnSpc>
            </a:pPr>
            <a:r>
              <a:rPr dirty="0" sz="1700" spc="320" b="1">
                <a:latin typeface="Calibri"/>
                <a:cs typeface="Calibri"/>
              </a:rPr>
              <a:t>M</a:t>
            </a:r>
            <a:r>
              <a:rPr dirty="0" sz="1700" spc="-400" b="1">
                <a:latin typeface="Calibri"/>
                <a:cs typeface="Calibri"/>
              </a:rPr>
              <a:t>E</a:t>
            </a:r>
            <a:r>
              <a:rPr dirty="0" baseline="13071" sz="2550" spc="705" b="1">
                <a:latin typeface="Calibri"/>
                <a:cs typeface="Calibri"/>
              </a:rPr>
              <a:t>´</a:t>
            </a:r>
            <a:r>
              <a:rPr dirty="0" sz="1700" spc="320" b="1">
                <a:latin typeface="Calibri"/>
                <a:cs typeface="Calibri"/>
              </a:rPr>
              <a:t>TODO</a:t>
            </a:r>
            <a:r>
              <a:rPr dirty="0" sz="1700" spc="325" b="1">
                <a:latin typeface="Calibri"/>
                <a:cs typeface="Calibri"/>
              </a:rPr>
              <a:t>S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335" b="1">
                <a:latin typeface="Calibri"/>
                <a:cs typeface="Calibri"/>
              </a:rPr>
              <a:t>NU</a:t>
            </a:r>
            <a:r>
              <a:rPr dirty="0" sz="1700" spc="345" b="1">
                <a:latin typeface="Calibri"/>
                <a:cs typeface="Calibri"/>
              </a:rPr>
              <a:t>M</a:t>
            </a:r>
            <a:r>
              <a:rPr dirty="0" sz="1700" spc="-385" b="1">
                <a:latin typeface="Calibri"/>
                <a:cs typeface="Calibri"/>
              </a:rPr>
              <a:t>E</a:t>
            </a:r>
            <a:r>
              <a:rPr dirty="0" baseline="13071" sz="2550" spc="727" b="1">
                <a:latin typeface="Calibri"/>
                <a:cs typeface="Calibri"/>
              </a:rPr>
              <a:t>´</a:t>
            </a:r>
            <a:r>
              <a:rPr dirty="0" sz="1700" spc="340" b="1">
                <a:latin typeface="Calibri"/>
                <a:cs typeface="Calibri"/>
              </a:rPr>
              <a:t>RICOS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405" b="1">
                <a:latin typeface="Calibri"/>
                <a:cs typeface="Calibri"/>
              </a:rPr>
              <a:t>EN</a:t>
            </a:r>
            <a:r>
              <a:rPr dirty="0" sz="1700" spc="254" b="1">
                <a:latin typeface="Calibri"/>
                <a:cs typeface="Calibri"/>
              </a:rPr>
              <a:t> </a:t>
            </a:r>
            <a:r>
              <a:rPr dirty="0" sz="1700" spc="430" b="1">
                <a:latin typeface="Calibri"/>
                <a:cs typeface="Calibri"/>
              </a:rPr>
              <a:t>EL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320" b="1">
                <a:latin typeface="Calibri"/>
                <a:cs typeface="Calibri"/>
              </a:rPr>
              <a:t>A</a:t>
            </a:r>
            <a:r>
              <a:rPr dirty="0" sz="1700" spc="315" b="1">
                <a:latin typeface="Calibri"/>
                <a:cs typeface="Calibri"/>
              </a:rPr>
              <a:t>N</a:t>
            </a:r>
            <a:r>
              <a:rPr dirty="0" sz="1700" spc="-535" b="1">
                <a:latin typeface="Calibri"/>
                <a:cs typeface="Calibri"/>
              </a:rPr>
              <a:t>A</a:t>
            </a:r>
            <a:r>
              <a:rPr dirty="0" baseline="13071" sz="2550" spc="839" b="1">
                <a:latin typeface="Calibri"/>
                <a:cs typeface="Calibri"/>
              </a:rPr>
              <a:t>´</a:t>
            </a:r>
            <a:r>
              <a:rPr dirty="0" sz="1700" spc="320" b="1">
                <a:latin typeface="Calibri"/>
                <a:cs typeface="Calibri"/>
              </a:rPr>
              <a:t>LISIS</a:t>
            </a:r>
            <a:r>
              <a:rPr dirty="0" sz="1700" spc="250" b="1">
                <a:latin typeface="Calibri"/>
                <a:cs typeface="Calibri"/>
              </a:rPr>
              <a:t> </a:t>
            </a:r>
            <a:r>
              <a:rPr dirty="0" sz="1700" spc="390" b="1">
                <a:latin typeface="Calibri"/>
                <a:cs typeface="Calibri"/>
              </a:rPr>
              <a:t>DE </a:t>
            </a:r>
            <a:r>
              <a:rPr dirty="0" sz="1700" spc="350" b="1">
                <a:latin typeface="Calibri"/>
                <a:cs typeface="Calibri"/>
              </a:rPr>
              <a:t>SISTEMAS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415" b="1">
                <a:latin typeface="Calibri"/>
                <a:cs typeface="Calibri"/>
              </a:rPr>
              <a:t>DE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395" b="1">
                <a:latin typeface="Calibri"/>
                <a:cs typeface="Calibri"/>
              </a:rPr>
              <a:t>POTENCIA</a:t>
            </a:r>
            <a:endParaRPr sz="17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927592" y="3681521"/>
            <a:ext cx="6146165" cy="549910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lvl="1" marL="572135" indent="-559435">
              <a:lnSpc>
                <a:spcPct val="100000"/>
              </a:lnSpc>
              <a:spcBef>
                <a:spcPts val="120"/>
              </a:spcBef>
              <a:buAutoNum type="arabicPeriod"/>
              <a:tabLst>
                <a:tab pos="572135" algn="l"/>
              </a:tabLst>
            </a:pPr>
            <a:r>
              <a:rPr dirty="0" sz="1700" spc="155" b="1">
                <a:latin typeface="Calibri"/>
                <a:cs typeface="Calibri"/>
              </a:rPr>
              <a:t>I</a:t>
            </a:r>
            <a:r>
              <a:rPr dirty="0" sz="1700" spc="114" b="1">
                <a:latin typeface="Calibri"/>
                <a:cs typeface="Calibri"/>
              </a:rPr>
              <a:t>n</a:t>
            </a:r>
            <a:r>
              <a:rPr dirty="0" sz="1700" spc="155" b="1">
                <a:latin typeface="Calibri"/>
                <a:cs typeface="Calibri"/>
              </a:rPr>
              <a:t>tr</a:t>
            </a:r>
            <a:r>
              <a:rPr dirty="0" sz="1700" spc="204" b="1">
                <a:latin typeface="Calibri"/>
                <a:cs typeface="Calibri"/>
              </a:rPr>
              <a:t>o</a:t>
            </a:r>
            <a:r>
              <a:rPr dirty="0" sz="1700" spc="155" b="1">
                <a:latin typeface="Calibri"/>
                <a:cs typeface="Calibri"/>
              </a:rPr>
              <a:t>ducc</a:t>
            </a:r>
            <a:r>
              <a:rPr dirty="0" sz="1700" spc="145" b="1">
                <a:latin typeface="Calibri"/>
                <a:cs typeface="Calibri"/>
              </a:rPr>
              <a:t>i</a:t>
            </a:r>
            <a:r>
              <a:rPr dirty="0" sz="1700" spc="-755" b="1">
                <a:latin typeface="Calibri"/>
                <a:cs typeface="Calibri"/>
              </a:rPr>
              <a:t>o</a:t>
            </a:r>
            <a:r>
              <a:rPr dirty="0" sz="1700" spc="145" b="1">
                <a:latin typeface="Calibri"/>
                <a:cs typeface="Calibri"/>
              </a:rPr>
              <a:t>´</a:t>
            </a:r>
            <a:r>
              <a:rPr dirty="0" sz="1700" spc="155" b="1">
                <a:latin typeface="Calibri"/>
                <a:cs typeface="Calibri"/>
              </a:rPr>
              <a:t>n</a:t>
            </a:r>
            <a:endParaRPr sz="1700">
              <a:latin typeface="Calibri"/>
              <a:cs typeface="Calibri"/>
            </a:endParaRPr>
          </a:p>
          <a:p>
            <a:pPr marL="12700" marR="5080">
              <a:lnSpc>
                <a:spcPct val="100000"/>
              </a:lnSpc>
              <a:spcBef>
                <a:spcPts val="1939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aplicac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m</a:t>
            </a:r>
            <a:r>
              <a:rPr dirty="0" sz="1200" spc="-610">
                <a:latin typeface="Calibri"/>
                <a:cs typeface="Calibri"/>
              </a:rPr>
              <a:t>e</a:t>
            </a:r>
            <a:r>
              <a:rPr dirty="0" sz="1200" spc="15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t</a:t>
            </a:r>
            <a:r>
              <a:rPr dirty="0" sz="1200" spc="7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d</a:t>
            </a:r>
            <a:r>
              <a:rPr dirty="0" sz="1200" spc="40">
                <a:latin typeface="Calibri"/>
                <a:cs typeface="Calibri"/>
              </a:rPr>
              <a:t>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numericos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faciltado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analista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uso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computador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 spc="-35">
                <a:latin typeface="Calibri"/>
                <a:cs typeface="Calibri"/>
              </a:rPr>
              <a:t>soluci´on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problemas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planteados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Ingenier´ıa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el´ectrica.</a:t>
            </a:r>
            <a:endParaRPr sz="1200">
              <a:latin typeface="Calibri"/>
              <a:cs typeface="Calibri"/>
            </a:endParaRPr>
          </a:p>
          <a:p>
            <a:pPr algn="just" marL="12700" marR="6350" indent="22225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tareas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realiza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analista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redes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el´ectricas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planteadas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manera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global,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se </a:t>
            </a:r>
            <a:r>
              <a:rPr dirty="0" sz="1200">
                <a:latin typeface="Calibri"/>
                <a:cs typeface="Calibri"/>
              </a:rPr>
              <a:t>definen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otras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siguientes: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Calibri"/>
              <a:cs typeface="Calibri"/>
            </a:endParaRPr>
          </a:p>
          <a:p>
            <a:pPr lvl="2" marL="382905" indent="-149225">
              <a:lnSpc>
                <a:spcPct val="100000"/>
              </a:lnSpc>
              <a:buFont typeface="Lucida Sans Unicode"/>
              <a:buChar char="•"/>
              <a:tabLst>
                <a:tab pos="382905" algn="l"/>
              </a:tabLst>
            </a:pPr>
            <a:r>
              <a:rPr dirty="0" sz="1200">
                <a:latin typeface="Calibri"/>
                <a:cs typeface="Calibri"/>
              </a:rPr>
              <a:t>Definir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clara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area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60">
                <a:latin typeface="Calibri"/>
                <a:cs typeface="Calibri"/>
              </a:rPr>
              <a:t>fen´omeno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f´ısico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desea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manejar,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controlar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analizar.</a:t>
            </a:r>
            <a:endParaRPr sz="1200">
              <a:latin typeface="Calibri"/>
              <a:cs typeface="Calibri"/>
            </a:endParaRPr>
          </a:p>
          <a:p>
            <a:pPr lvl="2" marL="382905" indent="-149225">
              <a:lnSpc>
                <a:spcPct val="100000"/>
              </a:lnSpc>
              <a:spcBef>
                <a:spcPts val="944"/>
              </a:spcBef>
              <a:buFont typeface="Lucida Sans Unicode"/>
              <a:buChar char="•"/>
              <a:tabLst>
                <a:tab pos="382905" algn="l"/>
              </a:tabLst>
            </a:pPr>
            <a:r>
              <a:rPr dirty="0" sz="1200">
                <a:latin typeface="Calibri"/>
                <a:cs typeface="Calibri"/>
              </a:rPr>
              <a:t>Expresar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comportamiento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medio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(modelo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m</a:t>
            </a:r>
            <a:r>
              <a:rPr dirty="0" sz="1200" spc="35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te</a:t>
            </a:r>
            <a:r>
              <a:rPr dirty="0" sz="1200" spc="15">
                <a:latin typeface="Calibri"/>
                <a:cs typeface="Calibri"/>
              </a:rPr>
              <a:t>m</a:t>
            </a:r>
            <a:r>
              <a:rPr dirty="0" sz="1200" spc="-535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ti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35">
                <a:latin typeface="Calibri"/>
                <a:cs typeface="Calibri"/>
              </a:rPr>
              <a:t>o).</a:t>
            </a:r>
            <a:endParaRPr sz="1200">
              <a:latin typeface="Calibri"/>
              <a:cs typeface="Calibri"/>
            </a:endParaRPr>
          </a:p>
          <a:p>
            <a:pPr lvl="2">
              <a:lnSpc>
                <a:spcPct val="100000"/>
              </a:lnSpc>
              <a:spcBef>
                <a:spcPts val="55"/>
              </a:spcBef>
              <a:buFont typeface="Lucida Sans Unicode"/>
              <a:buChar char="•"/>
            </a:pPr>
            <a:endParaRPr sz="1200">
              <a:latin typeface="Calibri"/>
              <a:cs typeface="Calibri"/>
            </a:endParaRPr>
          </a:p>
          <a:p>
            <a:pPr algn="just" marL="12700" marR="7620" indent="222250">
              <a:lnSpc>
                <a:spcPct val="100400"/>
              </a:lnSpc>
            </a:pPr>
            <a:r>
              <a:rPr dirty="0" sz="1200" spc="65">
                <a:latin typeface="Calibri"/>
                <a:cs typeface="Calibri"/>
              </a:rPr>
              <a:t>Las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ecuaciones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resultantes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plantear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-10">
                <a:latin typeface="Calibri"/>
                <a:cs typeface="Calibri"/>
              </a:rPr>
              <a:t> modelo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20">
                <a:latin typeface="Calibri"/>
                <a:cs typeface="Calibri"/>
              </a:rPr>
              <a:t>matem</a:t>
            </a:r>
            <a:r>
              <a:rPr dirty="0" sz="1200" spc="-555">
                <a:latin typeface="Calibri"/>
                <a:cs typeface="Calibri"/>
              </a:rPr>
              <a:t>a</a:t>
            </a:r>
            <a:r>
              <a:rPr dirty="0" sz="1200" spc="20">
                <a:latin typeface="Calibri"/>
                <a:cs typeface="Calibri"/>
              </a:rPr>
              <a:t>´tic</a:t>
            </a:r>
            <a:r>
              <a:rPr dirty="0" sz="1200" spc="25">
                <a:latin typeface="Calibri"/>
                <a:cs typeface="Calibri"/>
              </a:rPr>
              <a:t>o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pueden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 del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tipo: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Algebraico </a:t>
            </a:r>
            <a:r>
              <a:rPr dirty="0" sz="1200">
                <a:latin typeface="Calibri"/>
                <a:cs typeface="Calibri"/>
              </a:rPr>
              <a:t>Lineal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lineal,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diferenciales,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etc.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Con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ayuda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computador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m</a:t>
            </a:r>
            <a:r>
              <a:rPr dirty="0" sz="1200" spc="-605">
                <a:latin typeface="Calibri"/>
                <a:cs typeface="Calibri"/>
              </a:rPr>
              <a:t>e</a:t>
            </a:r>
            <a:r>
              <a:rPr dirty="0" sz="1200" spc="10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t</a:t>
            </a:r>
            <a:r>
              <a:rPr dirty="0" sz="1200" spc="70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d</a:t>
            </a:r>
            <a:r>
              <a:rPr dirty="0" sz="1200" spc="35">
                <a:latin typeface="Calibri"/>
                <a:cs typeface="Calibri"/>
              </a:rPr>
              <a:t>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20">
                <a:latin typeface="Calibri"/>
                <a:cs typeface="Calibri"/>
              </a:rPr>
              <a:t>n</a:t>
            </a:r>
            <a:r>
              <a:rPr dirty="0" sz="1200" spc="55">
                <a:latin typeface="Calibri"/>
                <a:cs typeface="Calibri"/>
              </a:rPr>
              <a:t>um</a:t>
            </a:r>
            <a:r>
              <a:rPr dirty="0" sz="1200" spc="-59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ric</a:t>
            </a:r>
            <a:r>
              <a:rPr dirty="0" sz="1200" spc="60">
                <a:latin typeface="Calibri"/>
                <a:cs typeface="Calibri"/>
              </a:rPr>
              <a:t>os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resuelto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m</a:t>
            </a:r>
            <a:r>
              <a:rPr dirty="0" sz="1200" spc="35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tem</a:t>
            </a:r>
            <a:r>
              <a:rPr dirty="0" sz="1200" spc="-545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´t</a:t>
            </a:r>
            <a:r>
              <a:rPr dirty="0" sz="1200" spc="30">
                <a:latin typeface="Calibri"/>
                <a:cs typeface="Calibri"/>
              </a:rPr>
              <a:t>ic</a:t>
            </a:r>
            <a:r>
              <a:rPr dirty="0" sz="1200" spc="3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mencionado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anteriormente.</a:t>
            </a:r>
            <a:endParaRPr sz="1200">
              <a:latin typeface="Calibri"/>
              <a:cs typeface="Calibri"/>
            </a:endParaRPr>
          </a:p>
          <a:p>
            <a:pPr algn="just" marL="12700" marR="5080" indent="222250">
              <a:lnSpc>
                <a:spcPct val="100400"/>
              </a:lnSpc>
              <a:spcBef>
                <a:spcPts val="705"/>
              </a:spcBef>
            </a:pP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tareas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analista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redes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estudiar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d</a:t>
            </a:r>
            <a:r>
              <a:rPr dirty="0" sz="1200" spc="20">
                <a:latin typeface="Calibri"/>
                <a:cs typeface="Calibri"/>
              </a:rPr>
              <a:t>e</a:t>
            </a:r>
            <a:r>
              <a:rPr dirty="0" sz="1200" spc="60">
                <a:latin typeface="Calibri"/>
                <a:cs typeface="Calibri"/>
              </a:rPr>
              <a:t>b</a:t>
            </a:r>
            <a:r>
              <a:rPr dirty="0" sz="1200" spc="20">
                <a:latin typeface="Calibri"/>
                <a:cs typeface="Calibri"/>
              </a:rPr>
              <a:t>e</a:t>
            </a:r>
            <a:r>
              <a:rPr dirty="0" sz="1200" spc="25">
                <a:latin typeface="Calibri"/>
                <a:cs typeface="Calibri"/>
              </a:rPr>
              <a:t>r</a:t>
            </a:r>
            <a:r>
              <a:rPr dirty="0" sz="1200" spc="-550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n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resueltas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ecuaciones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seleccionar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m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te</a:t>
            </a:r>
            <a:r>
              <a:rPr dirty="0" sz="1200" spc="30">
                <a:latin typeface="Calibri"/>
                <a:cs typeface="Calibri"/>
              </a:rPr>
              <a:t>m</a:t>
            </a:r>
            <a:r>
              <a:rPr dirty="0" sz="1200" spc="-530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ti</a:t>
            </a:r>
            <a:r>
              <a:rPr dirty="0" sz="1200" spc="40">
                <a:latin typeface="Calibri"/>
                <a:cs typeface="Calibri"/>
              </a:rPr>
              <a:t>c</a:t>
            </a:r>
            <a:r>
              <a:rPr dirty="0" sz="1200" spc="45">
                <a:latin typeface="Calibri"/>
                <a:cs typeface="Calibri"/>
              </a:rPr>
              <a:t>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adecuado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soluci´on.</a:t>
            </a:r>
            <a:r>
              <a:rPr dirty="0" sz="1200" spc="3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Tambien </a:t>
            </a:r>
            <a:r>
              <a:rPr dirty="0" sz="1200">
                <a:latin typeface="Calibri"/>
                <a:cs typeface="Calibri"/>
              </a:rPr>
              <a:t>debera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contemplar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posibilidad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resuelto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sin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sufrir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modificaciones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si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contrario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tenga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recurrir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modificaciones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simplificaciones,</a:t>
            </a:r>
            <a:r>
              <a:rPr dirty="0" sz="1200" spc="2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sin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desmejora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los </a:t>
            </a:r>
            <a:r>
              <a:rPr dirty="0" sz="1200" spc="-10">
                <a:latin typeface="Calibri"/>
                <a:cs typeface="Calibri"/>
              </a:rPr>
              <a:t>resultados.</a:t>
            </a:r>
            <a:endParaRPr sz="1200">
              <a:latin typeface="Calibri"/>
              <a:cs typeface="Calibri"/>
            </a:endParaRPr>
          </a:p>
          <a:p>
            <a:pPr algn="just" marL="12700" marR="5715" indent="222250">
              <a:lnSpc>
                <a:spcPct val="100000"/>
              </a:lnSpc>
              <a:spcBef>
                <a:spcPts val="705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selecci´on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m</a:t>
            </a:r>
            <a:r>
              <a:rPr dirty="0" sz="1200" spc="-600">
                <a:latin typeface="Calibri"/>
                <a:cs typeface="Calibri"/>
              </a:rPr>
              <a:t>e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t</a:t>
            </a:r>
            <a:r>
              <a:rPr dirty="0" sz="1200" spc="8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d</a:t>
            </a:r>
            <a:r>
              <a:rPr dirty="0" sz="1200" spc="50">
                <a:latin typeface="Calibri"/>
                <a:cs typeface="Calibri"/>
              </a:rPr>
              <a:t>o </a:t>
            </a:r>
            <a:r>
              <a:rPr dirty="0" sz="1200" spc="30">
                <a:latin typeface="Calibri"/>
                <a:cs typeface="Calibri"/>
              </a:rPr>
              <a:t>m</a:t>
            </a:r>
            <a:r>
              <a:rPr dirty="0" sz="1200" spc="35">
                <a:latin typeface="Calibri"/>
                <a:cs typeface="Calibri"/>
              </a:rPr>
              <a:t>at</a:t>
            </a:r>
            <a:r>
              <a:rPr dirty="0" sz="1200" spc="25">
                <a:latin typeface="Calibri"/>
                <a:cs typeface="Calibri"/>
              </a:rPr>
              <a:t>em</a:t>
            </a:r>
            <a:r>
              <a:rPr dirty="0" sz="1200" spc="-545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´t</a:t>
            </a:r>
            <a:r>
              <a:rPr dirty="0" sz="1200" spc="30">
                <a:latin typeface="Calibri"/>
                <a:cs typeface="Calibri"/>
              </a:rPr>
              <a:t>ic</a:t>
            </a:r>
            <a:r>
              <a:rPr dirty="0" sz="1200" spc="35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d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75">
                <a:latin typeface="Calibri"/>
                <a:cs typeface="Calibri"/>
              </a:rPr>
              <a:t>b</a:t>
            </a:r>
            <a:r>
              <a:rPr dirty="0" sz="1200" spc="30">
                <a:latin typeface="Calibri"/>
                <a:cs typeface="Calibri"/>
              </a:rPr>
              <a:t>er</a:t>
            </a:r>
            <a:r>
              <a:rPr dirty="0" sz="1200" spc="-540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´n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satisfacer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caracter´ısticas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las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cabe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destacar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grado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precis</a:t>
            </a:r>
            <a:r>
              <a:rPr dirty="0" sz="1200" spc="3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tiempo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c´alculo.</a:t>
            </a:r>
            <a:endParaRPr sz="1200">
              <a:latin typeface="Calibri"/>
              <a:cs typeface="Calibri"/>
            </a:endParaRPr>
          </a:p>
          <a:p>
            <a:pPr marL="234950">
              <a:lnSpc>
                <a:spcPct val="100000"/>
              </a:lnSpc>
              <a:spcBef>
                <a:spcPts val="720"/>
              </a:spcBef>
            </a:pP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m</a:t>
            </a:r>
            <a:r>
              <a:rPr dirty="0" sz="1200" spc="-615">
                <a:latin typeface="Calibri"/>
                <a:cs typeface="Calibri"/>
              </a:rPr>
              <a:t>e</a:t>
            </a:r>
            <a:r>
              <a:rPr dirty="0" sz="1200" spc="10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t</a:t>
            </a:r>
            <a:r>
              <a:rPr dirty="0" sz="1200" spc="70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d</a:t>
            </a:r>
            <a:r>
              <a:rPr dirty="0" sz="1200" spc="35">
                <a:latin typeface="Calibri"/>
                <a:cs typeface="Calibri"/>
              </a:rPr>
              <a:t>os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numericos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ser</a:t>
            </a:r>
            <a:r>
              <a:rPr dirty="0" sz="1200" spc="-530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estudiados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son: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Calibri"/>
              <a:cs typeface="Calibri"/>
            </a:endParaRPr>
          </a:p>
          <a:p>
            <a:pPr lvl="2" marL="382905" indent="-149225">
              <a:lnSpc>
                <a:spcPct val="100000"/>
              </a:lnSpc>
              <a:buFont typeface="Lucida Sans Unicode"/>
              <a:buChar char="•"/>
              <a:tabLst>
                <a:tab pos="382905" algn="l"/>
              </a:tabLst>
            </a:pPr>
            <a:r>
              <a:rPr dirty="0" sz="1200" spc="-45">
                <a:latin typeface="Calibri"/>
                <a:cs typeface="Calibri"/>
              </a:rPr>
              <a:t>M´etodos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5">
                <a:latin typeface="Calibri"/>
                <a:cs typeface="Calibri"/>
              </a:rPr>
              <a:t>nv</a:t>
            </a:r>
            <a:r>
              <a:rPr dirty="0" sz="1200" spc="35">
                <a:latin typeface="Calibri"/>
                <a:cs typeface="Calibri"/>
              </a:rPr>
              <a:t>e</a:t>
            </a:r>
            <a:r>
              <a:rPr dirty="0" sz="1200" spc="45">
                <a:latin typeface="Calibri"/>
                <a:cs typeface="Calibri"/>
              </a:rPr>
              <a:t>r</a:t>
            </a:r>
            <a:r>
              <a:rPr dirty="0" sz="1200" spc="40">
                <a:latin typeface="Calibri"/>
                <a:cs typeface="Calibri"/>
              </a:rPr>
              <a:t>si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matrices</a:t>
            </a:r>
            <a:endParaRPr sz="1200">
              <a:latin typeface="Calibri"/>
              <a:cs typeface="Calibri"/>
            </a:endParaRPr>
          </a:p>
          <a:p>
            <a:pPr lvl="2" marL="382905" indent="-149225">
              <a:lnSpc>
                <a:spcPct val="100000"/>
              </a:lnSpc>
              <a:spcBef>
                <a:spcPts val="935"/>
              </a:spcBef>
              <a:buFont typeface="Lucida Sans Unicode"/>
              <a:buChar char="•"/>
              <a:tabLst>
                <a:tab pos="382905" algn="l"/>
              </a:tabLst>
            </a:pPr>
            <a:r>
              <a:rPr dirty="0" sz="1200" spc="-45">
                <a:latin typeface="Calibri"/>
                <a:cs typeface="Calibri"/>
              </a:rPr>
              <a:t>M´etodo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iterativo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Gauss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Gauss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Seidel</a:t>
            </a:r>
            <a:endParaRPr sz="1200">
              <a:latin typeface="Calibri"/>
              <a:cs typeface="Calibri"/>
            </a:endParaRPr>
          </a:p>
          <a:p>
            <a:pPr lvl="2" marL="382905" indent="-149225">
              <a:lnSpc>
                <a:spcPct val="100000"/>
              </a:lnSpc>
              <a:spcBef>
                <a:spcPts val="950"/>
              </a:spcBef>
              <a:buFont typeface="Lucida Sans Unicode"/>
              <a:buChar char="•"/>
              <a:tabLst>
                <a:tab pos="382905" algn="l"/>
              </a:tabLst>
            </a:pPr>
            <a:r>
              <a:rPr dirty="0" sz="1200">
                <a:latin typeface="Calibri"/>
                <a:cs typeface="Calibri"/>
              </a:rPr>
              <a:t>Newton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Raphson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object 10" descr=""/>
          <p:cNvSpPr txBox="1"/>
          <p:nvPr/>
        </p:nvSpPr>
        <p:spPr>
          <a:xfrm>
            <a:off x="1148554" y="8938932"/>
            <a:ext cx="2472055" cy="28511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35"/>
              </a:lnSpc>
            </a:pPr>
            <a:r>
              <a:rPr dirty="0" sz="1200">
                <a:latin typeface="Lucida Sans Unicode"/>
                <a:cs typeface="Lucida Sans Unicode"/>
              </a:rPr>
              <a:t>•</a:t>
            </a:r>
            <a:r>
              <a:rPr dirty="0" sz="1200" spc="13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Calibri"/>
                <a:cs typeface="Calibri"/>
              </a:rPr>
              <a:t>M´etodo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Tinney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Walker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525">
                <a:latin typeface="Calibri"/>
                <a:cs typeface="Calibri"/>
              </a:rPr>
              <a:t>o</a:t>
            </a:r>
            <a:r>
              <a:rPr dirty="0" sz="1200" spc="120">
                <a:latin typeface="Calibri"/>
                <a:cs typeface="Calibri"/>
              </a:rPr>
              <a:t>´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135">
                <a:latin typeface="Calibri"/>
                <a:cs typeface="Calibri"/>
              </a:rPr>
              <a:t>LDU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19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75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889492" y="843595"/>
            <a:ext cx="6219825" cy="276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50800" marR="40640">
              <a:lnSpc>
                <a:spcPct val="100400"/>
              </a:lnSpc>
              <a:spcBef>
                <a:spcPts val="90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primero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utilizado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soluci´on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ecuaciones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algebraicas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lineales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linealizadas.</a:t>
            </a:r>
            <a:r>
              <a:rPr dirty="0" sz="1200" spc="235">
                <a:latin typeface="Calibri"/>
                <a:cs typeface="Calibri"/>
              </a:rPr>
              <a:t>  </a:t>
            </a:r>
            <a:r>
              <a:rPr dirty="0" sz="1200" spc="95">
                <a:latin typeface="Calibri"/>
                <a:cs typeface="Calibri"/>
              </a:rPr>
              <a:t>El </a:t>
            </a:r>
            <a:r>
              <a:rPr dirty="0" sz="1200" spc="-50">
                <a:latin typeface="Calibri"/>
                <a:cs typeface="Calibri"/>
              </a:rPr>
              <a:t>m´etodo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Newton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Raphson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mayor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plic</a:t>
            </a:r>
            <a:r>
              <a:rPr dirty="0" sz="1200" spc="50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c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soluci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ecuaciones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algebraicas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resultan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plantear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mate</a:t>
            </a:r>
            <a:r>
              <a:rPr dirty="0" sz="1200" spc="20">
                <a:latin typeface="Calibri"/>
                <a:cs typeface="Calibri"/>
              </a:rPr>
              <a:t>m</a:t>
            </a:r>
            <a:r>
              <a:rPr dirty="0" sz="1200" spc="-545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ti</a:t>
            </a:r>
            <a:r>
              <a:rPr dirty="0" sz="1200" spc="25">
                <a:latin typeface="Calibri"/>
                <a:cs typeface="Calibri"/>
              </a:rPr>
              <a:t>c</a:t>
            </a:r>
            <a:r>
              <a:rPr dirty="0" sz="1200" spc="30">
                <a:latin typeface="Calibri"/>
                <a:cs typeface="Calibri"/>
              </a:rPr>
              <a:t>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problema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potencia.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50"/>
              </a:spcBef>
            </a:pPr>
            <a:endParaRPr sz="1200">
              <a:latin typeface="Calibri"/>
              <a:cs typeface="Calibri"/>
            </a:endParaRPr>
          </a:p>
          <a:p>
            <a:pPr marL="609600" marR="43180" indent="-559435">
              <a:lnSpc>
                <a:spcPct val="107100"/>
              </a:lnSpc>
              <a:spcBef>
                <a:spcPts val="5"/>
              </a:spcBef>
              <a:tabLst>
                <a:tab pos="610235" algn="l"/>
              </a:tabLst>
            </a:pPr>
            <a:r>
              <a:rPr dirty="0" sz="1700" spc="65" b="1">
                <a:latin typeface="Calibri"/>
                <a:cs typeface="Calibri"/>
              </a:rPr>
              <a:t>4.2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70" b="1">
                <a:latin typeface="Calibri"/>
                <a:cs typeface="Calibri"/>
              </a:rPr>
              <a:t>M</a:t>
            </a:r>
            <a:r>
              <a:rPr dirty="0" sz="1700" spc="-380" b="1">
                <a:latin typeface="Calibri"/>
                <a:cs typeface="Calibri"/>
              </a:rPr>
              <a:t>´</a:t>
            </a:r>
            <a:r>
              <a:rPr dirty="0" sz="1700" spc="120" b="1">
                <a:latin typeface="Calibri"/>
                <a:cs typeface="Calibri"/>
              </a:rPr>
              <a:t>et</a:t>
            </a:r>
            <a:r>
              <a:rPr dirty="0" sz="1700" spc="165" b="1">
                <a:latin typeface="Calibri"/>
                <a:cs typeface="Calibri"/>
              </a:rPr>
              <a:t>o</a:t>
            </a:r>
            <a:r>
              <a:rPr dirty="0" sz="1700" spc="114" b="1">
                <a:latin typeface="Calibri"/>
                <a:cs typeface="Calibri"/>
              </a:rPr>
              <a:t>d</a:t>
            </a:r>
            <a:r>
              <a:rPr dirty="0" sz="1700" spc="120" b="1">
                <a:latin typeface="Calibri"/>
                <a:cs typeface="Calibri"/>
              </a:rPr>
              <a:t>o</a:t>
            </a:r>
            <a:r>
              <a:rPr dirty="0" sz="1700" spc="114" b="1">
                <a:latin typeface="Calibri"/>
                <a:cs typeface="Calibri"/>
              </a:rPr>
              <a:t>s</a:t>
            </a:r>
            <a:r>
              <a:rPr dirty="0" sz="1700" spc="60" b="1">
                <a:latin typeface="Calibri"/>
                <a:cs typeface="Calibri"/>
              </a:rPr>
              <a:t> 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60" b="1">
                <a:latin typeface="Calibri"/>
                <a:cs typeface="Calibri"/>
              </a:rPr>
              <a:t>  </a:t>
            </a:r>
            <a:r>
              <a:rPr dirty="0" sz="1700" spc="105" b="1">
                <a:latin typeface="Calibri"/>
                <a:cs typeface="Calibri"/>
              </a:rPr>
              <a:t>soluc</a:t>
            </a:r>
            <a:r>
              <a:rPr dirty="0" sz="1700" spc="90" b="1">
                <a:latin typeface="Calibri"/>
                <a:cs typeface="Calibri"/>
              </a:rPr>
              <a:t>i</a:t>
            </a:r>
            <a:r>
              <a:rPr dirty="0" sz="1700" spc="-810" b="1">
                <a:latin typeface="Calibri"/>
                <a:cs typeface="Calibri"/>
              </a:rPr>
              <a:t>o</a:t>
            </a:r>
            <a:r>
              <a:rPr dirty="0" sz="1700" spc="90" b="1">
                <a:latin typeface="Calibri"/>
                <a:cs typeface="Calibri"/>
              </a:rPr>
              <a:t>´</a:t>
            </a:r>
            <a:r>
              <a:rPr dirty="0" sz="1700" spc="100" b="1">
                <a:latin typeface="Calibri"/>
                <a:cs typeface="Calibri"/>
              </a:rPr>
              <a:t>n</a:t>
            </a:r>
            <a:r>
              <a:rPr dirty="0" sz="1700" spc="484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60" b="1">
                <a:latin typeface="Calibri"/>
                <a:cs typeface="Calibri"/>
              </a:rPr>
              <a:t>  </a:t>
            </a:r>
            <a:r>
              <a:rPr dirty="0" sz="1700" spc="100" b="1">
                <a:latin typeface="Calibri"/>
                <a:cs typeface="Calibri"/>
              </a:rPr>
              <a:t>ecuaciones</a:t>
            </a:r>
            <a:r>
              <a:rPr dirty="0" sz="1700" spc="55" b="1">
                <a:latin typeface="Calibri"/>
                <a:cs typeface="Calibri"/>
              </a:rPr>
              <a:t>  </a:t>
            </a:r>
            <a:r>
              <a:rPr dirty="0" sz="1700" spc="140" b="1">
                <a:latin typeface="Calibri"/>
                <a:cs typeface="Calibri"/>
              </a:rPr>
              <a:t>si</a:t>
            </a:r>
            <a:r>
              <a:rPr dirty="0" sz="1700" spc="85" b="1">
                <a:latin typeface="Calibri"/>
                <a:cs typeface="Calibri"/>
              </a:rPr>
              <a:t>m</a:t>
            </a:r>
            <a:r>
              <a:rPr dirty="0" sz="1700" spc="135" b="1">
                <a:latin typeface="Calibri"/>
                <a:cs typeface="Calibri"/>
              </a:rPr>
              <a:t>u</a:t>
            </a:r>
            <a:r>
              <a:rPr dirty="0" sz="1700" spc="140" b="1">
                <a:latin typeface="Calibri"/>
                <a:cs typeface="Calibri"/>
              </a:rPr>
              <a:t>l</a:t>
            </a:r>
            <a:r>
              <a:rPr dirty="0" sz="1700" spc="125" b="1">
                <a:latin typeface="Calibri"/>
                <a:cs typeface="Calibri"/>
              </a:rPr>
              <a:t>t</a:t>
            </a:r>
            <a:r>
              <a:rPr dirty="0" sz="1700" spc="-705" b="1">
                <a:latin typeface="Calibri"/>
                <a:cs typeface="Calibri"/>
              </a:rPr>
              <a:t>a</a:t>
            </a:r>
            <a:r>
              <a:rPr dirty="0" sz="1700" spc="114" b="1">
                <a:latin typeface="Calibri"/>
                <a:cs typeface="Calibri"/>
              </a:rPr>
              <a:t>´</a:t>
            </a:r>
            <a:r>
              <a:rPr dirty="0" sz="1700" spc="135" b="1">
                <a:latin typeface="Calibri"/>
                <a:cs typeface="Calibri"/>
              </a:rPr>
              <a:t>ne</a:t>
            </a:r>
            <a:r>
              <a:rPr dirty="0" sz="1700" spc="130" b="1">
                <a:latin typeface="Calibri"/>
                <a:cs typeface="Calibri"/>
              </a:rPr>
              <a:t>a</a:t>
            </a:r>
            <a:r>
              <a:rPr dirty="0" sz="1700" spc="135" b="1">
                <a:latin typeface="Calibri"/>
                <a:cs typeface="Calibri"/>
              </a:rPr>
              <a:t>s</a:t>
            </a:r>
            <a:r>
              <a:rPr dirty="0" sz="1700" spc="60" b="1">
                <a:latin typeface="Calibri"/>
                <a:cs typeface="Calibri"/>
              </a:rPr>
              <a:t>  </a:t>
            </a:r>
            <a:r>
              <a:rPr dirty="0" sz="1700" spc="80" b="1">
                <a:latin typeface="Calibri"/>
                <a:cs typeface="Calibri"/>
              </a:rPr>
              <a:t>al- </a:t>
            </a:r>
            <a:r>
              <a:rPr dirty="0" sz="1700" spc="110" b="1">
                <a:latin typeface="Calibri"/>
                <a:cs typeface="Calibri"/>
              </a:rPr>
              <a:t>geb</a:t>
            </a:r>
            <a:r>
              <a:rPr dirty="0" sz="1700" spc="95" b="1">
                <a:latin typeface="Calibri"/>
                <a:cs typeface="Calibri"/>
              </a:rPr>
              <a:t>r</a:t>
            </a:r>
            <a:r>
              <a:rPr dirty="0" sz="1700" spc="-400" b="1">
                <a:latin typeface="Calibri"/>
                <a:cs typeface="Calibri"/>
              </a:rPr>
              <a:t>´</a:t>
            </a:r>
            <a:r>
              <a:rPr dirty="0" sz="1700" spc="110" b="1">
                <a:latin typeface="Calibri"/>
                <a:cs typeface="Calibri"/>
              </a:rPr>
              <a:t>aicas</a:t>
            </a:r>
            <a:r>
              <a:rPr dirty="0" sz="1700" spc="254" b="1">
                <a:latin typeface="Calibri"/>
                <a:cs typeface="Calibri"/>
              </a:rPr>
              <a:t> </a:t>
            </a:r>
            <a:r>
              <a:rPr dirty="0" sz="1700" spc="80" b="1">
                <a:latin typeface="Calibri"/>
                <a:cs typeface="Calibri"/>
              </a:rPr>
              <a:t>lineales</a:t>
            </a:r>
            <a:endParaRPr sz="1700">
              <a:latin typeface="Calibri"/>
              <a:cs typeface="Calibri"/>
            </a:endParaRPr>
          </a:p>
          <a:p>
            <a:pPr algn="just" marL="50800" marR="43180">
              <a:lnSpc>
                <a:spcPct val="100800"/>
              </a:lnSpc>
              <a:spcBef>
                <a:spcPts val="1925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m</a:t>
            </a:r>
            <a:r>
              <a:rPr dirty="0" sz="1200" spc="30">
                <a:latin typeface="Calibri"/>
                <a:cs typeface="Calibri"/>
              </a:rPr>
              <a:t>a</a:t>
            </a:r>
            <a:r>
              <a:rPr dirty="0" sz="1200" spc="20">
                <a:latin typeface="Calibri"/>
                <a:cs typeface="Calibri"/>
              </a:rPr>
              <a:t>tem</a:t>
            </a:r>
            <a:r>
              <a:rPr dirty="0" sz="1200" spc="-550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´tic</a:t>
            </a:r>
            <a:r>
              <a:rPr dirty="0" sz="1200" spc="30">
                <a:latin typeface="Calibri"/>
                <a:cs typeface="Calibri"/>
              </a:rPr>
              <a:t>o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planteado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conforman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dicho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modelo </a:t>
            </a:r>
            <a:r>
              <a:rPr dirty="0" sz="1200" spc="90">
                <a:latin typeface="Calibri"/>
                <a:cs typeface="Calibri"/>
              </a:rPr>
              <a:t>po</a:t>
            </a:r>
            <a:r>
              <a:rPr dirty="0" sz="1200" spc="45">
                <a:latin typeface="Calibri"/>
                <a:cs typeface="Calibri"/>
              </a:rPr>
              <a:t>d</a:t>
            </a:r>
            <a:r>
              <a:rPr dirty="0" sz="1200" spc="55">
                <a:latin typeface="Calibri"/>
                <a:cs typeface="Calibri"/>
              </a:rPr>
              <a:t>r</a:t>
            </a:r>
            <a:r>
              <a:rPr dirty="0" sz="1200" spc="-525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igualdad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y/o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desigualdad.</a:t>
            </a:r>
            <a:endParaRPr sz="1200">
              <a:latin typeface="Calibri"/>
              <a:cs typeface="Calibri"/>
            </a:endParaRPr>
          </a:p>
          <a:p>
            <a:pPr marL="273050">
              <a:lnSpc>
                <a:spcPct val="100000"/>
              </a:lnSpc>
              <a:spcBef>
                <a:spcPts val="710"/>
              </a:spcBef>
            </a:pPr>
            <a:r>
              <a:rPr dirty="0" sz="1200">
                <a:latin typeface="Calibri"/>
                <a:cs typeface="Calibri"/>
              </a:rPr>
              <a:t>Ecuaciones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planteadas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Lineal: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Calibri"/>
              <a:cs typeface="Calibri"/>
            </a:endParaRPr>
          </a:p>
          <a:p>
            <a:pPr algn="ctr" marL="15875">
              <a:lnSpc>
                <a:spcPct val="100000"/>
              </a:lnSpc>
              <a:tabLst>
                <a:tab pos="566420" algn="l"/>
                <a:tab pos="875665" algn="l"/>
                <a:tab pos="1873885" algn="l"/>
              </a:tabLst>
            </a:pPr>
            <a:r>
              <a:rPr dirty="0" sz="1200" spc="130" i="1">
                <a:latin typeface="Calibri"/>
                <a:cs typeface="Calibri"/>
              </a:rPr>
              <a:t>F</a:t>
            </a:r>
            <a:r>
              <a:rPr dirty="0" baseline="-13888" sz="1200" spc="195">
                <a:latin typeface="Calibri"/>
                <a:cs typeface="Calibri"/>
              </a:rPr>
              <a:t>1</a:t>
            </a:r>
            <a:r>
              <a:rPr dirty="0" sz="1200" spc="130">
                <a:latin typeface="Calibri"/>
                <a:cs typeface="Calibri"/>
              </a:rPr>
              <a:t>(</a:t>
            </a:r>
            <a:r>
              <a:rPr dirty="0" sz="1200" spc="130" i="1">
                <a:latin typeface="Calibri"/>
                <a:cs typeface="Calibri"/>
              </a:rPr>
              <a:t>X</a:t>
            </a:r>
            <a:r>
              <a:rPr dirty="0" baseline="-13888" sz="1200" spc="195">
                <a:latin typeface="Calibri"/>
                <a:cs typeface="Calibri"/>
              </a:rPr>
              <a:t>1</a:t>
            </a:r>
            <a:r>
              <a:rPr dirty="0" baseline="-13888" sz="1200">
                <a:latin typeface="Calibri"/>
                <a:cs typeface="Calibri"/>
              </a:rPr>
              <a:t>	</a:t>
            </a:r>
            <a:r>
              <a:rPr dirty="0" sz="1200" spc="155" i="1">
                <a:latin typeface="Calibri"/>
                <a:cs typeface="Calibri"/>
              </a:rPr>
              <a:t>X</a:t>
            </a:r>
            <a:r>
              <a:rPr dirty="0" baseline="-13888" sz="1200" spc="232">
                <a:latin typeface="Calibri"/>
                <a:cs typeface="Calibri"/>
              </a:rPr>
              <a:t>2</a:t>
            </a:r>
            <a:r>
              <a:rPr dirty="0" baseline="-13888" sz="1200">
                <a:latin typeface="Calibri"/>
                <a:cs typeface="Calibri"/>
              </a:rPr>
              <a:t>	</a:t>
            </a:r>
            <a:r>
              <a:rPr dirty="0" sz="1200" spc="-300">
                <a:latin typeface="Lucida Sans Unicode"/>
                <a:cs typeface="Lucida Sans Unicode"/>
              </a:rPr>
              <a:t>···</a:t>
            </a:r>
            <a:r>
              <a:rPr dirty="0" sz="1200" spc="-20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240" i="1">
                <a:latin typeface="Calibri"/>
                <a:cs typeface="Calibri"/>
              </a:rPr>
              <a:t>  </a:t>
            </a:r>
            <a:r>
              <a:rPr dirty="0" sz="1200" spc="190" i="1">
                <a:latin typeface="Calibri"/>
                <a:cs typeface="Calibri"/>
              </a:rPr>
              <a:t>X</a:t>
            </a:r>
            <a:r>
              <a:rPr dirty="0" baseline="-13888" sz="1200" spc="284" i="1">
                <a:latin typeface="Calibri"/>
                <a:cs typeface="Calibri"/>
              </a:rPr>
              <a:t>n</a:t>
            </a:r>
            <a:r>
              <a:rPr dirty="0" sz="1200" spc="190">
                <a:latin typeface="Calibri"/>
                <a:cs typeface="Calibri"/>
              </a:rPr>
              <a:t>)</a:t>
            </a:r>
            <a:r>
              <a:rPr dirty="0" sz="1200" spc="240">
                <a:latin typeface="Calibri"/>
                <a:cs typeface="Calibri"/>
              </a:rPr>
              <a:t>  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30" i="1">
                <a:latin typeface="Calibri"/>
                <a:cs typeface="Calibri"/>
              </a:rPr>
              <a:t>Y</a:t>
            </a:r>
            <a:r>
              <a:rPr dirty="0" baseline="-13888" sz="1200" spc="44">
                <a:latin typeface="Calibri"/>
                <a:cs typeface="Calibri"/>
              </a:rPr>
              <a:t>1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173983" y="3644705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173983" y="3594418"/>
            <a:ext cx="17983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743710" algn="l"/>
              </a:tabLst>
            </a:pPr>
            <a:r>
              <a:rPr dirty="0" sz="1200" spc="-50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904737" y="3644705"/>
            <a:ext cx="2158365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95885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tabLst>
                <a:tab pos="962660" algn="l"/>
              </a:tabLst>
            </a:pPr>
            <a:r>
              <a:rPr dirty="0" sz="1200" spc="145" i="1">
                <a:latin typeface="Calibri"/>
                <a:cs typeface="Calibri"/>
              </a:rPr>
              <a:t>F</a:t>
            </a:r>
            <a:r>
              <a:rPr dirty="0" baseline="-13888" sz="1200" spc="217" i="1">
                <a:latin typeface="Calibri"/>
                <a:cs typeface="Calibri"/>
              </a:rPr>
              <a:t>n</a:t>
            </a:r>
            <a:r>
              <a:rPr dirty="0" sz="1200" spc="145">
                <a:latin typeface="Calibri"/>
                <a:cs typeface="Calibri"/>
              </a:rPr>
              <a:t>(</a:t>
            </a:r>
            <a:r>
              <a:rPr dirty="0" sz="1200" spc="145" i="1">
                <a:latin typeface="Calibri"/>
                <a:cs typeface="Calibri"/>
              </a:rPr>
              <a:t>X</a:t>
            </a:r>
            <a:r>
              <a:rPr dirty="0" baseline="-13888" sz="1200" spc="217">
                <a:latin typeface="Calibri"/>
                <a:cs typeface="Calibri"/>
              </a:rPr>
              <a:t>1</a:t>
            </a:r>
            <a:r>
              <a:rPr dirty="0" sz="1200" spc="145" i="1">
                <a:latin typeface="Calibri"/>
                <a:cs typeface="Calibri"/>
              </a:rPr>
              <a:t>,</a:t>
            </a:r>
            <a:r>
              <a:rPr dirty="0" sz="1200" spc="229" i="1">
                <a:latin typeface="Calibri"/>
                <a:cs typeface="Calibri"/>
              </a:rPr>
              <a:t>  </a:t>
            </a:r>
            <a:r>
              <a:rPr dirty="0" sz="1200" spc="155" i="1">
                <a:latin typeface="Calibri"/>
                <a:cs typeface="Calibri"/>
              </a:rPr>
              <a:t>X</a:t>
            </a:r>
            <a:r>
              <a:rPr dirty="0" baseline="-13888" sz="1200" spc="232">
                <a:latin typeface="Calibri"/>
                <a:cs typeface="Calibri"/>
              </a:rPr>
              <a:t>2</a:t>
            </a:r>
            <a:r>
              <a:rPr dirty="0" baseline="-13888" sz="1200">
                <a:latin typeface="Calibri"/>
                <a:cs typeface="Calibri"/>
              </a:rPr>
              <a:t>	</a:t>
            </a:r>
            <a:r>
              <a:rPr dirty="0" sz="1200" spc="-300">
                <a:latin typeface="Lucida Sans Unicode"/>
                <a:cs typeface="Lucida Sans Unicode"/>
              </a:rPr>
              <a:t>···</a:t>
            </a:r>
            <a:r>
              <a:rPr dirty="0" sz="1200" spc="-20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235" i="1">
                <a:latin typeface="Calibri"/>
                <a:cs typeface="Calibri"/>
              </a:rPr>
              <a:t>  </a:t>
            </a:r>
            <a:r>
              <a:rPr dirty="0" sz="1200" spc="190" i="1">
                <a:latin typeface="Calibri"/>
                <a:cs typeface="Calibri"/>
              </a:rPr>
              <a:t>X</a:t>
            </a:r>
            <a:r>
              <a:rPr dirty="0" baseline="-13888" sz="1200" spc="284" i="1">
                <a:latin typeface="Calibri"/>
                <a:cs typeface="Calibri"/>
              </a:rPr>
              <a:t>n</a:t>
            </a:r>
            <a:r>
              <a:rPr dirty="0" sz="1200" spc="190">
                <a:latin typeface="Calibri"/>
                <a:cs typeface="Calibri"/>
              </a:rPr>
              <a:t>)</a:t>
            </a:r>
            <a:r>
              <a:rPr dirty="0" sz="1200" spc="235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40">
                <a:latin typeface="Calibri"/>
                <a:cs typeface="Calibri"/>
              </a:rPr>
              <a:t>  </a:t>
            </a:r>
            <a:r>
              <a:rPr dirty="0" sz="1200" spc="65" i="1">
                <a:latin typeface="Calibri"/>
                <a:cs typeface="Calibri"/>
              </a:rPr>
              <a:t>Y</a:t>
            </a:r>
            <a:r>
              <a:rPr dirty="0" baseline="-13888" sz="1200" spc="97" i="1">
                <a:latin typeface="Calibri"/>
                <a:cs typeface="Calibri"/>
              </a:rPr>
              <a:t>n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02188" y="4251259"/>
            <a:ext cx="6239510" cy="34994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 marR="30480" indent="222250">
              <a:lnSpc>
                <a:spcPct val="100299"/>
              </a:lnSpc>
              <a:spcBef>
                <a:spcPts val="90"/>
              </a:spcBef>
            </a:pPr>
            <a:r>
              <a:rPr dirty="0" sz="1200">
                <a:latin typeface="Calibri"/>
                <a:cs typeface="Calibri"/>
              </a:rPr>
              <a:t>Representando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 sistema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de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 </a:t>
            </a:r>
            <a:r>
              <a:rPr dirty="0" sz="1200" spc="-20">
                <a:latin typeface="Calibri"/>
                <a:cs typeface="Calibri"/>
              </a:rPr>
              <a:t>ecuaciones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Lineales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f</a:t>
            </a:r>
            <a:r>
              <a:rPr dirty="0" sz="1200" spc="40">
                <a:latin typeface="Calibri"/>
                <a:cs typeface="Calibri"/>
              </a:rPr>
              <a:t>unci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 </a:t>
            </a:r>
            <a:r>
              <a:rPr dirty="0" sz="1200" spc="35">
                <a:latin typeface="Calibri"/>
                <a:cs typeface="Calibri"/>
              </a:rPr>
              <a:t>in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gnitas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130">
                <a:latin typeface="Calibri"/>
                <a:cs typeface="Calibri"/>
              </a:rPr>
              <a:t>(</a:t>
            </a:r>
            <a:r>
              <a:rPr dirty="0" sz="1200" spc="130" i="1">
                <a:latin typeface="Calibri"/>
                <a:cs typeface="Calibri"/>
              </a:rPr>
              <a:t>X</a:t>
            </a:r>
            <a:r>
              <a:rPr dirty="0" baseline="-13888" sz="1200" spc="195">
                <a:latin typeface="Calibri"/>
                <a:cs typeface="Calibri"/>
              </a:rPr>
              <a:t>1</a:t>
            </a:r>
            <a:r>
              <a:rPr dirty="0" sz="1200" spc="13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140" i="1">
                <a:latin typeface="Calibri"/>
                <a:cs typeface="Calibri"/>
              </a:rPr>
              <a:t>X</a:t>
            </a:r>
            <a:r>
              <a:rPr dirty="0" baseline="-13888" sz="1200" spc="209">
                <a:latin typeface="Calibri"/>
                <a:cs typeface="Calibri"/>
              </a:rPr>
              <a:t>2</a:t>
            </a:r>
            <a:r>
              <a:rPr dirty="0" sz="1200" spc="14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...,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160" i="1">
                <a:latin typeface="Calibri"/>
                <a:cs typeface="Calibri"/>
              </a:rPr>
              <a:t>X</a:t>
            </a:r>
            <a:r>
              <a:rPr dirty="0" baseline="-13888" sz="1200" spc="240" i="1">
                <a:latin typeface="Calibri"/>
                <a:cs typeface="Calibri"/>
              </a:rPr>
              <a:t>n</a:t>
            </a:r>
            <a:r>
              <a:rPr dirty="0" sz="1200" spc="160">
                <a:latin typeface="Calibri"/>
                <a:cs typeface="Calibri"/>
              </a:rPr>
              <a:t>)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siendo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(</a:t>
            </a:r>
            <a:r>
              <a:rPr dirty="0" sz="1200" spc="65" i="1">
                <a:latin typeface="Calibri"/>
                <a:cs typeface="Calibri"/>
              </a:rPr>
              <a:t>Y</a:t>
            </a:r>
            <a:r>
              <a:rPr dirty="0" baseline="-13888" sz="1200" spc="97">
                <a:latin typeface="Calibri"/>
                <a:cs typeface="Calibri"/>
              </a:rPr>
              <a:t>1</a:t>
            </a:r>
            <a:r>
              <a:rPr dirty="0" sz="1200" spc="65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...,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105" i="1">
                <a:latin typeface="Calibri"/>
                <a:cs typeface="Calibri"/>
              </a:rPr>
              <a:t>Y</a:t>
            </a:r>
            <a:r>
              <a:rPr dirty="0" baseline="-13888" sz="1200" spc="157" i="1">
                <a:latin typeface="Calibri"/>
                <a:cs typeface="Calibri"/>
              </a:rPr>
              <a:t>n</a:t>
            </a:r>
            <a:r>
              <a:rPr dirty="0" sz="1200" spc="105">
                <a:latin typeface="Calibri"/>
                <a:cs typeface="Calibri"/>
              </a:rPr>
              <a:t>)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conocidas,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denominado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tambi´en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vector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independiente. </a:t>
            </a: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mayoria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casos,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representados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manera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exacta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medio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>
                <a:latin typeface="Calibri"/>
                <a:cs typeface="Calibri"/>
              </a:rPr>
              <a:t>modelos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lineales;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as´ı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muchas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aplicaciones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ingenier´ıa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el´ectrica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re- </a:t>
            </a:r>
            <a:r>
              <a:rPr dirty="0" sz="1200" spc="20">
                <a:latin typeface="Calibri"/>
                <a:cs typeface="Calibri"/>
              </a:rPr>
              <a:t>prese</a:t>
            </a:r>
            <a:r>
              <a:rPr dirty="0" sz="1200" spc="-15">
                <a:latin typeface="Calibri"/>
                <a:cs typeface="Calibri"/>
              </a:rPr>
              <a:t>n</a:t>
            </a:r>
            <a:r>
              <a:rPr dirty="0" sz="1200" spc="25">
                <a:latin typeface="Calibri"/>
                <a:cs typeface="Calibri"/>
              </a:rPr>
              <a:t>t</a:t>
            </a:r>
            <a:r>
              <a:rPr dirty="0" sz="1200" spc="30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ci</a:t>
            </a:r>
            <a:r>
              <a:rPr dirty="0" sz="1200" spc="-615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segundo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orden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resulta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suficientemente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precisa.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Sin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embargo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y </a:t>
            </a:r>
            <a:r>
              <a:rPr dirty="0" sz="1200">
                <a:latin typeface="Calibri"/>
                <a:cs typeface="Calibri"/>
              </a:rPr>
              <a:t>debido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complejidad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mismos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algunas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ocasiones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recurre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simplificaci´on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>
                <a:latin typeface="Calibri"/>
                <a:cs typeface="Calibri"/>
              </a:rPr>
              <a:t>dichos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modelos,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ya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determinando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linealizando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mismo.</a:t>
            </a:r>
            <a:endParaRPr sz="1200">
              <a:latin typeface="Calibri"/>
              <a:cs typeface="Calibri"/>
            </a:endParaRPr>
          </a:p>
          <a:p>
            <a:pPr algn="just" marL="38100" marR="71755" indent="222250">
              <a:lnSpc>
                <a:spcPct val="100000"/>
              </a:lnSpc>
              <a:spcBef>
                <a:spcPts val="720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represe</a:t>
            </a:r>
            <a:r>
              <a:rPr dirty="0" sz="1200" spc="-5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t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c</a:t>
            </a:r>
            <a:r>
              <a:rPr dirty="0" sz="1200" spc="3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muy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frecuente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sin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sacrificar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exactitud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los </a:t>
            </a:r>
            <a:r>
              <a:rPr dirty="0" sz="1200">
                <a:latin typeface="Calibri"/>
                <a:cs typeface="Calibri"/>
              </a:rPr>
              <a:t>resultados,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ventaja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requerir</a:t>
            </a:r>
            <a:r>
              <a:rPr dirty="0" sz="1200" spc="-545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menos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tiempo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c</a:t>
            </a:r>
            <a:r>
              <a:rPr dirty="0" sz="1200" spc="4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mput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f</a:t>
            </a:r>
            <a:r>
              <a:rPr dirty="0" sz="1200" spc="-495">
                <a:latin typeface="Calibri"/>
                <a:cs typeface="Calibri"/>
              </a:rPr>
              <a:t>a</a:t>
            </a:r>
            <a:r>
              <a:rPr dirty="0" sz="1200" spc="85">
                <a:latin typeface="Calibri"/>
                <a:cs typeface="Calibri"/>
              </a:rPr>
              <a:t>´</a:t>
            </a:r>
            <a:r>
              <a:rPr dirty="0" sz="1200" spc="80">
                <a:latin typeface="Calibri"/>
                <a:cs typeface="Calibri"/>
              </a:rPr>
              <a:t>c</a:t>
            </a:r>
            <a:r>
              <a:rPr dirty="0" sz="1200" spc="85">
                <a:latin typeface="Calibri"/>
                <a:cs typeface="Calibri"/>
              </a:rPr>
              <a:t>il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implementar.</a:t>
            </a:r>
            <a:endParaRPr sz="1200">
              <a:latin typeface="Calibri"/>
              <a:cs typeface="Calibri"/>
            </a:endParaRPr>
          </a:p>
          <a:p>
            <a:pPr algn="just" marL="38100" marR="73660" indent="22225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Calibri"/>
                <a:cs typeface="Calibri"/>
              </a:rPr>
              <a:t>Ecuaciones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Lineales,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relaciona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I</a:t>
            </a:r>
            <a:r>
              <a:rPr dirty="0" baseline="-13888" sz="1200" spc="270" i="1">
                <a:latin typeface="Calibri"/>
                <a:cs typeface="Calibri"/>
              </a:rPr>
              <a:t>N</a:t>
            </a:r>
            <a:r>
              <a:rPr dirty="0" baseline="-13888" sz="1200" spc="494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V</a:t>
            </a:r>
            <a:r>
              <a:rPr dirty="0" baseline="-13888" sz="1200" spc="120" i="1">
                <a:latin typeface="Calibri"/>
                <a:cs typeface="Calibri"/>
              </a:rPr>
              <a:t>N</a:t>
            </a:r>
            <a:r>
              <a:rPr dirty="0" baseline="-13888" sz="1200" spc="472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son </a:t>
            </a:r>
            <a:r>
              <a:rPr dirty="0" sz="1200" spc="-10">
                <a:latin typeface="Calibri"/>
                <a:cs typeface="Calibri"/>
              </a:rPr>
              <a:t>representadas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sigue:</a:t>
            </a:r>
            <a:endParaRPr sz="1200">
              <a:latin typeface="Calibri"/>
              <a:cs typeface="Calibri"/>
            </a:endParaRPr>
          </a:p>
          <a:p>
            <a:pPr marL="260350">
              <a:lnSpc>
                <a:spcPct val="100000"/>
              </a:lnSpc>
              <a:spcBef>
                <a:spcPts val="720"/>
              </a:spcBef>
            </a:pPr>
            <a:r>
              <a:rPr dirty="0" sz="1200" spc="204">
                <a:latin typeface="Calibri"/>
                <a:cs typeface="Calibri"/>
              </a:rPr>
              <a:t>AX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  <a:p>
            <a:pPr marL="260350" marR="519430">
              <a:lnSpc>
                <a:spcPts val="2160"/>
              </a:lnSpc>
              <a:spcBef>
                <a:spcPts val="180"/>
              </a:spcBef>
            </a:pPr>
            <a:r>
              <a:rPr dirty="0" sz="1200">
                <a:latin typeface="Calibri"/>
                <a:cs typeface="Calibri"/>
              </a:rPr>
              <a:t>Siendo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175">
                <a:latin typeface="Calibri"/>
                <a:cs typeface="Calibri"/>
              </a:rPr>
              <a:t>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planta,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250">
                <a:latin typeface="Calibri"/>
                <a:cs typeface="Calibri"/>
              </a:rPr>
              <a:t>X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vector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in</a:t>
            </a:r>
            <a:r>
              <a:rPr dirty="0" sz="1200" spc="45">
                <a:latin typeface="Calibri"/>
                <a:cs typeface="Calibri"/>
              </a:rPr>
              <a:t>c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g</a:t>
            </a:r>
            <a:r>
              <a:rPr dirty="0" sz="1200" spc="45">
                <a:latin typeface="Calibri"/>
                <a:cs typeface="Calibri"/>
              </a:rPr>
              <a:t>nit</a:t>
            </a:r>
            <a:r>
              <a:rPr dirty="0" sz="1200" spc="50">
                <a:latin typeface="Calibri"/>
                <a:cs typeface="Calibri"/>
              </a:rPr>
              <a:t>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vector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independiente. </a:t>
            </a:r>
            <a:r>
              <a:rPr dirty="0" sz="1200" spc="50">
                <a:latin typeface="Calibri"/>
                <a:cs typeface="Calibri"/>
              </a:rPr>
              <a:t>Soluci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anterior:</a:t>
            </a:r>
            <a:r>
              <a:rPr dirty="0" sz="1200" i="1">
                <a:latin typeface="Calibri"/>
                <a:cs typeface="Calibri"/>
              </a:rPr>
              <a:t>X</a:t>
            </a:r>
            <a:r>
              <a:rPr dirty="0" sz="1200" spc="21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[</a:t>
            </a:r>
            <a:r>
              <a:rPr dirty="0" sz="1200" spc="-10" i="1">
                <a:latin typeface="Calibri"/>
                <a:cs typeface="Calibri"/>
              </a:rPr>
              <a:t>A</a:t>
            </a:r>
            <a:r>
              <a:rPr dirty="0" sz="1200" spc="-10">
                <a:latin typeface="Calibri"/>
                <a:cs typeface="Calibri"/>
              </a:rPr>
              <a:t>]</a:t>
            </a:r>
            <a:r>
              <a:rPr dirty="0" baseline="31250" sz="1200" spc="-15" i="1">
                <a:latin typeface="Cambria"/>
                <a:cs typeface="Cambria"/>
              </a:rPr>
              <a:t>−</a:t>
            </a:r>
            <a:r>
              <a:rPr dirty="0" baseline="31250" sz="1200" spc="-15">
                <a:latin typeface="Calibri"/>
                <a:cs typeface="Calibri"/>
              </a:rPr>
              <a:t>1</a:t>
            </a:r>
            <a:r>
              <a:rPr dirty="0" sz="1200" spc="-10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  <a:p>
            <a:pPr marL="260350">
              <a:lnSpc>
                <a:spcPct val="100000"/>
              </a:lnSpc>
              <a:spcBef>
                <a:spcPts val="515"/>
              </a:spcBef>
            </a:pPr>
            <a:r>
              <a:rPr dirty="0" sz="1200">
                <a:latin typeface="Calibri"/>
                <a:cs typeface="Calibri"/>
              </a:rPr>
              <a:t>Algunos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m´etodos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soluci´on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conocidos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invertir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175">
                <a:latin typeface="Calibri"/>
                <a:cs typeface="Calibri"/>
              </a:rPr>
              <a:t>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siguientes: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148577" y="7943916"/>
            <a:ext cx="15398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1925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161925" algn="l"/>
              </a:tabLst>
            </a:pPr>
            <a:r>
              <a:rPr dirty="0" sz="1200" spc="-45">
                <a:latin typeface="Calibri"/>
                <a:cs typeface="Calibri"/>
              </a:rPr>
              <a:t>M´etodo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convencional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730500" y="7928989"/>
            <a:ext cx="280035" cy="2647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940"/>
              </a:lnSpc>
              <a:spcBef>
                <a:spcPts val="95"/>
              </a:spcBef>
            </a:pPr>
            <a:r>
              <a:rPr dirty="0" u="sng" sz="800" spc="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AdjA</a:t>
            </a:r>
            <a:endParaRPr sz="800">
              <a:latin typeface="Calibri"/>
              <a:cs typeface="Calibri"/>
            </a:endParaRPr>
          </a:p>
          <a:p>
            <a:pPr marL="68580">
              <a:lnSpc>
                <a:spcPts val="940"/>
              </a:lnSpc>
            </a:pPr>
            <a:r>
              <a:rPr dirty="0" sz="800" spc="-25" i="1">
                <a:latin typeface="Cambria"/>
                <a:cs typeface="Cambria"/>
              </a:rPr>
              <a:t>|</a:t>
            </a:r>
            <a:r>
              <a:rPr dirty="0" sz="800" spc="-25" i="1">
                <a:latin typeface="Calibri"/>
                <a:cs typeface="Calibri"/>
              </a:rPr>
              <a:t>A</a:t>
            </a:r>
            <a:r>
              <a:rPr dirty="0" sz="800" spc="-25" i="1">
                <a:latin typeface="Cambria"/>
                <a:cs typeface="Cambria"/>
              </a:rPr>
              <a:t>|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123154" y="8280714"/>
            <a:ext cx="3891279" cy="517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7325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187325" algn="l"/>
              </a:tabLst>
            </a:pPr>
            <a:r>
              <a:rPr dirty="0" sz="1200" spc="-50">
                <a:latin typeface="Calibri"/>
                <a:cs typeface="Calibri"/>
              </a:rPr>
              <a:t>M´etodo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Gauss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Jordan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[</a:t>
            </a:r>
            <a:r>
              <a:rPr dirty="0" sz="1200" spc="-10" i="1">
                <a:latin typeface="Calibri"/>
                <a:cs typeface="Calibri"/>
              </a:rPr>
              <a:t>A</a:t>
            </a:r>
            <a:r>
              <a:rPr dirty="0" sz="1200" spc="-10">
                <a:latin typeface="Lucida Sans Unicode"/>
                <a:cs typeface="Lucida Sans Unicode"/>
              </a:rPr>
              <a:t>|</a:t>
            </a:r>
            <a:r>
              <a:rPr dirty="0" sz="1200" spc="-10" i="1">
                <a:latin typeface="Calibri"/>
                <a:cs typeface="Calibri"/>
              </a:rPr>
              <a:t>b</a:t>
            </a:r>
            <a:r>
              <a:rPr dirty="0" sz="1200" spc="-10">
                <a:latin typeface="Calibri"/>
                <a:cs typeface="Calibri"/>
              </a:rPr>
              <a:t>]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35">
                <a:latin typeface="Lucida Sans Unicode"/>
                <a:cs typeface="Lucida Sans Unicode"/>
              </a:rPr>
              <a:t> </a:t>
            </a:r>
            <a:r>
              <a:rPr dirty="0" sz="1200" spc="85">
                <a:latin typeface="Calibri"/>
                <a:cs typeface="Calibri"/>
              </a:rPr>
              <a:t>[</a:t>
            </a:r>
            <a:r>
              <a:rPr dirty="0" sz="1200" spc="85" i="1">
                <a:latin typeface="Calibri"/>
                <a:cs typeface="Calibri"/>
              </a:rPr>
              <a:t>A</a:t>
            </a:r>
            <a:r>
              <a:rPr dirty="0" baseline="31250" sz="1200" spc="127" i="1">
                <a:latin typeface="Cambria"/>
                <a:cs typeface="Cambria"/>
              </a:rPr>
              <a:t>−</a:t>
            </a:r>
            <a:r>
              <a:rPr dirty="0" baseline="31250" sz="1200" spc="127">
                <a:latin typeface="Calibri"/>
                <a:cs typeface="Calibri"/>
              </a:rPr>
              <a:t>1</a:t>
            </a:r>
            <a:r>
              <a:rPr dirty="0" sz="1200" spc="85" i="1">
                <a:latin typeface="Calibri"/>
                <a:cs typeface="Calibri"/>
              </a:rPr>
              <a:t>A</a:t>
            </a:r>
            <a:r>
              <a:rPr dirty="0" sz="1200" spc="85">
                <a:latin typeface="Lucida Sans Unicode"/>
                <a:cs typeface="Lucida Sans Unicode"/>
              </a:rPr>
              <a:t>|</a:t>
            </a:r>
            <a:r>
              <a:rPr dirty="0" sz="1200" spc="85" i="1">
                <a:latin typeface="Calibri"/>
                <a:cs typeface="Calibri"/>
              </a:rPr>
              <a:t>A</a:t>
            </a:r>
            <a:r>
              <a:rPr dirty="0" baseline="31250" sz="1200" spc="127" i="1">
                <a:latin typeface="Cambria"/>
                <a:cs typeface="Cambria"/>
              </a:rPr>
              <a:t>−</a:t>
            </a:r>
            <a:r>
              <a:rPr dirty="0" baseline="31250" sz="1200" spc="127">
                <a:latin typeface="Calibri"/>
                <a:cs typeface="Calibri"/>
              </a:rPr>
              <a:t>1</a:t>
            </a:r>
            <a:r>
              <a:rPr dirty="0" sz="1200" spc="85" i="1">
                <a:latin typeface="Calibri"/>
                <a:cs typeface="Calibri"/>
              </a:rPr>
              <a:t>b</a:t>
            </a:r>
            <a:r>
              <a:rPr dirty="0" sz="1200" spc="85">
                <a:latin typeface="Calibri"/>
                <a:cs typeface="Calibri"/>
              </a:rPr>
              <a:t>]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165">
                <a:latin typeface="Calibri"/>
                <a:cs typeface="Calibri"/>
              </a:rPr>
              <a:t>=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95">
                <a:latin typeface="Calibri"/>
                <a:cs typeface="Calibri"/>
              </a:rPr>
              <a:t>[</a:t>
            </a:r>
            <a:r>
              <a:rPr dirty="0" sz="1200" spc="95" i="1">
                <a:latin typeface="Calibri"/>
                <a:cs typeface="Calibri"/>
              </a:rPr>
              <a:t>I</a:t>
            </a:r>
            <a:r>
              <a:rPr dirty="0" sz="1200" spc="95">
                <a:latin typeface="Lucida Sans Unicode"/>
                <a:cs typeface="Lucida Sans Unicode"/>
              </a:rPr>
              <a:t>|</a:t>
            </a:r>
            <a:r>
              <a:rPr dirty="0" sz="1200" spc="95" i="1">
                <a:latin typeface="Calibri"/>
                <a:cs typeface="Calibri"/>
              </a:rPr>
              <a:t>X</a:t>
            </a:r>
            <a:r>
              <a:rPr dirty="0" sz="1200" spc="95">
                <a:latin typeface="Calibri"/>
                <a:cs typeface="Calibri"/>
              </a:rPr>
              <a:t>]</a:t>
            </a:r>
            <a:endParaRPr sz="1200">
              <a:latin typeface="Calibri"/>
              <a:cs typeface="Calibri"/>
            </a:endParaRPr>
          </a:p>
          <a:p>
            <a:pPr marL="187325" indent="-149225">
              <a:lnSpc>
                <a:spcPct val="100000"/>
              </a:lnSpc>
              <a:spcBef>
                <a:spcPts val="994"/>
              </a:spcBef>
              <a:buFont typeface="Lucida Sans Unicode"/>
              <a:buChar char="•"/>
              <a:tabLst>
                <a:tab pos="187325" algn="l"/>
              </a:tabLst>
            </a:pPr>
            <a:r>
              <a:rPr dirty="0" sz="1200" spc="-50">
                <a:latin typeface="Calibri"/>
                <a:cs typeface="Calibri"/>
              </a:rPr>
              <a:t>M´etodo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e</a:t>
            </a:r>
            <a:r>
              <a:rPr dirty="0" sz="1200" spc="40">
                <a:latin typeface="Calibri"/>
                <a:cs typeface="Calibri"/>
              </a:rPr>
              <a:t>liminaci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 </a:t>
            </a:r>
            <a:r>
              <a:rPr dirty="0" sz="1200" spc="-10">
                <a:latin typeface="Calibri"/>
                <a:cs typeface="Calibri"/>
              </a:rPr>
              <a:t>Gaussiana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2197" y="843595"/>
            <a:ext cx="6196330" cy="35972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08305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408305" algn="l"/>
              </a:tabLst>
            </a:pPr>
            <a:r>
              <a:rPr dirty="0" sz="1200" spc="-50">
                <a:latin typeface="Calibri"/>
                <a:cs typeface="Calibri"/>
              </a:rPr>
              <a:t>M´etodo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d</a:t>
            </a:r>
            <a:r>
              <a:rPr dirty="0" sz="1200" spc="5">
                <a:latin typeface="Calibri"/>
                <a:cs typeface="Calibri"/>
              </a:rPr>
              <a:t>esc</a:t>
            </a:r>
            <a:r>
              <a:rPr dirty="0" sz="1200" spc="15">
                <a:latin typeface="Calibri"/>
                <a:cs typeface="Calibri"/>
              </a:rPr>
              <a:t>o</a:t>
            </a:r>
            <a:r>
              <a:rPr dirty="0" sz="1200" spc="10">
                <a:latin typeface="Calibri"/>
                <a:cs typeface="Calibri"/>
              </a:rPr>
              <a:t>m</a:t>
            </a:r>
            <a:r>
              <a:rPr dirty="0" sz="1200" spc="45">
                <a:latin typeface="Calibri"/>
                <a:cs typeface="Calibri"/>
              </a:rPr>
              <a:t>p</a:t>
            </a:r>
            <a:r>
              <a:rPr dirty="0" sz="1200" spc="15">
                <a:latin typeface="Calibri"/>
                <a:cs typeface="Calibri"/>
              </a:rPr>
              <a:t>o</a:t>
            </a:r>
            <a:r>
              <a:rPr dirty="0" sz="1200" spc="5">
                <a:latin typeface="Calibri"/>
                <a:cs typeface="Calibri"/>
              </a:rPr>
              <a:t>s</a:t>
            </a:r>
            <a:r>
              <a:rPr dirty="0" sz="1200" spc="10">
                <a:latin typeface="Calibri"/>
                <a:cs typeface="Calibri"/>
              </a:rPr>
              <a:t>ici</a:t>
            </a:r>
            <a:r>
              <a:rPr dirty="0" sz="1200" spc="-630">
                <a:latin typeface="Calibri"/>
                <a:cs typeface="Calibri"/>
              </a:rPr>
              <a:t>o</a:t>
            </a:r>
            <a:r>
              <a:rPr dirty="0" sz="1200" spc="15">
                <a:latin typeface="Calibri"/>
                <a:cs typeface="Calibri"/>
              </a:rPr>
              <a:t>´n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Cholesky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1200">
              <a:latin typeface="Calibri"/>
              <a:cs typeface="Calibri"/>
            </a:endParaRPr>
          </a:p>
          <a:p>
            <a:pPr algn="just" marL="38100" marR="31115" indent="222250">
              <a:lnSpc>
                <a:spcPct val="100299"/>
              </a:lnSpc>
            </a:pPr>
            <a:r>
              <a:rPr dirty="0" sz="1200">
                <a:latin typeface="Calibri"/>
                <a:cs typeface="Calibri"/>
              </a:rPr>
              <a:t>Otro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m´etodo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resolver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ecuaciones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Gauss-Seidel,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pero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tratarse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60">
                <a:latin typeface="Calibri"/>
                <a:cs typeface="Calibri"/>
              </a:rPr>
              <a:t>m´etodo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iterativo,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tend</a:t>
            </a:r>
            <a:r>
              <a:rPr dirty="0" sz="1200" spc="45">
                <a:latin typeface="Calibri"/>
                <a:cs typeface="Calibri"/>
              </a:rPr>
              <a:t>r</a:t>
            </a:r>
            <a:r>
              <a:rPr dirty="0" sz="1200" spc="-530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asignarse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condici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inicial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>
                <a:latin typeface="Calibri"/>
                <a:cs typeface="Calibri"/>
              </a:rPr>
              <a:t>estado,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caracter´ıstica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hace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diferente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respecto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55">
                <a:latin typeface="Calibri"/>
                <a:cs typeface="Calibri"/>
              </a:rPr>
              <a:t>m´etodos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mencionados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anteriormente, </a:t>
            </a:r>
            <a:r>
              <a:rPr dirty="0" sz="1200">
                <a:latin typeface="Calibri"/>
                <a:cs typeface="Calibri"/>
              </a:rPr>
              <a:t>llamados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m´etodos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directos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cuales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requiere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c</a:t>
            </a:r>
            <a:r>
              <a:rPr dirty="0" sz="1200" spc="5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ndici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inicial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ya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 </a:t>
            </a:r>
            <a:r>
              <a:rPr dirty="0" sz="1200">
                <a:latin typeface="Calibri"/>
                <a:cs typeface="Calibri"/>
              </a:rPr>
              <a:t>resultado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obtiene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directa,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invirtiendo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planta,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multiplicada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vector independiente.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85"/>
              </a:spcBef>
            </a:pP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tabLst>
                <a:tab pos="597535" algn="l"/>
              </a:tabLst>
            </a:pPr>
            <a:r>
              <a:rPr dirty="0" sz="1700" spc="65" b="1">
                <a:latin typeface="Calibri"/>
                <a:cs typeface="Calibri"/>
              </a:rPr>
              <a:t>4.3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165" b="1">
                <a:latin typeface="Calibri"/>
                <a:cs typeface="Calibri"/>
              </a:rPr>
              <a:t>Soluc</a:t>
            </a:r>
            <a:r>
              <a:rPr dirty="0" sz="1700" spc="160" b="1">
                <a:latin typeface="Calibri"/>
                <a:cs typeface="Calibri"/>
              </a:rPr>
              <a:t>i</a:t>
            </a:r>
            <a:r>
              <a:rPr dirty="0" sz="1700" spc="-745" b="1">
                <a:latin typeface="Calibri"/>
                <a:cs typeface="Calibri"/>
              </a:rPr>
              <a:t>o</a:t>
            </a:r>
            <a:r>
              <a:rPr dirty="0" sz="1700" spc="155" b="1">
                <a:latin typeface="Calibri"/>
                <a:cs typeface="Calibri"/>
              </a:rPr>
              <a:t>´</a:t>
            </a:r>
            <a:r>
              <a:rPr dirty="0" sz="1700" spc="165" b="1">
                <a:latin typeface="Calibri"/>
                <a:cs typeface="Calibri"/>
              </a:rPr>
              <a:t>n</a:t>
            </a:r>
            <a:r>
              <a:rPr dirty="0" sz="1700" spc="250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265" b="1">
                <a:latin typeface="Calibri"/>
                <a:cs typeface="Calibri"/>
              </a:rPr>
              <a:t> </a:t>
            </a:r>
            <a:r>
              <a:rPr dirty="0" sz="1700" spc="145" b="1">
                <a:latin typeface="Calibri"/>
                <a:cs typeface="Calibri"/>
              </a:rPr>
              <a:t>Ecuaciones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150" b="1">
                <a:latin typeface="Calibri"/>
                <a:cs typeface="Calibri"/>
              </a:rPr>
              <a:t>Algebraicas</a:t>
            </a:r>
            <a:r>
              <a:rPr dirty="0" sz="1700" spc="254" b="1">
                <a:latin typeface="Calibri"/>
                <a:cs typeface="Calibri"/>
              </a:rPr>
              <a:t> </a:t>
            </a:r>
            <a:r>
              <a:rPr dirty="0" sz="1700" spc="100" b="1">
                <a:latin typeface="Calibri"/>
                <a:cs typeface="Calibri"/>
              </a:rPr>
              <a:t>no</a:t>
            </a:r>
            <a:r>
              <a:rPr dirty="0" sz="1700" spc="280" b="1">
                <a:latin typeface="Calibri"/>
                <a:cs typeface="Calibri"/>
              </a:rPr>
              <a:t> </a:t>
            </a:r>
            <a:r>
              <a:rPr dirty="0" sz="1700" spc="125" b="1">
                <a:latin typeface="Calibri"/>
                <a:cs typeface="Calibri"/>
              </a:rPr>
              <a:t>Lineales</a:t>
            </a:r>
            <a:endParaRPr sz="1700">
              <a:latin typeface="Calibri"/>
              <a:cs typeface="Calibri"/>
            </a:endParaRPr>
          </a:p>
          <a:p>
            <a:pPr algn="just" marL="38100" marR="30480">
              <a:lnSpc>
                <a:spcPct val="100000"/>
              </a:lnSpc>
              <a:spcBef>
                <a:spcPts val="1939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algunos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estados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representar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medio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ecuaciones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al- </a:t>
            </a:r>
            <a:r>
              <a:rPr dirty="0" sz="1200" spc="50">
                <a:latin typeface="Calibri"/>
                <a:cs typeface="Calibri"/>
              </a:rPr>
              <a:t>g</a:t>
            </a:r>
            <a:r>
              <a:rPr dirty="0" sz="1200" spc="40">
                <a:latin typeface="Calibri"/>
                <a:cs typeface="Calibri"/>
              </a:rPr>
              <a:t>e</a:t>
            </a:r>
            <a:r>
              <a:rPr dirty="0" sz="1200" spc="50">
                <a:latin typeface="Calibri"/>
                <a:cs typeface="Calibri"/>
              </a:rPr>
              <a:t>b</a:t>
            </a:r>
            <a:r>
              <a:rPr dirty="0" sz="1200" spc="45">
                <a:latin typeface="Calibri"/>
                <a:cs typeface="Calibri"/>
              </a:rPr>
              <a:t>r</a:t>
            </a:r>
            <a:r>
              <a:rPr dirty="0" sz="1200" spc="-530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´i</a:t>
            </a:r>
            <a:r>
              <a:rPr dirty="0" sz="1200" spc="45">
                <a:latin typeface="Calibri"/>
                <a:cs typeface="Calibri"/>
              </a:rPr>
              <a:t>c</a:t>
            </a:r>
            <a:r>
              <a:rPr dirty="0" sz="1200" spc="50">
                <a:latin typeface="Calibri"/>
                <a:cs typeface="Calibri"/>
              </a:rPr>
              <a:t>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Lineales,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estado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estacionario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representado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tr</a:t>
            </a:r>
            <a:r>
              <a:rPr dirty="0" sz="1200" spc="55">
                <a:latin typeface="Calibri"/>
                <a:cs typeface="Calibri"/>
              </a:rPr>
              <a:t>a</a:t>
            </a:r>
            <a:r>
              <a:rPr dirty="0" sz="1200" spc="70">
                <a:latin typeface="Calibri"/>
                <a:cs typeface="Calibri"/>
              </a:rPr>
              <a:t>v</a:t>
            </a:r>
            <a:r>
              <a:rPr dirty="0" sz="1200" spc="-545">
                <a:latin typeface="Calibri"/>
                <a:cs typeface="Calibri"/>
              </a:rPr>
              <a:t>e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90">
                <a:latin typeface="Calibri"/>
                <a:cs typeface="Calibri"/>
              </a:rPr>
              <a:t>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n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l</a:t>
            </a:r>
            <a:r>
              <a:rPr dirty="0" sz="1200" spc="40">
                <a:latin typeface="Calibri"/>
                <a:cs typeface="Calibri"/>
              </a:rPr>
              <a:t>g</a:t>
            </a:r>
            <a:r>
              <a:rPr dirty="0" sz="1200" spc="30">
                <a:latin typeface="Calibri"/>
                <a:cs typeface="Calibri"/>
              </a:rPr>
              <a:t>eb</a:t>
            </a:r>
            <a:r>
              <a:rPr dirty="0" sz="1200" spc="25">
                <a:latin typeface="Calibri"/>
                <a:cs typeface="Calibri"/>
              </a:rPr>
              <a:t>r</a:t>
            </a:r>
            <a:r>
              <a:rPr dirty="0" sz="1200" spc="-535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ica</a:t>
            </a:r>
            <a:r>
              <a:rPr dirty="0" sz="1200" spc="40">
                <a:latin typeface="Calibri"/>
                <a:cs typeface="Calibri"/>
              </a:rPr>
              <a:t>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Lineales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segundo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orden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donde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-580">
                <a:latin typeface="Calibri"/>
                <a:cs typeface="Calibri"/>
              </a:rPr>
              <a:t>u</a:t>
            </a:r>
            <a:r>
              <a:rPr dirty="0" sz="1200" spc="75">
                <a:latin typeface="Calibri"/>
                <a:cs typeface="Calibri"/>
              </a:rPr>
              <a:t>´</a:t>
            </a:r>
            <a:r>
              <a:rPr dirty="0" sz="1200" spc="25">
                <a:latin typeface="Calibri"/>
                <a:cs typeface="Calibri"/>
              </a:rPr>
              <a:t>mer</a:t>
            </a:r>
            <a:r>
              <a:rPr dirty="0" sz="1200" spc="35">
                <a:latin typeface="Calibri"/>
                <a:cs typeface="Calibri"/>
              </a:rPr>
              <a:t>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nodos.</a:t>
            </a:r>
            <a:endParaRPr sz="1200">
              <a:latin typeface="Calibri"/>
              <a:cs typeface="Calibri"/>
            </a:endParaRPr>
          </a:p>
          <a:p>
            <a:pPr marL="260350">
              <a:lnSpc>
                <a:spcPct val="100000"/>
              </a:lnSpc>
              <a:spcBef>
                <a:spcPts val="720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planteado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sigue: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65"/>
              </a:spcBef>
            </a:pP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tabLst>
                <a:tab pos="570865" algn="l"/>
                <a:tab pos="1567815" algn="l"/>
              </a:tabLst>
            </a:pPr>
            <a:r>
              <a:rPr dirty="0" sz="1200" spc="120" i="1">
                <a:latin typeface="Calibri"/>
                <a:cs typeface="Calibri"/>
              </a:rPr>
              <a:t>F</a:t>
            </a:r>
            <a:r>
              <a:rPr dirty="0" baseline="-13888" sz="1200" spc="179">
                <a:latin typeface="Calibri"/>
                <a:cs typeface="Calibri"/>
              </a:rPr>
              <a:t>1</a:t>
            </a:r>
            <a:r>
              <a:rPr dirty="0" sz="1200" spc="120">
                <a:latin typeface="Calibri"/>
                <a:cs typeface="Calibri"/>
              </a:rPr>
              <a:t>(</a:t>
            </a:r>
            <a:r>
              <a:rPr dirty="0" sz="1200" spc="120" i="1">
                <a:latin typeface="Calibri"/>
                <a:cs typeface="Calibri"/>
              </a:rPr>
              <a:t>X</a:t>
            </a:r>
            <a:r>
              <a:rPr dirty="0" baseline="-13888" sz="1200" spc="179">
                <a:latin typeface="Calibri"/>
                <a:cs typeface="Calibri"/>
              </a:rPr>
              <a:t>1</a:t>
            </a:r>
            <a:r>
              <a:rPr dirty="0" sz="1200" spc="120" i="1">
                <a:latin typeface="Calibri"/>
                <a:cs typeface="Calibri"/>
              </a:rPr>
              <a:t>,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00">
                <a:latin typeface="Lucida Sans Unicode"/>
                <a:cs typeface="Lucida Sans Unicode"/>
              </a:rPr>
              <a:t>···</a:t>
            </a:r>
            <a:r>
              <a:rPr dirty="0" sz="1200" spc="110">
                <a:latin typeface="Lucida Sans Unicode"/>
                <a:cs typeface="Lucida Sans Unicode"/>
              </a:rPr>
              <a:t> 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190" i="1">
                <a:latin typeface="Calibri"/>
                <a:cs typeface="Calibri"/>
              </a:rPr>
              <a:t>X</a:t>
            </a:r>
            <a:r>
              <a:rPr dirty="0" baseline="-13888" sz="1200" spc="284" i="1">
                <a:latin typeface="Calibri"/>
                <a:cs typeface="Calibri"/>
              </a:rPr>
              <a:t>n</a:t>
            </a:r>
            <a:r>
              <a:rPr dirty="0" sz="1200" spc="190">
                <a:latin typeface="Calibri"/>
                <a:cs typeface="Calibri"/>
              </a:rPr>
              <a:t>)</a:t>
            </a:r>
            <a:r>
              <a:rPr dirty="0" sz="1200" spc="240">
                <a:latin typeface="Calibri"/>
                <a:cs typeface="Calibri"/>
              </a:rPr>
              <a:t>  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30" i="1">
                <a:latin typeface="Calibri"/>
                <a:cs typeface="Calibri"/>
              </a:rPr>
              <a:t>Y</a:t>
            </a:r>
            <a:r>
              <a:rPr dirty="0" baseline="-13888" sz="1200" spc="44">
                <a:latin typeface="Calibri"/>
                <a:cs typeface="Calibri"/>
              </a:rPr>
              <a:t>1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327908" y="4429561"/>
            <a:ext cx="8820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27405" algn="l"/>
              </a:tabLst>
            </a:pPr>
            <a:r>
              <a:rPr dirty="0" sz="1200" spc="-50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751339" y="4429531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098295" y="4479847"/>
            <a:ext cx="85979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935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</a:pPr>
            <a:r>
              <a:rPr dirty="0" sz="1200" spc="145" i="1">
                <a:latin typeface="Calibri"/>
                <a:cs typeface="Calibri"/>
              </a:rPr>
              <a:t>F</a:t>
            </a:r>
            <a:r>
              <a:rPr dirty="0" baseline="-13888" sz="1200" spc="217" i="1">
                <a:latin typeface="Calibri"/>
                <a:cs typeface="Calibri"/>
              </a:rPr>
              <a:t>n</a:t>
            </a:r>
            <a:r>
              <a:rPr dirty="0" sz="1200" spc="145">
                <a:latin typeface="Calibri"/>
                <a:cs typeface="Calibri"/>
              </a:rPr>
              <a:t>(</a:t>
            </a:r>
            <a:r>
              <a:rPr dirty="0" sz="1200" spc="145" i="1">
                <a:latin typeface="Calibri"/>
                <a:cs typeface="Calibri"/>
              </a:rPr>
              <a:t>X</a:t>
            </a:r>
            <a:r>
              <a:rPr dirty="0" baseline="-13888" sz="1200" spc="217">
                <a:latin typeface="Calibri"/>
                <a:cs typeface="Calibri"/>
              </a:rPr>
              <a:t>1</a:t>
            </a:r>
            <a:r>
              <a:rPr dirty="0" sz="1200" spc="145" i="1">
                <a:latin typeface="Calibri"/>
                <a:cs typeface="Calibri"/>
              </a:rPr>
              <a:t>,</a:t>
            </a:r>
            <a:r>
              <a:rPr dirty="0" sz="1200" spc="229" i="1">
                <a:latin typeface="Calibri"/>
                <a:cs typeface="Calibri"/>
              </a:rPr>
              <a:t>  </a:t>
            </a: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953752" y="4479832"/>
            <a:ext cx="953769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94615">
              <a:lnSpc>
                <a:spcPct val="100000"/>
              </a:lnSpc>
              <a:spcBef>
                <a:spcPts val="95"/>
              </a:spcBef>
              <a:tabLst>
                <a:tab pos="607695" algn="l"/>
              </a:tabLst>
            </a:pPr>
            <a:r>
              <a:rPr dirty="0" sz="1200" spc="-50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algn="r" marR="43180">
              <a:lnSpc>
                <a:spcPct val="100000"/>
              </a:lnSpc>
            </a:pP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190" i="1">
                <a:latin typeface="Calibri"/>
                <a:cs typeface="Calibri"/>
              </a:rPr>
              <a:t>X</a:t>
            </a:r>
            <a:r>
              <a:rPr dirty="0" baseline="-13888" sz="1200" spc="284" i="1">
                <a:latin typeface="Calibri"/>
                <a:cs typeface="Calibri"/>
              </a:rPr>
              <a:t>n</a:t>
            </a:r>
            <a:r>
              <a:rPr dirty="0" sz="1200" spc="190">
                <a:latin typeface="Calibri"/>
                <a:cs typeface="Calibri"/>
              </a:rPr>
              <a:t>)</a:t>
            </a:r>
            <a:r>
              <a:rPr dirty="0" sz="1200" spc="235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35">
                <a:latin typeface="Calibri"/>
                <a:cs typeface="Calibri"/>
              </a:rPr>
              <a:t>  </a:t>
            </a:r>
            <a:r>
              <a:rPr dirty="0" sz="1200" spc="70" i="1">
                <a:latin typeface="Calibri"/>
                <a:cs typeface="Calibri"/>
              </a:rPr>
              <a:t>Y</a:t>
            </a:r>
            <a:r>
              <a:rPr dirty="0" baseline="-13888" sz="1200" spc="104" i="1">
                <a:latin typeface="Calibri"/>
                <a:cs typeface="Calibri"/>
              </a:rPr>
              <a:t>n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3655923" y="5545225"/>
            <a:ext cx="368935" cy="0"/>
          </a:xfrm>
          <a:custGeom>
            <a:avLst/>
            <a:gdLst/>
            <a:ahLst/>
            <a:cxnLst/>
            <a:rect l="l" t="t" r="r" b="b"/>
            <a:pathLst>
              <a:path w="368935" h="0">
                <a:moveTo>
                  <a:pt x="0" y="0"/>
                </a:moveTo>
                <a:lnTo>
                  <a:pt x="368808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4224375" y="5555893"/>
            <a:ext cx="120650" cy="0"/>
          </a:xfrm>
          <a:custGeom>
            <a:avLst/>
            <a:gdLst/>
            <a:ahLst/>
            <a:cxnLst/>
            <a:rect l="l" t="t" r="r" b="b"/>
            <a:pathLst>
              <a:path w="120650" h="0">
                <a:moveTo>
                  <a:pt x="0" y="0"/>
                </a:moveTo>
                <a:lnTo>
                  <a:pt x="12039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1148568" y="5068122"/>
            <a:ext cx="5923915" cy="41122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3970">
              <a:lnSpc>
                <a:spcPct val="100000"/>
              </a:lnSpc>
              <a:spcBef>
                <a:spcPts val="95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mismo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representado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simplificada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siguiente: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95"/>
              </a:spcBef>
            </a:pPr>
            <a:endParaRPr sz="1200">
              <a:latin typeface="Calibri"/>
              <a:cs typeface="Calibri"/>
            </a:endParaRPr>
          </a:p>
          <a:p>
            <a:pPr algn="ctr" marR="245745">
              <a:lnSpc>
                <a:spcPct val="100000"/>
              </a:lnSpc>
              <a:spcBef>
                <a:spcPts val="5"/>
              </a:spcBef>
            </a:pPr>
            <a:r>
              <a:rPr dirty="0" sz="1200" spc="200" i="1">
                <a:latin typeface="Calibri"/>
                <a:cs typeface="Calibri"/>
              </a:rPr>
              <a:t>F</a:t>
            </a:r>
            <a:r>
              <a:rPr dirty="0" sz="1200" spc="-110" i="1">
                <a:latin typeface="Calibri"/>
                <a:cs typeface="Calibri"/>
              </a:rPr>
              <a:t> </a:t>
            </a:r>
            <a:r>
              <a:rPr dirty="0" sz="1200" spc="240">
                <a:latin typeface="Calibri"/>
                <a:cs typeface="Calibri"/>
              </a:rPr>
              <a:t>(</a:t>
            </a:r>
            <a:r>
              <a:rPr dirty="0" sz="1200" spc="240" i="1">
                <a:latin typeface="Calibri"/>
                <a:cs typeface="Calibri"/>
              </a:rPr>
              <a:t>X</a:t>
            </a:r>
            <a:r>
              <a:rPr dirty="0" sz="1200" spc="240">
                <a:latin typeface="Calibri"/>
                <a:cs typeface="Calibri"/>
              </a:rPr>
              <a:t>)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Calibri"/>
              <a:cs typeface="Calibri"/>
            </a:endParaRPr>
          </a:p>
          <a:p>
            <a:pPr marL="1397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Donde: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F(X):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F</a:t>
            </a:r>
            <a:r>
              <a:rPr dirty="0" sz="1200" spc="75">
                <a:latin typeface="Calibri"/>
                <a:cs typeface="Calibri"/>
              </a:rPr>
              <a:t>unci</a:t>
            </a:r>
            <a:r>
              <a:rPr dirty="0" sz="1200" spc="-565">
                <a:latin typeface="Calibri"/>
                <a:cs typeface="Calibri"/>
              </a:rPr>
              <a:t>o</a:t>
            </a:r>
            <a:r>
              <a:rPr dirty="0" sz="1200" spc="80">
                <a:latin typeface="Calibri"/>
                <a:cs typeface="Calibri"/>
              </a:rPr>
              <a:t>´n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Vectorial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135">
                <a:latin typeface="Calibri"/>
                <a:cs typeface="Calibri"/>
              </a:rPr>
              <a:t>Y: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Vector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independiente</a:t>
            </a:r>
            <a:endParaRPr sz="1200">
              <a:latin typeface="Calibri"/>
              <a:cs typeface="Calibri"/>
            </a:endParaRPr>
          </a:p>
          <a:p>
            <a:pPr marL="13970">
              <a:lnSpc>
                <a:spcPct val="100000"/>
              </a:lnSpc>
              <a:spcBef>
                <a:spcPts val="705"/>
              </a:spcBef>
            </a:pP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principales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caracter´ısticas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funciones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siguientes: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80"/>
              </a:spcBef>
            </a:pPr>
            <a:endParaRPr sz="1200">
              <a:latin typeface="Calibri"/>
              <a:cs typeface="Calibri"/>
            </a:endParaRPr>
          </a:p>
          <a:p>
            <a:pPr marL="161925" indent="-149225">
              <a:lnSpc>
                <a:spcPct val="100000"/>
              </a:lnSpc>
              <a:buFont typeface="Lucida Sans Unicode"/>
              <a:buChar char="•"/>
              <a:tabLst>
                <a:tab pos="161925" algn="l"/>
              </a:tabLst>
            </a:pPr>
            <a:r>
              <a:rPr dirty="0" sz="1200">
                <a:latin typeface="Calibri"/>
                <a:cs typeface="Calibri"/>
              </a:rPr>
              <a:t>Soluciones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m</a:t>
            </a:r>
            <a:r>
              <a:rPr dirty="0" sz="1200" spc="-565">
                <a:latin typeface="Calibri"/>
                <a:cs typeface="Calibri"/>
              </a:rPr>
              <a:t>u</a:t>
            </a:r>
            <a:r>
              <a:rPr dirty="0" sz="1200" spc="9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ltiples</a:t>
            </a:r>
            <a:endParaRPr sz="1200">
              <a:latin typeface="Calibri"/>
              <a:cs typeface="Calibri"/>
            </a:endParaRPr>
          </a:p>
          <a:p>
            <a:pPr marL="161925" indent="-149225">
              <a:lnSpc>
                <a:spcPct val="100000"/>
              </a:lnSpc>
              <a:spcBef>
                <a:spcPts val="975"/>
              </a:spcBef>
              <a:buFont typeface="Lucida Sans Unicode"/>
              <a:buChar char="•"/>
              <a:tabLst>
                <a:tab pos="161925" algn="l"/>
              </a:tabLst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b</a:t>
            </a:r>
            <a:r>
              <a:rPr dirty="0" sz="1200" spc="-580">
                <a:latin typeface="Calibri"/>
                <a:cs typeface="Calibri"/>
              </a:rPr>
              <a:t>u</a:t>
            </a:r>
            <a:r>
              <a:rPr dirty="0" sz="1200" spc="65">
                <a:latin typeface="Calibri"/>
                <a:cs typeface="Calibri"/>
              </a:rPr>
              <a:t>´</a:t>
            </a:r>
            <a:r>
              <a:rPr dirty="0" sz="1200" spc="20">
                <a:latin typeface="Calibri"/>
                <a:cs typeface="Calibri"/>
              </a:rPr>
              <a:t>sq</a:t>
            </a:r>
            <a:r>
              <a:rPr dirty="0" sz="1200" spc="25">
                <a:latin typeface="Calibri"/>
                <a:cs typeface="Calibri"/>
              </a:rPr>
              <a:t>u</a:t>
            </a:r>
            <a:r>
              <a:rPr dirty="0" sz="1200" spc="20">
                <a:latin typeface="Calibri"/>
                <a:cs typeface="Calibri"/>
              </a:rPr>
              <a:t>e</a:t>
            </a:r>
            <a:r>
              <a:rPr dirty="0" sz="1200" spc="25">
                <a:latin typeface="Calibri"/>
                <a:cs typeface="Calibri"/>
              </a:rPr>
              <a:t>d</a:t>
            </a:r>
            <a:r>
              <a:rPr dirty="0" sz="1200" spc="30">
                <a:latin typeface="Calibri"/>
                <a:cs typeface="Calibri"/>
              </a:rPr>
              <a:t>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s</a:t>
            </a:r>
            <a:r>
              <a:rPr dirty="0" sz="1200" spc="40">
                <a:latin typeface="Calibri"/>
                <a:cs typeface="Calibri"/>
              </a:rPr>
              <a:t>ol</a:t>
            </a:r>
            <a:r>
              <a:rPr dirty="0" sz="1200" spc="35">
                <a:latin typeface="Calibri"/>
                <a:cs typeface="Calibri"/>
              </a:rPr>
              <a:t>uci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directa</a:t>
            </a:r>
            <a:endParaRPr sz="1200">
              <a:latin typeface="Calibri"/>
              <a:cs typeface="Calibri"/>
            </a:endParaRPr>
          </a:p>
          <a:p>
            <a:pPr algn="just" marL="161290" marR="5080" indent="-149225">
              <a:lnSpc>
                <a:spcPct val="100400"/>
              </a:lnSpc>
              <a:spcBef>
                <a:spcPts val="975"/>
              </a:spcBef>
              <a:buFont typeface="Lucida Sans Unicode"/>
              <a:buChar char="•"/>
              <a:tabLst>
                <a:tab pos="163195" algn="l"/>
              </a:tabLst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tendr´a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recurrir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procesos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iterativos.</a:t>
            </a:r>
            <a:r>
              <a:rPr dirty="0" sz="1200" spc="290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(La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s</a:t>
            </a:r>
            <a:r>
              <a:rPr dirty="0" sz="1200" spc="5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luci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final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procesos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iterativos </a:t>
            </a:r>
            <a:r>
              <a:rPr dirty="0" sz="1200" spc="-1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depende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estado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inicial,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as´ı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converge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est´a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cerca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s</a:t>
            </a:r>
            <a:r>
              <a:rPr dirty="0" sz="1200" spc="65">
                <a:latin typeface="Calibri"/>
                <a:cs typeface="Calibri"/>
              </a:rPr>
              <a:t>ol</a:t>
            </a:r>
            <a:r>
              <a:rPr dirty="0" sz="1200" spc="60">
                <a:latin typeface="Calibri"/>
                <a:cs typeface="Calibri"/>
              </a:rPr>
              <a:t>uci</a:t>
            </a:r>
            <a:r>
              <a:rPr dirty="0" sz="1200" spc="-580">
                <a:latin typeface="Calibri"/>
                <a:cs typeface="Calibri"/>
              </a:rPr>
              <a:t>o</a:t>
            </a:r>
            <a:r>
              <a:rPr dirty="0" sz="1200" spc="65">
                <a:latin typeface="Calibri"/>
                <a:cs typeface="Calibri"/>
              </a:rPr>
              <a:t>´n,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caso </a:t>
            </a:r>
            <a:r>
              <a:rPr dirty="0" sz="1200" spc="-2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contrario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diverge).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80"/>
              </a:spcBef>
              <a:buFont typeface="Lucida Sans Unicode"/>
              <a:buChar char="•"/>
            </a:pPr>
            <a:endParaRPr sz="1200">
              <a:latin typeface="Calibri"/>
              <a:cs typeface="Calibri"/>
            </a:endParaRPr>
          </a:p>
          <a:p>
            <a:pPr marL="13970">
              <a:lnSpc>
                <a:spcPct val="100000"/>
              </a:lnSpc>
            </a:pPr>
            <a:r>
              <a:rPr dirty="0" sz="1200" b="1">
                <a:latin typeface="Calibri"/>
                <a:cs typeface="Calibri"/>
              </a:rPr>
              <a:t>M´etodos</a:t>
            </a:r>
            <a:r>
              <a:rPr dirty="0" sz="1200" spc="245" b="1">
                <a:latin typeface="Calibri"/>
                <a:cs typeface="Calibri"/>
              </a:rPr>
              <a:t> </a:t>
            </a:r>
            <a:r>
              <a:rPr dirty="0" sz="1200" spc="55" b="1">
                <a:latin typeface="Calibri"/>
                <a:cs typeface="Calibri"/>
              </a:rPr>
              <a:t>empleados</a:t>
            </a:r>
            <a:r>
              <a:rPr dirty="0" sz="1200" spc="27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en</a:t>
            </a:r>
            <a:r>
              <a:rPr dirty="0" sz="1200" spc="229" b="1">
                <a:latin typeface="Calibri"/>
                <a:cs typeface="Calibri"/>
              </a:rPr>
              <a:t> </a:t>
            </a:r>
            <a:r>
              <a:rPr dirty="0" sz="1200" spc="65" b="1">
                <a:latin typeface="Calibri"/>
                <a:cs typeface="Calibri"/>
              </a:rPr>
              <a:t>la</a:t>
            </a:r>
            <a:r>
              <a:rPr dirty="0" sz="1200" spc="240" b="1">
                <a:latin typeface="Calibri"/>
                <a:cs typeface="Calibri"/>
              </a:rPr>
              <a:t> </a:t>
            </a:r>
            <a:r>
              <a:rPr dirty="0" sz="1200" spc="70" b="1">
                <a:latin typeface="Calibri"/>
                <a:cs typeface="Calibri"/>
              </a:rPr>
              <a:t>soluc</a:t>
            </a:r>
            <a:r>
              <a:rPr dirty="0" sz="1200" spc="55" b="1">
                <a:latin typeface="Calibri"/>
                <a:cs typeface="Calibri"/>
              </a:rPr>
              <a:t>i</a:t>
            </a:r>
            <a:r>
              <a:rPr dirty="0" sz="1200" spc="-570" b="1">
                <a:latin typeface="Calibri"/>
                <a:cs typeface="Calibri"/>
              </a:rPr>
              <a:t>o</a:t>
            </a:r>
            <a:r>
              <a:rPr dirty="0" sz="1200" spc="60" b="1">
                <a:latin typeface="Calibri"/>
                <a:cs typeface="Calibri"/>
              </a:rPr>
              <a:t>´</a:t>
            </a:r>
            <a:r>
              <a:rPr dirty="0" sz="1200" spc="75" b="1">
                <a:latin typeface="Calibri"/>
                <a:cs typeface="Calibri"/>
              </a:rPr>
              <a:t>n</a:t>
            </a:r>
            <a:r>
              <a:rPr dirty="0" sz="1200" spc="26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25" b="1">
                <a:latin typeface="Calibri"/>
                <a:cs typeface="Calibri"/>
              </a:rPr>
              <a:t> </a:t>
            </a:r>
            <a:r>
              <a:rPr dirty="0" sz="1200" spc="55" b="1">
                <a:latin typeface="Calibri"/>
                <a:cs typeface="Calibri"/>
              </a:rPr>
              <a:t>ecuaciones</a:t>
            </a:r>
            <a:r>
              <a:rPr dirty="0" sz="1200" spc="260" b="1">
                <a:latin typeface="Calibri"/>
                <a:cs typeface="Calibri"/>
              </a:rPr>
              <a:t> </a:t>
            </a:r>
            <a:r>
              <a:rPr dirty="0" sz="1200" spc="65" b="1">
                <a:latin typeface="Calibri"/>
                <a:cs typeface="Calibri"/>
              </a:rPr>
              <a:t>algebraicas</a:t>
            </a:r>
            <a:r>
              <a:rPr dirty="0" sz="1200" spc="254" b="1">
                <a:latin typeface="Calibri"/>
                <a:cs typeface="Calibri"/>
              </a:rPr>
              <a:t> </a:t>
            </a:r>
            <a:r>
              <a:rPr dirty="0" sz="1200" spc="50" b="1">
                <a:latin typeface="Calibri"/>
                <a:cs typeface="Calibri"/>
              </a:rPr>
              <a:t>no</a:t>
            </a:r>
            <a:r>
              <a:rPr dirty="0" sz="1200" spc="245" b="1">
                <a:latin typeface="Calibri"/>
                <a:cs typeface="Calibri"/>
              </a:rPr>
              <a:t> </a:t>
            </a:r>
            <a:r>
              <a:rPr dirty="0" sz="1200" spc="40" b="1">
                <a:latin typeface="Calibri"/>
                <a:cs typeface="Calibri"/>
              </a:rPr>
              <a:t>lineales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65"/>
              </a:spcBef>
            </a:pPr>
            <a:endParaRPr sz="1200">
              <a:latin typeface="Calibri"/>
              <a:cs typeface="Calibri"/>
            </a:endParaRPr>
          </a:p>
          <a:p>
            <a:pPr marL="161925" indent="-149225">
              <a:lnSpc>
                <a:spcPct val="100000"/>
              </a:lnSpc>
              <a:spcBef>
                <a:spcPts val="5"/>
              </a:spcBef>
              <a:buFont typeface="Lucida Sans Unicode"/>
              <a:buChar char="•"/>
              <a:tabLst>
                <a:tab pos="161925" algn="l"/>
              </a:tabLst>
            </a:pPr>
            <a:r>
              <a:rPr dirty="0" sz="1200">
                <a:latin typeface="Calibri"/>
                <a:cs typeface="Calibri"/>
              </a:rPr>
              <a:t>Gauss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Gauss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Seidel</a:t>
            </a:r>
            <a:endParaRPr sz="1200">
              <a:latin typeface="Calibri"/>
              <a:cs typeface="Calibri"/>
            </a:endParaRPr>
          </a:p>
          <a:p>
            <a:pPr marL="161925" indent="-149225">
              <a:lnSpc>
                <a:spcPct val="100000"/>
              </a:lnSpc>
              <a:spcBef>
                <a:spcPts val="980"/>
              </a:spcBef>
              <a:buFont typeface="Lucida Sans Unicode"/>
              <a:buChar char="•"/>
              <a:tabLst>
                <a:tab pos="161925" algn="l"/>
              </a:tabLst>
            </a:pPr>
            <a:r>
              <a:rPr dirty="0" sz="1200">
                <a:latin typeface="Calibri"/>
                <a:cs typeface="Calibri"/>
              </a:rPr>
              <a:t>Newton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Raphson</a:t>
            </a:r>
            <a:endParaRPr sz="1200">
              <a:latin typeface="Calibri"/>
              <a:cs typeface="Calibri"/>
            </a:endParaRPr>
          </a:p>
          <a:p>
            <a:pPr marL="161925" indent="-149225">
              <a:lnSpc>
                <a:spcPct val="100000"/>
              </a:lnSpc>
              <a:spcBef>
                <a:spcPts val="985"/>
              </a:spcBef>
              <a:buFont typeface="Lucida Sans Unicode"/>
              <a:buChar char="•"/>
              <a:tabLst>
                <a:tab pos="161925" algn="l"/>
              </a:tabLst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linealidad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913108" y="9390029"/>
            <a:ext cx="175260" cy="1778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35"/>
              </a:lnSpc>
            </a:pPr>
            <a:r>
              <a:rPr dirty="0" sz="1200" spc="-25">
                <a:latin typeface="Calibri"/>
                <a:cs typeface="Calibri"/>
              </a:rPr>
              <a:t>76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14892" y="820849"/>
            <a:ext cx="6169025" cy="255778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lvl="2" marL="651510" indent="-626110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651510" algn="l"/>
              </a:tabLst>
            </a:pPr>
            <a:r>
              <a:rPr dirty="0" sz="1400" spc="45" b="1">
                <a:latin typeface="Calibri"/>
                <a:cs typeface="Calibri"/>
              </a:rPr>
              <a:t>M´etodo</a:t>
            </a:r>
            <a:r>
              <a:rPr dirty="0" sz="1400" spc="235" b="1">
                <a:latin typeface="Calibri"/>
                <a:cs typeface="Calibri"/>
              </a:rPr>
              <a:t> </a:t>
            </a:r>
            <a:r>
              <a:rPr dirty="0" sz="1400" spc="114" b="1">
                <a:latin typeface="Calibri"/>
                <a:cs typeface="Calibri"/>
              </a:rPr>
              <a:t>Iterativo</a:t>
            </a:r>
            <a:r>
              <a:rPr dirty="0" sz="1400" spc="254" b="1">
                <a:latin typeface="Calibri"/>
                <a:cs typeface="Calibri"/>
              </a:rPr>
              <a:t> </a:t>
            </a:r>
            <a:r>
              <a:rPr dirty="0" sz="1400" spc="80" b="1">
                <a:latin typeface="Calibri"/>
                <a:cs typeface="Calibri"/>
              </a:rPr>
              <a:t>de</a:t>
            </a:r>
            <a:r>
              <a:rPr dirty="0" sz="1400" spc="229" b="1">
                <a:latin typeface="Calibri"/>
                <a:cs typeface="Calibri"/>
              </a:rPr>
              <a:t> </a:t>
            </a:r>
            <a:r>
              <a:rPr dirty="0" sz="1400" spc="140" b="1">
                <a:latin typeface="Calibri"/>
                <a:cs typeface="Calibri"/>
              </a:rPr>
              <a:t>Gauss</a:t>
            </a:r>
            <a:endParaRPr sz="1400">
              <a:latin typeface="Calibri"/>
              <a:cs typeface="Calibri"/>
            </a:endParaRPr>
          </a:p>
          <a:p>
            <a:pPr marL="25400" marR="17780">
              <a:lnSpc>
                <a:spcPct val="100000"/>
              </a:lnSpc>
              <a:spcBef>
                <a:spcPts val="1445"/>
              </a:spcBef>
            </a:pPr>
            <a:r>
              <a:rPr dirty="0" sz="1200">
                <a:latin typeface="Calibri"/>
                <a:cs typeface="Calibri"/>
              </a:rPr>
              <a:t>Considere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200" i="1">
                <a:latin typeface="Calibri"/>
                <a:cs typeface="Calibri"/>
              </a:rPr>
              <a:t>F</a:t>
            </a:r>
            <a:r>
              <a:rPr dirty="0" sz="1200" spc="-110" i="1">
                <a:latin typeface="Calibri"/>
                <a:cs typeface="Calibri"/>
              </a:rPr>
              <a:t> </a:t>
            </a:r>
            <a:r>
              <a:rPr dirty="0" sz="1200" spc="204">
                <a:latin typeface="Calibri"/>
                <a:cs typeface="Calibri"/>
              </a:rPr>
              <a:t>(</a:t>
            </a:r>
            <a:r>
              <a:rPr dirty="0" sz="1200" spc="204" i="1">
                <a:latin typeface="Calibri"/>
                <a:cs typeface="Calibri"/>
              </a:rPr>
              <a:t>X</a:t>
            </a:r>
            <a:r>
              <a:rPr dirty="0" sz="1200" spc="204">
                <a:latin typeface="Calibri"/>
                <a:cs typeface="Calibri"/>
              </a:rPr>
              <a:t>)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funci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lineal.</a:t>
            </a:r>
            <a:r>
              <a:rPr dirty="0" sz="1200" spc="3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despeja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x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rescribe </a:t>
            </a:r>
            <a:r>
              <a:rPr dirty="0" sz="1200" spc="-35">
                <a:latin typeface="Calibri"/>
                <a:cs typeface="Calibri"/>
              </a:rPr>
              <a:t>as´ı: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250">
                <a:latin typeface="Calibri"/>
                <a:cs typeface="Calibri"/>
              </a:rPr>
              <a:t>X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g(X)</a:t>
            </a:r>
            <a:endParaRPr sz="12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Calibri"/>
                <a:cs typeface="Calibri"/>
              </a:rPr>
              <a:t>Algoritmo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soluci´on:</a:t>
            </a:r>
            <a:endParaRPr sz="1200">
              <a:latin typeface="Calibri"/>
              <a:cs typeface="Calibri"/>
            </a:endParaRPr>
          </a:p>
          <a:p>
            <a:pPr lvl="3" marL="396875" indent="-190500">
              <a:lnSpc>
                <a:spcPct val="100000"/>
              </a:lnSpc>
              <a:spcBef>
                <a:spcPts val="1200"/>
              </a:spcBef>
              <a:buAutoNum type="arabicPeriod"/>
              <a:tabLst>
                <a:tab pos="396875" algn="l"/>
              </a:tabLst>
            </a:pPr>
            <a:r>
              <a:rPr dirty="0" sz="1200" spc="65">
                <a:latin typeface="Calibri"/>
                <a:cs typeface="Calibri"/>
              </a:rPr>
              <a:t>k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lvl="3" marL="396875" indent="-190500">
              <a:lnSpc>
                <a:spcPct val="100000"/>
              </a:lnSpc>
              <a:spcBef>
                <a:spcPts val="840"/>
              </a:spcBef>
              <a:buAutoNum type="arabicPeriod"/>
              <a:tabLst>
                <a:tab pos="396875" algn="l"/>
              </a:tabLst>
            </a:pPr>
            <a:r>
              <a:rPr dirty="0" sz="1200" spc="45">
                <a:latin typeface="Calibri"/>
                <a:cs typeface="Calibri"/>
              </a:rPr>
              <a:t>Estimar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inicial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 spc="229" i="1">
                <a:latin typeface="Calibri"/>
                <a:cs typeface="Calibri"/>
              </a:rPr>
              <a:t>X</a:t>
            </a:r>
            <a:r>
              <a:rPr dirty="0" baseline="31250" sz="1200" spc="345" i="1">
                <a:latin typeface="Calibri"/>
                <a:cs typeface="Calibri"/>
              </a:rPr>
              <a:t>k</a:t>
            </a:r>
            <a:endParaRPr baseline="31250" sz="1200">
              <a:latin typeface="Calibri"/>
              <a:cs typeface="Calibri"/>
            </a:endParaRPr>
          </a:p>
          <a:p>
            <a:pPr lvl="3" marL="396875" indent="-190500">
              <a:lnSpc>
                <a:spcPct val="100000"/>
              </a:lnSpc>
              <a:spcBef>
                <a:spcPts val="830"/>
              </a:spcBef>
              <a:buAutoNum type="arabicPeriod"/>
              <a:tabLst>
                <a:tab pos="396875" algn="l"/>
              </a:tabLst>
            </a:pPr>
            <a:r>
              <a:rPr dirty="0" sz="1200">
                <a:latin typeface="Calibri"/>
                <a:cs typeface="Calibri"/>
              </a:rPr>
              <a:t>Calcular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 spc="204" i="1">
                <a:latin typeface="Calibri"/>
                <a:cs typeface="Calibri"/>
              </a:rPr>
              <a:t>X</a:t>
            </a:r>
            <a:r>
              <a:rPr dirty="0" baseline="31250" sz="1200" spc="307" i="1">
                <a:latin typeface="Calibri"/>
                <a:cs typeface="Calibri"/>
              </a:rPr>
              <a:t>k</a:t>
            </a:r>
            <a:r>
              <a:rPr dirty="0" baseline="31250" sz="1200" spc="307">
                <a:latin typeface="Calibri"/>
                <a:cs typeface="Calibri"/>
              </a:rPr>
              <a:t>+1</a:t>
            </a:r>
            <a:r>
              <a:rPr dirty="0" baseline="31250" sz="1200" spc="45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g</a:t>
            </a:r>
            <a:r>
              <a:rPr dirty="0" sz="1200" spc="114">
                <a:latin typeface="Calibri"/>
                <a:cs typeface="Calibri"/>
              </a:rPr>
              <a:t>(</a:t>
            </a:r>
            <a:r>
              <a:rPr dirty="0" sz="1200" spc="114" i="1">
                <a:latin typeface="Calibri"/>
                <a:cs typeface="Calibri"/>
              </a:rPr>
              <a:t>X</a:t>
            </a:r>
            <a:r>
              <a:rPr dirty="0" sz="1200" spc="114">
                <a:latin typeface="Calibri"/>
                <a:cs typeface="Calibri"/>
              </a:rPr>
              <a:t>)</a:t>
            </a:r>
            <a:r>
              <a:rPr dirty="0" baseline="31250" sz="1200" spc="172" i="1">
                <a:latin typeface="Calibri"/>
                <a:cs typeface="Calibri"/>
              </a:rPr>
              <a:t>k</a:t>
            </a:r>
            <a:endParaRPr baseline="31250" sz="1200">
              <a:latin typeface="Calibri"/>
              <a:cs typeface="Calibri"/>
            </a:endParaRPr>
          </a:p>
          <a:p>
            <a:pPr lvl="3" marL="396240" indent="-189865">
              <a:lnSpc>
                <a:spcPct val="100000"/>
              </a:lnSpc>
              <a:spcBef>
                <a:spcPts val="840"/>
              </a:spcBef>
              <a:buFont typeface="Calibri"/>
              <a:buAutoNum type="arabicPeriod"/>
              <a:tabLst>
                <a:tab pos="396240" algn="l"/>
              </a:tabLst>
            </a:pPr>
            <a:r>
              <a:rPr dirty="0" sz="1200" spc="114" i="1">
                <a:latin typeface="Calibri"/>
                <a:cs typeface="Calibri"/>
              </a:rPr>
              <a:t>Max</a:t>
            </a:r>
            <a:r>
              <a:rPr dirty="0" sz="1200" spc="75" i="1">
                <a:latin typeface="Calibri"/>
                <a:cs typeface="Calibri"/>
              </a:rPr>
              <a:t> </a:t>
            </a:r>
            <a:r>
              <a:rPr dirty="0" sz="1200" spc="135">
                <a:latin typeface="Lucida Sans Unicode"/>
                <a:cs typeface="Lucida Sans Unicode"/>
              </a:rPr>
              <a:t>|</a:t>
            </a:r>
            <a:r>
              <a:rPr dirty="0" sz="1200" spc="135" i="1">
                <a:latin typeface="Calibri"/>
                <a:cs typeface="Calibri"/>
              </a:rPr>
              <a:t>X</a:t>
            </a:r>
            <a:r>
              <a:rPr dirty="0" baseline="31250" sz="1200" spc="202" i="1">
                <a:latin typeface="Calibri"/>
                <a:cs typeface="Calibri"/>
              </a:rPr>
              <a:t>k</a:t>
            </a:r>
            <a:r>
              <a:rPr dirty="0" baseline="31250" sz="1200" spc="202">
                <a:latin typeface="Calibri"/>
                <a:cs typeface="Calibri"/>
              </a:rPr>
              <a:t>+1</a:t>
            </a:r>
            <a:r>
              <a:rPr dirty="0" baseline="31250" sz="1200" spc="172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X</a:t>
            </a:r>
            <a:r>
              <a:rPr dirty="0" baseline="-13888" sz="1200" spc="172" i="1">
                <a:latin typeface="Calibri"/>
                <a:cs typeface="Calibri"/>
              </a:rPr>
              <a:t>k</a:t>
            </a:r>
            <a:r>
              <a:rPr dirty="0" sz="1200" spc="114">
                <a:latin typeface="Lucida Sans Unicode"/>
                <a:cs typeface="Lucida Sans Unicode"/>
              </a:rPr>
              <a:t>|</a:t>
            </a:r>
            <a:r>
              <a:rPr dirty="0" sz="1200" spc="-35">
                <a:latin typeface="Lucida Sans Unicode"/>
                <a:cs typeface="Lucida Sans Unicode"/>
              </a:rPr>
              <a:t> </a:t>
            </a:r>
            <a:r>
              <a:rPr dirty="0" sz="1200" spc="260" i="1">
                <a:latin typeface="Calibri"/>
                <a:cs typeface="Calibri"/>
              </a:rPr>
              <a:t>&lt;</a:t>
            </a:r>
            <a:r>
              <a:rPr dirty="0" sz="1200" spc="5" i="1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ξ</a:t>
            </a:r>
            <a:r>
              <a:rPr dirty="0" sz="1200" spc="125" i="1">
                <a:latin typeface="Calibri"/>
                <a:cs typeface="Calibri"/>
              </a:rPr>
              <a:t> 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35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Convergencia</a:t>
            </a:r>
            <a:endParaRPr sz="1200">
              <a:latin typeface="Calibri"/>
              <a:cs typeface="Calibri"/>
            </a:endParaRPr>
          </a:p>
          <a:p>
            <a:pPr lvl="3" marL="396875" indent="-190500">
              <a:lnSpc>
                <a:spcPct val="100000"/>
              </a:lnSpc>
              <a:spcBef>
                <a:spcPts val="825"/>
              </a:spcBef>
              <a:buAutoNum type="arabicPeriod"/>
              <a:tabLst>
                <a:tab pos="396875" algn="l"/>
              </a:tabLst>
            </a:pPr>
            <a:r>
              <a:rPr dirty="0" sz="1200">
                <a:latin typeface="Calibri"/>
                <a:cs typeface="Calibri"/>
              </a:rPr>
              <a:t>Caso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contrario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15">
                <a:latin typeface="Lucida Sans Unicode"/>
                <a:cs typeface="Lucida Sans Unicode"/>
              </a:rPr>
              <a:t> </a:t>
            </a:r>
            <a:r>
              <a:rPr dirty="0" sz="1200" spc="290">
                <a:latin typeface="Calibri"/>
                <a:cs typeface="Calibri"/>
              </a:rPr>
              <a:t>k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k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220">
                <a:latin typeface="Calibri"/>
                <a:cs typeface="Calibri"/>
              </a:rPr>
              <a:t>+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225">
                <a:latin typeface="Calibri"/>
                <a:cs typeface="Calibri"/>
              </a:rPr>
              <a:t>1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95">
                <a:latin typeface="Calibri"/>
                <a:cs typeface="Calibri"/>
              </a:rPr>
              <a:t>y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regresar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3.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1714245" y="3700716"/>
            <a:ext cx="4563110" cy="3305810"/>
            <a:chOff x="1714245" y="3700716"/>
            <a:chExt cx="4563110" cy="3305810"/>
          </a:xfrm>
        </p:grpSpPr>
        <p:sp>
          <p:nvSpPr>
            <p:cNvPr id="4" name="object 4" descr=""/>
            <p:cNvSpPr/>
            <p:nvPr/>
          </p:nvSpPr>
          <p:spPr>
            <a:xfrm>
              <a:off x="1882838" y="3703573"/>
              <a:ext cx="5715" cy="3302635"/>
            </a:xfrm>
            <a:custGeom>
              <a:avLst/>
              <a:gdLst/>
              <a:ahLst/>
              <a:cxnLst/>
              <a:rect l="l" t="t" r="r" b="b"/>
              <a:pathLst>
                <a:path w="5714" h="3302634">
                  <a:moveTo>
                    <a:pt x="2857" y="0"/>
                  </a:moveTo>
                  <a:lnTo>
                    <a:pt x="0" y="11429"/>
                  </a:lnTo>
                  <a:lnTo>
                    <a:pt x="0" y="3302507"/>
                  </a:lnTo>
                  <a:lnTo>
                    <a:pt x="5714" y="3302507"/>
                  </a:lnTo>
                  <a:lnTo>
                    <a:pt x="5714" y="11429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862835" y="3703573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22859" y="0"/>
                  </a:moveTo>
                  <a:lnTo>
                    <a:pt x="0" y="91439"/>
                  </a:lnTo>
                  <a:lnTo>
                    <a:pt x="45719" y="91439"/>
                  </a:lnTo>
                  <a:lnTo>
                    <a:pt x="228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862835" y="3703573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45719" y="91439"/>
                  </a:moveTo>
                  <a:lnTo>
                    <a:pt x="22859" y="0"/>
                  </a:lnTo>
                  <a:lnTo>
                    <a:pt x="0" y="91439"/>
                  </a:lnTo>
                  <a:lnTo>
                    <a:pt x="45719" y="91439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714246" y="6831329"/>
              <a:ext cx="4554220" cy="6350"/>
            </a:xfrm>
            <a:custGeom>
              <a:avLst/>
              <a:gdLst/>
              <a:ahLst/>
              <a:cxnLst/>
              <a:rect l="l" t="t" r="r" b="b"/>
              <a:pathLst>
                <a:path w="4554220" h="6350">
                  <a:moveTo>
                    <a:pt x="455420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4552696" y="6350"/>
                  </a:lnTo>
                  <a:lnTo>
                    <a:pt x="4552696" y="3810"/>
                  </a:lnTo>
                  <a:lnTo>
                    <a:pt x="4554207" y="3810"/>
                  </a:lnTo>
                  <a:lnTo>
                    <a:pt x="45542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6182613" y="681177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19"/>
                  </a:lnTo>
                  <a:lnTo>
                    <a:pt x="91439" y="228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1885695" y="5062981"/>
              <a:ext cx="4388485" cy="1794510"/>
            </a:xfrm>
            <a:custGeom>
              <a:avLst/>
              <a:gdLst/>
              <a:ahLst/>
              <a:cxnLst/>
              <a:rect l="l" t="t" r="r" b="b"/>
              <a:pathLst>
                <a:path w="4388485" h="1794509">
                  <a:moveTo>
                    <a:pt x="4296918" y="1794509"/>
                  </a:moveTo>
                  <a:lnTo>
                    <a:pt x="4388358" y="1771649"/>
                  </a:lnTo>
                  <a:lnTo>
                    <a:pt x="4296918" y="1748789"/>
                  </a:lnTo>
                  <a:lnTo>
                    <a:pt x="4296918" y="1794509"/>
                  </a:lnTo>
                  <a:close/>
                </a:path>
                <a:path w="4388485" h="1794509">
                  <a:moveTo>
                    <a:pt x="0" y="1771649"/>
                  </a:moveTo>
                  <a:lnTo>
                    <a:pt x="400050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5314695" y="6218173"/>
              <a:ext cx="0" cy="616585"/>
            </a:xfrm>
            <a:custGeom>
              <a:avLst/>
              <a:gdLst/>
              <a:ahLst/>
              <a:cxnLst/>
              <a:rect l="l" t="t" r="r" b="b"/>
              <a:pathLst>
                <a:path w="0" h="616584">
                  <a:moveTo>
                    <a:pt x="0" y="616457"/>
                  </a:moveTo>
                  <a:lnTo>
                    <a:pt x="0" y="91439"/>
                  </a:lnTo>
                </a:path>
                <a:path w="0" h="616584">
                  <a:moveTo>
                    <a:pt x="0" y="91439"/>
                  </a:move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5291836" y="6218173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22860" y="0"/>
                  </a:moveTo>
                  <a:lnTo>
                    <a:pt x="0" y="91439"/>
                  </a:lnTo>
                  <a:lnTo>
                    <a:pt x="45719" y="91439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5291836" y="6218173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45719" y="91439"/>
                  </a:moveTo>
                  <a:lnTo>
                    <a:pt x="22860" y="0"/>
                  </a:lnTo>
                  <a:lnTo>
                    <a:pt x="0" y="91439"/>
                  </a:lnTo>
                  <a:lnTo>
                    <a:pt x="45719" y="91439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5314695" y="5120131"/>
              <a:ext cx="0" cy="1143000"/>
            </a:xfrm>
            <a:custGeom>
              <a:avLst/>
              <a:gdLst/>
              <a:ahLst/>
              <a:cxnLst/>
              <a:rect l="l" t="t" r="r" b="b"/>
              <a:pathLst>
                <a:path w="0" h="1143000">
                  <a:moveTo>
                    <a:pt x="0" y="1143000"/>
                  </a:move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5314695" y="5120131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 h="0">
                  <a:moveTo>
                    <a:pt x="0" y="0"/>
                  </a:moveTo>
                  <a:lnTo>
                    <a:pt x="216407" y="0"/>
                  </a:lnTo>
                </a:path>
              </a:pathLst>
            </a:custGeom>
            <a:ln w="571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5439663" y="509727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19"/>
                  </a:lnTo>
                  <a:lnTo>
                    <a:pt x="91439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5439663" y="509727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45719"/>
                  </a:moveTo>
                  <a:lnTo>
                    <a:pt x="91439" y="22860"/>
                  </a:lnTo>
                  <a:lnTo>
                    <a:pt x="0" y="0"/>
                  </a:lnTo>
                  <a:lnTo>
                    <a:pt x="0" y="45719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5486145" y="5120131"/>
              <a:ext cx="285750" cy="0"/>
            </a:xfrm>
            <a:custGeom>
              <a:avLst/>
              <a:gdLst/>
              <a:ahLst/>
              <a:cxnLst/>
              <a:rect l="l" t="t" r="r" b="b"/>
              <a:pathLst>
                <a:path w="285750" h="0">
                  <a:moveTo>
                    <a:pt x="0" y="0"/>
                  </a:moveTo>
                  <a:lnTo>
                    <a:pt x="285750" y="0"/>
                  </a:lnTo>
                </a:path>
              </a:pathLst>
            </a:custGeom>
            <a:ln w="571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5714745" y="4903723"/>
              <a:ext cx="0" cy="216535"/>
            </a:xfrm>
            <a:custGeom>
              <a:avLst/>
              <a:gdLst/>
              <a:ahLst/>
              <a:cxnLst/>
              <a:rect l="l" t="t" r="r" b="b"/>
              <a:pathLst>
                <a:path w="0" h="216535">
                  <a:moveTo>
                    <a:pt x="0" y="216408"/>
                  </a:moveTo>
                  <a:lnTo>
                    <a:pt x="0" y="91439"/>
                  </a:lnTo>
                </a:path>
                <a:path w="0" h="216535">
                  <a:moveTo>
                    <a:pt x="0" y="91439"/>
                  </a:move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5691886" y="4903723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22860" y="0"/>
                  </a:moveTo>
                  <a:lnTo>
                    <a:pt x="0" y="91439"/>
                  </a:lnTo>
                  <a:lnTo>
                    <a:pt x="45719" y="91439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5691886" y="4903723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45719" y="91439"/>
                  </a:moveTo>
                  <a:lnTo>
                    <a:pt x="22860" y="0"/>
                  </a:lnTo>
                  <a:lnTo>
                    <a:pt x="0" y="91439"/>
                  </a:lnTo>
                  <a:lnTo>
                    <a:pt x="45719" y="91439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5714745" y="4834381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w="0" h="114300">
                  <a:moveTo>
                    <a:pt x="0" y="114300"/>
                  </a:move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5714745" y="4834381"/>
              <a:ext cx="330835" cy="0"/>
            </a:xfrm>
            <a:custGeom>
              <a:avLst/>
              <a:gdLst/>
              <a:ahLst/>
              <a:cxnLst/>
              <a:rect l="l" t="t" r="r" b="b"/>
              <a:pathLst>
                <a:path w="330835" h="0">
                  <a:moveTo>
                    <a:pt x="0" y="0"/>
                  </a:moveTo>
                  <a:lnTo>
                    <a:pt x="330707" y="0"/>
                  </a:lnTo>
                </a:path>
              </a:pathLst>
            </a:custGeom>
            <a:ln w="571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5954013" y="481152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19"/>
                  </a:lnTo>
                  <a:lnTo>
                    <a:pt x="91439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5954013" y="481152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45719"/>
                  </a:moveTo>
                  <a:lnTo>
                    <a:pt x="91439" y="22860"/>
                  </a:lnTo>
                  <a:lnTo>
                    <a:pt x="0" y="0"/>
                  </a:lnTo>
                  <a:lnTo>
                    <a:pt x="0" y="45719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4171695" y="5691631"/>
              <a:ext cx="400050" cy="685800"/>
            </a:xfrm>
            <a:custGeom>
              <a:avLst/>
              <a:gdLst/>
              <a:ahLst/>
              <a:cxnLst/>
              <a:rect l="l" t="t" r="r" b="b"/>
              <a:pathLst>
                <a:path w="400050" h="685800">
                  <a:moveTo>
                    <a:pt x="0" y="685800"/>
                  </a:moveTo>
                  <a:lnTo>
                    <a:pt x="0" y="114300"/>
                  </a:lnTo>
                </a:path>
                <a:path w="400050" h="685800">
                  <a:moveTo>
                    <a:pt x="400050" y="685800"/>
                  </a:moveTo>
                  <a:lnTo>
                    <a:pt x="400050" y="0"/>
                  </a:lnTo>
                </a:path>
              </a:pathLst>
            </a:custGeom>
            <a:ln w="571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4355338" y="5805931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 h="0">
                  <a:moveTo>
                    <a:pt x="216408" y="0"/>
                  </a:move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4355338" y="578307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39" y="0"/>
                  </a:moveTo>
                  <a:lnTo>
                    <a:pt x="0" y="22860"/>
                  </a:lnTo>
                  <a:lnTo>
                    <a:pt x="91439" y="45719"/>
                  </a:lnTo>
                  <a:lnTo>
                    <a:pt x="914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4355338" y="578307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39" y="0"/>
                  </a:moveTo>
                  <a:lnTo>
                    <a:pt x="0" y="22860"/>
                  </a:lnTo>
                  <a:lnTo>
                    <a:pt x="91439" y="45719"/>
                  </a:lnTo>
                  <a:lnTo>
                    <a:pt x="91439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4171695" y="5805931"/>
              <a:ext cx="171450" cy="0"/>
            </a:xfrm>
            <a:custGeom>
              <a:avLst/>
              <a:gdLst/>
              <a:ahLst/>
              <a:cxnLst/>
              <a:rect l="l" t="t" r="r" b="b"/>
              <a:pathLst>
                <a:path w="171450" h="0">
                  <a:moveTo>
                    <a:pt x="171450" y="0"/>
                  </a:move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3898138" y="6091681"/>
              <a:ext cx="273685" cy="0"/>
            </a:xfrm>
            <a:custGeom>
              <a:avLst/>
              <a:gdLst/>
              <a:ahLst/>
              <a:cxnLst/>
              <a:rect l="l" t="t" r="r" b="b"/>
              <a:pathLst>
                <a:path w="273685" h="0">
                  <a:moveTo>
                    <a:pt x="273558" y="0"/>
                  </a:move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3898138" y="606882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39" y="0"/>
                  </a:moveTo>
                  <a:lnTo>
                    <a:pt x="0" y="22860"/>
                  </a:lnTo>
                  <a:lnTo>
                    <a:pt x="91439" y="45719"/>
                  </a:lnTo>
                  <a:lnTo>
                    <a:pt x="914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3898138" y="606882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39" y="0"/>
                  </a:moveTo>
                  <a:lnTo>
                    <a:pt x="0" y="22860"/>
                  </a:lnTo>
                  <a:lnTo>
                    <a:pt x="91439" y="45719"/>
                  </a:lnTo>
                  <a:lnTo>
                    <a:pt x="91439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3600195" y="6091681"/>
              <a:ext cx="285750" cy="0"/>
            </a:xfrm>
            <a:custGeom>
              <a:avLst/>
              <a:gdLst/>
              <a:ahLst/>
              <a:cxnLst/>
              <a:rect l="l" t="t" r="r" b="b"/>
              <a:pathLst>
                <a:path w="285750" h="0">
                  <a:moveTo>
                    <a:pt x="285750" y="0"/>
                  </a:move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3600195" y="6503923"/>
              <a:ext cx="0" cy="330835"/>
            </a:xfrm>
            <a:custGeom>
              <a:avLst/>
              <a:gdLst/>
              <a:ahLst/>
              <a:cxnLst/>
              <a:rect l="l" t="t" r="r" b="b"/>
              <a:pathLst>
                <a:path w="0" h="330834">
                  <a:moveTo>
                    <a:pt x="0" y="330707"/>
                  </a:moveTo>
                  <a:lnTo>
                    <a:pt x="0" y="91439"/>
                  </a:lnTo>
                </a:path>
                <a:path w="0" h="330834">
                  <a:moveTo>
                    <a:pt x="0" y="91439"/>
                  </a:move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3577335" y="6503923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40">
                  <a:moveTo>
                    <a:pt x="22860" y="0"/>
                  </a:moveTo>
                  <a:lnTo>
                    <a:pt x="0" y="91439"/>
                  </a:lnTo>
                  <a:lnTo>
                    <a:pt x="45719" y="91439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3577335" y="6503923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40">
                  <a:moveTo>
                    <a:pt x="45719" y="91439"/>
                  </a:moveTo>
                  <a:lnTo>
                    <a:pt x="22860" y="0"/>
                  </a:lnTo>
                  <a:lnTo>
                    <a:pt x="0" y="91439"/>
                  </a:lnTo>
                  <a:lnTo>
                    <a:pt x="45719" y="91439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3600195" y="6091681"/>
              <a:ext cx="0" cy="457200"/>
            </a:xfrm>
            <a:custGeom>
              <a:avLst/>
              <a:gdLst/>
              <a:ahLst/>
              <a:cxnLst/>
              <a:rect l="l" t="t" r="r" b="b"/>
              <a:pathLst>
                <a:path w="0" h="457200">
                  <a:moveTo>
                    <a:pt x="0" y="457200"/>
                  </a:move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3212337" y="6434581"/>
              <a:ext cx="387985" cy="0"/>
            </a:xfrm>
            <a:custGeom>
              <a:avLst/>
              <a:gdLst/>
              <a:ahLst/>
              <a:cxnLst/>
              <a:rect l="l" t="t" r="r" b="b"/>
              <a:pathLst>
                <a:path w="387985" h="0">
                  <a:moveTo>
                    <a:pt x="387858" y="0"/>
                  </a:move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3212337" y="641172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39" y="0"/>
                  </a:moveTo>
                  <a:lnTo>
                    <a:pt x="0" y="22860"/>
                  </a:lnTo>
                  <a:lnTo>
                    <a:pt x="91439" y="45719"/>
                  </a:lnTo>
                  <a:lnTo>
                    <a:pt x="914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3212337" y="641172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39" y="0"/>
                  </a:moveTo>
                  <a:lnTo>
                    <a:pt x="0" y="22860"/>
                  </a:lnTo>
                  <a:lnTo>
                    <a:pt x="91439" y="45719"/>
                  </a:lnTo>
                  <a:lnTo>
                    <a:pt x="91439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2800095" y="6434581"/>
              <a:ext cx="400050" cy="228600"/>
            </a:xfrm>
            <a:custGeom>
              <a:avLst/>
              <a:gdLst/>
              <a:ahLst/>
              <a:cxnLst/>
              <a:rect l="l" t="t" r="r" b="b"/>
              <a:pathLst>
                <a:path w="400050" h="228600">
                  <a:moveTo>
                    <a:pt x="400050" y="0"/>
                  </a:moveTo>
                  <a:lnTo>
                    <a:pt x="0" y="0"/>
                  </a:lnTo>
                </a:path>
                <a:path w="400050" h="228600">
                  <a:moveTo>
                    <a:pt x="0" y="228600"/>
                  </a:move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2526537" y="6663181"/>
              <a:ext cx="273685" cy="0"/>
            </a:xfrm>
            <a:custGeom>
              <a:avLst/>
              <a:gdLst/>
              <a:ahLst/>
              <a:cxnLst/>
              <a:rect l="l" t="t" r="r" b="b"/>
              <a:pathLst>
                <a:path w="273685" h="0">
                  <a:moveTo>
                    <a:pt x="273558" y="0"/>
                  </a:move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2526537" y="664032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39" y="0"/>
                  </a:moveTo>
                  <a:lnTo>
                    <a:pt x="0" y="22860"/>
                  </a:lnTo>
                  <a:lnTo>
                    <a:pt x="91439" y="45719"/>
                  </a:lnTo>
                  <a:lnTo>
                    <a:pt x="914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2526537" y="664032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39" y="0"/>
                  </a:moveTo>
                  <a:lnTo>
                    <a:pt x="0" y="22860"/>
                  </a:lnTo>
                  <a:lnTo>
                    <a:pt x="91439" y="45719"/>
                  </a:lnTo>
                  <a:lnTo>
                    <a:pt x="91439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2228595" y="6663181"/>
              <a:ext cx="285750" cy="171450"/>
            </a:xfrm>
            <a:custGeom>
              <a:avLst/>
              <a:gdLst/>
              <a:ahLst/>
              <a:cxnLst/>
              <a:rect l="l" t="t" r="r" b="b"/>
              <a:pathLst>
                <a:path w="285750" h="171450">
                  <a:moveTo>
                    <a:pt x="285750" y="0"/>
                  </a:moveTo>
                  <a:lnTo>
                    <a:pt x="0" y="0"/>
                  </a:lnTo>
                </a:path>
                <a:path w="285750" h="171450">
                  <a:moveTo>
                    <a:pt x="57150" y="171449"/>
                  </a:moveTo>
                  <a:lnTo>
                    <a:pt x="57150" y="0"/>
                  </a:lnTo>
                </a:path>
              </a:pathLst>
            </a:custGeom>
            <a:ln w="571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2800095" y="6675373"/>
              <a:ext cx="0" cy="159385"/>
            </a:xfrm>
            <a:custGeom>
              <a:avLst/>
              <a:gdLst/>
              <a:ahLst/>
              <a:cxnLst/>
              <a:rect l="l" t="t" r="r" b="b"/>
              <a:pathLst>
                <a:path w="0" h="159384">
                  <a:moveTo>
                    <a:pt x="0" y="159257"/>
                  </a:moveTo>
                  <a:lnTo>
                    <a:pt x="0" y="91439"/>
                  </a:lnTo>
                </a:path>
                <a:path w="0" h="159384">
                  <a:moveTo>
                    <a:pt x="0" y="91439"/>
                  </a:move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2777235" y="6675373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40">
                  <a:moveTo>
                    <a:pt x="22859" y="0"/>
                  </a:moveTo>
                  <a:lnTo>
                    <a:pt x="0" y="91439"/>
                  </a:lnTo>
                  <a:lnTo>
                    <a:pt x="45719" y="91439"/>
                  </a:lnTo>
                  <a:lnTo>
                    <a:pt x="228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2777235" y="6675373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40">
                  <a:moveTo>
                    <a:pt x="45719" y="91439"/>
                  </a:moveTo>
                  <a:lnTo>
                    <a:pt x="22859" y="0"/>
                  </a:lnTo>
                  <a:lnTo>
                    <a:pt x="0" y="91439"/>
                  </a:lnTo>
                  <a:lnTo>
                    <a:pt x="45719" y="91439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4171695" y="6389623"/>
              <a:ext cx="0" cy="445134"/>
            </a:xfrm>
            <a:custGeom>
              <a:avLst/>
              <a:gdLst/>
              <a:ahLst/>
              <a:cxnLst/>
              <a:rect l="l" t="t" r="r" b="b"/>
              <a:pathLst>
                <a:path w="0" h="445134">
                  <a:moveTo>
                    <a:pt x="0" y="445007"/>
                  </a:moveTo>
                  <a:lnTo>
                    <a:pt x="0" y="91439"/>
                  </a:lnTo>
                </a:path>
                <a:path w="0" h="445134">
                  <a:moveTo>
                    <a:pt x="0" y="91439"/>
                  </a:move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4148835" y="6389623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22860" y="0"/>
                  </a:moveTo>
                  <a:lnTo>
                    <a:pt x="0" y="91439"/>
                  </a:lnTo>
                  <a:lnTo>
                    <a:pt x="45719" y="91439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4148835" y="6389623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45719" y="91439"/>
                  </a:moveTo>
                  <a:lnTo>
                    <a:pt x="22860" y="0"/>
                  </a:lnTo>
                  <a:lnTo>
                    <a:pt x="0" y="91439"/>
                  </a:lnTo>
                  <a:lnTo>
                    <a:pt x="45719" y="91439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4571745" y="6275323"/>
              <a:ext cx="0" cy="559435"/>
            </a:xfrm>
            <a:custGeom>
              <a:avLst/>
              <a:gdLst/>
              <a:ahLst/>
              <a:cxnLst/>
              <a:rect l="l" t="t" r="r" b="b"/>
              <a:pathLst>
                <a:path w="0" h="559434">
                  <a:moveTo>
                    <a:pt x="0" y="559307"/>
                  </a:moveTo>
                  <a:lnTo>
                    <a:pt x="0" y="91439"/>
                  </a:lnTo>
                </a:path>
                <a:path w="0" h="559434">
                  <a:moveTo>
                    <a:pt x="0" y="91439"/>
                  </a:move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4548885" y="6275323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22860" y="0"/>
                  </a:moveTo>
                  <a:lnTo>
                    <a:pt x="0" y="91439"/>
                  </a:lnTo>
                  <a:lnTo>
                    <a:pt x="45719" y="91439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4548885" y="6275323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45719" y="91439"/>
                  </a:moveTo>
                  <a:lnTo>
                    <a:pt x="22860" y="0"/>
                  </a:lnTo>
                  <a:lnTo>
                    <a:pt x="0" y="91439"/>
                  </a:lnTo>
                  <a:lnTo>
                    <a:pt x="45719" y="91439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1885695" y="4777231"/>
              <a:ext cx="4000500" cy="2057400"/>
            </a:xfrm>
            <a:custGeom>
              <a:avLst/>
              <a:gdLst/>
              <a:ahLst/>
              <a:cxnLst/>
              <a:rect l="l" t="t" r="r" b="b"/>
              <a:pathLst>
                <a:path w="4000500" h="2057400">
                  <a:moveTo>
                    <a:pt x="0" y="2057399"/>
                  </a:moveTo>
                  <a:lnTo>
                    <a:pt x="48682" y="2049100"/>
                  </a:lnTo>
                  <a:lnTo>
                    <a:pt x="97495" y="2040890"/>
                  </a:lnTo>
                  <a:lnTo>
                    <a:pt x="146424" y="2032740"/>
                  </a:lnTo>
                  <a:lnTo>
                    <a:pt x="195452" y="2024620"/>
                  </a:lnTo>
                  <a:lnTo>
                    <a:pt x="244563" y="2016501"/>
                  </a:lnTo>
                  <a:lnTo>
                    <a:pt x="293741" y="2008354"/>
                  </a:lnTo>
                  <a:lnTo>
                    <a:pt x="342970" y="2000147"/>
                  </a:lnTo>
                  <a:lnTo>
                    <a:pt x="392232" y="1991853"/>
                  </a:lnTo>
                  <a:lnTo>
                    <a:pt x="441514" y="1983441"/>
                  </a:lnTo>
                  <a:lnTo>
                    <a:pt x="490797" y="1974882"/>
                  </a:lnTo>
                  <a:lnTo>
                    <a:pt x="540066" y="1966145"/>
                  </a:lnTo>
                  <a:lnTo>
                    <a:pt x="589305" y="1957203"/>
                  </a:lnTo>
                  <a:lnTo>
                    <a:pt x="638498" y="1948024"/>
                  </a:lnTo>
                  <a:lnTo>
                    <a:pt x="687629" y="1938579"/>
                  </a:lnTo>
                  <a:lnTo>
                    <a:pt x="736681" y="1928840"/>
                  </a:lnTo>
                  <a:lnTo>
                    <a:pt x="785638" y="1918775"/>
                  </a:lnTo>
                  <a:lnTo>
                    <a:pt x="834484" y="1908356"/>
                  </a:lnTo>
                  <a:lnTo>
                    <a:pt x="883203" y="1897553"/>
                  </a:lnTo>
                  <a:lnTo>
                    <a:pt x="931779" y="1886336"/>
                  </a:lnTo>
                  <a:lnTo>
                    <a:pt x="980196" y="1874676"/>
                  </a:lnTo>
                  <a:lnTo>
                    <a:pt x="1028437" y="1862543"/>
                  </a:lnTo>
                  <a:lnTo>
                    <a:pt x="1076486" y="1849907"/>
                  </a:lnTo>
                  <a:lnTo>
                    <a:pt x="1124327" y="1836739"/>
                  </a:lnTo>
                  <a:lnTo>
                    <a:pt x="1171945" y="1823010"/>
                  </a:lnTo>
                  <a:lnTo>
                    <a:pt x="1219322" y="1808689"/>
                  </a:lnTo>
                  <a:lnTo>
                    <a:pt x="1266444" y="1793747"/>
                  </a:lnTo>
                  <a:lnTo>
                    <a:pt x="1312885" y="1778267"/>
                  </a:lnTo>
                  <a:lnTo>
                    <a:pt x="1359474" y="1762314"/>
                  </a:lnTo>
                  <a:lnTo>
                    <a:pt x="1406178" y="1745887"/>
                  </a:lnTo>
                  <a:lnTo>
                    <a:pt x="1452964" y="1728983"/>
                  </a:lnTo>
                  <a:lnTo>
                    <a:pt x="1499799" y="1711598"/>
                  </a:lnTo>
                  <a:lnTo>
                    <a:pt x="1546650" y="1693731"/>
                  </a:lnTo>
                  <a:lnTo>
                    <a:pt x="1593484" y="1675377"/>
                  </a:lnTo>
                  <a:lnTo>
                    <a:pt x="1640268" y="1656535"/>
                  </a:lnTo>
                  <a:lnTo>
                    <a:pt x="1686968" y="1637202"/>
                  </a:lnTo>
                  <a:lnTo>
                    <a:pt x="1733552" y="1617375"/>
                  </a:lnTo>
                  <a:lnTo>
                    <a:pt x="1779987" y="1597050"/>
                  </a:lnTo>
                  <a:lnTo>
                    <a:pt x="1826239" y="1576226"/>
                  </a:lnTo>
                  <a:lnTo>
                    <a:pt x="1872276" y="1554899"/>
                  </a:lnTo>
                  <a:lnTo>
                    <a:pt x="1918065" y="1533066"/>
                  </a:lnTo>
                  <a:lnTo>
                    <a:pt x="1963572" y="1510725"/>
                  </a:lnTo>
                  <a:lnTo>
                    <a:pt x="2008764" y="1487874"/>
                  </a:lnTo>
                  <a:lnTo>
                    <a:pt x="2053609" y="1464508"/>
                  </a:lnTo>
                  <a:lnTo>
                    <a:pt x="2098073" y="1440626"/>
                  </a:lnTo>
                  <a:lnTo>
                    <a:pt x="2142123" y="1416224"/>
                  </a:lnTo>
                  <a:lnTo>
                    <a:pt x="2185726" y="1391300"/>
                  </a:lnTo>
                  <a:lnTo>
                    <a:pt x="2228850" y="1365851"/>
                  </a:lnTo>
                  <a:lnTo>
                    <a:pt x="2271461" y="1339873"/>
                  </a:lnTo>
                  <a:lnTo>
                    <a:pt x="2313525" y="1313366"/>
                  </a:lnTo>
                  <a:lnTo>
                    <a:pt x="2355011" y="1286324"/>
                  </a:lnTo>
                  <a:lnTo>
                    <a:pt x="2395885" y="1258746"/>
                  </a:lnTo>
                  <a:lnTo>
                    <a:pt x="2436114" y="1230629"/>
                  </a:lnTo>
                  <a:lnTo>
                    <a:pt x="2477702" y="1201137"/>
                  </a:lnTo>
                  <a:lnTo>
                    <a:pt x="2518695" y="1171150"/>
                  </a:lnTo>
                  <a:lnTo>
                    <a:pt x="2559130" y="1140694"/>
                  </a:lnTo>
                  <a:lnTo>
                    <a:pt x="2599043" y="1109790"/>
                  </a:lnTo>
                  <a:lnTo>
                    <a:pt x="2638470" y="1078463"/>
                  </a:lnTo>
                  <a:lnTo>
                    <a:pt x="2677448" y="1046735"/>
                  </a:lnTo>
                  <a:lnTo>
                    <a:pt x="2716014" y="1014631"/>
                  </a:lnTo>
                  <a:lnTo>
                    <a:pt x="2754203" y="982173"/>
                  </a:lnTo>
                  <a:lnTo>
                    <a:pt x="2792052" y="949385"/>
                  </a:lnTo>
                  <a:lnTo>
                    <a:pt x="2829598" y="916289"/>
                  </a:lnTo>
                  <a:lnTo>
                    <a:pt x="2866877" y="882910"/>
                  </a:lnTo>
                  <a:lnTo>
                    <a:pt x="2903925" y="849270"/>
                  </a:lnTo>
                  <a:lnTo>
                    <a:pt x="2940779" y="815394"/>
                  </a:lnTo>
                  <a:lnTo>
                    <a:pt x="2977476" y="781303"/>
                  </a:lnTo>
                  <a:lnTo>
                    <a:pt x="3014051" y="747022"/>
                  </a:lnTo>
                  <a:lnTo>
                    <a:pt x="3050541" y="712574"/>
                  </a:lnTo>
                  <a:lnTo>
                    <a:pt x="3086983" y="677982"/>
                  </a:lnTo>
                  <a:lnTo>
                    <a:pt x="3123413" y="643270"/>
                  </a:lnTo>
                  <a:lnTo>
                    <a:pt x="3159867" y="608460"/>
                  </a:lnTo>
                  <a:lnTo>
                    <a:pt x="3196383" y="573577"/>
                  </a:lnTo>
                  <a:lnTo>
                    <a:pt x="3232995" y="538643"/>
                  </a:lnTo>
                  <a:lnTo>
                    <a:pt x="3269742" y="503681"/>
                  </a:lnTo>
                  <a:lnTo>
                    <a:pt x="3305538" y="470406"/>
                  </a:lnTo>
                  <a:lnTo>
                    <a:pt x="3341647" y="437115"/>
                  </a:lnTo>
                  <a:lnTo>
                    <a:pt x="3378137" y="404006"/>
                  </a:lnTo>
                  <a:lnTo>
                    <a:pt x="3415075" y="371276"/>
                  </a:lnTo>
                  <a:lnTo>
                    <a:pt x="3452528" y="339123"/>
                  </a:lnTo>
                  <a:lnTo>
                    <a:pt x="3490563" y="307743"/>
                  </a:lnTo>
                  <a:lnTo>
                    <a:pt x="3529248" y="277334"/>
                  </a:lnTo>
                  <a:lnTo>
                    <a:pt x="3568648" y="248093"/>
                  </a:lnTo>
                  <a:lnTo>
                    <a:pt x="3608831" y="220217"/>
                  </a:lnTo>
                  <a:lnTo>
                    <a:pt x="3650711" y="193476"/>
                  </a:lnTo>
                  <a:lnTo>
                    <a:pt x="3693287" y="167533"/>
                  </a:lnTo>
                  <a:lnTo>
                    <a:pt x="3736435" y="142290"/>
                  </a:lnTo>
                  <a:lnTo>
                    <a:pt x="3780035" y="117649"/>
                  </a:lnTo>
                  <a:lnTo>
                    <a:pt x="3823962" y="93509"/>
                  </a:lnTo>
                  <a:lnTo>
                    <a:pt x="3868095" y="69773"/>
                  </a:lnTo>
                  <a:lnTo>
                    <a:pt x="3912310" y="46342"/>
                  </a:lnTo>
                  <a:lnTo>
                    <a:pt x="3956486" y="23117"/>
                  </a:lnTo>
                  <a:lnTo>
                    <a:pt x="400050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6" name="object 56" descr=""/>
          <p:cNvSpPr txBox="1"/>
          <p:nvPr/>
        </p:nvSpPr>
        <p:spPr>
          <a:xfrm>
            <a:off x="6044946" y="6856221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x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0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77</a:t>
            </a:fld>
          </a:p>
        </p:txBody>
      </p:sp>
      <p:sp>
        <p:nvSpPr>
          <p:cNvPr id="57" name="object 57" descr=""/>
          <p:cNvSpPr txBox="1"/>
          <p:nvPr/>
        </p:nvSpPr>
        <p:spPr>
          <a:xfrm>
            <a:off x="1530091" y="3770122"/>
            <a:ext cx="26162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0">
                <a:latin typeface="Times New Roman"/>
                <a:cs typeface="Times New Roman"/>
              </a:rPr>
              <a:t>F(x)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5016232" y="4570217"/>
            <a:ext cx="105410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El</a:t>
            </a:r>
            <a:r>
              <a:rPr dirty="0" sz="1050" spc="5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proceso</a:t>
            </a:r>
            <a:r>
              <a:rPr dirty="0" sz="1050" spc="50">
                <a:latin typeface="Times New Roman"/>
                <a:cs typeface="Times New Roman"/>
              </a:rPr>
              <a:t> </a:t>
            </a:r>
            <a:r>
              <a:rPr dirty="0" sz="1050" spc="-10">
                <a:latin typeface="Times New Roman"/>
                <a:cs typeface="Times New Roman"/>
              </a:rPr>
              <a:t>diverge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987286" y="5656072"/>
            <a:ext cx="1954530" cy="59055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Times New Roman"/>
                <a:cs typeface="Times New Roman"/>
              </a:rPr>
              <a:t>y=x</a:t>
            </a: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80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50">
                <a:latin typeface="Times New Roman"/>
                <a:cs typeface="Times New Roman"/>
              </a:rPr>
              <a:t>El</a:t>
            </a:r>
            <a:r>
              <a:rPr dirty="0" sz="1050" spc="5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proceso</a:t>
            </a:r>
            <a:r>
              <a:rPr dirty="0" sz="1050" spc="50">
                <a:latin typeface="Times New Roman"/>
                <a:cs typeface="Times New Roman"/>
              </a:rPr>
              <a:t> </a:t>
            </a:r>
            <a:r>
              <a:rPr dirty="0" sz="1050" spc="-10">
                <a:latin typeface="Times New Roman"/>
                <a:cs typeface="Times New Roman"/>
              </a:rPr>
              <a:t>converge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4063727" y="6799071"/>
            <a:ext cx="61087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0"/>
              </a:spcBef>
              <a:tabLst>
                <a:tab pos="450215" algn="l"/>
              </a:tabLst>
            </a:pPr>
            <a:r>
              <a:rPr dirty="0" baseline="-23809" sz="1575" spc="-37">
                <a:latin typeface="Times New Roman"/>
                <a:cs typeface="Times New Roman"/>
              </a:rPr>
              <a:t>x</a:t>
            </a:r>
            <a:r>
              <a:rPr dirty="0" sz="800" spc="-25">
                <a:latin typeface="Times New Roman"/>
                <a:cs typeface="Times New Roman"/>
              </a:rPr>
              <a:t>1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baseline="-23809" sz="1575" spc="-37">
                <a:latin typeface="Times New Roman"/>
                <a:cs typeface="Times New Roman"/>
              </a:rPr>
              <a:t>x</a:t>
            </a:r>
            <a:r>
              <a:rPr dirty="0" sz="800" spc="-25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504923" y="6799071"/>
            <a:ext cx="18542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23809" sz="1575" spc="-37">
                <a:latin typeface="Times New Roman"/>
                <a:cs typeface="Times New Roman"/>
              </a:rPr>
              <a:t>x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704827" y="6799071"/>
            <a:ext cx="18542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23809" sz="1575" spc="-37">
                <a:latin typeface="Times New Roman"/>
                <a:cs typeface="Times New Roman"/>
              </a:rPr>
              <a:t>x</a:t>
            </a:r>
            <a:r>
              <a:rPr dirty="0" sz="800" spc="-25">
                <a:latin typeface="Times New Roman"/>
                <a:cs typeface="Times New Roman"/>
              </a:rPr>
              <a:t>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190477" y="6799071"/>
            <a:ext cx="18542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23809" sz="1575" spc="-37">
                <a:latin typeface="Times New Roman"/>
                <a:cs typeface="Times New Roman"/>
              </a:rPr>
              <a:t>x</a:t>
            </a:r>
            <a:r>
              <a:rPr dirty="0" sz="800" spc="-25">
                <a:latin typeface="Times New Roman"/>
                <a:cs typeface="Times New Roman"/>
              </a:rPr>
              <a:t>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927610" y="7252014"/>
            <a:ext cx="6145530" cy="8432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17145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4.1: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Proceso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convergencia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55">
                <a:latin typeface="Calibri"/>
                <a:cs typeface="Calibri"/>
              </a:rPr>
              <a:t>m´etodo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Gauss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35"/>
              </a:spcBef>
            </a:pPr>
            <a:endParaRPr sz="1200">
              <a:latin typeface="Calibri"/>
              <a:cs typeface="Calibri"/>
            </a:endParaRPr>
          </a:p>
          <a:p>
            <a:pPr marL="12700" marR="5080" indent="222250">
              <a:lnSpc>
                <a:spcPct val="100800"/>
              </a:lnSpc>
            </a:pPr>
            <a:r>
              <a:rPr dirty="0" sz="1200">
                <a:latin typeface="Calibri"/>
                <a:cs typeface="Calibri"/>
              </a:rPr>
              <a:t>Descripci´on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proceso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iterativo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ecuaciones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incongnitas.</a:t>
            </a:r>
            <a:r>
              <a:rPr dirty="0" sz="1200" spc="190">
                <a:latin typeface="Calibri"/>
                <a:cs typeface="Calibri"/>
              </a:rPr>
              <a:t>  </a:t>
            </a:r>
            <a:r>
              <a:rPr dirty="0" sz="1200" spc="-25">
                <a:latin typeface="Calibri"/>
                <a:cs typeface="Calibri"/>
              </a:rPr>
              <a:t>Se </a:t>
            </a:r>
            <a:r>
              <a:rPr dirty="0" sz="1200">
                <a:latin typeface="Calibri"/>
                <a:cs typeface="Calibri"/>
              </a:rPr>
              <a:t>plantean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despeja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cada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estado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as´ı: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4511035" y="8225851"/>
            <a:ext cx="39624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50" i="1">
                <a:latin typeface="Calibri"/>
                <a:cs typeface="Calibri"/>
              </a:rPr>
              <a:t> </a:t>
            </a:r>
            <a:r>
              <a:rPr dirty="0" sz="1200" spc="165" i="1">
                <a:latin typeface="Calibri"/>
                <a:cs typeface="Calibri"/>
              </a:rPr>
              <a:t>X</a:t>
            </a:r>
            <a:r>
              <a:rPr dirty="0" baseline="-13888" sz="1200" spc="247" i="1">
                <a:latin typeface="Calibri"/>
                <a:cs typeface="Calibri"/>
              </a:rPr>
              <a:t>n</a:t>
            </a:r>
            <a:r>
              <a:rPr dirty="0" sz="1200" spc="16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</a:pP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50" i="1">
                <a:latin typeface="Calibri"/>
                <a:cs typeface="Calibri"/>
              </a:rPr>
              <a:t> </a:t>
            </a:r>
            <a:r>
              <a:rPr dirty="0" sz="1200" spc="165" i="1">
                <a:latin typeface="Calibri"/>
                <a:cs typeface="Calibri"/>
              </a:rPr>
              <a:t>X</a:t>
            </a:r>
            <a:r>
              <a:rPr dirty="0" baseline="-13888" sz="1200" spc="247" i="1">
                <a:latin typeface="Calibri"/>
                <a:cs typeface="Calibri"/>
              </a:rPr>
              <a:t>n</a:t>
            </a:r>
            <a:r>
              <a:rPr dirty="0" sz="1200" spc="16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3195308" y="8605322"/>
            <a:ext cx="3486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4005" algn="l"/>
              </a:tabLst>
            </a:pPr>
            <a:r>
              <a:rPr dirty="0" sz="1200" spc="-50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3072889" y="8225844"/>
            <a:ext cx="1442720" cy="82041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95"/>
              </a:spcBef>
              <a:tabLst>
                <a:tab pos="378460" algn="l"/>
                <a:tab pos="626745" algn="l"/>
                <a:tab pos="1172845" algn="l"/>
              </a:tabLst>
            </a:pPr>
            <a:r>
              <a:rPr dirty="0" sz="1200" spc="155" i="1">
                <a:latin typeface="Calibri"/>
                <a:cs typeface="Calibri"/>
              </a:rPr>
              <a:t>X</a:t>
            </a:r>
            <a:r>
              <a:rPr dirty="0" baseline="-13888" sz="1200" spc="232">
                <a:latin typeface="Calibri"/>
                <a:cs typeface="Calibri"/>
              </a:rPr>
              <a:t>1</a:t>
            </a:r>
            <a:r>
              <a:rPr dirty="0" baseline="-13888" sz="1200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75" i="1">
                <a:latin typeface="Calibri"/>
                <a:cs typeface="Calibri"/>
              </a:rPr>
              <a:t>g</a:t>
            </a:r>
            <a:r>
              <a:rPr dirty="0" baseline="-13888" sz="1200" spc="112">
                <a:latin typeface="Calibri"/>
                <a:cs typeface="Calibri"/>
              </a:rPr>
              <a:t>1</a:t>
            </a:r>
            <a:r>
              <a:rPr dirty="0" sz="1200" spc="75">
                <a:latin typeface="Calibri"/>
                <a:cs typeface="Calibri"/>
              </a:rPr>
              <a:t>(</a:t>
            </a:r>
            <a:r>
              <a:rPr dirty="0" sz="1200" spc="75" i="1">
                <a:latin typeface="Calibri"/>
                <a:cs typeface="Calibri"/>
              </a:rPr>
              <a:t>X</a:t>
            </a:r>
            <a:r>
              <a:rPr dirty="0" baseline="-13888" sz="1200" spc="112">
                <a:latin typeface="Calibri"/>
                <a:cs typeface="Calibri"/>
              </a:rPr>
              <a:t>1</a:t>
            </a:r>
            <a:r>
              <a:rPr dirty="0" sz="1200" spc="75" i="1">
                <a:latin typeface="Calibri"/>
                <a:cs typeface="Calibri"/>
              </a:rPr>
              <a:t>,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  <a:p>
            <a:pPr marL="63500">
              <a:lnSpc>
                <a:spcPct val="100000"/>
              </a:lnSpc>
              <a:tabLst>
                <a:tab pos="378460" algn="l"/>
                <a:tab pos="626745" algn="l"/>
                <a:tab pos="1172845" algn="l"/>
              </a:tabLst>
            </a:pPr>
            <a:r>
              <a:rPr dirty="0" sz="1200" spc="155" i="1">
                <a:latin typeface="Calibri"/>
                <a:cs typeface="Calibri"/>
              </a:rPr>
              <a:t>X</a:t>
            </a:r>
            <a:r>
              <a:rPr dirty="0" baseline="-13888" sz="1200" spc="232">
                <a:latin typeface="Calibri"/>
                <a:cs typeface="Calibri"/>
              </a:rPr>
              <a:t>2</a:t>
            </a:r>
            <a:r>
              <a:rPr dirty="0" baseline="-13888" sz="1200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75" i="1">
                <a:latin typeface="Calibri"/>
                <a:cs typeface="Calibri"/>
              </a:rPr>
              <a:t>g</a:t>
            </a:r>
            <a:r>
              <a:rPr dirty="0" baseline="-13888" sz="1200" spc="112">
                <a:latin typeface="Calibri"/>
                <a:cs typeface="Calibri"/>
              </a:rPr>
              <a:t>2</a:t>
            </a:r>
            <a:r>
              <a:rPr dirty="0" sz="1200" spc="75">
                <a:latin typeface="Calibri"/>
                <a:cs typeface="Calibri"/>
              </a:rPr>
              <a:t>(</a:t>
            </a:r>
            <a:r>
              <a:rPr dirty="0" sz="1200" spc="75" i="1">
                <a:latin typeface="Calibri"/>
                <a:cs typeface="Calibri"/>
              </a:rPr>
              <a:t>X</a:t>
            </a:r>
            <a:r>
              <a:rPr dirty="0" baseline="-13888" sz="1200" spc="112">
                <a:latin typeface="Calibri"/>
                <a:cs typeface="Calibri"/>
              </a:rPr>
              <a:t>2</a:t>
            </a:r>
            <a:r>
              <a:rPr dirty="0" sz="1200" spc="75" i="1">
                <a:latin typeface="Calibri"/>
                <a:cs typeface="Calibri"/>
              </a:rPr>
              <a:t>,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  <a:p>
            <a:pPr marL="134620">
              <a:lnSpc>
                <a:spcPct val="100000"/>
              </a:lnSpc>
              <a:spcBef>
                <a:spcPts val="505"/>
              </a:spcBef>
              <a:tabLst>
                <a:tab pos="416559" algn="l"/>
              </a:tabLst>
            </a:pPr>
            <a:r>
              <a:rPr dirty="0" sz="1200" spc="-50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57150">
              <a:lnSpc>
                <a:spcPct val="100000"/>
              </a:lnSpc>
              <a:tabLst>
                <a:tab pos="378460" algn="l"/>
              </a:tabLst>
            </a:pPr>
            <a:r>
              <a:rPr dirty="0" sz="1200" spc="195" i="1">
                <a:latin typeface="Calibri"/>
                <a:cs typeface="Calibri"/>
              </a:rPr>
              <a:t>X</a:t>
            </a:r>
            <a:r>
              <a:rPr dirty="0" baseline="-13888" sz="1200" spc="292" i="1">
                <a:latin typeface="Calibri"/>
                <a:cs typeface="Calibri"/>
              </a:rPr>
              <a:t>n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29">
                <a:latin typeface="Calibri"/>
                <a:cs typeface="Calibri"/>
              </a:rPr>
              <a:t>  </a:t>
            </a:r>
            <a:r>
              <a:rPr dirty="0" sz="1200" spc="100" i="1">
                <a:latin typeface="Calibri"/>
                <a:cs typeface="Calibri"/>
              </a:rPr>
              <a:t>g</a:t>
            </a:r>
            <a:r>
              <a:rPr dirty="0" baseline="-13888" sz="1200" spc="150" i="1">
                <a:latin typeface="Calibri"/>
                <a:cs typeface="Calibri"/>
              </a:rPr>
              <a:t>n</a:t>
            </a:r>
            <a:r>
              <a:rPr dirty="0" sz="1200" spc="100">
                <a:latin typeface="Calibri"/>
                <a:cs typeface="Calibri"/>
              </a:rPr>
              <a:t>(</a:t>
            </a:r>
            <a:r>
              <a:rPr dirty="0" sz="1200" spc="100" i="1">
                <a:latin typeface="Calibri"/>
                <a:cs typeface="Calibri"/>
              </a:rPr>
              <a:t>X</a:t>
            </a:r>
            <a:r>
              <a:rPr dirty="0" baseline="-13888" sz="1200" spc="150">
                <a:latin typeface="Calibri"/>
                <a:cs typeface="Calibri"/>
              </a:rPr>
              <a:t>1</a:t>
            </a:r>
            <a:r>
              <a:rPr dirty="0" sz="1200" spc="100" i="1">
                <a:latin typeface="Calibri"/>
                <a:cs typeface="Calibri"/>
              </a:rPr>
              <a:t>,</a:t>
            </a:r>
            <a:r>
              <a:rPr dirty="0" sz="1200" spc="235" i="1">
                <a:latin typeface="Calibri"/>
                <a:cs typeface="Calibri"/>
              </a:rPr>
              <a:t>  </a:t>
            </a: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4511028" y="8838499"/>
            <a:ext cx="3962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50" i="1">
                <a:latin typeface="Calibri"/>
                <a:cs typeface="Calibri"/>
              </a:rPr>
              <a:t> </a:t>
            </a:r>
            <a:r>
              <a:rPr dirty="0" sz="1200" spc="165" i="1">
                <a:latin typeface="Calibri"/>
                <a:cs typeface="Calibri"/>
              </a:rPr>
              <a:t>X</a:t>
            </a:r>
            <a:r>
              <a:rPr dirty="0" baseline="-13888" sz="1200" spc="247" i="1">
                <a:latin typeface="Calibri"/>
                <a:cs typeface="Calibri"/>
              </a:rPr>
              <a:t>n</a:t>
            </a:r>
            <a:r>
              <a:rPr dirty="0" sz="1200" spc="16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object 5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0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77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1045465" y="843595"/>
            <a:ext cx="3354070" cy="12001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16839">
              <a:lnSpc>
                <a:spcPct val="100000"/>
              </a:lnSpc>
              <a:spcBef>
                <a:spcPts val="95"/>
              </a:spcBef>
            </a:pPr>
            <a:r>
              <a:rPr dirty="0" sz="1200" spc="100" b="1">
                <a:latin typeface="Calibri"/>
                <a:cs typeface="Calibri"/>
              </a:rPr>
              <a:t>Algoritmo</a:t>
            </a:r>
            <a:r>
              <a:rPr dirty="0" sz="1200" spc="22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40" b="1">
                <a:latin typeface="Calibri"/>
                <a:cs typeface="Calibri"/>
              </a:rPr>
              <a:t> </a:t>
            </a:r>
            <a:r>
              <a:rPr dirty="0" sz="1200" spc="50" b="1">
                <a:latin typeface="Calibri"/>
                <a:cs typeface="Calibri"/>
              </a:rPr>
              <a:t>soluci</a:t>
            </a:r>
            <a:r>
              <a:rPr dirty="0" sz="1200" spc="-600" b="1">
                <a:latin typeface="Calibri"/>
                <a:cs typeface="Calibri"/>
              </a:rPr>
              <a:t>o</a:t>
            </a:r>
            <a:r>
              <a:rPr dirty="0" sz="1200" spc="50" b="1">
                <a:latin typeface="Calibri"/>
                <a:cs typeface="Calibri"/>
              </a:rPr>
              <a:t>´n</a:t>
            </a:r>
            <a:r>
              <a:rPr dirty="0" sz="1200" spc="55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endParaRPr sz="1200">
              <a:latin typeface="Calibri"/>
              <a:cs typeface="Calibri"/>
            </a:endParaRPr>
          </a:p>
          <a:p>
            <a:pPr marL="266700" indent="-190500">
              <a:lnSpc>
                <a:spcPct val="100000"/>
              </a:lnSpc>
              <a:buAutoNum type="arabicPeriod"/>
              <a:tabLst>
                <a:tab pos="266700" algn="l"/>
              </a:tabLst>
            </a:pPr>
            <a:r>
              <a:rPr dirty="0" sz="1200" spc="65">
                <a:latin typeface="Calibri"/>
                <a:cs typeface="Calibri"/>
              </a:rPr>
              <a:t>k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marL="266065" indent="-189865">
              <a:lnSpc>
                <a:spcPts val="1065"/>
              </a:lnSpc>
              <a:spcBef>
                <a:spcPts val="925"/>
              </a:spcBef>
              <a:buAutoNum type="arabicPeriod"/>
              <a:tabLst>
                <a:tab pos="266065" algn="l"/>
              </a:tabLst>
            </a:pPr>
            <a:r>
              <a:rPr dirty="0" sz="1200">
                <a:latin typeface="Calibri"/>
                <a:cs typeface="Calibri"/>
              </a:rPr>
              <a:t>Estimar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iniciales:</a:t>
            </a:r>
            <a:r>
              <a:rPr dirty="0" sz="1200" spc="365">
                <a:latin typeface="Calibri"/>
                <a:cs typeface="Calibri"/>
              </a:rPr>
              <a:t> </a:t>
            </a:r>
            <a:r>
              <a:rPr dirty="0" sz="1200" spc="340" i="1">
                <a:latin typeface="Calibri"/>
                <a:cs typeface="Calibri"/>
              </a:rPr>
              <a:t>X</a:t>
            </a:r>
            <a:r>
              <a:rPr dirty="0" sz="1200" spc="22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195" i="1">
                <a:latin typeface="Calibri"/>
                <a:cs typeface="Calibri"/>
              </a:rPr>
              <a:t>X</a:t>
            </a:r>
            <a:r>
              <a:rPr dirty="0" baseline="31250" sz="1200" spc="292" i="1">
                <a:latin typeface="Calibri"/>
                <a:cs typeface="Calibri"/>
              </a:rPr>
              <a:t>k</a:t>
            </a:r>
            <a:r>
              <a:rPr dirty="0" sz="1200" spc="195" i="1">
                <a:latin typeface="Calibri"/>
                <a:cs typeface="Calibri"/>
              </a:rPr>
              <a:t>,</a:t>
            </a:r>
            <a:r>
              <a:rPr dirty="0" sz="1200" spc="-35" i="1">
                <a:latin typeface="Calibri"/>
                <a:cs typeface="Calibri"/>
              </a:rPr>
              <a:t> </a:t>
            </a:r>
            <a:r>
              <a:rPr dirty="0" sz="1200" spc="200" i="1">
                <a:latin typeface="Calibri"/>
                <a:cs typeface="Calibri"/>
              </a:rPr>
              <a:t>X</a:t>
            </a:r>
            <a:r>
              <a:rPr dirty="0" baseline="31250" sz="1200" spc="300" i="1">
                <a:latin typeface="Calibri"/>
                <a:cs typeface="Calibri"/>
              </a:rPr>
              <a:t>k</a:t>
            </a:r>
            <a:r>
              <a:rPr dirty="0" sz="1200" spc="200" i="1">
                <a:latin typeface="Calibri"/>
                <a:cs typeface="Calibri"/>
              </a:rPr>
              <a:t>,</a:t>
            </a:r>
            <a:r>
              <a:rPr dirty="0" sz="1200" spc="-3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.....,</a:t>
            </a:r>
            <a:r>
              <a:rPr dirty="0" sz="1200" spc="-35" i="1">
                <a:latin typeface="Calibri"/>
                <a:cs typeface="Calibri"/>
              </a:rPr>
              <a:t> </a:t>
            </a:r>
            <a:r>
              <a:rPr dirty="0" sz="1200" spc="229" i="1">
                <a:latin typeface="Calibri"/>
                <a:cs typeface="Calibri"/>
              </a:rPr>
              <a:t>X</a:t>
            </a:r>
            <a:r>
              <a:rPr dirty="0" baseline="31250" sz="1200" spc="345" i="1">
                <a:latin typeface="Calibri"/>
                <a:cs typeface="Calibri"/>
              </a:rPr>
              <a:t>k</a:t>
            </a:r>
            <a:endParaRPr baseline="31250" sz="1200">
              <a:latin typeface="Calibri"/>
              <a:cs typeface="Calibri"/>
            </a:endParaRPr>
          </a:p>
          <a:p>
            <a:pPr algn="r" marR="71120">
              <a:lnSpc>
                <a:spcPts val="585"/>
              </a:lnSpc>
              <a:tabLst>
                <a:tab pos="266065" algn="l"/>
                <a:tab pos="807085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  <a:p>
            <a:pPr marL="266065" indent="-190500">
              <a:lnSpc>
                <a:spcPct val="100000"/>
              </a:lnSpc>
              <a:spcBef>
                <a:spcPts val="705"/>
              </a:spcBef>
              <a:buAutoNum type="arabicPeriod" startAt="3"/>
              <a:tabLst>
                <a:tab pos="266065" algn="l"/>
              </a:tabLst>
            </a:pPr>
            <a:r>
              <a:rPr dirty="0" sz="1200" spc="10">
                <a:latin typeface="Calibri"/>
                <a:cs typeface="Calibri"/>
              </a:rPr>
              <a:t>Actualizar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las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variables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de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estado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067813" y="2030790"/>
            <a:ext cx="4095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277" i="1">
                <a:latin typeface="Calibri"/>
                <a:cs typeface="Calibri"/>
              </a:rPr>
              <a:t>X</a:t>
            </a:r>
            <a:r>
              <a:rPr dirty="0" sz="800" spc="185" i="1">
                <a:latin typeface="Calibri"/>
                <a:cs typeface="Calibri"/>
              </a:rPr>
              <a:t>k</a:t>
            </a:r>
            <a:r>
              <a:rPr dirty="0" sz="800" spc="185">
                <a:latin typeface="Calibri"/>
                <a:cs typeface="Calibri"/>
              </a:rPr>
              <a:t>+1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216650" y="217740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112772" y="2181982"/>
            <a:ext cx="3460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78765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118613" y="2181982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519932" y="2094799"/>
            <a:ext cx="178371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116965" algn="l"/>
              </a:tabLst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29">
                <a:latin typeface="Calibri"/>
                <a:cs typeface="Calibri"/>
              </a:rPr>
              <a:t>  </a:t>
            </a:r>
            <a:r>
              <a:rPr dirty="0" sz="1200" spc="114" i="1">
                <a:latin typeface="Calibri"/>
                <a:cs typeface="Calibri"/>
              </a:rPr>
              <a:t>g</a:t>
            </a:r>
            <a:r>
              <a:rPr dirty="0" baseline="-13888" sz="1200" spc="172">
                <a:latin typeface="Calibri"/>
                <a:cs typeface="Calibri"/>
              </a:rPr>
              <a:t>1</a:t>
            </a:r>
            <a:r>
              <a:rPr dirty="0" sz="1200" spc="114">
                <a:latin typeface="Calibri"/>
                <a:cs typeface="Calibri"/>
              </a:rPr>
              <a:t>(</a:t>
            </a:r>
            <a:r>
              <a:rPr dirty="0" sz="1200" spc="114" i="1">
                <a:latin typeface="Calibri"/>
                <a:cs typeface="Calibri"/>
              </a:rPr>
              <a:t>X</a:t>
            </a:r>
            <a:r>
              <a:rPr dirty="0" baseline="31250" sz="1200" spc="172" i="1">
                <a:latin typeface="Calibri"/>
                <a:cs typeface="Calibri"/>
              </a:rPr>
              <a:t>k</a:t>
            </a:r>
            <a:r>
              <a:rPr dirty="0" sz="1200" spc="114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170" i="1">
                <a:latin typeface="Calibri"/>
                <a:cs typeface="Calibri"/>
              </a:rPr>
              <a:t>X</a:t>
            </a:r>
            <a:r>
              <a:rPr dirty="0" baseline="31250" sz="1200" spc="254" i="1">
                <a:latin typeface="Calibri"/>
                <a:cs typeface="Calibri"/>
              </a:rPr>
              <a:t>k</a:t>
            </a:r>
            <a:r>
              <a:rPr dirty="0" sz="1200" spc="170" i="1">
                <a:latin typeface="Calibri"/>
                <a:cs typeface="Calibri"/>
              </a:rPr>
              <a:t>,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00">
                <a:latin typeface="Lucida Sans Unicode"/>
                <a:cs typeface="Lucida Sans Unicode"/>
              </a:rPr>
              <a:t>···</a:t>
            </a:r>
            <a:r>
              <a:rPr dirty="0" sz="1200" spc="114">
                <a:latin typeface="Lucida Sans Unicode"/>
                <a:cs typeface="Lucida Sans Unicode"/>
              </a:rPr>
              <a:t> 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195" i="1">
                <a:latin typeface="Calibri"/>
                <a:cs typeface="Calibri"/>
              </a:rPr>
              <a:t>X</a:t>
            </a:r>
            <a:r>
              <a:rPr dirty="0" baseline="31250" sz="1200" spc="292" i="1">
                <a:latin typeface="Calibri"/>
                <a:cs typeface="Calibri"/>
              </a:rPr>
              <a:t>k</a:t>
            </a:r>
            <a:r>
              <a:rPr dirty="0" sz="1200" spc="19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067808" y="2219766"/>
            <a:ext cx="4095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277" i="1">
                <a:latin typeface="Calibri"/>
                <a:cs typeface="Calibri"/>
              </a:rPr>
              <a:t>X</a:t>
            </a:r>
            <a:r>
              <a:rPr dirty="0" sz="800" spc="185" i="1">
                <a:latin typeface="Calibri"/>
                <a:cs typeface="Calibri"/>
              </a:rPr>
              <a:t>k</a:t>
            </a:r>
            <a:r>
              <a:rPr dirty="0" sz="800" spc="185">
                <a:latin typeface="Calibri"/>
                <a:cs typeface="Calibri"/>
              </a:rPr>
              <a:t>+1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216650" y="236638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132584" y="2370958"/>
            <a:ext cx="3479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0670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118613" y="2370958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519932" y="2282250"/>
            <a:ext cx="178371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312420" algn="l"/>
                <a:tab pos="1116965" algn="l"/>
              </a:tabLst>
            </a:pP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14" i="1">
                <a:latin typeface="Calibri"/>
                <a:cs typeface="Calibri"/>
              </a:rPr>
              <a:t>g</a:t>
            </a:r>
            <a:r>
              <a:rPr dirty="0" baseline="-13888" sz="1200" spc="172">
                <a:latin typeface="Calibri"/>
                <a:cs typeface="Calibri"/>
              </a:rPr>
              <a:t>2</a:t>
            </a:r>
            <a:r>
              <a:rPr dirty="0" sz="1200" spc="114">
                <a:latin typeface="Calibri"/>
                <a:cs typeface="Calibri"/>
              </a:rPr>
              <a:t>(</a:t>
            </a:r>
            <a:r>
              <a:rPr dirty="0" sz="1200" spc="114" i="1">
                <a:latin typeface="Calibri"/>
                <a:cs typeface="Calibri"/>
              </a:rPr>
              <a:t>X</a:t>
            </a:r>
            <a:r>
              <a:rPr dirty="0" baseline="31250" sz="1200" spc="172" i="1">
                <a:latin typeface="Calibri"/>
                <a:cs typeface="Calibri"/>
              </a:rPr>
              <a:t>k</a:t>
            </a:r>
            <a:r>
              <a:rPr dirty="0" sz="1200" spc="114" i="1">
                <a:latin typeface="Calibri"/>
                <a:cs typeface="Calibri"/>
              </a:rPr>
              <a:t>,</a:t>
            </a:r>
            <a:r>
              <a:rPr dirty="0" sz="1200" spc="-55" i="1">
                <a:latin typeface="Calibri"/>
                <a:cs typeface="Calibri"/>
              </a:rPr>
              <a:t> </a:t>
            </a:r>
            <a:r>
              <a:rPr dirty="0" sz="1200" spc="229" i="1">
                <a:latin typeface="Calibri"/>
                <a:cs typeface="Calibri"/>
              </a:rPr>
              <a:t>X</a:t>
            </a:r>
            <a:r>
              <a:rPr dirty="0" baseline="31250" sz="1200" spc="345" i="1">
                <a:latin typeface="Calibri"/>
                <a:cs typeface="Calibri"/>
              </a:rPr>
              <a:t>k</a:t>
            </a:r>
            <a:r>
              <a:rPr dirty="0" baseline="31250" sz="1200" i="1">
                <a:latin typeface="Calibri"/>
                <a:cs typeface="Calibri"/>
              </a:rPr>
              <a:t>	</a:t>
            </a:r>
            <a:r>
              <a:rPr dirty="0" sz="1200" spc="-300">
                <a:latin typeface="Lucida Sans Unicode"/>
                <a:cs typeface="Lucida Sans Unicode"/>
              </a:rPr>
              <a:t>···</a:t>
            </a:r>
            <a:r>
              <a:rPr dirty="0" sz="1200" spc="114">
                <a:latin typeface="Lucida Sans Unicode"/>
                <a:cs typeface="Lucida Sans Unicode"/>
              </a:rPr>
              <a:t> 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195" i="1">
                <a:latin typeface="Calibri"/>
                <a:cs typeface="Calibri"/>
              </a:rPr>
              <a:t>X</a:t>
            </a:r>
            <a:r>
              <a:rPr dirty="0" baseline="31250" sz="1200" spc="292" i="1">
                <a:latin typeface="Calibri"/>
                <a:cs typeface="Calibri"/>
              </a:rPr>
              <a:t>k</a:t>
            </a:r>
            <a:r>
              <a:rPr dirty="0" sz="1200" spc="19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241031" y="2478841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241031" y="2529128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067808" y="2657153"/>
            <a:ext cx="4095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0833" sz="1800" spc="277" i="1">
                <a:latin typeface="Calibri"/>
                <a:cs typeface="Calibri"/>
              </a:rPr>
              <a:t>X</a:t>
            </a:r>
            <a:r>
              <a:rPr dirty="0" sz="800" spc="185" i="1">
                <a:latin typeface="Calibri"/>
                <a:cs typeface="Calibri"/>
              </a:rPr>
              <a:t>k</a:t>
            </a:r>
            <a:r>
              <a:rPr dirty="0" sz="800" spc="185">
                <a:latin typeface="Calibri"/>
                <a:cs typeface="Calibri"/>
              </a:rPr>
              <a:t>+1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216650" y="2800725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138681" y="2800725"/>
            <a:ext cx="10706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0670" algn="l"/>
                <a:tab pos="992505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519932" y="2712018"/>
            <a:ext cx="178371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306705" algn="l"/>
                <a:tab pos="1116965" algn="l"/>
              </a:tabLst>
            </a:pP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30" i="1">
                <a:latin typeface="Calibri"/>
                <a:cs typeface="Calibri"/>
              </a:rPr>
              <a:t>g</a:t>
            </a:r>
            <a:r>
              <a:rPr dirty="0" baseline="-13888" sz="1200" spc="195" i="1">
                <a:latin typeface="Calibri"/>
                <a:cs typeface="Calibri"/>
              </a:rPr>
              <a:t>n</a:t>
            </a:r>
            <a:r>
              <a:rPr dirty="0" sz="1200" spc="130">
                <a:latin typeface="Calibri"/>
                <a:cs typeface="Calibri"/>
              </a:rPr>
              <a:t>(</a:t>
            </a:r>
            <a:r>
              <a:rPr dirty="0" sz="1200" spc="130" i="1">
                <a:latin typeface="Calibri"/>
                <a:cs typeface="Calibri"/>
              </a:rPr>
              <a:t>X</a:t>
            </a:r>
            <a:r>
              <a:rPr dirty="0" baseline="31250" sz="1200" spc="195" i="1">
                <a:latin typeface="Calibri"/>
                <a:cs typeface="Calibri"/>
              </a:rPr>
              <a:t>k</a:t>
            </a:r>
            <a:r>
              <a:rPr dirty="0" sz="1200" spc="130" i="1">
                <a:latin typeface="Calibri"/>
                <a:cs typeface="Calibri"/>
              </a:rPr>
              <a:t>,</a:t>
            </a:r>
            <a:r>
              <a:rPr dirty="0" sz="1200" spc="-55" i="1">
                <a:latin typeface="Calibri"/>
                <a:cs typeface="Calibri"/>
              </a:rPr>
              <a:t> </a:t>
            </a:r>
            <a:r>
              <a:rPr dirty="0" sz="1200" spc="229" i="1">
                <a:latin typeface="Calibri"/>
                <a:cs typeface="Calibri"/>
              </a:rPr>
              <a:t>X</a:t>
            </a:r>
            <a:r>
              <a:rPr dirty="0" baseline="31250" sz="1200" spc="345" i="1">
                <a:latin typeface="Calibri"/>
                <a:cs typeface="Calibri"/>
              </a:rPr>
              <a:t>k</a:t>
            </a:r>
            <a:r>
              <a:rPr dirty="0" baseline="31250" sz="1200" i="1">
                <a:latin typeface="Calibri"/>
                <a:cs typeface="Calibri"/>
              </a:rPr>
              <a:t>	</a:t>
            </a:r>
            <a:r>
              <a:rPr dirty="0" sz="1200" spc="-300">
                <a:latin typeface="Lucida Sans Unicode"/>
                <a:cs typeface="Lucida Sans Unicode"/>
              </a:rPr>
              <a:t>···</a:t>
            </a:r>
            <a:r>
              <a:rPr dirty="0" sz="1200" spc="114">
                <a:latin typeface="Lucida Sans Unicode"/>
                <a:cs typeface="Lucida Sans Unicode"/>
              </a:rPr>
              <a:t> 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195" i="1">
                <a:latin typeface="Calibri"/>
                <a:cs typeface="Calibri"/>
              </a:rPr>
              <a:t>X</a:t>
            </a:r>
            <a:r>
              <a:rPr dirty="0" baseline="31250" sz="1200" spc="292" i="1">
                <a:latin typeface="Calibri"/>
                <a:cs typeface="Calibri"/>
              </a:rPr>
              <a:t>k</a:t>
            </a:r>
            <a:r>
              <a:rPr dirty="0" sz="1200" spc="19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483355" y="3072001"/>
            <a:ext cx="2228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k</a:t>
            </a:r>
            <a:r>
              <a:rPr dirty="0" sz="800" spc="100">
                <a:latin typeface="Calibri"/>
                <a:cs typeface="Calibri"/>
              </a:rPr>
              <a:t>+1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108958" y="3083868"/>
            <a:ext cx="27539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23185" algn="l"/>
              </a:tabLst>
            </a:pPr>
            <a:r>
              <a:rPr dirty="0" sz="1200">
                <a:latin typeface="Calibri"/>
                <a:cs typeface="Calibri"/>
              </a:rPr>
              <a:t>4.</a:t>
            </a:r>
            <a:r>
              <a:rPr dirty="0" sz="1200" spc="3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Criterio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convergencia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max.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|</a:t>
            </a:r>
            <a:r>
              <a:rPr dirty="0" sz="1200" spc="85" i="1">
                <a:latin typeface="Calibri"/>
                <a:cs typeface="Calibri"/>
              </a:rPr>
              <a:t>X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007611" y="3079622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471159" y="3172582"/>
            <a:ext cx="5867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36575" algn="l"/>
              </a:tabLst>
            </a:pPr>
            <a:r>
              <a:rPr dirty="0" sz="800" spc="45" i="1">
                <a:latin typeface="Calibri"/>
                <a:cs typeface="Calibri"/>
              </a:rPr>
              <a:t>i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35" i="1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562347" y="3157346"/>
            <a:ext cx="622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871968" y="3083875"/>
            <a:ext cx="19100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36930" algn="l"/>
              </a:tabLst>
            </a:pPr>
            <a:r>
              <a:rPr dirty="0" sz="1200" spc="340" i="1">
                <a:latin typeface="Calibri"/>
                <a:cs typeface="Calibri"/>
              </a:rPr>
              <a:t>X</a:t>
            </a:r>
            <a:r>
              <a:rPr dirty="0" sz="1200" spc="330" i="1">
                <a:latin typeface="Calibri"/>
                <a:cs typeface="Calibri"/>
              </a:rPr>
              <a:t> </a:t>
            </a:r>
            <a:r>
              <a:rPr dirty="0" sz="1200" spc="-130">
                <a:latin typeface="Lucida Sans Unicode"/>
                <a:cs typeface="Lucida Sans Unicode"/>
              </a:rPr>
              <a:t>|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275" i="1">
                <a:latin typeface="Calibri"/>
                <a:cs typeface="Calibri"/>
              </a:rPr>
              <a:t>&lt;</a:t>
            </a:r>
            <a:r>
              <a:rPr dirty="0" sz="1200" i="1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ξ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-455">
                <a:latin typeface="Lucida Sans Unicode"/>
                <a:cs typeface="Lucida Sans Unicode"/>
              </a:rPr>
              <a:t>∀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Convergencia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927608" y="3382587"/>
            <a:ext cx="6143625" cy="12884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3675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5.</a:t>
            </a:r>
            <a:r>
              <a:rPr dirty="0" sz="1200" spc="3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contrario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10">
                <a:latin typeface="Lucida Sans Unicode"/>
                <a:cs typeface="Lucida Sans Unicode"/>
              </a:rPr>
              <a:t> </a:t>
            </a:r>
            <a:r>
              <a:rPr dirty="0" sz="1200" spc="290">
                <a:latin typeface="Calibri"/>
                <a:cs typeface="Calibri"/>
              </a:rPr>
              <a:t>k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k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220">
                <a:latin typeface="Calibri"/>
                <a:cs typeface="Calibri"/>
              </a:rPr>
              <a:t>+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225">
                <a:latin typeface="Calibri"/>
                <a:cs typeface="Calibri"/>
              </a:rPr>
              <a:t>1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95">
                <a:latin typeface="Calibri"/>
                <a:cs typeface="Calibri"/>
              </a:rPr>
              <a:t>y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regresa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3.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35"/>
              </a:spcBef>
            </a:pP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tabLst>
                <a:tab pos="638810" algn="l"/>
              </a:tabLst>
            </a:pPr>
            <a:r>
              <a:rPr dirty="0" sz="1400" spc="65" b="1">
                <a:latin typeface="Calibri"/>
                <a:cs typeface="Calibri"/>
              </a:rPr>
              <a:t>4.3.2</a:t>
            </a:r>
            <a:r>
              <a:rPr dirty="0" sz="1400" b="1">
                <a:latin typeface="Calibri"/>
                <a:cs typeface="Calibri"/>
              </a:rPr>
              <a:t>	</a:t>
            </a:r>
            <a:r>
              <a:rPr dirty="0" sz="1400" spc="45" b="1">
                <a:latin typeface="Calibri"/>
                <a:cs typeface="Calibri"/>
              </a:rPr>
              <a:t>M´etodo</a:t>
            </a:r>
            <a:r>
              <a:rPr dirty="0" sz="1400" spc="220" b="1">
                <a:latin typeface="Calibri"/>
                <a:cs typeface="Calibri"/>
              </a:rPr>
              <a:t> </a:t>
            </a:r>
            <a:r>
              <a:rPr dirty="0" sz="1400" spc="100" b="1">
                <a:latin typeface="Calibri"/>
                <a:cs typeface="Calibri"/>
              </a:rPr>
              <a:t>iterativo</a:t>
            </a:r>
            <a:r>
              <a:rPr dirty="0" sz="1400" spc="245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</a:t>
            </a:r>
            <a:r>
              <a:rPr dirty="0" sz="1400" spc="220" b="1">
                <a:latin typeface="Calibri"/>
                <a:cs typeface="Calibri"/>
              </a:rPr>
              <a:t> </a:t>
            </a:r>
            <a:r>
              <a:rPr dirty="0" sz="1400" spc="145" b="1">
                <a:latin typeface="Calibri"/>
                <a:cs typeface="Calibri"/>
              </a:rPr>
              <a:t>Gauss</a:t>
            </a:r>
            <a:r>
              <a:rPr dirty="0" sz="1400" spc="220" b="1">
                <a:latin typeface="Calibri"/>
                <a:cs typeface="Calibri"/>
              </a:rPr>
              <a:t> </a:t>
            </a:r>
            <a:r>
              <a:rPr dirty="0" sz="1400" spc="110" b="1">
                <a:latin typeface="Calibri"/>
                <a:cs typeface="Calibri"/>
              </a:rPr>
              <a:t>-</a:t>
            </a:r>
            <a:r>
              <a:rPr dirty="0" sz="1400" spc="215" b="1">
                <a:latin typeface="Calibri"/>
                <a:cs typeface="Calibri"/>
              </a:rPr>
              <a:t> </a:t>
            </a:r>
            <a:r>
              <a:rPr dirty="0" sz="1400" spc="90" b="1">
                <a:latin typeface="Calibri"/>
                <a:cs typeface="Calibri"/>
              </a:rPr>
              <a:t>Seidel</a:t>
            </a:r>
            <a:endParaRPr sz="1400">
              <a:latin typeface="Calibri"/>
              <a:cs typeface="Calibri"/>
            </a:endParaRPr>
          </a:p>
          <a:p>
            <a:pPr marL="12700" marR="5080">
              <a:lnSpc>
                <a:spcPct val="100800"/>
              </a:lnSpc>
              <a:spcBef>
                <a:spcPts val="1425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proceso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iterativo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mismo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respecto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m</a:t>
            </a:r>
            <a:r>
              <a:rPr dirty="0" sz="1200" spc="-605">
                <a:latin typeface="Calibri"/>
                <a:cs typeface="Calibri"/>
              </a:rPr>
              <a:t>e</a:t>
            </a:r>
            <a:r>
              <a:rPr dirty="0" sz="1200" spc="20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t</a:t>
            </a:r>
            <a:r>
              <a:rPr dirty="0" sz="1200" spc="8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d</a:t>
            </a:r>
            <a:r>
              <a:rPr dirty="0" sz="1200" spc="45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Gauss,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diferencia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radica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manera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plantean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describe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seguir: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688333" y="4778562"/>
            <a:ext cx="4095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277" i="1">
                <a:latin typeface="Calibri"/>
                <a:cs typeface="Calibri"/>
              </a:rPr>
              <a:t>X</a:t>
            </a:r>
            <a:r>
              <a:rPr dirty="0" sz="800" spc="185" i="1">
                <a:latin typeface="Calibri"/>
                <a:cs typeface="Calibri"/>
              </a:rPr>
              <a:t>k</a:t>
            </a:r>
            <a:r>
              <a:rPr dirty="0" sz="800" spc="185">
                <a:latin typeface="Calibri"/>
                <a:cs typeface="Calibri"/>
              </a:rPr>
              <a:t>+1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837174" y="492518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807972" y="4929754"/>
            <a:ext cx="589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22605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140455" y="4841047"/>
            <a:ext cx="13608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365760" algn="l"/>
                <a:tab pos="1066800" algn="l"/>
              </a:tabLst>
            </a:pP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05" i="1">
                <a:latin typeface="Calibri"/>
                <a:cs typeface="Calibri"/>
              </a:rPr>
              <a:t>g</a:t>
            </a:r>
            <a:r>
              <a:rPr dirty="0" baseline="-13888" sz="1200" spc="157">
                <a:latin typeface="Calibri"/>
                <a:cs typeface="Calibri"/>
              </a:rPr>
              <a:t>1</a:t>
            </a:r>
            <a:r>
              <a:rPr dirty="0" sz="1200" spc="105">
                <a:latin typeface="Calibri"/>
                <a:cs typeface="Calibri"/>
              </a:rPr>
              <a:t>(</a:t>
            </a:r>
            <a:r>
              <a:rPr dirty="0" sz="1200" spc="105" i="1">
                <a:latin typeface="Calibri"/>
                <a:cs typeface="Calibri"/>
              </a:rPr>
              <a:t>X</a:t>
            </a:r>
            <a:r>
              <a:rPr dirty="0" baseline="31250" sz="1200" spc="157" i="1">
                <a:latin typeface="Calibri"/>
                <a:cs typeface="Calibri"/>
              </a:rPr>
              <a:t>k</a:t>
            </a:r>
            <a:r>
              <a:rPr dirty="0" sz="1200" spc="105" i="1">
                <a:latin typeface="Calibri"/>
                <a:cs typeface="Calibri"/>
              </a:rPr>
              <a:t>,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175" i="1">
                <a:latin typeface="Calibri"/>
                <a:cs typeface="Calibri"/>
              </a:rPr>
              <a:t>X</a:t>
            </a:r>
            <a:r>
              <a:rPr dirty="0" baseline="31250" sz="1200" spc="262" i="1">
                <a:latin typeface="Calibri"/>
                <a:cs typeface="Calibri"/>
              </a:rPr>
              <a:t>k</a:t>
            </a:r>
            <a:r>
              <a:rPr dirty="0" sz="1200" spc="175" i="1">
                <a:latin typeface="Calibri"/>
                <a:cs typeface="Calibri"/>
              </a:rPr>
              <a:t>,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5126233" y="4929754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688335" y="4966015"/>
            <a:ext cx="4095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277" i="1">
                <a:latin typeface="Calibri"/>
                <a:cs typeface="Calibri"/>
              </a:rPr>
              <a:t>X</a:t>
            </a:r>
            <a:r>
              <a:rPr dirty="0" sz="800" spc="185" i="1">
                <a:latin typeface="Calibri"/>
                <a:cs typeface="Calibri"/>
              </a:rPr>
              <a:t>k</a:t>
            </a:r>
            <a:r>
              <a:rPr dirty="0" sz="800" spc="185">
                <a:latin typeface="Calibri"/>
                <a:cs typeface="Calibri"/>
              </a:rPr>
              <a:t>+1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837174" y="511263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739382" y="511263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153155" y="5028498"/>
            <a:ext cx="8915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284480" algn="l"/>
              </a:tabLst>
            </a:pP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10" i="1">
                <a:latin typeface="Calibri"/>
                <a:cs typeface="Calibri"/>
              </a:rPr>
              <a:t>g</a:t>
            </a:r>
            <a:r>
              <a:rPr dirty="0" baseline="-13888" sz="1200" spc="165">
                <a:latin typeface="Calibri"/>
                <a:cs typeface="Calibri"/>
              </a:rPr>
              <a:t>2</a:t>
            </a:r>
            <a:r>
              <a:rPr dirty="0" sz="1200" spc="110">
                <a:latin typeface="Calibri"/>
                <a:cs typeface="Calibri"/>
              </a:rPr>
              <a:t>(</a:t>
            </a:r>
            <a:r>
              <a:rPr dirty="0" sz="1200" spc="110" i="1">
                <a:latin typeface="Calibri"/>
                <a:cs typeface="Calibri"/>
              </a:rPr>
              <a:t>X</a:t>
            </a:r>
            <a:r>
              <a:rPr dirty="0" baseline="34722" sz="1200" spc="165" i="1">
                <a:latin typeface="Calibri"/>
                <a:cs typeface="Calibri"/>
              </a:rPr>
              <a:t>k</a:t>
            </a:r>
            <a:r>
              <a:rPr dirty="0" baseline="34722" sz="1200" spc="165">
                <a:latin typeface="Calibri"/>
                <a:cs typeface="Calibri"/>
              </a:rPr>
              <a:t>+1</a:t>
            </a:r>
            <a:r>
              <a:rPr dirty="0" sz="1200" spc="110" i="1">
                <a:latin typeface="Calibri"/>
                <a:cs typeface="Calibri"/>
              </a:rPr>
              <a:t>,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318513" y="5117206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5126233" y="5117206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861557" y="5225089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861557" y="5276909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5077455" y="5225089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688319" y="5409498"/>
            <a:ext cx="4095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0833" sz="1800" spc="277" i="1">
                <a:latin typeface="Calibri"/>
                <a:cs typeface="Calibri"/>
              </a:rPr>
              <a:t>X</a:t>
            </a:r>
            <a:r>
              <a:rPr dirty="0" sz="800" spc="185" i="1">
                <a:latin typeface="Calibri"/>
                <a:cs typeface="Calibri"/>
              </a:rPr>
              <a:t>k</a:t>
            </a:r>
            <a:r>
              <a:rPr dirty="0" sz="800" spc="185">
                <a:latin typeface="Calibri"/>
                <a:cs typeface="Calibri"/>
              </a:rPr>
              <a:t>+1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837174" y="5553070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743954" y="554849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153155" y="5464362"/>
            <a:ext cx="8978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29">
                <a:latin typeface="Calibri"/>
                <a:cs typeface="Calibri"/>
              </a:rPr>
              <a:t>  </a:t>
            </a:r>
            <a:r>
              <a:rPr dirty="0" sz="1200" spc="120" i="1">
                <a:latin typeface="Calibri"/>
                <a:cs typeface="Calibri"/>
              </a:rPr>
              <a:t>g</a:t>
            </a:r>
            <a:r>
              <a:rPr dirty="0" baseline="-13888" sz="1200" spc="179" i="1">
                <a:latin typeface="Calibri"/>
                <a:cs typeface="Calibri"/>
              </a:rPr>
              <a:t>n</a:t>
            </a:r>
            <a:r>
              <a:rPr dirty="0" sz="1200" spc="120">
                <a:latin typeface="Calibri"/>
                <a:cs typeface="Calibri"/>
              </a:rPr>
              <a:t>(</a:t>
            </a:r>
            <a:r>
              <a:rPr dirty="0" sz="1200" spc="120" i="1">
                <a:latin typeface="Calibri"/>
                <a:cs typeface="Calibri"/>
              </a:rPr>
              <a:t>X</a:t>
            </a:r>
            <a:r>
              <a:rPr dirty="0" baseline="34722" sz="1200" spc="179" i="1">
                <a:latin typeface="Calibri"/>
                <a:cs typeface="Calibri"/>
              </a:rPr>
              <a:t>k</a:t>
            </a:r>
            <a:r>
              <a:rPr dirty="0" baseline="34722" sz="1200" spc="179">
                <a:latin typeface="Calibri"/>
                <a:cs typeface="Calibri"/>
              </a:rPr>
              <a:t>+1</a:t>
            </a:r>
            <a:r>
              <a:rPr dirty="0" sz="1200" spc="120" i="1">
                <a:latin typeface="Calibri"/>
                <a:cs typeface="Calibri"/>
              </a:rPr>
              <a:t>,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4249923" y="554849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4101080" y="5401878"/>
            <a:ext cx="4559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247" i="1">
                <a:latin typeface="Calibri"/>
                <a:cs typeface="Calibri"/>
              </a:rPr>
              <a:t>X</a:t>
            </a:r>
            <a:r>
              <a:rPr dirty="0" sz="800" spc="165" i="1">
                <a:latin typeface="Calibri"/>
                <a:cs typeface="Calibri"/>
              </a:rPr>
              <a:t>k</a:t>
            </a:r>
            <a:r>
              <a:rPr dirty="0" sz="800" spc="165">
                <a:latin typeface="Calibri"/>
                <a:cs typeface="Calibri"/>
              </a:rPr>
              <a:t>+1</a:t>
            </a:r>
            <a:r>
              <a:rPr dirty="0" baseline="-23148" sz="1800" spc="247" i="1">
                <a:latin typeface="Calibri"/>
                <a:cs typeface="Calibri"/>
              </a:rPr>
              <a:t>,</a:t>
            </a:r>
            <a:endParaRPr baseline="-23148" sz="18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5126233" y="5553070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4144270" y="4841047"/>
            <a:ext cx="1192530" cy="8312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740410">
              <a:lnSpc>
                <a:spcPts val="72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50" i="1">
                <a:latin typeface="Calibri"/>
                <a:cs typeface="Calibri"/>
              </a:rPr>
              <a:t> </a:t>
            </a:r>
            <a:r>
              <a:rPr dirty="0" sz="1200" spc="195" i="1">
                <a:latin typeface="Calibri"/>
                <a:cs typeface="Calibri"/>
              </a:rPr>
              <a:t>X</a:t>
            </a:r>
            <a:r>
              <a:rPr dirty="0" baseline="31250" sz="1200" spc="292" i="1">
                <a:latin typeface="Calibri"/>
                <a:cs typeface="Calibri"/>
              </a:rPr>
              <a:t>k</a:t>
            </a:r>
            <a:r>
              <a:rPr dirty="0" sz="1200" spc="19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marL="63500">
              <a:lnSpc>
                <a:spcPts val="720"/>
              </a:lnSpc>
              <a:tabLst>
                <a:tab pos="500380" algn="l"/>
                <a:tab pos="1006475" algn="l"/>
              </a:tabLst>
            </a:pPr>
            <a:r>
              <a:rPr dirty="0" baseline="-69444" sz="1800" spc="262" i="1">
                <a:latin typeface="Calibri"/>
                <a:cs typeface="Calibri"/>
              </a:rPr>
              <a:t>X</a:t>
            </a:r>
            <a:r>
              <a:rPr dirty="0" baseline="-72916" sz="1200" spc="262" i="1">
                <a:latin typeface="Calibri"/>
                <a:cs typeface="Calibri"/>
              </a:rPr>
              <a:t>k</a:t>
            </a:r>
            <a:r>
              <a:rPr dirty="0" baseline="-69444" sz="1800" spc="262" i="1">
                <a:latin typeface="Calibri"/>
                <a:cs typeface="Calibri"/>
              </a:rPr>
              <a:t>,</a:t>
            </a:r>
            <a:r>
              <a:rPr dirty="0" baseline="-69444" sz="1800" i="1">
                <a:latin typeface="Calibri"/>
                <a:cs typeface="Calibri"/>
              </a:rPr>
              <a:t>	</a:t>
            </a: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baseline="-72916" sz="1200" spc="37" i="1">
                <a:latin typeface="Calibri"/>
                <a:cs typeface="Calibri"/>
              </a:rPr>
              <a:t>k</a:t>
            </a:r>
            <a:endParaRPr baseline="-72916" sz="1200">
              <a:latin typeface="Calibri"/>
              <a:cs typeface="Calibri"/>
            </a:endParaRPr>
          </a:p>
          <a:p>
            <a:pPr marL="500380">
              <a:lnSpc>
                <a:spcPct val="100000"/>
              </a:lnSpc>
              <a:spcBef>
                <a:spcPts val="35"/>
              </a:spcBef>
            </a:pPr>
            <a:r>
              <a:rPr dirty="0" sz="1200" spc="-300">
                <a:latin typeface="Lucida Sans Unicode"/>
                <a:cs typeface="Lucida Sans Unicode"/>
              </a:rPr>
              <a:t>···</a:t>
            </a:r>
            <a:r>
              <a:rPr dirty="0" sz="1200" spc="110">
                <a:latin typeface="Lucida Sans Unicode"/>
                <a:cs typeface="Lucida Sans Unicode"/>
              </a:rPr>
              <a:t> 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340" i="1">
                <a:latin typeface="Calibri"/>
                <a:cs typeface="Calibri"/>
              </a:rPr>
              <a:t>X</a:t>
            </a:r>
            <a:r>
              <a:rPr dirty="0" sz="1200" spc="340" i="1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algn="ctr" marL="740410">
              <a:lnSpc>
                <a:spcPct val="100000"/>
              </a:lnSpc>
              <a:spcBef>
                <a:spcPts val="51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algn="r" marR="121285">
              <a:lnSpc>
                <a:spcPts val="495"/>
              </a:lnSpc>
              <a:spcBef>
                <a:spcPts val="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  <a:p>
            <a:pPr marL="500380">
              <a:lnSpc>
                <a:spcPts val="975"/>
              </a:lnSpc>
            </a:pPr>
            <a:r>
              <a:rPr dirty="0" sz="1200" spc="-300">
                <a:latin typeface="Lucida Sans Unicode"/>
                <a:cs typeface="Lucida Sans Unicode"/>
              </a:rPr>
              <a:t>···</a:t>
            </a:r>
            <a:r>
              <a:rPr dirty="0" sz="1200" spc="110">
                <a:latin typeface="Lucida Sans Unicode"/>
                <a:cs typeface="Lucida Sans Unicode"/>
              </a:rPr>
              <a:t> 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340" i="1">
                <a:latin typeface="Calibri"/>
                <a:cs typeface="Calibri"/>
              </a:rPr>
              <a:t>X</a:t>
            </a:r>
            <a:r>
              <a:rPr dirty="0" sz="1200" spc="340" i="1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927608" y="5958253"/>
            <a:ext cx="3298190" cy="6102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706120" algn="l"/>
              </a:tabLst>
            </a:pPr>
            <a:r>
              <a:rPr dirty="0" sz="1400" spc="65" b="1">
                <a:latin typeface="Calibri"/>
                <a:cs typeface="Calibri"/>
              </a:rPr>
              <a:t>4.3.3</a:t>
            </a:r>
            <a:r>
              <a:rPr dirty="0" sz="1400" b="1">
                <a:latin typeface="Calibri"/>
                <a:cs typeface="Calibri"/>
              </a:rPr>
              <a:t>	</a:t>
            </a:r>
            <a:r>
              <a:rPr dirty="0" sz="1400" spc="45" b="1">
                <a:latin typeface="Calibri"/>
                <a:cs typeface="Calibri"/>
              </a:rPr>
              <a:t>M´etodo</a:t>
            </a:r>
            <a:r>
              <a:rPr dirty="0" sz="1400" spc="229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</a:t>
            </a:r>
            <a:r>
              <a:rPr dirty="0" sz="1400" spc="204" b="1">
                <a:latin typeface="Calibri"/>
                <a:cs typeface="Calibri"/>
              </a:rPr>
              <a:t> </a:t>
            </a:r>
            <a:r>
              <a:rPr dirty="0" sz="1400" spc="130" b="1">
                <a:latin typeface="Calibri"/>
                <a:cs typeface="Calibri"/>
              </a:rPr>
              <a:t>Newton</a:t>
            </a:r>
            <a:r>
              <a:rPr dirty="0" sz="1400" spc="240" b="1">
                <a:latin typeface="Calibri"/>
                <a:cs typeface="Calibri"/>
              </a:rPr>
              <a:t> </a:t>
            </a:r>
            <a:r>
              <a:rPr dirty="0" sz="1400" spc="135" b="1">
                <a:latin typeface="Calibri"/>
                <a:cs typeface="Calibri"/>
              </a:rPr>
              <a:t>Raphson</a:t>
            </a:r>
            <a:endParaRPr sz="14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445"/>
              </a:spcBef>
            </a:pPr>
            <a:r>
              <a:rPr dirty="0" sz="1200">
                <a:latin typeface="Calibri"/>
                <a:cs typeface="Calibri"/>
              </a:rPr>
              <a:t>Caracter´ısticas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principales: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148582" y="6726235"/>
            <a:ext cx="4177665" cy="1447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1925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161925" algn="l"/>
              </a:tabLst>
            </a:pPr>
            <a:r>
              <a:rPr dirty="0" sz="1200">
                <a:latin typeface="Calibri"/>
                <a:cs typeface="Calibri"/>
              </a:rPr>
              <a:t>Aplicable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problemas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unidimensionales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multidimensionales</a:t>
            </a:r>
            <a:endParaRPr sz="1200">
              <a:latin typeface="Calibri"/>
              <a:cs typeface="Calibri"/>
            </a:endParaRPr>
          </a:p>
          <a:p>
            <a:pPr marL="161925" indent="-149225">
              <a:lnSpc>
                <a:spcPct val="100000"/>
              </a:lnSpc>
              <a:spcBef>
                <a:spcPts val="910"/>
              </a:spcBef>
              <a:buFont typeface="Lucida Sans Unicode"/>
              <a:buChar char="•"/>
              <a:tabLst>
                <a:tab pos="161925" algn="l"/>
              </a:tabLst>
            </a:pPr>
            <a:r>
              <a:rPr dirty="0" sz="1200">
                <a:latin typeface="Calibri"/>
                <a:cs typeface="Calibri"/>
              </a:rPr>
              <a:t>Soluciona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lineales</a:t>
            </a:r>
            <a:endParaRPr sz="1200">
              <a:latin typeface="Calibri"/>
              <a:cs typeface="Calibri"/>
            </a:endParaRPr>
          </a:p>
          <a:p>
            <a:pPr marL="161925" indent="-149225">
              <a:lnSpc>
                <a:spcPct val="100000"/>
              </a:lnSpc>
              <a:spcBef>
                <a:spcPts val="915"/>
              </a:spcBef>
              <a:buFont typeface="Lucida Sans Unicode"/>
              <a:buChar char="•"/>
              <a:tabLst>
                <a:tab pos="161925" algn="l"/>
              </a:tabLst>
            </a:pPr>
            <a:r>
              <a:rPr dirty="0" sz="1200">
                <a:latin typeface="Calibri"/>
                <a:cs typeface="Calibri"/>
              </a:rPr>
              <a:t>Linealiza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alrededor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punto</a:t>
            </a:r>
            <a:endParaRPr sz="1200">
              <a:latin typeface="Calibri"/>
              <a:cs typeface="Calibri"/>
            </a:endParaRPr>
          </a:p>
          <a:p>
            <a:pPr marL="13970">
              <a:lnSpc>
                <a:spcPct val="100000"/>
              </a:lnSpc>
              <a:spcBef>
                <a:spcPts val="1450"/>
              </a:spcBef>
            </a:pPr>
            <a:r>
              <a:rPr dirty="0" sz="1200" spc="85" b="1">
                <a:latin typeface="Calibri"/>
                <a:cs typeface="Calibri"/>
              </a:rPr>
              <a:t>Sistema</a:t>
            </a:r>
            <a:r>
              <a:rPr dirty="0" sz="1200" spc="215" b="1">
                <a:latin typeface="Calibri"/>
                <a:cs typeface="Calibri"/>
              </a:rPr>
              <a:t> </a:t>
            </a:r>
            <a:r>
              <a:rPr dirty="0" sz="1200" spc="55" b="1">
                <a:latin typeface="Calibri"/>
                <a:cs typeface="Calibri"/>
              </a:rPr>
              <a:t>unidimensional</a:t>
            </a:r>
            <a:endParaRPr sz="1200">
              <a:latin typeface="Calibri"/>
              <a:cs typeface="Calibri"/>
            </a:endParaRPr>
          </a:p>
          <a:p>
            <a:pPr marL="13970">
              <a:lnSpc>
                <a:spcPct val="100000"/>
              </a:lnSpc>
              <a:spcBef>
                <a:spcPts val="720"/>
              </a:spcBef>
            </a:pPr>
            <a:r>
              <a:rPr dirty="0" sz="1200" spc="114">
                <a:latin typeface="Calibri"/>
                <a:cs typeface="Calibri"/>
              </a:rPr>
              <a:t>F(x)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F</a:t>
            </a:r>
            <a:r>
              <a:rPr dirty="0" sz="1200" spc="75">
                <a:latin typeface="Calibri"/>
                <a:cs typeface="Calibri"/>
              </a:rPr>
              <a:t>unci</a:t>
            </a:r>
            <a:r>
              <a:rPr dirty="0" sz="1200" spc="-565">
                <a:latin typeface="Calibri"/>
                <a:cs typeface="Calibri"/>
              </a:rPr>
              <a:t>o</a:t>
            </a:r>
            <a:r>
              <a:rPr dirty="0" sz="1200" spc="75">
                <a:latin typeface="Calibri"/>
                <a:cs typeface="Calibri"/>
              </a:rPr>
              <a:t>´</a:t>
            </a:r>
            <a:r>
              <a:rPr dirty="0" sz="1200" spc="80">
                <a:latin typeface="Calibri"/>
                <a:cs typeface="Calibri"/>
              </a:rPr>
              <a:t>n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(una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ecuac</a:t>
            </a:r>
            <a:r>
              <a:rPr dirty="0" sz="1200" spc="3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incognita).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5379142" y="7965268"/>
            <a:ext cx="16929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s</a:t>
            </a:r>
            <a:r>
              <a:rPr dirty="0" sz="1200" spc="45">
                <a:latin typeface="Calibri"/>
                <a:cs typeface="Calibri"/>
              </a:rPr>
              <a:t>olu</a:t>
            </a:r>
            <a:r>
              <a:rPr dirty="0" sz="1200" spc="40">
                <a:latin typeface="Calibri"/>
                <a:cs typeface="Calibri"/>
              </a:rPr>
              <a:t>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problema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927592" y="8148149"/>
            <a:ext cx="6145530" cy="10325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consiste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x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func</a:t>
            </a:r>
            <a:r>
              <a:rPr dirty="0" sz="1200" spc="60">
                <a:latin typeface="Calibri"/>
                <a:cs typeface="Calibri"/>
              </a:rPr>
              <a:t>i</a:t>
            </a:r>
            <a:r>
              <a:rPr dirty="0" sz="1200" spc="-570">
                <a:latin typeface="Calibri"/>
                <a:cs typeface="Calibri"/>
              </a:rPr>
              <a:t>o</a:t>
            </a:r>
            <a:r>
              <a:rPr dirty="0" sz="1200" spc="65">
                <a:latin typeface="Calibri"/>
                <a:cs typeface="Calibri"/>
              </a:rPr>
              <a:t>´</a:t>
            </a:r>
            <a:r>
              <a:rPr dirty="0" sz="1200" spc="70">
                <a:latin typeface="Calibri"/>
                <a:cs typeface="Calibri"/>
              </a:rPr>
              <a:t>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cumple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c</a:t>
            </a:r>
            <a:r>
              <a:rPr dirty="0" sz="1200" spc="5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ndici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igualdad, </a:t>
            </a:r>
            <a:r>
              <a:rPr dirty="0" sz="1200">
                <a:latin typeface="Calibri"/>
                <a:cs typeface="Calibri"/>
              </a:rPr>
              <a:t>esto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114">
                <a:latin typeface="Calibri"/>
                <a:cs typeface="Calibri"/>
              </a:rPr>
              <a:t>F(x)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algn="just" marL="12700" marR="5080" indent="222250">
              <a:lnSpc>
                <a:spcPct val="100400"/>
              </a:lnSpc>
              <a:spcBef>
                <a:spcPts val="715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problema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resuelto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linealizando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funci´on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alrededor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punto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iterando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rededor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mismo.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linealizaci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func</a:t>
            </a:r>
            <a:r>
              <a:rPr dirty="0" sz="1200" spc="65">
                <a:latin typeface="Calibri"/>
                <a:cs typeface="Calibri"/>
              </a:rPr>
              <a:t>i</a:t>
            </a:r>
            <a:r>
              <a:rPr dirty="0" sz="1200" spc="-575">
                <a:latin typeface="Calibri"/>
                <a:cs typeface="Calibri"/>
              </a:rPr>
              <a:t>o</a:t>
            </a:r>
            <a:r>
              <a:rPr dirty="0" sz="1200" spc="65">
                <a:latin typeface="Calibri"/>
                <a:cs typeface="Calibri"/>
              </a:rPr>
              <a:t>´</a:t>
            </a:r>
            <a:r>
              <a:rPr dirty="0" sz="1200" spc="70">
                <a:latin typeface="Calibri"/>
                <a:cs typeface="Calibri"/>
              </a:rPr>
              <a:t>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explica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trav´es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expansi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serie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Taylor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as´ı: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794252" y="1209068"/>
            <a:ext cx="113855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69975" algn="l"/>
              </a:tabLst>
            </a:pPr>
            <a:r>
              <a:rPr dirty="0" sz="600" spc="-5" i="1">
                <a:latin typeface="Verdana"/>
                <a:cs typeface="Verdana"/>
              </a:rPr>
              <a:t>'</a:t>
            </a:r>
            <a:r>
              <a:rPr dirty="0" sz="600" i="1">
                <a:latin typeface="Verdana"/>
                <a:cs typeface="Verdana"/>
              </a:rPr>
              <a:t>	</a:t>
            </a:r>
            <a:r>
              <a:rPr dirty="0" sz="600" spc="25" i="1">
                <a:latin typeface="Verdana"/>
                <a:cs typeface="Verdana"/>
              </a:rPr>
              <a:t>''</a:t>
            </a:r>
            <a:endParaRPr sz="600">
              <a:latin typeface="Verdana"/>
              <a:cs typeface="Verdana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5207508" y="1128584"/>
            <a:ext cx="3892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225">
                <a:latin typeface="Calibri"/>
                <a:cs typeface="Calibri"/>
              </a:rPr>
              <a:t>Δ</a:t>
            </a:r>
            <a:r>
              <a:rPr dirty="0" sz="1200" spc="225" i="1">
                <a:latin typeface="Calibri"/>
                <a:cs typeface="Calibri"/>
              </a:rPr>
              <a:t>X</a:t>
            </a:r>
            <a:r>
              <a:rPr dirty="0" baseline="31250" sz="1200" spc="337">
                <a:latin typeface="Calibri"/>
                <a:cs typeface="Calibri"/>
              </a:rPr>
              <a:t>2</a:t>
            </a:r>
            <a:endParaRPr baseline="31250"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335015" y="1335847"/>
            <a:ext cx="1422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>
                <a:latin typeface="Calibri"/>
                <a:cs typeface="Calibri"/>
              </a:rPr>
              <a:t>2!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950720" y="1230690"/>
            <a:ext cx="40982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541395" algn="l"/>
              </a:tabLst>
            </a:pPr>
            <a:r>
              <a:rPr dirty="0" sz="1200" spc="200" i="1">
                <a:latin typeface="Calibri"/>
                <a:cs typeface="Calibri"/>
              </a:rPr>
              <a:t>F</a:t>
            </a:r>
            <a:r>
              <a:rPr dirty="0" sz="1200" spc="-110" i="1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(</a:t>
            </a:r>
            <a:r>
              <a:rPr dirty="0" sz="1200" spc="140" i="1">
                <a:latin typeface="Calibri"/>
                <a:cs typeface="Calibri"/>
              </a:rPr>
              <a:t>X</a:t>
            </a:r>
            <a:r>
              <a:rPr dirty="0" baseline="-13888" sz="1200" spc="209" i="1">
                <a:latin typeface="Calibri"/>
                <a:cs typeface="Calibri"/>
              </a:rPr>
              <a:t>o</a:t>
            </a:r>
            <a:r>
              <a:rPr dirty="0" baseline="-13888" sz="1200" spc="19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20">
                <a:latin typeface="Calibri"/>
                <a:cs typeface="Calibri"/>
              </a:rPr>
              <a:t>Δ</a:t>
            </a:r>
            <a:r>
              <a:rPr dirty="0" sz="1200" spc="220" i="1">
                <a:latin typeface="Calibri"/>
                <a:cs typeface="Calibri"/>
              </a:rPr>
              <a:t>X</a:t>
            </a:r>
            <a:r>
              <a:rPr dirty="0" baseline="-13888" sz="1200" spc="330" i="1">
                <a:latin typeface="Calibri"/>
                <a:cs typeface="Calibri"/>
              </a:rPr>
              <a:t>o</a:t>
            </a:r>
            <a:r>
              <a:rPr dirty="0" sz="1200" spc="220">
                <a:latin typeface="Calibri"/>
                <a:cs typeface="Calibri"/>
              </a:rPr>
              <a:t>)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200" i="1">
                <a:latin typeface="Calibri"/>
                <a:cs typeface="Calibri"/>
              </a:rPr>
              <a:t>F</a:t>
            </a:r>
            <a:r>
              <a:rPr dirty="0" sz="1200" spc="-105" i="1">
                <a:latin typeface="Calibri"/>
                <a:cs typeface="Calibri"/>
              </a:rPr>
              <a:t> </a:t>
            </a:r>
            <a:r>
              <a:rPr dirty="0" sz="1200" spc="225">
                <a:latin typeface="Calibri"/>
                <a:cs typeface="Calibri"/>
              </a:rPr>
              <a:t>(</a:t>
            </a:r>
            <a:r>
              <a:rPr dirty="0" sz="1200" spc="225" i="1">
                <a:latin typeface="Calibri"/>
                <a:cs typeface="Calibri"/>
              </a:rPr>
              <a:t>X</a:t>
            </a:r>
            <a:r>
              <a:rPr dirty="0" baseline="-13888" sz="1200" spc="337" i="1">
                <a:latin typeface="Calibri"/>
                <a:cs typeface="Calibri"/>
              </a:rPr>
              <a:t>o</a:t>
            </a:r>
            <a:r>
              <a:rPr dirty="0" sz="1200" spc="225">
                <a:latin typeface="Calibri"/>
                <a:cs typeface="Calibri"/>
              </a:rPr>
              <a:t>)+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00" i="1">
                <a:latin typeface="Calibri"/>
                <a:cs typeface="Calibri"/>
              </a:rPr>
              <a:t>F</a:t>
            </a:r>
            <a:r>
              <a:rPr dirty="0" sz="1200" spc="225" i="1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(</a:t>
            </a:r>
            <a:r>
              <a:rPr dirty="0" sz="1200" spc="195" i="1">
                <a:latin typeface="Calibri"/>
                <a:cs typeface="Calibri"/>
              </a:rPr>
              <a:t>X</a:t>
            </a:r>
            <a:r>
              <a:rPr dirty="0" baseline="-13888" sz="1200" spc="292" i="1">
                <a:latin typeface="Calibri"/>
                <a:cs typeface="Calibri"/>
              </a:rPr>
              <a:t>o</a:t>
            </a:r>
            <a:r>
              <a:rPr dirty="0" sz="1200" spc="195">
                <a:latin typeface="Calibri"/>
                <a:cs typeface="Calibri"/>
              </a:rPr>
              <a:t>)(Δ</a:t>
            </a:r>
            <a:r>
              <a:rPr dirty="0" sz="1200" spc="195" i="1">
                <a:latin typeface="Calibri"/>
                <a:cs typeface="Calibri"/>
              </a:rPr>
              <a:t>X</a:t>
            </a:r>
            <a:r>
              <a:rPr dirty="0" baseline="-13888" sz="1200" spc="292" i="1">
                <a:latin typeface="Calibri"/>
                <a:cs typeface="Calibri"/>
              </a:rPr>
              <a:t>o</a:t>
            </a:r>
            <a:r>
              <a:rPr dirty="0" sz="1200" spc="195">
                <a:latin typeface="Calibri"/>
                <a:cs typeface="Calibri"/>
              </a:rPr>
              <a:t>)+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00" i="1">
                <a:latin typeface="Calibri"/>
                <a:cs typeface="Calibri"/>
              </a:rPr>
              <a:t>F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spc="150">
                <a:latin typeface="Calibri"/>
                <a:cs typeface="Calibri"/>
              </a:rPr>
              <a:t>(</a:t>
            </a:r>
            <a:r>
              <a:rPr dirty="0" sz="1200" spc="150" i="1">
                <a:latin typeface="Calibri"/>
                <a:cs typeface="Calibri"/>
              </a:rPr>
              <a:t>X</a:t>
            </a:r>
            <a:r>
              <a:rPr dirty="0" baseline="-13888" sz="1200" spc="225" i="1">
                <a:latin typeface="Calibri"/>
                <a:cs typeface="Calibri"/>
              </a:rPr>
              <a:t>o</a:t>
            </a:r>
            <a:r>
              <a:rPr dirty="0" sz="1200" spc="150">
                <a:latin typeface="Calibri"/>
                <a:cs typeface="Calibri"/>
              </a:rPr>
              <a:t>)</a:t>
            </a:r>
            <a:r>
              <a:rPr dirty="0" u="sng" baseline="34722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o</a:t>
            </a:r>
            <a:r>
              <a:rPr dirty="0" baseline="34722" sz="1200" spc="52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10" i="1">
                <a:latin typeface="Calibri"/>
                <a:cs typeface="Calibri"/>
              </a:rPr>
              <a:t>......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379467" y="2039650"/>
            <a:ext cx="53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-5" i="1">
                <a:latin typeface="Verdana"/>
                <a:cs typeface="Verdana"/>
              </a:rPr>
              <a:t>'</a:t>
            </a:r>
            <a:endParaRPr sz="600">
              <a:latin typeface="Verdana"/>
              <a:cs typeface="Verdan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902219" y="1695504"/>
            <a:ext cx="6195060" cy="5753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22225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desprecian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terminos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potencias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superiores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2,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quedando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entonces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siguiente </a:t>
            </a:r>
            <a:r>
              <a:rPr dirty="0" sz="1200" spc="45">
                <a:latin typeface="Calibri"/>
                <a:cs typeface="Calibri"/>
              </a:rPr>
              <a:t>expresi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n: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0"/>
              </a:spcBef>
            </a:pPr>
            <a:r>
              <a:rPr dirty="0" sz="1200" spc="200" i="1">
                <a:latin typeface="Calibri"/>
                <a:cs typeface="Calibri"/>
              </a:rPr>
              <a:t>F</a:t>
            </a:r>
            <a:r>
              <a:rPr dirty="0" sz="1200" spc="-110" i="1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(</a:t>
            </a:r>
            <a:r>
              <a:rPr dirty="0" sz="1200" spc="140" i="1">
                <a:latin typeface="Calibri"/>
                <a:cs typeface="Calibri"/>
              </a:rPr>
              <a:t>X</a:t>
            </a:r>
            <a:r>
              <a:rPr dirty="0" baseline="-13888" sz="1200" spc="209" i="1">
                <a:latin typeface="Calibri"/>
                <a:cs typeface="Calibri"/>
              </a:rPr>
              <a:t>o</a:t>
            </a:r>
            <a:r>
              <a:rPr dirty="0" baseline="-13888" sz="1200" spc="18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25">
                <a:latin typeface="Calibri"/>
                <a:cs typeface="Calibri"/>
              </a:rPr>
              <a:t>Δ</a:t>
            </a:r>
            <a:r>
              <a:rPr dirty="0" sz="1200" spc="225" i="1">
                <a:latin typeface="Calibri"/>
                <a:cs typeface="Calibri"/>
              </a:rPr>
              <a:t>X</a:t>
            </a:r>
            <a:r>
              <a:rPr dirty="0" baseline="-13888" sz="1200" spc="337" i="1">
                <a:latin typeface="Calibri"/>
                <a:cs typeface="Calibri"/>
              </a:rPr>
              <a:t>o</a:t>
            </a:r>
            <a:r>
              <a:rPr dirty="0" sz="1200" spc="225">
                <a:latin typeface="Calibri"/>
                <a:cs typeface="Calibri"/>
              </a:rPr>
              <a:t>)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200" i="1">
                <a:latin typeface="Calibri"/>
                <a:cs typeface="Calibri"/>
              </a:rPr>
              <a:t>F</a:t>
            </a:r>
            <a:r>
              <a:rPr dirty="0" sz="1200" spc="-105" i="1">
                <a:latin typeface="Calibri"/>
                <a:cs typeface="Calibri"/>
              </a:rPr>
              <a:t> </a:t>
            </a:r>
            <a:r>
              <a:rPr dirty="0" sz="1200" spc="225">
                <a:latin typeface="Calibri"/>
                <a:cs typeface="Calibri"/>
              </a:rPr>
              <a:t>(</a:t>
            </a:r>
            <a:r>
              <a:rPr dirty="0" sz="1200" spc="225" i="1">
                <a:latin typeface="Calibri"/>
                <a:cs typeface="Calibri"/>
              </a:rPr>
              <a:t>X</a:t>
            </a:r>
            <a:r>
              <a:rPr dirty="0" baseline="-13888" sz="1200" spc="337" i="1">
                <a:latin typeface="Calibri"/>
                <a:cs typeface="Calibri"/>
              </a:rPr>
              <a:t>o</a:t>
            </a:r>
            <a:r>
              <a:rPr dirty="0" sz="1200" spc="225">
                <a:latin typeface="Calibri"/>
                <a:cs typeface="Calibri"/>
              </a:rPr>
              <a:t>)+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200" i="1">
                <a:latin typeface="Calibri"/>
                <a:cs typeface="Calibri"/>
              </a:rPr>
              <a:t>F</a:t>
            </a:r>
            <a:r>
              <a:rPr dirty="0" sz="1200" spc="220" i="1">
                <a:latin typeface="Calibri"/>
                <a:cs typeface="Calibri"/>
              </a:rPr>
              <a:t> </a:t>
            </a:r>
            <a:r>
              <a:rPr dirty="0" sz="1200" spc="170">
                <a:latin typeface="Calibri"/>
                <a:cs typeface="Calibri"/>
              </a:rPr>
              <a:t>(</a:t>
            </a:r>
            <a:r>
              <a:rPr dirty="0" sz="1200" spc="170" i="1">
                <a:latin typeface="Calibri"/>
                <a:cs typeface="Calibri"/>
              </a:rPr>
              <a:t>X</a:t>
            </a:r>
            <a:r>
              <a:rPr dirty="0" baseline="-13888" sz="1200" spc="254" i="1">
                <a:latin typeface="Calibri"/>
                <a:cs typeface="Calibri"/>
              </a:rPr>
              <a:t>o</a:t>
            </a:r>
            <a:r>
              <a:rPr dirty="0" sz="1200" spc="170">
                <a:latin typeface="Calibri"/>
                <a:cs typeface="Calibri"/>
              </a:rPr>
              <a:t>)(Δ</a:t>
            </a:r>
            <a:r>
              <a:rPr dirty="0" sz="1200" spc="170" i="1">
                <a:latin typeface="Calibri"/>
                <a:cs typeface="Calibri"/>
              </a:rPr>
              <a:t>X</a:t>
            </a:r>
            <a:r>
              <a:rPr dirty="0" baseline="-13888" sz="1200" spc="254" i="1">
                <a:latin typeface="Calibri"/>
                <a:cs typeface="Calibri"/>
              </a:rPr>
              <a:t>o</a:t>
            </a:r>
            <a:r>
              <a:rPr dirty="0" sz="1200" spc="17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137403" y="2417881"/>
            <a:ext cx="4619625" cy="5429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1200" spc="110">
                <a:latin typeface="Calibri"/>
                <a:cs typeface="Calibri"/>
              </a:rPr>
              <a:t>Al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despejar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terminos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obtiene:</a:t>
            </a:r>
            <a:endParaRPr sz="1200">
              <a:latin typeface="Calibri"/>
              <a:cs typeface="Calibri"/>
            </a:endParaRPr>
          </a:p>
          <a:p>
            <a:pPr marL="2006600">
              <a:lnSpc>
                <a:spcPts val="450"/>
              </a:lnSpc>
              <a:spcBef>
                <a:spcPts val="1019"/>
              </a:spcBef>
              <a:tabLst>
                <a:tab pos="4231005" algn="l"/>
              </a:tabLst>
            </a:pPr>
            <a:r>
              <a:rPr dirty="0" sz="600" spc="-5" i="1">
                <a:latin typeface="Verdana"/>
                <a:cs typeface="Verdana"/>
              </a:rPr>
              <a:t>'</a:t>
            </a:r>
            <a:r>
              <a:rPr dirty="0" sz="600" i="1">
                <a:latin typeface="Verdana"/>
                <a:cs typeface="Verdana"/>
              </a:rPr>
              <a:t>	</a:t>
            </a:r>
            <a:r>
              <a:rPr dirty="0" sz="600" spc="-5" i="1">
                <a:latin typeface="Verdana"/>
                <a:cs typeface="Verdana"/>
              </a:rPr>
              <a:t>'</a:t>
            </a:r>
            <a:endParaRPr sz="600">
              <a:latin typeface="Verdana"/>
              <a:cs typeface="Verdana"/>
            </a:endParaRPr>
          </a:p>
          <a:p>
            <a:pPr marL="1155700">
              <a:lnSpc>
                <a:spcPts val="1170"/>
              </a:lnSpc>
            </a:pPr>
            <a:r>
              <a:rPr dirty="0" sz="1200" spc="85">
                <a:latin typeface="Lucida Sans Unicode"/>
                <a:cs typeface="Lucida Sans Unicode"/>
              </a:rPr>
              <a:t>−</a:t>
            </a:r>
            <a:r>
              <a:rPr dirty="0" sz="1200" spc="85" i="1">
                <a:latin typeface="Calibri"/>
                <a:cs typeface="Calibri"/>
              </a:rPr>
              <a:t>F</a:t>
            </a:r>
            <a:r>
              <a:rPr dirty="0" sz="1200" spc="-110" i="1">
                <a:latin typeface="Calibri"/>
                <a:cs typeface="Calibri"/>
              </a:rPr>
              <a:t> </a:t>
            </a:r>
            <a:r>
              <a:rPr dirty="0" sz="1200" spc="170">
                <a:latin typeface="Calibri"/>
                <a:cs typeface="Calibri"/>
              </a:rPr>
              <a:t>(</a:t>
            </a:r>
            <a:r>
              <a:rPr dirty="0" sz="1200" spc="170" i="1">
                <a:latin typeface="Calibri"/>
                <a:cs typeface="Calibri"/>
              </a:rPr>
              <a:t>X</a:t>
            </a:r>
            <a:r>
              <a:rPr dirty="0" baseline="-13888" sz="1200" spc="254" i="1">
                <a:latin typeface="Calibri"/>
                <a:cs typeface="Calibri"/>
              </a:rPr>
              <a:t>o</a:t>
            </a:r>
            <a:r>
              <a:rPr dirty="0" sz="1200" spc="170">
                <a:latin typeface="Calibri"/>
                <a:cs typeface="Calibri"/>
              </a:rPr>
              <a:t>)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200" i="1">
                <a:latin typeface="Calibri"/>
                <a:cs typeface="Calibri"/>
              </a:rPr>
              <a:t>F</a:t>
            </a:r>
            <a:r>
              <a:rPr dirty="0" sz="1200" spc="215" i="1">
                <a:latin typeface="Calibri"/>
                <a:cs typeface="Calibri"/>
              </a:rPr>
              <a:t> </a:t>
            </a:r>
            <a:r>
              <a:rPr dirty="0" sz="1200" spc="155">
                <a:latin typeface="Calibri"/>
                <a:cs typeface="Calibri"/>
              </a:rPr>
              <a:t>(</a:t>
            </a:r>
            <a:r>
              <a:rPr dirty="0" sz="1200" spc="155" i="1">
                <a:latin typeface="Calibri"/>
                <a:cs typeface="Calibri"/>
              </a:rPr>
              <a:t>X</a:t>
            </a:r>
            <a:r>
              <a:rPr dirty="0" baseline="-13888" sz="1200" spc="232" i="1">
                <a:latin typeface="Calibri"/>
                <a:cs typeface="Calibri"/>
              </a:rPr>
              <a:t>o</a:t>
            </a:r>
            <a:r>
              <a:rPr dirty="0" sz="1200" spc="155">
                <a:latin typeface="Calibri"/>
                <a:cs typeface="Calibri"/>
              </a:rPr>
              <a:t>)(Δ</a:t>
            </a:r>
            <a:r>
              <a:rPr dirty="0" sz="1200" spc="155" i="1">
                <a:latin typeface="Calibri"/>
                <a:cs typeface="Calibri"/>
              </a:rPr>
              <a:t>X</a:t>
            </a:r>
            <a:r>
              <a:rPr dirty="0" baseline="-13888" sz="1200" spc="232" i="1">
                <a:latin typeface="Calibri"/>
                <a:cs typeface="Calibri"/>
              </a:rPr>
              <a:t>o</a:t>
            </a:r>
            <a:r>
              <a:rPr dirty="0" sz="1200" spc="155">
                <a:latin typeface="Calibri"/>
                <a:cs typeface="Calibri"/>
              </a:rPr>
              <a:t>)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35">
                <a:latin typeface="Lucida Sans Unicode"/>
                <a:cs typeface="Lucida Sans Unicode"/>
              </a:rPr>
              <a:t> </a:t>
            </a:r>
            <a:r>
              <a:rPr dirty="0" sz="1200" spc="210">
                <a:latin typeface="Calibri"/>
                <a:cs typeface="Calibri"/>
              </a:rPr>
              <a:t>Δ</a:t>
            </a:r>
            <a:r>
              <a:rPr dirty="0" sz="1200" spc="210" i="1">
                <a:latin typeface="Calibri"/>
                <a:cs typeface="Calibri"/>
              </a:rPr>
              <a:t>X</a:t>
            </a:r>
            <a:r>
              <a:rPr dirty="0" baseline="-13888" sz="1200" spc="315" i="1">
                <a:latin typeface="Calibri"/>
                <a:cs typeface="Calibri"/>
              </a:rPr>
              <a:t>o</a:t>
            </a:r>
            <a:r>
              <a:rPr dirty="0" baseline="-13888" sz="1200" spc="30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−</a:t>
            </a:r>
            <a:r>
              <a:rPr dirty="0" sz="1200" spc="85" i="1">
                <a:latin typeface="Calibri"/>
                <a:cs typeface="Calibri"/>
              </a:rPr>
              <a:t>F</a:t>
            </a:r>
            <a:r>
              <a:rPr dirty="0" sz="1200" spc="-110" i="1">
                <a:latin typeface="Calibri"/>
                <a:cs typeface="Calibri"/>
              </a:rPr>
              <a:t> </a:t>
            </a:r>
            <a:r>
              <a:rPr dirty="0" sz="1200" spc="150">
                <a:latin typeface="Calibri"/>
                <a:cs typeface="Calibri"/>
              </a:rPr>
              <a:t>(</a:t>
            </a:r>
            <a:r>
              <a:rPr dirty="0" sz="1200" spc="150" i="1">
                <a:latin typeface="Calibri"/>
                <a:cs typeface="Calibri"/>
              </a:rPr>
              <a:t>X</a:t>
            </a:r>
            <a:r>
              <a:rPr dirty="0" baseline="-13888" sz="1200" spc="225" i="1">
                <a:latin typeface="Calibri"/>
                <a:cs typeface="Calibri"/>
              </a:rPr>
              <a:t>o</a:t>
            </a:r>
            <a:r>
              <a:rPr dirty="0" sz="1200" spc="150">
                <a:latin typeface="Calibri"/>
                <a:cs typeface="Calibri"/>
              </a:rPr>
              <a:t>)</a:t>
            </a:r>
            <a:r>
              <a:rPr dirty="0" sz="1200" spc="150" i="1">
                <a:latin typeface="Calibri"/>
                <a:cs typeface="Calibri"/>
              </a:rPr>
              <a:t>/F</a:t>
            </a:r>
            <a:r>
              <a:rPr dirty="0" sz="1200" spc="210" i="1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(</a:t>
            </a:r>
            <a:r>
              <a:rPr dirty="0" sz="1200" spc="120" i="1">
                <a:latin typeface="Calibri"/>
                <a:cs typeface="Calibri"/>
              </a:rPr>
              <a:t>X</a:t>
            </a:r>
            <a:r>
              <a:rPr dirty="0" baseline="-13888" sz="1200" spc="179" i="1">
                <a:latin typeface="Calibri"/>
                <a:cs typeface="Calibri"/>
              </a:rPr>
              <a:t>o</a:t>
            </a:r>
            <a:r>
              <a:rPr dirty="0" sz="1200" spc="12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1541144" y="3295427"/>
            <a:ext cx="5019040" cy="3212465"/>
            <a:chOff x="1541144" y="3295427"/>
            <a:chExt cx="5019040" cy="3212465"/>
          </a:xfrm>
        </p:grpSpPr>
        <p:pic>
          <p:nvPicPr>
            <p:cNvPr id="10" name="object 1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235204" y="6156712"/>
              <a:ext cx="194043" cy="194043"/>
            </a:xfrm>
            <a:prstGeom prst="rect">
              <a:avLst/>
            </a:prstGeom>
          </p:spPr>
        </p:pic>
        <p:sp>
          <p:nvSpPr>
            <p:cNvPr id="11" name="object 11" descr=""/>
            <p:cNvSpPr/>
            <p:nvPr/>
          </p:nvSpPr>
          <p:spPr>
            <a:xfrm>
              <a:off x="1541145" y="6249670"/>
              <a:ext cx="5010150" cy="6350"/>
            </a:xfrm>
            <a:custGeom>
              <a:avLst/>
              <a:gdLst/>
              <a:ahLst/>
              <a:cxnLst/>
              <a:rect l="l" t="t" r="r" b="b"/>
              <a:pathLst>
                <a:path w="5010150" h="6350">
                  <a:moveTo>
                    <a:pt x="5009680" y="3810"/>
                  </a:moveTo>
                  <a:lnTo>
                    <a:pt x="5009185" y="3810"/>
                  </a:lnTo>
                  <a:lnTo>
                    <a:pt x="5009185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5009680" y="6350"/>
                  </a:lnTo>
                  <a:lnTo>
                    <a:pt x="5009680" y="3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6456349" y="6228080"/>
              <a:ext cx="100965" cy="50800"/>
            </a:xfrm>
            <a:custGeom>
              <a:avLst/>
              <a:gdLst/>
              <a:ahLst/>
              <a:cxnLst/>
              <a:rect l="l" t="t" r="r" b="b"/>
              <a:pathLst>
                <a:path w="100965" h="50800">
                  <a:moveTo>
                    <a:pt x="0" y="0"/>
                  </a:moveTo>
                  <a:lnTo>
                    <a:pt x="0" y="50292"/>
                  </a:lnTo>
                  <a:lnTo>
                    <a:pt x="100583" y="251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6456349" y="6228080"/>
              <a:ext cx="100965" cy="50800"/>
            </a:xfrm>
            <a:custGeom>
              <a:avLst/>
              <a:gdLst/>
              <a:ahLst/>
              <a:cxnLst/>
              <a:rect l="l" t="t" r="r" b="b"/>
              <a:pathLst>
                <a:path w="100965" h="50800">
                  <a:moveTo>
                    <a:pt x="0" y="50292"/>
                  </a:moveTo>
                  <a:lnTo>
                    <a:pt x="100583" y="25146"/>
                  </a:lnTo>
                  <a:lnTo>
                    <a:pt x="0" y="0"/>
                  </a:lnTo>
                  <a:lnTo>
                    <a:pt x="0" y="50292"/>
                  </a:lnTo>
                  <a:close/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726596" y="3311982"/>
              <a:ext cx="6350" cy="3192780"/>
            </a:xfrm>
            <a:custGeom>
              <a:avLst/>
              <a:gdLst/>
              <a:ahLst/>
              <a:cxnLst/>
              <a:rect l="l" t="t" r="r" b="b"/>
              <a:pathLst>
                <a:path w="6350" h="3192779">
                  <a:moveTo>
                    <a:pt x="3143" y="0"/>
                  </a:moveTo>
                  <a:lnTo>
                    <a:pt x="0" y="12573"/>
                  </a:lnTo>
                  <a:lnTo>
                    <a:pt x="0" y="3192703"/>
                  </a:lnTo>
                  <a:lnTo>
                    <a:pt x="6286" y="3192703"/>
                  </a:lnTo>
                  <a:lnTo>
                    <a:pt x="6286" y="12573"/>
                  </a:lnTo>
                  <a:lnTo>
                    <a:pt x="31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1704593" y="3311982"/>
              <a:ext cx="50800" cy="100965"/>
            </a:xfrm>
            <a:custGeom>
              <a:avLst/>
              <a:gdLst/>
              <a:ahLst/>
              <a:cxnLst/>
              <a:rect l="l" t="t" r="r" b="b"/>
              <a:pathLst>
                <a:path w="50800" h="100964">
                  <a:moveTo>
                    <a:pt x="25145" y="0"/>
                  </a:moveTo>
                  <a:lnTo>
                    <a:pt x="0" y="100584"/>
                  </a:lnTo>
                  <a:lnTo>
                    <a:pt x="50292" y="100584"/>
                  </a:lnTo>
                  <a:lnTo>
                    <a:pt x="251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1704593" y="3311982"/>
              <a:ext cx="50800" cy="100965"/>
            </a:xfrm>
            <a:custGeom>
              <a:avLst/>
              <a:gdLst/>
              <a:ahLst/>
              <a:cxnLst/>
              <a:rect l="l" t="t" r="r" b="b"/>
              <a:pathLst>
                <a:path w="50800" h="100964">
                  <a:moveTo>
                    <a:pt x="50292" y="100584"/>
                  </a:moveTo>
                  <a:lnTo>
                    <a:pt x="25145" y="0"/>
                  </a:lnTo>
                  <a:lnTo>
                    <a:pt x="0" y="100584"/>
                  </a:lnTo>
                  <a:lnTo>
                    <a:pt x="50292" y="100584"/>
                  </a:lnTo>
                  <a:close/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1729739" y="3990086"/>
              <a:ext cx="4274820" cy="2263140"/>
            </a:xfrm>
            <a:custGeom>
              <a:avLst/>
              <a:gdLst/>
              <a:ahLst/>
              <a:cxnLst/>
              <a:rect l="l" t="t" r="r" b="b"/>
              <a:pathLst>
                <a:path w="4274820" h="2263140">
                  <a:moveTo>
                    <a:pt x="4274820" y="2263140"/>
                  </a:moveTo>
                  <a:lnTo>
                    <a:pt x="4274820" y="0"/>
                  </a:lnTo>
                  <a:lnTo>
                    <a:pt x="0" y="0"/>
                  </a:lnTo>
                </a:path>
              </a:pathLst>
            </a:custGeom>
            <a:ln w="6286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726387" y="399008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 h="0">
                  <a:moveTo>
                    <a:pt x="0" y="0"/>
                  </a:moveTo>
                  <a:lnTo>
                    <a:pt x="6705" y="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5187315" y="3298571"/>
              <a:ext cx="1068705" cy="3206115"/>
            </a:xfrm>
            <a:custGeom>
              <a:avLst/>
              <a:gdLst/>
              <a:ahLst/>
              <a:cxnLst/>
              <a:rect l="l" t="t" r="r" b="b"/>
              <a:pathLst>
                <a:path w="1068704" h="3206115">
                  <a:moveTo>
                    <a:pt x="1068705" y="0"/>
                  </a:moveTo>
                  <a:lnTo>
                    <a:pt x="0" y="320611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5187315" y="3298571"/>
              <a:ext cx="1068705" cy="3206115"/>
            </a:xfrm>
            <a:custGeom>
              <a:avLst/>
              <a:gdLst/>
              <a:ahLst/>
              <a:cxnLst/>
              <a:rect l="l" t="t" r="r" b="b"/>
              <a:pathLst>
                <a:path w="1068704" h="3206115">
                  <a:moveTo>
                    <a:pt x="1068705" y="0"/>
                  </a:moveTo>
                  <a:lnTo>
                    <a:pt x="0" y="3206115"/>
                  </a:lnTo>
                </a:path>
              </a:pathLst>
            </a:custGeom>
            <a:ln w="6286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5250179" y="5373116"/>
              <a:ext cx="0" cy="880110"/>
            </a:xfrm>
            <a:custGeom>
              <a:avLst/>
              <a:gdLst/>
              <a:ahLst/>
              <a:cxnLst/>
              <a:rect l="l" t="t" r="r" b="b"/>
              <a:pathLst>
                <a:path w="0" h="880110">
                  <a:moveTo>
                    <a:pt x="0" y="0"/>
                  </a:moveTo>
                  <a:lnTo>
                    <a:pt x="0" y="88011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5250179" y="5373116"/>
              <a:ext cx="0" cy="880110"/>
            </a:xfrm>
            <a:custGeom>
              <a:avLst/>
              <a:gdLst/>
              <a:ahLst/>
              <a:cxnLst/>
              <a:rect l="l" t="t" r="r" b="b"/>
              <a:pathLst>
                <a:path w="0" h="880110">
                  <a:moveTo>
                    <a:pt x="0" y="880110"/>
                  </a:moveTo>
                  <a:lnTo>
                    <a:pt x="0" y="0"/>
                  </a:lnTo>
                </a:path>
              </a:pathLst>
            </a:custGeom>
            <a:ln w="6286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5121097" y="524738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 h="0">
                  <a:moveTo>
                    <a:pt x="0" y="0"/>
                  </a:moveTo>
                  <a:lnTo>
                    <a:pt x="6705" y="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4181474" y="4933061"/>
              <a:ext cx="1445895" cy="1571625"/>
            </a:xfrm>
            <a:custGeom>
              <a:avLst/>
              <a:gdLst/>
              <a:ahLst/>
              <a:cxnLst/>
              <a:rect l="l" t="t" r="r" b="b"/>
              <a:pathLst>
                <a:path w="1445895" h="1571625">
                  <a:moveTo>
                    <a:pt x="1445895" y="0"/>
                  </a:moveTo>
                  <a:lnTo>
                    <a:pt x="0" y="157162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4181474" y="4933061"/>
              <a:ext cx="1445895" cy="1571625"/>
            </a:xfrm>
            <a:custGeom>
              <a:avLst/>
              <a:gdLst/>
              <a:ahLst/>
              <a:cxnLst/>
              <a:rect l="l" t="t" r="r" b="b"/>
              <a:pathLst>
                <a:path w="1445895" h="1571625">
                  <a:moveTo>
                    <a:pt x="1445895" y="0"/>
                  </a:moveTo>
                  <a:lnTo>
                    <a:pt x="0" y="1571625"/>
                  </a:lnTo>
                </a:path>
              </a:pathLst>
            </a:custGeom>
            <a:ln w="6286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4370069" y="5938901"/>
              <a:ext cx="0" cy="314325"/>
            </a:xfrm>
            <a:custGeom>
              <a:avLst/>
              <a:gdLst/>
              <a:ahLst/>
              <a:cxnLst/>
              <a:rect l="l" t="t" r="r" b="b"/>
              <a:pathLst>
                <a:path w="0" h="314325">
                  <a:moveTo>
                    <a:pt x="0" y="0"/>
                  </a:moveTo>
                  <a:lnTo>
                    <a:pt x="0" y="31432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4370069" y="5938901"/>
              <a:ext cx="0" cy="314325"/>
            </a:xfrm>
            <a:custGeom>
              <a:avLst/>
              <a:gdLst/>
              <a:ahLst/>
              <a:cxnLst/>
              <a:rect l="l" t="t" r="r" b="b"/>
              <a:pathLst>
                <a:path w="0" h="314325">
                  <a:moveTo>
                    <a:pt x="0" y="314325"/>
                  </a:moveTo>
                  <a:lnTo>
                    <a:pt x="0" y="0"/>
                  </a:lnTo>
                </a:path>
              </a:pathLst>
            </a:custGeom>
            <a:ln w="6286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3427094" y="5813171"/>
              <a:ext cx="1257300" cy="628650"/>
            </a:xfrm>
            <a:custGeom>
              <a:avLst/>
              <a:gdLst/>
              <a:ahLst/>
              <a:cxnLst/>
              <a:rect l="l" t="t" r="r" b="b"/>
              <a:pathLst>
                <a:path w="1257300" h="628650">
                  <a:moveTo>
                    <a:pt x="1257300" y="0"/>
                  </a:moveTo>
                  <a:lnTo>
                    <a:pt x="0" y="62865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3427094" y="5813171"/>
              <a:ext cx="1257300" cy="628650"/>
            </a:xfrm>
            <a:custGeom>
              <a:avLst/>
              <a:gdLst/>
              <a:ahLst/>
              <a:cxnLst/>
              <a:rect l="l" t="t" r="r" b="b"/>
              <a:pathLst>
                <a:path w="1257300" h="628650">
                  <a:moveTo>
                    <a:pt x="1257300" y="0"/>
                  </a:moveTo>
                  <a:lnTo>
                    <a:pt x="0" y="628650"/>
                  </a:lnTo>
                </a:path>
              </a:pathLst>
            </a:custGeom>
            <a:ln w="6286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3804284" y="6127496"/>
              <a:ext cx="0" cy="125730"/>
            </a:xfrm>
            <a:custGeom>
              <a:avLst/>
              <a:gdLst/>
              <a:ahLst/>
              <a:cxnLst/>
              <a:rect l="l" t="t" r="r" b="b"/>
              <a:pathLst>
                <a:path w="0" h="125729">
                  <a:moveTo>
                    <a:pt x="0" y="0"/>
                  </a:moveTo>
                  <a:lnTo>
                    <a:pt x="0" y="12572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3804284" y="6127496"/>
              <a:ext cx="0" cy="125730"/>
            </a:xfrm>
            <a:custGeom>
              <a:avLst/>
              <a:gdLst/>
              <a:ahLst/>
              <a:cxnLst/>
              <a:rect l="l" t="t" r="r" b="b"/>
              <a:pathLst>
                <a:path w="0" h="125729">
                  <a:moveTo>
                    <a:pt x="0" y="125729"/>
                  </a:moveTo>
                  <a:lnTo>
                    <a:pt x="0" y="0"/>
                  </a:lnTo>
                </a:path>
              </a:pathLst>
            </a:custGeom>
            <a:ln w="6286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3112769" y="6064631"/>
              <a:ext cx="1005840" cy="314325"/>
            </a:xfrm>
            <a:custGeom>
              <a:avLst/>
              <a:gdLst/>
              <a:ahLst/>
              <a:cxnLst/>
              <a:rect l="l" t="t" r="r" b="b"/>
              <a:pathLst>
                <a:path w="1005839" h="314325">
                  <a:moveTo>
                    <a:pt x="1005840" y="0"/>
                  </a:moveTo>
                  <a:lnTo>
                    <a:pt x="0" y="31432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3112769" y="6064631"/>
              <a:ext cx="1005840" cy="314325"/>
            </a:xfrm>
            <a:custGeom>
              <a:avLst/>
              <a:gdLst/>
              <a:ahLst/>
              <a:cxnLst/>
              <a:rect l="l" t="t" r="r" b="b"/>
              <a:pathLst>
                <a:path w="1005839" h="314325">
                  <a:moveTo>
                    <a:pt x="1005840" y="0"/>
                  </a:moveTo>
                  <a:lnTo>
                    <a:pt x="0" y="314325"/>
                  </a:lnTo>
                </a:path>
              </a:pathLst>
            </a:custGeom>
            <a:ln w="6286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5124449" y="4430141"/>
              <a:ext cx="489584" cy="248285"/>
            </a:xfrm>
            <a:custGeom>
              <a:avLst/>
              <a:gdLst/>
              <a:ahLst/>
              <a:cxnLst/>
              <a:rect l="l" t="t" r="r" b="b"/>
              <a:pathLst>
                <a:path w="489585" h="248285">
                  <a:moveTo>
                    <a:pt x="0" y="0"/>
                  </a:moveTo>
                  <a:lnTo>
                    <a:pt x="0" y="125730"/>
                  </a:lnTo>
                  <a:lnTo>
                    <a:pt x="489508" y="24810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5510022" y="4628794"/>
              <a:ext cx="104139" cy="49530"/>
            </a:xfrm>
            <a:custGeom>
              <a:avLst/>
              <a:gdLst/>
              <a:ahLst/>
              <a:cxnLst/>
              <a:rect l="l" t="t" r="r" b="b"/>
              <a:pathLst>
                <a:path w="104139" h="49529">
                  <a:moveTo>
                    <a:pt x="11734" y="0"/>
                  </a:moveTo>
                  <a:lnTo>
                    <a:pt x="0" y="49453"/>
                  </a:lnTo>
                  <a:lnTo>
                    <a:pt x="103936" y="49453"/>
                  </a:lnTo>
                  <a:lnTo>
                    <a:pt x="117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5510022" y="3990086"/>
              <a:ext cx="997585" cy="688340"/>
            </a:xfrm>
            <a:custGeom>
              <a:avLst/>
              <a:gdLst/>
              <a:ahLst/>
              <a:cxnLst/>
              <a:rect l="l" t="t" r="r" b="b"/>
              <a:pathLst>
                <a:path w="997584" h="688339">
                  <a:moveTo>
                    <a:pt x="0" y="688162"/>
                  </a:moveTo>
                  <a:lnTo>
                    <a:pt x="103936" y="688162"/>
                  </a:lnTo>
                  <a:lnTo>
                    <a:pt x="11734" y="638708"/>
                  </a:lnTo>
                  <a:lnTo>
                    <a:pt x="0" y="688162"/>
                  </a:lnTo>
                  <a:close/>
                </a:path>
                <a:path w="997584" h="688339">
                  <a:moveTo>
                    <a:pt x="620267" y="0"/>
                  </a:moveTo>
                  <a:lnTo>
                    <a:pt x="997457" y="0"/>
                  </a:lnTo>
                </a:path>
                <a:path w="997584" h="688339">
                  <a:moveTo>
                    <a:pt x="805510" y="0"/>
                  </a:moveTo>
                  <a:lnTo>
                    <a:pt x="812215" y="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6315741" y="4003497"/>
              <a:ext cx="6350" cy="866775"/>
            </a:xfrm>
            <a:custGeom>
              <a:avLst/>
              <a:gdLst/>
              <a:ahLst/>
              <a:cxnLst/>
              <a:rect l="l" t="t" r="r" b="b"/>
              <a:pathLst>
                <a:path w="6350" h="866775">
                  <a:moveTo>
                    <a:pt x="3143" y="0"/>
                  </a:moveTo>
                  <a:lnTo>
                    <a:pt x="0" y="12573"/>
                  </a:lnTo>
                  <a:lnTo>
                    <a:pt x="0" y="866698"/>
                  </a:lnTo>
                  <a:lnTo>
                    <a:pt x="6286" y="866698"/>
                  </a:lnTo>
                  <a:lnTo>
                    <a:pt x="6286" y="12573"/>
                  </a:lnTo>
                  <a:lnTo>
                    <a:pt x="31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6293738" y="4003497"/>
              <a:ext cx="50800" cy="100965"/>
            </a:xfrm>
            <a:custGeom>
              <a:avLst/>
              <a:gdLst/>
              <a:ahLst/>
              <a:cxnLst/>
              <a:rect l="l" t="t" r="r" b="b"/>
              <a:pathLst>
                <a:path w="50800" h="100964">
                  <a:moveTo>
                    <a:pt x="25146" y="0"/>
                  </a:moveTo>
                  <a:lnTo>
                    <a:pt x="0" y="100584"/>
                  </a:lnTo>
                  <a:lnTo>
                    <a:pt x="50291" y="100584"/>
                  </a:lnTo>
                  <a:lnTo>
                    <a:pt x="2514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6293738" y="4003497"/>
              <a:ext cx="50800" cy="100965"/>
            </a:xfrm>
            <a:custGeom>
              <a:avLst/>
              <a:gdLst/>
              <a:ahLst/>
              <a:cxnLst/>
              <a:rect l="l" t="t" r="r" b="b"/>
              <a:pathLst>
                <a:path w="50800" h="100964">
                  <a:moveTo>
                    <a:pt x="50291" y="100584"/>
                  </a:moveTo>
                  <a:lnTo>
                    <a:pt x="25146" y="0"/>
                  </a:lnTo>
                  <a:lnTo>
                    <a:pt x="0" y="100584"/>
                  </a:lnTo>
                  <a:lnTo>
                    <a:pt x="50291" y="100584"/>
                  </a:lnTo>
                  <a:close/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6315735" y="5247639"/>
              <a:ext cx="6350" cy="991869"/>
            </a:xfrm>
            <a:custGeom>
              <a:avLst/>
              <a:gdLst/>
              <a:ahLst/>
              <a:cxnLst/>
              <a:rect l="l" t="t" r="r" b="b"/>
              <a:pathLst>
                <a:path w="6350" h="991870">
                  <a:moveTo>
                    <a:pt x="6286" y="0"/>
                  </a:moveTo>
                  <a:lnTo>
                    <a:pt x="0" y="0"/>
                  </a:lnTo>
                  <a:lnTo>
                    <a:pt x="0" y="979170"/>
                  </a:lnTo>
                  <a:lnTo>
                    <a:pt x="1485" y="979170"/>
                  </a:lnTo>
                  <a:lnTo>
                    <a:pt x="1485" y="991870"/>
                  </a:lnTo>
                  <a:lnTo>
                    <a:pt x="4813" y="991870"/>
                  </a:lnTo>
                  <a:lnTo>
                    <a:pt x="4813" y="979170"/>
                  </a:lnTo>
                  <a:lnTo>
                    <a:pt x="6286" y="979170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6293738" y="6139230"/>
              <a:ext cx="50800" cy="100965"/>
            </a:xfrm>
            <a:custGeom>
              <a:avLst/>
              <a:gdLst/>
              <a:ahLst/>
              <a:cxnLst/>
              <a:rect l="l" t="t" r="r" b="b"/>
              <a:pathLst>
                <a:path w="50800" h="100964">
                  <a:moveTo>
                    <a:pt x="50291" y="0"/>
                  </a:moveTo>
                  <a:lnTo>
                    <a:pt x="0" y="0"/>
                  </a:lnTo>
                  <a:lnTo>
                    <a:pt x="25146" y="100584"/>
                  </a:lnTo>
                  <a:lnTo>
                    <a:pt x="5029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6293738" y="6139230"/>
              <a:ext cx="50800" cy="100965"/>
            </a:xfrm>
            <a:custGeom>
              <a:avLst/>
              <a:gdLst/>
              <a:ahLst/>
              <a:cxnLst/>
              <a:rect l="l" t="t" r="r" b="b"/>
              <a:pathLst>
                <a:path w="50800" h="100964">
                  <a:moveTo>
                    <a:pt x="0" y="0"/>
                  </a:moveTo>
                  <a:lnTo>
                    <a:pt x="25146" y="100584"/>
                  </a:lnTo>
                  <a:lnTo>
                    <a:pt x="50291" y="0"/>
                  </a:lnTo>
                  <a:lnTo>
                    <a:pt x="0" y="0"/>
                  </a:lnTo>
                  <a:close/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2987039" y="3361436"/>
              <a:ext cx="3206115" cy="2954655"/>
            </a:xfrm>
            <a:custGeom>
              <a:avLst/>
              <a:gdLst/>
              <a:ahLst/>
              <a:cxnLst/>
              <a:rect l="l" t="t" r="r" b="b"/>
              <a:pathLst>
                <a:path w="3206115" h="2954654">
                  <a:moveTo>
                    <a:pt x="0" y="2954655"/>
                  </a:moveTo>
                  <a:lnTo>
                    <a:pt x="16527" y="2951673"/>
                  </a:lnTo>
                  <a:lnTo>
                    <a:pt x="33066" y="2948630"/>
                  </a:lnTo>
                  <a:lnTo>
                    <a:pt x="49625" y="2945666"/>
                  </a:lnTo>
                  <a:lnTo>
                    <a:pt x="66217" y="2942920"/>
                  </a:lnTo>
                  <a:lnTo>
                    <a:pt x="118075" y="2932880"/>
                  </a:lnTo>
                  <a:lnTo>
                    <a:pt x="169968" y="2923006"/>
                  </a:lnTo>
                  <a:lnTo>
                    <a:pt x="221861" y="2913126"/>
                  </a:lnTo>
                  <a:lnTo>
                    <a:pt x="273718" y="2903067"/>
                  </a:lnTo>
                  <a:lnTo>
                    <a:pt x="325506" y="2892659"/>
                  </a:lnTo>
                  <a:lnTo>
                    <a:pt x="377189" y="2881731"/>
                  </a:lnTo>
                  <a:lnTo>
                    <a:pt x="426822" y="2871562"/>
                  </a:lnTo>
                  <a:lnTo>
                    <a:pt x="476611" y="2861263"/>
                  </a:lnTo>
                  <a:lnTo>
                    <a:pt x="526524" y="2850808"/>
                  </a:lnTo>
                  <a:lnTo>
                    <a:pt x="576526" y="2840167"/>
                  </a:lnTo>
                  <a:lnTo>
                    <a:pt x="626583" y="2829314"/>
                  </a:lnTo>
                  <a:lnTo>
                    <a:pt x="676659" y="2818222"/>
                  </a:lnTo>
                  <a:lnTo>
                    <a:pt x="726721" y="2806864"/>
                  </a:lnTo>
                  <a:lnTo>
                    <a:pt x="776735" y="2795211"/>
                  </a:lnTo>
                  <a:lnTo>
                    <a:pt x="826665" y="2783236"/>
                  </a:lnTo>
                  <a:lnTo>
                    <a:pt x="876478" y="2770913"/>
                  </a:lnTo>
                  <a:lnTo>
                    <a:pt x="926139" y="2758213"/>
                  </a:lnTo>
                  <a:lnTo>
                    <a:pt x="975614" y="2745109"/>
                  </a:lnTo>
                  <a:lnTo>
                    <a:pt x="1024869" y="2731574"/>
                  </a:lnTo>
                  <a:lnTo>
                    <a:pt x="1073868" y="2717580"/>
                  </a:lnTo>
                  <a:lnTo>
                    <a:pt x="1122578" y="2703100"/>
                  </a:lnTo>
                  <a:lnTo>
                    <a:pt x="1170965" y="2688107"/>
                  </a:lnTo>
                  <a:lnTo>
                    <a:pt x="1218937" y="2672701"/>
                  </a:lnTo>
                  <a:lnTo>
                    <a:pt x="1266364" y="2656046"/>
                  </a:lnTo>
                  <a:lnTo>
                    <a:pt x="1313246" y="2638177"/>
                  </a:lnTo>
                  <a:lnTo>
                    <a:pt x="1359584" y="2619131"/>
                  </a:lnTo>
                  <a:lnTo>
                    <a:pt x="1405381" y="2598944"/>
                  </a:lnTo>
                  <a:lnTo>
                    <a:pt x="1450637" y="2577652"/>
                  </a:lnTo>
                  <a:lnTo>
                    <a:pt x="1495354" y="2555292"/>
                  </a:lnTo>
                  <a:lnTo>
                    <a:pt x="1539533" y="2531900"/>
                  </a:lnTo>
                  <a:lnTo>
                    <a:pt x="1583175" y="2507512"/>
                  </a:lnTo>
                  <a:lnTo>
                    <a:pt x="1626282" y="2482164"/>
                  </a:lnTo>
                  <a:lnTo>
                    <a:pt x="1668854" y="2455894"/>
                  </a:lnTo>
                  <a:lnTo>
                    <a:pt x="1710894" y="2428736"/>
                  </a:lnTo>
                  <a:lnTo>
                    <a:pt x="1752403" y="2400728"/>
                  </a:lnTo>
                  <a:lnTo>
                    <a:pt x="1793381" y="2371906"/>
                  </a:lnTo>
                  <a:lnTo>
                    <a:pt x="1833830" y="2342306"/>
                  </a:lnTo>
                  <a:lnTo>
                    <a:pt x="1873752" y="2311964"/>
                  </a:lnTo>
                  <a:lnTo>
                    <a:pt x="1913147" y="2280917"/>
                  </a:lnTo>
                  <a:lnTo>
                    <a:pt x="1952018" y="2249200"/>
                  </a:lnTo>
                  <a:lnTo>
                    <a:pt x="1990365" y="2216851"/>
                  </a:lnTo>
                  <a:lnTo>
                    <a:pt x="2028189" y="2183905"/>
                  </a:lnTo>
                  <a:lnTo>
                    <a:pt x="2065493" y="2150400"/>
                  </a:lnTo>
                  <a:lnTo>
                    <a:pt x="2102277" y="2116370"/>
                  </a:lnTo>
                  <a:lnTo>
                    <a:pt x="2138542" y="2081853"/>
                  </a:lnTo>
                  <a:lnTo>
                    <a:pt x="2174290" y="2046884"/>
                  </a:lnTo>
                  <a:lnTo>
                    <a:pt x="2209565" y="2010929"/>
                  </a:lnTo>
                  <a:lnTo>
                    <a:pt x="2244471" y="1974556"/>
                  </a:lnTo>
                  <a:lnTo>
                    <a:pt x="2278984" y="1937762"/>
                  </a:lnTo>
                  <a:lnTo>
                    <a:pt x="2313078" y="1900544"/>
                  </a:lnTo>
                  <a:lnTo>
                    <a:pt x="2346731" y="1862900"/>
                  </a:lnTo>
                  <a:lnTo>
                    <a:pt x="2379917" y="1824828"/>
                  </a:lnTo>
                  <a:lnTo>
                    <a:pt x="2412612" y="1786326"/>
                  </a:lnTo>
                  <a:lnTo>
                    <a:pt x="2444792" y="1747390"/>
                  </a:lnTo>
                  <a:lnTo>
                    <a:pt x="2476431" y="1708019"/>
                  </a:lnTo>
                  <a:lnTo>
                    <a:pt x="2507507" y="1668211"/>
                  </a:lnTo>
                  <a:lnTo>
                    <a:pt x="2537994" y="1627962"/>
                  </a:lnTo>
                  <a:lnTo>
                    <a:pt x="2567868" y="1587271"/>
                  </a:lnTo>
                  <a:lnTo>
                    <a:pt x="2597104" y="1546135"/>
                  </a:lnTo>
                  <a:lnTo>
                    <a:pt x="2625679" y="1504551"/>
                  </a:lnTo>
                  <a:lnTo>
                    <a:pt x="2653567" y="1462518"/>
                  </a:lnTo>
                  <a:lnTo>
                    <a:pt x="2680745" y="1420032"/>
                  </a:lnTo>
                  <a:lnTo>
                    <a:pt x="2707188" y="1377093"/>
                  </a:lnTo>
                  <a:lnTo>
                    <a:pt x="2732871" y="1333696"/>
                  </a:lnTo>
                  <a:lnTo>
                    <a:pt x="2757771" y="1289840"/>
                  </a:lnTo>
                  <a:lnTo>
                    <a:pt x="2781862" y="1245523"/>
                  </a:lnTo>
                  <a:lnTo>
                    <a:pt x="2805120" y="1200741"/>
                  </a:lnTo>
                  <a:lnTo>
                    <a:pt x="2827521" y="1155493"/>
                  </a:lnTo>
                  <a:lnTo>
                    <a:pt x="2849041" y="1109776"/>
                  </a:lnTo>
                  <a:lnTo>
                    <a:pt x="2869878" y="1062607"/>
                  </a:lnTo>
                  <a:lnTo>
                    <a:pt x="2889854" y="1015070"/>
                  </a:lnTo>
                  <a:lnTo>
                    <a:pt x="2909036" y="967200"/>
                  </a:lnTo>
                  <a:lnTo>
                    <a:pt x="2927493" y="919030"/>
                  </a:lnTo>
                  <a:lnTo>
                    <a:pt x="2945293" y="870595"/>
                  </a:lnTo>
                  <a:lnTo>
                    <a:pt x="2962503" y="821928"/>
                  </a:lnTo>
                  <a:lnTo>
                    <a:pt x="2979191" y="773063"/>
                  </a:lnTo>
                  <a:lnTo>
                    <a:pt x="2995425" y="724034"/>
                  </a:lnTo>
                  <a:lnTo>
                    <a:pt x="3011272" y="674876"/>
                  </a:lnTo>
                  <a:lnTo>
                    <a:pt x="3026802" y="625621"/>
                  </a:lnTo>
                  <a:lnTo>
                    <a:pt x="3042080" y="576304"/>
                  </a:lnTo>
                  <a:lnTo>
                    <a:pt x="3057176" y="526959"/>
                  </a:lnTo>
                  <a:lnTo>
                    <a:pt x="3072157" y="477620"/>
                  </a:lnTo>
                  <a:lnTo>
                    <a:pt x="3087090" y="428320"/>
                  </a:lnTo>
                  <a:lnTo>
                    <a:pt x="3100731" y="380835"/>
                  </a:lnTo>
                  <a:lnTo>
                    <a:pt x="3114259" y="333328"/>
                  </a:lnTo>
                  <a:lnTo>
                    <a:pt x="3127696" y="285802"/>
                  </a:lnTo>
                  <a:lnTo>
                    <a:pt x="3141063" y="238259"/>
                  </a:lnTo>
                  <a:lnTo>
                    <a:pt x="3154383" y="190701"/>
                  </a:lnTo>
                  <a:lnTo>
                    <a:pt x="3167677" y="143132"/>
                  </a:lnTo>
                  <a:lnTo>
                    <a:pt x="3180969" y="95554"/>
                  </a:lnTo>
                  <a:lnTo>
                    <a:pt x="3187674" y="69570"/>
                  </a:lnTo>
                  <a:lnTo>
                    <a:pt x="3193542" y="48615"/>
                  </a:lnTo>
                  <a:lnTo>
                    <a:pt x="3203600" y="10058"/>
                  </a:lnTo>
                  <a:lnTo>
                    <a:pt x="3206115" y="1676"/>
                  </a:lnTo>
                  <a:lnTo>
                    <a:pt x="3206115" y="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4" name="object 44" descr=""/>
          <p:cNvSpPr txBox="1"/>
          <p:nvPr/>
        </p:nvSpPr>
        <p:spPr>
          <a:xfrm>
            <a:off x="1339850" y="3449320"/>
            <a:ext cx="285750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20">
                <a:latin typeface="Times New Roman"/>
                <a:cs typeface="Times New Roman"/>
              </a:rPr>
              <a:t>F(x)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0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77</a:t>
            </a:fld>
          </a:p>
        </p:txBody>
      </p:sp>
      <p:sp>
        <p:nvSpPr>
          <p:cNvPr id="45" name="object 45" descr=""/>
          <p:cNvSpPr txBox="1"/>
          <p:nvPr/>
        </p:nvSpPr>
        <p:spPr>
          <a:xfrm>
            <a:off x="6369044" y="6278245"/>
            <a:ext cx="10096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Times New Roman"/>
                <a:cs typeface="Times New Roman"/>
              </a:rPr>
              <a:t>x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5903585" y="6215379"/>
            <a:ext cx="19621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-24154" sz="1725" spc="-37">
                <a:latin typeface="Times New Roman"/>
                <a:cs typeface="Times New Roman"/>
              </a:rPr>
              <a:t>x</a:t>
            </a:r>
            <a:r>
              <a:rPr dirty="0" sz="900" spc="-25">
                <a:latin typeface="Times New Roman"/>
                <a:cs typeface="Times New Roman"/>
              </a:rPr>
              <a:t>0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5212074" y="6215379"/>
            <a:ext cx="19621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-24154" sz="1725" spc="-37">
                <a:latin typeface="Times New Roman"/>
                <a:cs typeface="Times New Roman"/>
              </a:rPr>
              <a:t>x</a:t>
            </a:r>
            <a:r>
              <a:rPr dirty="0" sz="900" spc="-25"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4331970" y="6215379"/>
            <a:ext cx="19621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-24154" sz="1725" spc="-37">
                <a:latin typeface="Times New Roman"/>
                <a:cs typeface="Times New Roman"/>
              </a:rPr>
              <a:t>x</a:t>
            </a:r>
            <a:r>
              <a:rPr dirty="0" sz="900" spc="-25"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250554" y="6215379"/>
            <a:ext cx="661670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5"/>
              </a:spcBef>
              <a:tabLst>
                <a:tab pos="490220" algn="l"/>
              </a:tabLst>
            </a:pPr>
            <a:r>
              <a:rPr dirty="0" baseline="-24154" sz="1725" spc="-37">
                <a:latin typeface="Times New Roman"/>
                <a:cs typeface="Times New Roman"/>
              </a:rPr>
              <a:t>x</a:t>
            </a:r>
            <a:r>
              <a:rPr dirty="0" sz="900" spc="-25">
                <a:latin typeface="Times New Roman"/>
                <a:cs typeface="Times New Roman"/>
              </a:rPr>
              <a:t>4</a:t>
            </a:r>
            <a:r>
              <a:rPr dirty="0" sz="900">
                <a:latin typeface="Times New Roman"/>
                <a:cs typeface="Times New Roman"/>
              </a:rPr>
              <a:t>	</a:t>
            </a:r>
            <a:r>
              <a:rPr dirty="0" baseline="-24154" sz="1725" spc="-37">
                <a:latin typeface="Times New Roman"/>
                <a:cs typeface="Times New Roman"/>
              </a:rPr>
              <a:t>x</a:t>
            </a:r>
            <a:r>
              <a:rPr dirty="0" sz="900" spc="-25">
                <a:latin typeface="Times New Roman"/>
                <a:cs typeface="Times New Roman"/>
              </a:rPr>
              <a:t>3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4860290" y="4203700"/>
            <a:ext cx="621030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10">
                <a:latin typeface="Times New Roman"/>
                <a:cs typeface="Times New Roman"/>
              </a:rPr>
              <a:t>Pendiente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6180454" y="4958079"/>
            <a:ext cx="344170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10">
                <a:latin typeface="Times New Roman"/>
                <a:cs typeface="Times New Roman"/>
              </a:rPr>
              <a:t>Error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032763" y="6758239"/>
            <a:ext cx="6079490" cy="23920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092835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4.2: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Proceso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convergencia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55">
                <a:latin typeface="Calibri"/>
                <a:cs typeface="Calibri"/>
              </a:rPr>
              <a:t>m´etodo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Newton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Raphson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35"/>
              </a:spcBef>
            </a:pPr>
            <a:endParaRPr sz="1200">
              <a:latin typeface="Calibri"/>
              <a:cs typeface="Calibri"/>
            </a:endParaRPr>
          </a:p>
          <a:p>
            <a:pPr marL="129539">
              <a:lnSpc>
                <a:spcPct val="100000"/>
              </a:lnSpc>
            </a:pPr>
            <a:r>
              <a:rPr dirty="0" sz="1200" spc="100" b="1">
                <a:latin typeface="Calibri"/>
                <a:cs typeface="Calibri"/>
              </a:rPr>
              <a:t>Algoritmo</a:t>
            </a:r>
            <a:r>
              <a:rPr dirty="0" sz="1200" spc="24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50" b="1">
                <a:latin typeface="Calibri"/>
                <a:cs typeface="Calibri"/>
              </a:rPr>
              <a:t> </a:t>
            </a:r>
            <a:r>
              <a:rPr dirty="0" sz="1200" spc="70" b="1">
                <a:latin typeface="Calibri"/>
                <a:cs typeface="Calibri"/>
              </a:rPr>
              <a:t>soluci</a:t>
            </a:r>
            <a:r>
              <a:rPr dirty="0" sz="1200" spc="-580" b="1">
                <a:latin typeface="Calibri"/>
                <a:cs typeface="Calibri"/>
              </a:rPr>
              <a:t>o</a:t>
            </a:r>
            <a:r>
              <a:rPr dirty="0" sz="1200" spc="70" b="1">
                <a:latin typeface="Calibri"/>
                <a:cs typeface="Calibri"/>
              </a:rPr>
              <a:t>´</a:t>
            </a:r>
            <a:r>
              <a:rPr dirty="0" sz="1200" spc="75" b="1">
                <a:latin typeface="Calibri"/>
                <a:cs typeface="Calibri"/>
              </a:rPr>
              <a:t>n</a:t>
            </a:r>
            <a:r>
              <a:rPr dirty="0" sz="1200" spc="250" b="1">
                <a:latin typeface="Calibri"/>
                <a:cs typeface="Calibri"/>
              </a:rPr>
              <a:t> </a:t>
            </a:r>
            <a:r>
              <a:rPr dirty="0" sz="1200" spc="50" b="1">
                <a:latin typeface="Calibri"/>
                <a:cs typeface="Calibri"/>
              </a:rPr>
              <a:t>del</a:t>
            </a:r>
            <a:r>
              <a:rPr dirty="0" sz="1200" spc="254" b="1">
                <a:latin typeface="Calibri"/>
                <a:cs typeface="Calibri"/>
              </a:rPr>
              <a:t> </a:t>
            </a:r>
            <a:r>
              <a:rPr dirty="0" sz="1200" spc="75" b="1">
                <a:latin typeface="Calibri"/>
                <a:cs typeface="Calibri"/>
              </a:rPr>
              <a:t>m</a:t>
            </a:r>
            <a:r>
              <a:rPr dirty="0" sz="1200" spc="-540" b="1">
                <a:latin typeface="Calibri"/>
                <a:cs typeface="Calibri"/>
              </a:rPr>
              <a:t>e</a:t>
            </a:r>
            <a:r>
              <a:rPr dirty="0" sz="1200" spc="60" b="1">
                <a:latin typeface="Calibri"/>
                <a:cs typeface="Calibri"/>
              </a:rPr>
              <a:t>´</a:t>
            </a:r>
            <a:r>
              <a:rPr dirty="0" sz="1200" spc="90" b="1">
                <a:latin typeface="Calibri"/>
                <a:cs typeface="Calibri"/>
              </a:rPr>
              <a:t>t</a:t>
            </a:r>
            <a:r>
              <a:rPr dirty="0" sz="1200" spc="120" b="1">
                <a:latin typeface="Calibri"/>
                <a:cs typeface="Calibri"/>
              </a:rPr>
              <a:t>o</a:t>
            </a:r>
            <a:r>
              <a:rPr dirty="0" sz="1200" spc="80" b="1">
                <a:latin typeface="Calibri"/>
                <a:cs typeface="Calibri"/>
              </a:rPr>
              <a:t>d</a:t>
            </a:r>
            <a:r>
              <a:rPr dirty="0" sz="1200" spc="85" b="1">
                <a:latin typeface="Calibri"/>
                <a:cs typeface="Calibri"/>
              </a:rPr>
              <a:t>o</a:t>
            </a:r>
            <a:r>
              <a:rPr dirty="0" sz="1200" spc="25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54" b="1">
                <a:latin typeface="Calibri"/>
                <a:cs typeface="Calibri"/>
              </a:rPr>
              <a:t> </a:t>
            </a:r>
            <a:r>
              <a:rPr dirty="0" sz="1200" spc="90" b="1">
                <a:latin typeface="Calibri"/>
                <a:cs typeface="Calibri"/>
              </a:rPr>
              <a:t>Newton</a:t>
            </a:r>
            <a:r>
              <a:rPr dirty="0" sz="1200" spc="235" b="1">
                <a:latin typeface="Calibri"/>
                <a:cs typeface="Calibri"/>
              </a:rPr>
              <a:t> </a:t>
            </a:r>
            <a:r>
              <a:rPr dirty="0" sz="1200" spc="85" b="1">
                <a:latin typeface="Calibri"/>
                <a:cs typeface="Calibri"/>
              </a:rPr>
              <a:t>Raphson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35"/>
              </a:spcBef>
            </a:pPr>
            <a:endParaRPr sz="1200">
              <a:latin typeface="Calibri"/>
              <a:cs typeface="Calibri"/>
            </a:endParaRPr>
          </a:p>
          <a:p>
            <a:pPr marL="278765" indent="-189865">
              <a:lnSpc>
                <a:spcPct val="100000"/>
              </a:lnSpc>
              <a:spcBef>
                <a:spcPts val="5"/>
              </a:spcBef>
              <a:buFont typeface="Calibri"/>
              <a:buAutoNum type="arabicPeriod"/>
              <a:tabLst>
                <a:tab pos="278765" algn="l"/>
              </a:tabLst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10" i="1">
                <a:latin typeface="Calibri"/>
                <a:cs typeface="Calibri"/>
              </a:rPr>
              <a:t> </a:t>
            </a:r>
            <a:r>
              <a:rPr dirty="0" sz="1200" spc="200">
                <a:latin typeface="Calibri"/>
                <a:cs typeface="Calibri"/>
              </a:rPr>
              <a:t>=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0 </a:t>
            </a:r>
            <a:endParaRPr sz="1200">
              <a:latin typeface="Calibri"/>
              <a:cs typeface="Calibri"/>
            </a:endParaRPr>
          </a:p>
          <a:p>
            <a:pPr marL="279400" indent="-190500">
              <a:lnSpc>
                <a:spcPct val="100000"/>
              </a:lnSpc>
              <a:spcBef>
                <a:spcPts val="994"/>
              </a:spcBef>
              <a:buAutoNum type="arabicPeriod"/>
              <a:tabLst>
                <a:tab pos="279400" algn="l"/>
              </a:tabLst>
            </a:pPr>
            <a:r>
              <a:rPr dirty="0" sz="1200">
                <a:latin typeface="Calibri"/>
                <a:cs typeface="Calibri"/>
              </a:rPr>
              <a:t>Calcular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110">
                <a:latin typeface="Calibri"/>
                <a:cs typeface="Calibri"/>
              </a:rPr>
              <a:t>g(X)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punto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340" i="1">
                <a:latin typeface="Calibri"/>
                <a:cs typeface="Calibri"/>
              </a:rPr>
              <a:t>X</a:t>
            </a:r>
            <a:r>
              <a:rPr dirty="0" sz="1200" spc="20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210" i="1">
                <a:latin typeface="Calibri"/>
                <a:cs typeface="Calibri"/>
              </a:rPr>
              <a:t>X</a:t>
            </a:r>
            <a:r>
              <a:rPr dirty="0" baseline="31250" sz="1200" spc="315" i="1">
                <a:latin typeface="Calibri"/>
                <a:cs typeface="Calibri"/>
              </a:rPr>
              <a:t>V</a:t>
            </a:r>
            <a:endParaRPr baseline="31250" sz="1200">
              <a:latin typeface="Calibri"/>
              <a:cs typeface="Calibri"/>
            </a:endParaRPr>
          </a:p>
          <a:p>
            <a:pPr marL="278765" marR="43180" indent="-190500">
              <a:lnSpc>
                <a:spcPct val="100000"/>
              </a:lnSpc>
              <a:spcBef>
                <a:spcPts val="1005"/>
              </a:spcBef>
              <a:buAutoNum type="arabicPeriod"/>
              <a:tabLst>
                <a:tab pos="278765" algn="l"/>
              </a:tabLst>
            </a:pPr>
            <a:r>
              <a:rPr dirty="0" sz="1200">
                <a:latin typeface="Calibri"/>
                <a:cs typeface="Calibri"/>
              </a:rPr>
              <a:t>Comparar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110">
                <a:latin typeface="Calibri"/>
                <a:cs typeface="Calibri"/>
              </a:rPr>
              <a:t>g(X)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especificado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ξ</a:t>
            </a:r>
            <a:r>
              <a:rPr dirty="0" sz="1200" spc="30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: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Si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|</a:t>
            </a:r>
            <a:r>
              <a:rPr dirty="0" sz="1200" spc="85" i="1">
                <a:latin typeface="Calibri"/>
                <a:cs typeface="Calibri"/>
              </a:rPr>
              <a:t>g</a:t>
            </a:r>
            <a:r>
              <a:rPr dirty="0" sz="1200" spc="85">
                <a:latin typeface="Calibri"/>
                <a:cs typeface="Calibri"/>
              </a:rPr>
              <a:t>(</a:t>
            </a:r>
            <a:r>
              <a:rPr dirty="0" sz="1200" spc="85" i="1">
                <a:latin typeface="Calibri"/>
                <a:cs typeface="Calibri"/>
              </a:rPr>
              <a:t>X</a:t>
            </a:r>
            <a:r>
              <a:rPr dirty="0" baseline="31250" sz="1200" spc="127" i="1">
                <a:latin typeface="Calibri"/>
                <a:cs typeface="Calibri"/>
              </a:rPr>
              <a:t>V</a:t>
            </a:r>
            <a:r>
              <a:rPr dirty="0" baseline="31250" sz="1200" spc="6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)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spc="140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≤</a:t>
            </a:r>
            <a:r>
              <a:rPr dirty="0" sz="1200" spc="125">
                <a:latin typeface="Lucida Sans Unicode"/>
                <a:cs typeface="Lucida Sans Unicode"/>
              </a:rPr>
              <a:t> </a:t>
            </a:r>
            <a:r>
              <a:rPr dirty="0" sz="1200" spc="55" i="1">
                <a:latin typeface="Calibri"/>
                <a:cs typeface="Calibri"/>
              </a:rPr>
              <a:t>ξ</a:t>
            </a:r>
            <a:r>
              <a:rPr dirty="0" sz="1200" spc="305" i="1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135">
                <a:latin typeface="Lucida Sans Unicode"/>
                <a:cs typeface="Lucida Sans Unicode"/>
              </a:rPr>
              <a:t> </a:t>
            </a:r>
            <a:r>
              <a:rPr dirty="0" sz="1200" spc="340" i="1">
                <a:latin typeface="Calibri"/>
                <a:cs typeface="Calibri"/>
              </a:rPr>
              <a:t>X</a:t>
            </a:r>
            <a:r>
              <a:rPr dirty="0" sz="1200" spc="34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235" i="1">
                <a:latin typeface="Calibri"/>
                <a:cs typeface="Calibri"/>
              </a:rPr>
              <a:t>X</a:t>
            </a:r>
            <a:r>
              <a:rPr dirty="0" baseline="31250" sz="1200" spc="352" i="1">
                <a:latin typeface="Calibri"/>
                <a:cs typeface="Calibri"/>
              </a:rPr>
              <a:t>V</a:t>
            </a:r>
            <a:r>
              <a:rPr dirty="0" baseline="31250" sz="1200" spc="262" i="1">
                <a:latin typeface="Calibri"/>
                <a:cs typeface="Calibri"/>
              </a:rPr>
              <a:t>  </a:t>
            </a:r>
            <a:r>
              <a:rPr dirty="0" sz="1200" spc="65">
                <a:latin typeface="Calibri"/>
                <a:cs typeface="Calibri"/>
              </a:rPr>
              <a:t>(Soluc</a:t>
            </a:r>
            <a:r>
              <a:rPr dirty="0" sz="1200" spc="60">
                <a:latin typeface="Calibri"/>
                <a:cs typeface="Calibri"/>
              </a:rPr>
              <a:t>i</a:t>
            </a:r>
            <a:r>
              <a:rPr dirty="0" sz="1200" spc="-580">
                <a:latin typeface="Calibri"/>
                <a:cs typeface="Calibri"/>
              </a:rPr>
              <a:t>o</a:t>
            </a:r>
            <a:r>
              <a:rPr dirty="0" sz="1200" spc="65">
                <a:latin typeface="Calibri"/>
                <a:cs typeface="Calibri"/>
              </a:rPr>
              <a:t>´n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al </a:t>
            </a:r>
            <a:r>
              <a:rPr dirty="0" sz="1200" spc="-10">
                <a:latin typeface="Calibri"/>
                <a:cs typeface="Calibri"/>
              </a:rPr>
              <a:t>problema)</a:t>
            </a:r>
            <a:endParaRPr sz="1200">
              <a:latin typeface="Calibri"/>
              <a:cs typeface="Calibri"/>
            </a:endParaRPr>
          </a:p>
          <a:p>
            <a:pPr marL="278765" marR="44450" indent="-191135">
              <a:lnSpc>
                <a:spcPct val="100000"/>
              </a:lnSpc>
              <a:spcBef>
                <a:spcPts val="1010"/>
              </a:spcBef>
              <a:buAutoNum type="arabicPeriod"/>
              <a:tabLst>
                <a:tab pos="278765" algn="l"/>
              </a:tabLst>
            </a:pPr>
            <a:r>
              <a:rPr dirty="0" sz="1200">
                <a:latin typeface="Calibri"/>
                <a:cs typeface="Calibri"/>
              </a:rPr>
              <a:t>Linealizar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func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110">
                <a:latin typeface="Calibri"/>
                <a:cs typeface="Calibri"/>
              </a:rPr>
              <a:t>g(X)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torno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punto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(</a:t>
            </a:r>
            <a:r>
              <a:rPr dirty="0" sz="1200" spc="190" i="1">
                <a:latin typeface="Calibri"/>
                <a:cs typeface="Calibri"/>
              </a:rPr>
              <a:t>X</a:t>
            </a:r>
            <a:r>
              <a:rPr dirty="0" baseline="31250" sz="1200" spc="284" i="1">
                <a:latin typeface="Calibri"/>
                <a:cs typeface="Calibri"/>
              </a:rPr>
              <a:t>V</a:t>
            </a:r>
            <a:r>
              <a:rPr dirty="0" baseline="31250" sz="1200" spc="89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140" i="1">
                <a:latin typeface="Calibri"/>
                <a:cs typeface="Calibri"/>
              </a:rPr>
              <a:t>g</a:t>
            </a:r>
            <a:r>
              <a:rPr dirty="0" sz="1200" spc="140">
                <a:latin typeface="Calibri"/>
                <a:cs typeface="Calibri"/>
              </a:rPr>
              <a:t>(</a:t>
            </a:r>
            <a:r>
              <a:rPr dirty="0" sz="1200" spc="140" i="1">
                <a:latin typeface="Calibri"/>
                <a:cs typeface="Calibri"/>
              </a:rPr>
              <a:t>X</a:t>
            </a:r>
            <a:r>
              <a:rPr dirty="0" baseline="31250" sz="1200" spc="209" i="1">
                <a:latin typeface="Calibri"/>
                <a:cs typeface="Calibri"/>
              </a:rPr>
              <a:t>V</a:t>
            </a:r>
            <a:r>
              <a:rPr dirty="0" baseline="31250" sz="1200" spc="52" i="1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))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intermedio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serie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 spc="-10">
                <a:latin typeface="Calibri"/>
                <a:cs typeface="Calibri"/>
              </a:rPr>
              <a:t>Taylor.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74063" y="828068"/>
            <a:ext cx="262001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708025">
              <a:lnSpc>
                <a:spcPts val="420"/>
              </a:lnSpc>
              <a:spcBef>
                <a:spcPts val="95"/>
              </a:spcBef>
            </a:pPr>
            <a:r>
              <a:rPr dirty="0" sz="600" spc="-5" i="1">
                <a:latin typeface="Verdana"/>
                <a:cs typeface="Verdana"/>
              </a:rPr>
              <a:t>'</a:t>
            </a:r>
            <a:endParaRPr sz="600">
              <a:latin typeface="Verdana"/>
              <a:cs typeface="Verdana"/>
            </a:endParaRPr>
          </a:p>
          <a:p>
            <a:pPr marL="38100">
              <a:lnSpc>
                <a:spcPts val="1140"/>
              </a:lnSpc>
            </a:pPr>
            <a:r>
              <a:rPr dirty="0" sz="1200" spc="140" i="1">
                <a:latin typeface="Calibri"/>
                <a:cs typeface="Calibri"/>
              </a:rPr>
              <a:t>g</a:t>
            </a:r>
            <a:r>
              <a:rPr dirty="0" sz="1200" spc="140">
                <a:latin typeface="Calibri"/>
                <a:cs typeface="Calibri"/>
              </a:rPr>
              <a:t>(</a:t>
            </a:r>
            <a:r>
              <a:rPr dirty="0" sz="1200" spc="140" i="1">
                <a:latin typeface="Calibri"/>
                <a:cs typeface="Calibri"/>
              </a:rPr>
              <a:t>X</a:t>
            </a:r>
            <a:r>
              <a:rPr dirty="0" baseline="31250" sz="1200" spc="209" i="1">
                <a:latin typeface="Calibri"/>
                <a:cs typeface="Calibri"/>
              </a:rPr>
              <a:t>V</a:t>
            </a:r>
            <a:r>
              <a:rPr dirty="0" baseline="31250" sz="1200" spc="42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Δ</a:t>
            </a:r>
            <a:r>
              <a:rPr dirty="0" sz="1200" spc="254" i="1">
                <a:latin typeface="Calibri"/>
                <a:cs typeface="Calibri"/>
              </a:rPr>
              <a:t>X</a:t>
            </a:r>
            <a:r>
              <a:rPr dirty="0" baseline="31250" sz="1200" spc="382" i="1">
                <a:latin typeface="Calibri"/>
                <a:cs typeface="Calibri"/>
              </a:rPr>
              <a:t>V</a:t>
            </a:r>
            <a:r>
              <a:rPr dirty="0" baseline="31250" sz="1200" spc="75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140" i="1">
                <a:latin typeface="Calibri"/>
                <a:cs typeface="Calibri"/>
              </a:rPr>
              <a:t>g</a:t>
            </a:r>
            <a:r>
              <a:rPr dirty="0" sz="1200" spc="140">
                <a:latin typeface="Calibri"/>
                <a:cs typeface="Calibri"/>
              </a:rPr>
              <a:t>(</a:t>
            </a:r>
            <a:r>
              <a:rPr dirty="0" sz="1200" spc="140" i="1">
                <a:latin typeface="Calibri"/>
                <a:cs typeface="Calibri"/>
              </a:rPr>
              <a:t>X</a:t>
            </a:r>
            <a:r>
              <a:rPr dirty="0" baseline="31250" sz="1200" spc="209" i="1">
                <a:latin typeface="Calibri"/>
                <a:cs typeface="Calibri"/>
              </a:rPr>
              <a:t>V</a:t>
            </a:r>
            <a:r>
              <a:rPr dirty="0" baseline="31250" sz="1200" spc="60" i="1">
                <a:latin typeface="Calibri"/>
                <a:cs typeface="Calibri"/>
              </a:rPr>
              <a:t> </a:t>
            </a:r>
            <a:r>
              <a:rPr dirty="0" sz="1200" spc="325">
                <a:latin typeface="Calibri"/>
                <a:cs typeface="Calibri"/>
              </a:rPr>
              <a:t>)+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g</a:t>
            </a:r>
            <a:r>
              <a:rPr dirty="0" sz="1200" spc="80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(</a:t>
            </a:r>
            <a:r>
              <a:rPr dirty="0" sz="1200" spc="190" i="1">
                <a:latin typeface="Calibri"/>
                <a:cs typeface="Calibri"/>
              </a:rPr>
              <a:t>X</a:t>
            </a:r>
            <a:r>
              <a:rPr dirty="0" baseline="31250" sz="1200" spc="284" i="1">
                <a:latin typeface="Calibri"/>
                <a:cs typeface="Calibri"/>
              </a:rPr>
              <a:t>V</a:t>
            </a:r>
            <a:r>
              <a:rPr dirty="0" baseline="31250" sz="1200" spc="75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)Δ</a:t>
            </a:r>
            <a:r>
              <a:rPr dirty="0" sz="1200" spc="190" i="1">
                <a:latin typeface="Calibri"/>
                <a:cs typeface="Calibri"/>
              </a:rPr>
              <a:t>X</a:t>
            </a:r>
            <a:r>
              <a:rPr dirty="0" baseline="31250" sz="1200" spc="284" i="1">
                <a:latin typeface="Calibri"/>
                <a:cs typeface="Calibri"/>
              </a:rPr>
              <a:t>V</a:t>
            </a:r>
            <a:endParaRPr baseline="31250"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913635" y="1070385"/>
            <a:ext cx="53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-5" i="1">
                <a:latin typeface="Verdana"/>
                <a:cs typeface="Verdana"/>
              </a:rPr>
              <a:t>'</a:t>
            </a:r>
            <a:endParaRPr sz="600">
              <a:latin typeface="Verdana"/>
              <a:cs typeface="Verdan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83552" y="996722"/>
            <a:ext cx="4285615" cy="1138555"/>
          </a:xfrm>
          <a:prstGeom prst="rect">
            <a:avLst/>
          </a:prstGeom>
        </p:spPr>
        <p:txBody>
          <a:bodyPr wrap="square" lIns="0" tIns="100965" rIns="0" bIns="0" rtlCol="0" vert="horz">
            <a:spAutoFit/>
          </a:bodyPr>
          <a:lstStyle/>
          <a:p>
            <a:pPr marL="228600">
              <a:lnSpc>
                <a:spcPct val="100000"/>
              </a:lnSpc>
              <a:spcBef>
                <a:spcPts val="795"/>
              </a:spcBef>
            </a:pPr>
            <a:r>
              <a:rPr dirty="0" sz="1200">
                <a:latin typeface="Calibri"/>
                <a:cs typeface="Calibri"/>
              </a:rPr>
              <a:t>Siendo: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g</a:t>
            </a:r>
            <a:r>
              <a:rPr dirty="0" sz="1200" spc="80" i="1">
                <a:latin typeface="Calibri"/>
                <a:cs typeface="Calibri"/>
              </a:rPr>
              <a:t> </a:t>
            </a:r>
            <a:r>
              <a:rPr dirty="0" sz="1200" spc="240">
                <a:latin typeface="Calibri"/>
                <a:cs typeface="Calibri"/>
              </a:rPr>
              <a:t>(</a:t>
            </a:r>
            <a:r>
              <a:rPr dirty="0" sz="1200" spc="240" i="1">
                <a:latin typeface="Calibri"/>
                <a:cs typeface="Calibri"/>
              </a:rPr>
              <a:t>X</a:t>
            </a:r>
            <a:r>
              <a:rPr dirty="0" sz="1200" spc="240">
                <a:latin typeface="Calibri"/>
                <a:cs typeface="Calibri"/>
              </a:rPr>
              <a:t>)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65" i="1">
                <a:latin typeface="Calibri"/>
                <a:cs typeface="Calibri"/>
              </a:rPr>
              <a:t>dg/dX</a:t>
            </a:r>
            <a:endParaRPr sz="1200">
              <a:latin typeface="Calibri"/>
              <a:cs typeface="Calibri"/>
            </a:endParaRPr>
          </a:p>
          <a:p>
            <a:pPr algn="r" marR="970280">
              <a:lnSpc>
                <a:spcPts val="415"/>
              </a:lnSpc>
              <a:spcBef>
                <a:spcPts val="350"/>
              </a:spcBef>
            </a:pPr>
            <a:r>
              <a:rPr dirty="0" sz="600" spc="-5" i="1">
                <a:latin typeface="Verdana"/>
                <a:cs typeface="Verdana"/>
              </a:rPr>
              <a:t>'</a:t>
            </a:r>
            <a:endParaRPr sz="600">
              <a:latin typeface="Verdana"/>
              <a:cs typeface="Verdana"/>
            </a:endParaRPr>
          </a:p>
          <a:p>
            <a:pPr marL="228600">
              <a:lnSpc>
                <a:spcPts val="1135"/>
              </a:lnSpc>
            </a:pP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paso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resume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c</a:t>
            </a:r>
            <a:r>
              <a:rPr dirty="0" sz="1200" spc="-530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´lcul</a:t>
            </a:r>
            <a:r>
              <a:rPr dirty="0" sz="1200" spc="50">
                <a:latin typeface="Calibri"/>
                <a:cs typeface="Calibri"/>
              </a:rPr>
              <a:t>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derivada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g</a:t>
            </a:r>
            <a:r>
              <a:rPr dirty="0" sz="1200" spc="75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(</a:t>
            </a:r>
            <a:r>
              <a:rPr dirty="0" sz="1200" spc="190" i="1">
                <a:latin typeface="Calibri"/>
                <a:cs typeface="Calibri"/>
              </a:rPr>
              <a:t>X</a:t>
            </a:r>
            <a:r>
              <a:rPr dirty="0" baseline="31250" sz="1200" spc="284" i="1">
                <a:latin typeface="Calibri"/>
                <a:cs typeface="Calibri"/>
              </a:rPr>
              <a:t>V</a:t>
            </a:r>
            <a:r>
              <a:rPr dirty="0" baseline="31250" sz="1200" spc="67" i="1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925"/>
              </a:spcBef>
            </a:pPr>
            <a:r>
              <a:rPr dirty="0" sz="1200">
                <a:latin typeface="Calibri"/>
                <a:cs typeface="Calibri"/>
              </a:rPr>
              <a:t>5.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Resolver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problema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linealizado,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encontrar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315">
                <a:latin typeface="Calibri"/>
                <a:cs typeface="Calibri"/>
              </a:rPr>
              <a:t>Δ</a:t>
            </a:r>
            <a:r>
              <a:rPr dirty="0" sz="1200" spc="315" i="1">
                <a:latin typeface="Calibri"/>
                <a:cs typeface="Calibri"/>
              </a:rPr>
              <a:t>X</a:t>
            </a:r>
            <a:r>
              <a:rPr dirty="0" sz="1200" spc="21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que:</a:t>
            </a:r>
            <a:endParaRPr sz="1200">
              <a:latin typeface="Calibri"/>
              <a:cs typeface="Calibri"/>
            </a:endParaRPr>
          </a:p>
          <a:p>
            <a:pPr algn="r" marR="1311275">
              <a:lnSpc>
                <a:spcPts val="450"/>
              </a:lnSpc>
              <a:spcBef>
                <a:spcPts val="740"/>
              </a:spcBef>
            </a:pPr>
            <a:r>
              <a:rPr dirty="0" sz="600" spc="-5" i="1">
                <a:latin typeface="Verdana"/>
                <a:cs typeface="Verdana"/>
              </a:rPr>
              <a:t>'</a:t>
            </a:r>
            <a:endParaRPr sz="600">
              <a:latin typeface="Verdana"/>
              <a:cs typeface="Verdana"/>
            </a:endParaRPr>
          </a:p>
          <a:p>
            <a:pPr marL="2256790">
              <a:lnSpc>
                <a:spcPts val="1170"/>
              </a:lnSpc>
            </a:pPr>
            <a:r>
              <a:rPr dirty="0" sz="1200" spc="140" i="1">
                <a:latin typeface="Calibri"/>
                <a:cs typeface="Calibri"/>
              </a:rPr>
              <a:t>g</a:t>
            </a:r>
            <a:r>
              <a:rPr dirty="0" sz="1200" spc="140">
                <a:latin typeface="Calibri"/>
                <a:cs typeface="Calibri"/>
              </a:rPr>
              <a:t>(</a:t>
            </a:r>
            <a:r>
              <a:rPr dirty="0" sz="1200" spc="140" i="1">
                <a:latin typeface="Calibri"/>
                <a:cs typeface="Calibri"/>
              </a:rPr>
              <a:t>X</a:t>
            </a:r>
            <a:r>
              <a:rPr dirty="0" baseline="34722" sz="1200" spc="209" i="1">
                <a:latin typeface="Calibri"/>
                <a:cs typeface="Calibri"/>
              </a:rPr>
              <a:t>V</a:t>
            </a:r>
            <a:r>
              <a:rPr dirty="0" baseline="34722" sz="1200" spc="60" i="1">
                <a:latin typeface="Calibri"/>
                <a:cs typeface="Calibri"/>
              </a:rPr>
              <a:t> </a:t>
            </a:r>
            <a:r>
              <a:rPr dirty="0" sz="1200" spc="325">
                <a:latin typeface="Calibri"/>
                <a:cs typeface="Calibri"/>
              </a:rPr>
              <a:t>)+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g</a:t>
            </a:r>
            <a:r>
              <a:rPr dirty="0" sz="1200" spc="85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(</a:t>
            </a:r>
            <a:r>
              <a:rPr dirty="0" sz="1200" spc="190" i="1">
                <a:latin typeface="Calibri"/>
                <a:cs typeface="Calibri"/>
              </a:rPr>
              <a:t>X</a:t>
            </a:r>
            <a:r>
              <a:rPr dirty="0" baseline="34722" sz="1200" spc="284" i="1">
                <a:latin typeface="Calibri"/>
                <a:cs typeface="Calibri"/>
              </a:rPr>
              <a:t>V</a:t>
            </a:r>
            <a:r>
              <a:rPr dirty="0" baseline="34722" sz="1200" spc="60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)Δ</a:t>
            </a:r>
            <a:r>
              <a:rPr dirty="0" sz="1200" spc="210" i="1">
                <a:latin typeface="Calibri"/>
                <a:cs typeface="Calibri"/>
              </a:rPr>
              <a:t>X</a:t>
            </a:r>
            <a:r>
              <a:rPr dirty="0" baseline="34722" sz="1200" spc="315" i="1">
                <a:latin typeface="Calibri"/>
                <a:cs typeface="Calibri"/>
              </a:rPr>
              <a:t>V</a:t>
            </a:r>
            <a:r>
              <a:rPr dirty="0" baseline="34722" sz="1200" spc="562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0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3698595" y="4870093"/>
            <a:ext cx="78105" cy="0"/>
          </a:xfrm>
          <a:custGeom>
            <a:avLst/>
            <a:gdLst/>
            <a:ahLst/>
            <a:cxnLst/>
            <a:rect l="l" t="t" r="r" b="b"/>
            <a:pathLst>
              <a:path w="78104" h="0">
                <a:moveTo>
                  <a:pt x="0" y="0"/>
                </a:moveTo>
                <a:lnTo>
                  <a:pt x="77724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3832707" y="4831993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 h="0">
                <a:moveTo>
                  <a:pt x="0" y="0"/>
                </a:moveTo>
                <a:lnTo>
                  <a:pt x="13563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2872587" y="5863741"/>
            <a:ext cx="78105" cy="0"/>
          </a:xfrm>
          <a:custGeom>
            <a:avLst/>
            <a:gdLst/>
            <a:ahLst/>
            <a:cxnLst/>
            <a:rect l="l" t="t" r="r" b="b"/>
            <a:pathLst>
              <a:path w="78105" h="0">
                <a:moveTo>
                  <a:pt x="0" y="0"/>
                </a:moveTo>
                <a:lnTo>
                  <a:pt x="77724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3006699" y="5824117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 h="0">
                <a:moveTo>
                  <a:pt x="0" y="0"/>
                </a:moveTo>
                <a:lnTo>
                  <a:pt x="13563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3630015" y="5824117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 h="0">
                <a:moveTo>
                  <a:pt x="0" y="0"/>
                </a:moveTo>
                <a:lnTo>
                  <a:pt x="13563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4079595" y="5824117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 h="0">
                <a:moveTo>
                  <a:pt x="0" y="0"/>
                </a:moveTo>
                <a:lnTo>
                  <a:pt x="13563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4808067" y="5824117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 h="0">
                <a:moveTo>
                  <a:pt x="0" y="0"/>
                </a:moveTo>
                <a:lnTo>
                  <a:pt x="13563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3300831" y="6124345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 h="0">
                <a:moveTo>
                  <a:pt x="0" y="0"/>
                </a:moveTo>
                <a:lnTo>
                  <a:pt x="13563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3646779" y="6961022"/>
            <a:ext cx="78105" cy="0"/>
          </a:xfrm>
          <a:custGeom>
            <a:avLst/>
            <a:gdLst/>
            <a:ahLst/>
            <a:cxnLst/>
            <a:rect l="l" t="t" r="r" b="b"/>
            <a:pathLst>
              <a:path w="78104" h="0">
                <a:moveTo>
                  <a:pt x="0" y="0"/>
                </a:moveTo>
                <a:lnTo>
                  <a:pt x="77724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3780891" y="6921398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 h="0">
                <a:moveTo>
                  <a:pt x="0" y="0"/>
                </a:moveTo>
                <a:lnTo>
                  <a:pt x="135636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2665323" y="7652918"/>
            <a:ext cx="78105" cy="0"/>
          </a:xfrm>
          <a:custGeom>
            <a:avLst/>
            <a:gdLst/>
            <a:ahLst/>
            <a:cxnLst/>
            <a:rect l="l" t="t" r="r" b="b"/>
            <a:pathLst>
              <a:path w="78105" h="0">
                <a:moveTo>
                  <a:pt x="0" y="0"/>
                </a:moveTo>
                <a:lnTo>
                  <a:pt x="77724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2799435" y="7614818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 h="0">
                <a:moveTo>
                  <a:pt x="0" y="0"/>
                </a:moveTo>
                <a:lnTo>
                  <a:pt x="135636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3392271" y="7614818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 h="0">
                <a:moveTo>
                  <a:pt x="0" y="0"/>
                </a:moveTo>
                <a:lnTo>
                  <a:pt x="135636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/>
          <p:nvPr/>
        </p:nvSpPr>
        <p:spPr>
          <a:xfrm>
            <a:off x="3939387" y="7652918"/>
            <a:ext cx="78105" cy="0"/>
          </a:xfrm>
          <a:custGeom>
            <a:avLst/>
            <a:gdLst/>
            <a:ahLst/>
            <a:cxnLst/>
            <a:rect l="l" t="t" r="r" b="b"/>
            <a:pathLst>
              <a:path w="78104" h="0">
                <a:moveTo>
                  <a:pt x="0" y="0"/>
                </a:moveTo>
                <a:lnTo>
                  <a:pt x="77724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/>
          <p:nvPr/>
        </p:nvSpPr>
        <p:spPr>
          <a:xfrm>
            <a:off x="4073499" y="7614818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 h="0">
                <a:moveTo>
                  <a:pt x="0" y="0"/>
                </a:moveTo>
                <a:lnTo>
                  <a:pt x="135636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/>
          <p:nvPr/>
        </p:nvSpPr>
        <p:spPr>
          <a:xfrm>
            <a:off x="4696815" y="7614818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 h="0">
                <a:moveTo>
                  <a:pt x="0" y="0"/>
                </a:moveTo>
                <a:lnTo>
                  <a:pt x="135636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/>
          <p:nvPr/>
        </p:nvSpPr>
        <p:spPr>
          <a:xfrm>
            <a:off x="5105247" y="7614818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 h="0">
                <a:moveTo>
                  <a:pt x="0" y="0"/>
                </a:moveTo>
                <a:lnTo>
                  <a:pt x="135636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864088" y="2285297"/>
            <a:ext cx="6273800" cy="54946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47675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Esto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significa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nueva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estim</a:t>
            </a:r>
            <a:r>
              <a:rPr dirty="0" sz="1200" spc="35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25">
                <a:latin typeface="Calibri"/>
                <a:cs typeface="Calibri"/>
              </a:rPr>
              <a:t>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250">
                <a:latin typeface="Calibri"/>
                <a:cs typeface="Calibri"/>
              </a:rPr>
              <a:t>X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pasa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ser:</a:t>
            </a:r>
            <a:endParaRPr sz="1200">
              <a:latin typeface="Calibri"/>
              <a:cs typeface="Calibri"/>
            </a:endParaRPr>
          </a:p>
          <a:p>
            <a:pPr algn="ctr" marL="339090">
              <a:lnSpc>
                <a:spcPct val="100000"/>
              </a:lnSpc>
              <a:spcBef>
                <a:spcPts val="910"/>
              </a:spcBef>
            </a:pPr>
            <a:r>
              <a:rPr dirty="0" sz="1200" spc="235" i="1">
                <a:latin typeface="Calibri"/>
                <a:cs typeface="Calibri"/>
              </a:rPr>
              <a:t>X</a:t>
            </a:r>
            <a:r>
              <a:rPr dirty="0" baseline="34722" sz="1200" spc="352" i="1">
                <a:latin typeface="Calibri"/>
                <a:cs typeface="Calibri"/>
              </a:rPr>
              <a:t>V</a:t>
            </a:r>
            <a:r>
              <a:rPr dirty="0" baseline="34722" sz="1200" spc="-7" i="1">
                <a:latin typeface="Calibri"/>
                <a:cs typeface="Calibri"/>
              </a:rPr>
              <a:t> </a:t>
            </a:r>
            <a:r>
              <a:rPr dirty="0" baseline="34722" sz="1200" spc="209">
                <a:latin typeface="Calibri"/>
                <a:cs typeface="Calibri"/>
              </a:rPr>
              <a:t>+1</a:t>
            </a:r>
            <a:r>
              <a:rPr dirty="0" baseline="34722" sz="1200" spc="29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235" i="1">
                <a:latin typeface="Calibri"/>
                <a:cs typeface="Calibri"/>
              </a:rPr>
              <a:t>X</a:t>
            </a:r>
            <a:r>
              <a:rPr dirty="0" baseline="34722" sz="1200" spc="352" i="1">
                <a:latin typeface="Calibri"/>
                <a:cs typeface="Calibri"/>
              </a:rPr>
              <a:t>V</a:t>
            </a:r>
            <a:r>
              <a:rPr dirty="0" baseline="34722" sz="1200" spc="45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29">
                <a:latin typeface="Calibri"/>
                <a:cs typeface="Calibri"/>
              </a:rPr>
              <a:t>Δ</a:t>
            </a:r>
            <a:r>
              <a:rPr dirty="0" sz="1200" spc="229" i="1">
                <a:latin typeface="Calibri"/>
                <a:cs typeface="Calibri"/>
              </a:rPr>
              <a:t>X</a:t>
            </a:r>
            <a:r>
              <a:rPr dirty="0" baseline="34722" sz="1200" spc="345" i="1">
                <a:latin typeface="Calibri"/>
                <a:cs typeface="Calibri"/>
              </a:rPr>
              <a:t>V</a:t>
            </a:r>
            <a:endParaRPr baseline="34722" sz="1200">
              <a:latin typeface="Calibri"/>
              <a:cs typeface="Calibri"/>
            </a:endParaRPr>
          </a:p>
          <a:p>
            <a:pPr algn="ctr" marR="1897380">
              <a:lnSpc>
                <a:spcPts val="415"/>
              </a:lnSpc>
              <a:spcBef>
                <a:spcPts val="1275"/>
              </a:spcBef>
            </a:pPr>
            <a:r>
              <a:rPr dirty="0" sz="600" spc="-5" i="1">
                <a:latin typeface="Verdana"/>
                <a:cs typeface="Verdana"/>
              </a:rPr>
              <a:t>'</a:t>
            </a:r>
            <a:endParaRPr sz="600">
              <a:latin typeface="Verdana"/>
              <a:cs typeface="Verdana"/>
            </a:endParaRPr>
          </a:p>
          <a:p>
            <a:pPr marL="447675">
              <a:lnSpc>
                <a:spcPts val="1135"/>
              </a:lnSpc>
            </a:pPr>
            <a:r>
              <a:rPr dirty="0" sz="1200">
                <a:latin typeface="Calibri"/>
                <a:cs typeface="Calibri"/>
              </a:rPr>
              <a:t>Siendo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Δ</a:t>
            </a:r>
            <a:r>
              <a:rPr dirty="0" sz="1200" spc="254" i="1">
                <a:latin typeface="Calibri"/>
                <a:cs typeface="Calibri"/>
              </a:rPr>
              <a:t>X</a:t>
            </a:r>
            <a:r>
              <a:rPr dirty="0" baseline="31250" sz="1200" spc="382" i="1">
                <a:latin typeface="Calibri"/>
                <a:cs typeface="Calibri"/>
              </a:rPr>
              <a:t>V</a:t>
            </a:r>
            <a:r>
              <a:rPr dirty="0" baseline="31250" sz="1200" spc="57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105">
                <a:latin typeface="Lucida Sans Unicode"/>
                <a:cs typeface="Lucida Sans Unicode"/>
              </a:rPr>
              <a:t>−</a:t>
            </a:r>
            <a:r>
              <a:rPr dirty="0" sz="1200" spc="105" i="1">
                <a:latin typeface="Calibri"/>
                <a:cs typeface="Calibri"/>
              </a:rPr>
              <a:t>g</a:t>
            </a:r>
            <a:r>
              <a:rPr dirty="0" sz="1200" spc="105">
                <a:latin typeface="Calibri"/>
                <a:cs typeface="Calibri"/>
              </a:rPr>
              <a:t>(</a:t>
            </a:r>
            <a:r>
              <a:rPr dirty="0" sz="1200" spc="105" i="1">
                <a:latin typeface="Calibri"/>
                <a:cs typeface="Calibri"/>
              </a:rPr>
              <a:t>X</a:t>
            </a:r>
            <a:r>
              <a:rPr dirty="0" baseline="31250" sz="1200" spc="157" i="1">
                <a:latin typeface="Calibri"/>
                <a:cs typeface="Calibri"/>
              </a:rPr>
              <a:t>V</a:t>
            </a:r>
            <a:r>
              <a:rPr dirty="0" baseline="31250" sz="1200" spc="82" i="1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)</a:t>
            </a:r>
            <a:r>
              <a:rPr dirty="0" sz="1200" spc="50" i="1">
                <a:latin typeface="Calibri"/>
                <a:cs typeface="Calibri"/>
              </a:rPr>
              <a:t>/g</a:t>
            </a:r>
            <a:r>
              <a:rPr dirty="0" sz="1200" spc="80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(</a:t>
            </a:r>
            <a:r>
              <a:rPr dirty="0" sz="1200" spc="190" i="1">
                <a:latin typeface="Calibri"/>
                <a:cs typeface="Calibri"/>
              </a:rPr>
              <a:t>X</a:t>
            </a:r>
            <a:r>
              <a:rPr dirty="0" baseline="31250" sz="1200" spc="284" i="1">
                <a:latin typeface="Calibri"/>
                <a:cs typeface="Calibri"/>
              </a:rPr>
              <a:t>V</a:t>
            </a:r>
            <a:r>
              <a:rPr dirty="0" baseline="31250" sz="1200" spc="89" i="1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marL="257175">
              <a:lnSpc>
                <a:spcPct val="100000"/>
              </a:lnSpc>
              <a:spcBef>
                <a:spcPts val="919"/>
              </a:spcBef>
            </a:pPr>
            <a:r>
              <a:rPr dirty="0" sz="1200">
                <a:latin typeface="Calibri"/>
                <a:cs typeface="Calibri"/>
              </a:rPr>
              <a:t>6.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v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v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1,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regresar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2.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29"/>
              </a:spcBef>
            </a:pPr>
            <a:endParaRPr sz="1200">
              <a:latin typeface="Calibri"/>
              <a:cs typeface="Calibri"/>
            </a:endParaRPr>
          </a:p>
          <a:p>
            <a:pPr marL="76200" marR="68580" indent="222250">
              <a:lnSpc>
                <a:spcPct val="100000"/>
              </a:lnSpc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variante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m</a:t>
            </a:r>
            <a:r>
              <a:rPr dirty="0" sz="1200" spc="-605">
                <a:latin typeface="Calibri"/>
                <a:cs typeface="Calibri"/>
              </a:rPr>
              <a:t>e</a:t>
            </a:r>
            <a:r>
              <a:rPr dirty="0" sz="1200" spc="2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t</a:t>
            </a:r>
            <a:r>
              <a:rPr dirty="0" sz="1200" spc="8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d</a:t>
            </a:r>
            <a:r>
              <a:rPr dirty="0" sz="1200" spc="45">
                <a:latin typeface="Calibri"/>
                <a:cs typeface="Calibri"/>
              </a:rPr>
              <a:t>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obtenida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considerando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constante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derivada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durante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todo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pro- </a:t>
            </a:r>
            <a:r>
              <a:rPr dirty="0" sz="1200" spc="-10">
                <a:latin typeface="Calibri"/>
                <a:cs typeface="Calibri"/>
              </a:rPr>
              <a:t>ceso.</a:t>
            </a:r>
            <a:endParaRPr sz="1200">
              <a:latin typeface="Calibri"/>
              <a:cs typeface="Calibri"/>
            </a:endParaRPr>
          </a:p>
          <a:p>
            <a:pPr marL="298450">
              <a:lnSpc>
                <a:spcPct val="100000"/>
              </a:lnSpc>
              <a:spcBef>
                <a:spcPts val="720"/>
              </a:spcBef>
            </a:pPr>
            <a:r>
              <a:rPr dirty="0" sz="1200" spc="85" b="1">
                <a:latin typeface="Calibri"/>
                <a:cs typeface="Calibri"/>
              </a:rPr>
              <a:t>Sistema</a:t>
            </a:r>
            <a:r>
              <a:rPr dirty="0" sz="1200" spc="204" b="1">
                <a:latin typeface="Calibri"/>
                <a:cs typeface="Calibri"/>
              </a:rPr>
              <a:t> </a:t>
            </a:r>
            <a:r>
              <a:rPr dirty="0" sz="1200" spc="90" b="1">
                <a:latin typeface="Calibri"/>
                <a:cs typeface="Calibri"/>
              </a:rPr>
              <a:t>n</a:t>
            </a:r>
            <a:r>
              <a:rPr dirty="0" sz="1200" spc="180" b="1">
                <a:latin typeface="Calibri"/>
                <a:cs typeface="Calibri"/>
              </a:rPr>
              <a:t> </a:t>
            </a:r>
            <a:r>
              <a:rPr dirty="0" sz="1200" spc="55" b="1">
                <a:latin typeface="Calibri"/>
                <a:cs typeface="Calibri"/>
              </a:rPr>
              <a:t>dimensional</a:t>
            </a:r>
            <a:endParaRPr sz="1200">
              <a:latin typeface="Calibri"/>
              <a:cs typeface="Calibri"/>
            </a:endParaRPr>
          </a:p>
          <a:p>
            <a:pPr marL="298450">
              <a:lnSpc>
                <a:spcPct val="100000"/>
              </a:lnSpc>
              <a:spcBef>
                <a:spcPts val="705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m</a:t>
            </a:r>
            <a:r>
              <a:rPr dirty="0" sz="1200" spc="35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tem</a:t>
            </a:r>
            <a:r>
              <a:rPr dirty="0" sz="1200" spc="-545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tico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planteado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forma: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95"/>
              </a:spcBef>
            </a:pP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1200" spc="180" i="1">
                <a:latin typeface="Calibri"/>
                <a:cs typeface="Calibri"/>
              </a:rPr>
              <a:t>g</a:t>
            </a:r>
            <a:r>
              <a:rPr dirty="0" sz="1200" spc="180">
                <a:latin typeface="Calibri"/>
                <a:cs typeface="Calibri"/>
              </a:rPr>
              <a:t>(</a:t>
            </a:r>
            <a:r>
              <a:rPr dirty="0" sz="1200" spc="180" i="1">
                <a:latin typeface="Calibri"/>
                <a:cs typeface="Calibri"/>
              </a:rPr>
              <a:t>X</a:t>
            </a:r>
            <a:r>
              <a:rPr dirty="0" sz="1200" spc="18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marL="298450" marR="1226820" indent="-222885">
              <a:lnSpc>
                <a:spcPct val="149200"/>
              </a:lnSpc>
              <a:spcBef>
                <a:spcPts val="219"/>
              </a:spcBef>
            </a:pPr>
            <a:r>
              <a:rPr dirty="0" sz="1200">
                <a:latin typeface="Calibri"/>
                <a:cs typeface="Calibri"/>
              </a:rPr>
              <a:t>Donde: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 spc="150" i="1">
                <a:latin typeface="Calibri"/>
                <a:cs typeface="Calibri"/>
              </a:rPr>
              <a:t>g</a:t>
            </a:r>
            <a:r>
              <a:rPr dirty="0" sz="1200" spc="150">
                <a:latin typeface="Calibri"/>
                <a:cs typeface="Calibri"/>
              </a:rPr>
              <a:t>(</a:t>
            </a:r>
            <a:r>
              <a:rPr dirty="0" sz="1200" spc="150" i="1">
                <a:latin typeface="Calibri"/>
                <a:cs typeface="Calibri"/>
              </a:rPr>
              <a:t>X</a:t>
            </a:r>
            <a:r>
              <a:rPr dirty="0" sz="1200" spc="150">
                <a:latin typeface="Calibri"/>
                <a:cs typeface="Calibri"/>
              </a:rPr>
              <a:t>)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30">
                <a:latin typeface="Lucida Sans Unicode"/>
                <a:cs typeface="Lucida Sans Unicode"/>
              </a:rPr>
              <a:t> </a:t>
            </a:r>
            <a:r>
              <a:rPr dirty="0" sz="1200" spc="-30">
                <a:latin typeface="Calibri"/>
                <a:cs typeface="Calibri"/>
              </a:rPr>
              <a:t>funci´on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vectorial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n.</a:t>
            </a:r>
            <a:r>
              <a:rPr dirty="0" sz="1200">
                <a:latin typeface="Calibri"/>
                <a:cs typeface="Calibri"/>
              </a:rPr>
              <a:t>1)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340" i="1">
                <a:latin typeface="Calibri"/>
                <a:cs typeface="Calibri"/>
              </a:rPr>
              <a:t>X</a:t>
            </a:r>
            <a:r>
              <a:rPr dirty="0" sz="1200" spc="190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⇒</a:t>
            </a:r>
            <a:r>
              <a:rPr dirty="0" sz="1200">
                <a:latin typeface="Calibri"/>
                <a:cs typeface="Calibri"/>
              </a:rPr>
              <a:t>Vector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in</a:t>
            </a:r>
            <a:r>
              <a:rPr dirty="0" sz="1200" spc="40">
                <a:latin typeface="Calibri"/>
                <a:cs typeface="Calibri"/>
              </a:rPr>
              <a:t>c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gnitas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(</a:t>
            </a:r>
            <a:r>
              <a:rPr dirty="0" sz="1200" spc="45" i="1">
                <a:latin typeface="Calibri"/>
                <a:cs typeface="Calibri"/>
              </a:rPr>
              <a:t>x.</a:t>
            </a:r>
            <a:r>
              <a:rPr dirty="0" sz="1200" spc="45">
                <a:latin typeface="Calibri"/>
                <a:cs typeface="Calibri"/>
              </a:rPr>
              <a:t>1) </a:t>
            </a: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func</a:t>
            </a:r>
            <a:r>
              <a:rPr dirty="0" sz="1200" spc="50">
                <a:latin typeface="Calibri"/>
                <a:cs typeface="Calibri"/>
              </a:rPr>
              <a:t>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vectorial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vector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incognitas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escrito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sigue: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endParaRPr sz="1200">
              <a:latin typeface="Calibri"/>
              <a:cs typeface="Calibri"/>
            </a:endParaRPr>
          </a:p>
          <a:p>
            <a:pPr algn="ctr" marR="15240">
              <a:lnSpc>
                <a:spcPct val="100000"/>
              </a:lnSpc>
              <a:spcBef>
                <a:spcPts val="5"/>
              </a:spcBef>
            </a:pPr>
            <a:r>
              <a:rPr dirty="0" sz="1200" spc="180" i="1">
                <a:latin typeface="Calibri"/>
                <a:cs typeface="Calibri"/>
              </a:rPr>
              <a:t>g</a:t>
            </a:r>
            <a:r>
              <a:rPr dirty="0" sz="1200" spc="180">
                <a:latin typeface="Calibri"/>
                <a:cs typeface="Calibri"/>
              </a:rPr>
              <a:t>(</a:t>
            </a:r>
            <a:r>
              <a:rPr dirty="0" sz="1200" spc="180" i="1">
                <a:latin typeface="Calibri"/>
                <a:cs typeface="Calibri"/>
              </a:rPr>
              <a:t>X</a:t>
            </a:r>
            <a:r>
              <a:rPr dirty="0" sz="1200" spc="180">
                <a:latin typeface="Calibri"/>
                <a:cs typeface="Calibri"/>
              </a:rPr>
              <a:t>)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[</a:t>
            </a:r>
            <a:r>
              <a:rPr dirty="0" sz="1200" spc="85" i="1">
                <a:latin typeface="Calibri"/>
                <a:cs typeface="Calibri"/>
              </a:rPr>
              <a:t>g</a:t>
            </a:r>
            <a:r>
              <a:rPr dirty="0" baseline="-13888" sz="1200" spc="127">
                <a:latin typeface="Calibri"/>
                <a:cs typeface="Calibri"/>
              </a:rPr>
              <a:t>1</a:t>
            </a:r>
            <a:r>
              <a:rPr dirty="0" sz="1200" spc="85">
                <a:latin typeface="Calibri"/>
                <a:cs typeface="Calibri"/>
              </a:rPr>
              <a:t>(</a:t>
            </a:r>
            <a:r>
              <a:rPr dirty="0" sz="1200" spc="85" i="1">
                <a:latin typeface="Calibri"/>
                <a:cs typeface="Calibri"/>
              </a:rPr>
              <a:t>X</a:t>
            </a:r>
            <a:r>
              <a:rPr dirty="0" sz="1200" spc="85">
                <a:latin typeface="Calibri"/>
                <a:cs typeface="Calibri"/>
              </a:rPr>
              <a:t>)</a:t>
            </a:r>
            <a:r>
              <a:rPr dirty="0" sz="1200" spc="85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105" i="1">
                <a:latin typeface="Calibri"/>
                <a:cs typeface="Calibri"/>
              </a:rPr>
              <a:t>g</a:t>
            </a:r>
            <a:r>
              <a:rPr dirty="0" baseline="-13888" sz="1200" spc="157">
                <a:latin typeface="Calibri"/>
                <a:cs typeface="Calibri"/>
              </a:rPr>
              <a:t>2</a:t>
            </a:r>
            <a:r>
              <a:rPr dirty="0" sz="1200" spc="105">
                <a:latin typeface="Calibri"/>
                <a:cs typeface="Calibri"/>
              </a:rPr>
              <a:t>(</a:t>
            </a:r>
            <a:r>
              <a:rPr dirty="0" sz="1200" spc="105" i="1">
                <a:latin typeface="Calibri"/>
                <a:cs typeface="Calibri"/>
              </a:rPr>
              <a:t>X</a:t>
            </a:r>
            <a:r>
              <a:rPr dirty="0" sz="1200" spc="105">
                <a:latin typeface="Calibri"/>
                <a:cs typeface="Calibri"/>
              </a:rPr>
              <a:t>)</a:t>
            </a:r>
            <a:r>
              <a:rPr dirty="0" sz="1200" spc="105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300">
                <a:latin typeface="Lucida Sans Unicode"/>
                <a:cs typeface="Lucida Sans Unicode"/>
              </a:rPr>
              <a:t>···</a:t>
            </a:r>
            <a:r>
              <a:rPr dirty="0" sz="1200" spc="-20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95" i="1">
                <a:latin typeface="Calibri"/>
                <a:cs typeface="Calibri"/>
              </a:rPr>
              <a:t>g</a:t>
            </a:r>
            <a:r>
              <a:rPr dirty="0" baseline="-13888" sz="1200" spc="142" i="1">
                <a:latin typeface="Calibri"/>
                <a:cs typeface="Calibri"/>
              </a:rPr>
              <a:t>n</a:t>
            </a:r>
            <a:r>
              <a:rPr dirty="0" sz="1200" spc="95">
                <a:latin typeface="Calibri"/>
                <a:cs typeface="Calibri"/>
              </a:rPr>
              <a:t>(</a:t>
            </a:r>
            <a:r>
              <a:rPr dirty="0" sz="1200" spc="95" i="1">
                <a:latin typeface="Calibri"/>
                <a:cs typeface="Calibri"/>
              </a:rPr>
              <a:t>X</a:t>
            </a:r>
            <a:r>
              <a:rPr dirty="0" sz="1200" spc="95">
                <a:latin typeface="Calibri"/>
                <a:cs typeface="Calibri"/>
              </a:rPr>
              <a:t>)]</a:t>
            </a:r>
            <a:r>
              <a:rPr dirty="0" baseline="34722" sz="1200" spc="142" i="1">
                <a:latin typeface="Calibri"/>
                <a:cs typeface="Calibri"/>
              </a:rPr>
              <a:t>T</a:t>
            </a:r>
            <a:endParaRPr baseline="34722" sz="1200">
              <a:latin typeface="Calibri"/>
              <a:cs typeface="Calibri"/>
            </a:endParaRPr>
          </a:p>
          <a:p>
            <a:pPr algn="ctr" marR="15240">
              <a:lnSpc>
                <a:spcPct val="100000"/>
              </a:lnSpc>
              <a:spcBef>
                <a:spcPts val="919"/>
              </a:spcBef>
            </a:pPr>
            <a:r>
              <a:rPr dirty="0" sz="1200" spc="200">
                <a:latin typeface="Calibri"/>
                <a:cs typeface="Calibri"/>
              </a:rPr>
              <a:t>(</a:t>
            </a:r>
            <a:r>
              <a:rPr dirty="0" sz="1200" spc="200" i="1">
                <a:latin typeface="Calibri"/>
                <a:cs typeface="Calibri"/>
              </a:rPr>
              <a:t>X</a:t>
            </a:r>
            <a:r>
              <a:rPr dirty="0" sz="1200" spc="200">
                <a:latin typeface="Calibri"/>
                <a:cs typeface="Calibri"/>
              </a:rPr>
              <a:t>)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95">
                <a:latin typeface="Calibri"/>
                <a:cs typeface="Calibri"/>
              </a:rPr>
              <a:t>[</a:t>
            </a:r>
            <a:r>
              <a:rPr dirty="0" sz="1200" spc="95" i="1">
                <a:latin typeface="Calibri"/>
                <a:cs typeface="Calibri"/>
              </a:rPr>
              <a:t>X</a:t>
            </a:r>
            <a:r>
              <a:rPr dirty="0" baseline="-13888" sz="1200" spc="142">
                <a:latin typeface="Calibri"/>
                <a:cs typeface="Calibri"/>
              </a:rPr>
              <a:t>1</a:t>
            </a:r>
            <a:r>
              <a:rPr dirty="0" sz="1200" spc="95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140" i="1">
                <a:latin typeface="Calibri"/>
                <a:cs typeface="Calibri"/>
              </a:rPr>
              <a:t>X</a:t>
            </a:r>
            <a:r>
              <a:rPr dirty="0" baseline="-13888" sz="1200" spc="209">
                <a:latin typeface="Calibri"/>
                <a:cs typeface="Calibri"/>
              </a:rPr>
              <a:t>2</a:t>
            </a:r>
            <a:r>
              <a:rPr dirty="0" sz="1200" spc="14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300">
                <a:latin typeface="Lucida Sans Unicode"/>
                <a:cs typeface="Lucida Sans Unicode"/>
              </a:rPr>
              <a:t>···</a:t>
            </a:r>
            <a:r>
              <a:rPr dirty="0" sz="1200" spc="-195">
                <a:latin typeface="Lucida Sans Unicode"/>
                <a:cs typeface="Lucida Sans Unicode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X</a:t>
            </a:r>
            <a:r>
              <a:rPr dirty="0" baseline="-13888" sz="1200" spc="172" i="1">
                <a:latin typeface="Calibri"/>
                <a:cs typeface="Calibri"/>
              </a:rPr>
              <a:t>n</a:t>
            </a:r>
            <a:r>
              <a:rPr dirty="0" sz="1200" spc="114">
                <a:latin typeface="Calibri"/>
                <a:cs typeface="Calibri"/>
              </a:rPr>
              <a:t>]</a:t>
            </a:r>
            <a:r>
              <a:rPr dirty="0" baseline="34722" sz="1200" spc="172" i="1">
                <a:latin typeface="Calibri"/>
                <a:cs typeface="Calibri"/>
              </a:rPr>
              <a:t>T</a:t>
            </a:r>
            <a:endParaRPr baseline="34722" sz="1200">
              <a:latin typeface="Calibri"/>
              <a:cs typeface="Calibri"/>
            </a:endParaRPr>
          </a:p>
          <a:p>
            <a:pPr marL="76200" marR="69850" indent="222250">
              <a:lnSpc>
                <a:spcPct val="100000"/>
              </a:lnSpc>
              <a:spcBef>
                <a:spcPts val="1250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s</a:t>
            </a:r>
            <a:r>
              <a:rPr dirty="0" sz="1200" spc="4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luci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basicamente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mismos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pasos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algoritmo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unidimensional,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principal </a:t>
            </a:r>
            <a:r>
              <a:rPr dirty="0" sz="1200">
                <a:latin typeface="Calibri"/>
                <a:cs typeface="Calibri"/>
              </a:rPr>
              <a:t>diferencia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consiste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aparici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Jacobiana.</a:t>
            </a:r>
            <a:endParaRPr sz="1200">
              <a:latin typeface="Calibri"/>
              <a:cs typeface="Calibri"/>
            </a:endParaRPr>
          </a:p>
          <a:p>
            <a:pPr marL="298450">
              <a:lnSpc>
                <a:spcPct val="100000"/>
              </a:lnSpc>
              <a:spcBef>
                <a:spcPts val="710"/>
              </a:spcBef>
            </a:pP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L</a:t>
            </a:r>
            <a:r>
              <a:rPr dirty="0" sz="1200" spc="45">
                <a:latin typeface="Calibri"/>
                <a:cs typeface="Calibri"/>
              </a:rPr>
              <a:t>inealizaci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func</a:t>
            </a:r>
            <a:r>
              <a:rPr dirty="0" sz="1200" spc="50">
                <a:latin typeface="Calibri"/>
                <a:cs typeface="Calibri"/>
              </a:rPr>
              <a:t>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vectorial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150" i="1">
                <a:latin typeface="Calibri"/>
                <a:cs typeface="Calibri"/>
              </a:rPr>
              <a:t>g</a:t>
            </a:r>
            <a:r>
              <a:rPr dirty="0" sz="1200" spc="150">
                <a:latin typeface="Calibri"/>
                <a:cs typeface="Calibri"/>
              </a:rPr>
              <a:t>(</a:t>
            </a:r>
            <a:r>
              <a:rPr dirty="0" sz="1200" spc="150" i="1">
                <a:latin typeface="Calibri"/>
                <a:cs typeface="Calibri"/>
              </a:rPr>
              <a:t>X</a:t>
            </a:r>
            <a:r>
              <a:rPr dirty="0" sz="1200" spc="150">
                <a:latin typeface="Calibri"/>
                <a:cs typeface="Calibri"/>
              </a:rPr>
              <a:t>)</a:t>
            </a:r>
            <a:r>
              <a:rPr dirty="0" sz="1200" spc="40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para</a:t>
            </a:r>
            <a:r>
              <a:rPr dirty="0" sz="1200" spc="415" i="1">
                <a:latin typeface="Calibri"/>
                <a:cs typeface="Calibri"/>
              </a:rPr>
              <a:t> </a:t>
            </a:r>
            <a:r>
              <a:rPr dirty="0" sz="1200" spc="340" i="1">
                <a:latin typeface="Calibri"/>
                <a:cs typeface="Calibri"/>
              </a:rPr>
              <a:t>X</a:t>
            </a:r>
            <a:r>
              <a:rPr dirty="0" sz="1200" spc="16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210" i="1">
                <a:latin typeface="Calibri"/>
                <a:cs typeface="Calibri"/>
              </a:rPr>
              <a:t>X</a:t>
            </a:r>
            <a:r>
              <a:rPr dirty="0" baseline="31250" sz="1200" spc="315" i="1">
                <a:latin typeface="Calibri"/>
                <a:cs typeface="Calibri"/>
              </a:rPr>
              <a:t>V</a:t>
            </a:r>
            <a:endParaRPr baseline="31250" sz="1200">
              <a:latin typeface="Calibri"/>
              <a:cs typeface="Calibri"/>
            </a:endParaRPr>
          </a:p>
          <a:p>
            <a:pPr marL="298450">
              <a:lnSpc>
                <a:spcPct val="100000"/>
              </a:lnSpc>
              <a:spcBef>
                <a:spcPts val="720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linealizac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dada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primeros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t</a:t>
            </a:r>
            <a:r>
              <a:rPr dirty="0" sz="1200" spc="-590">
                <a:latin typeface="Calibri"/>
                <a:cs typeface="Calibri"/>
              </a:rPr>
              <a:t>e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rmin</a:t>
            </a:r>
            <a:r>
              <a:rPr dirty="0" sz="1200" spc="50">
                <a:latin typeface="Calibri"/>
                <a:cs typeface="Calibri"/>
              </a:rPr>
              <a:t>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serie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Taylor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as´ı: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endParaRPr sz="1200">
              <a:latin typeface="Calibri"/>
              <a:cs typeface="Calibri"/>
            </a:endParaRPr>
          </a:p>
          <a:p>
            <a:pPr algn="ctr" marR="24130">
              <a:lnSpc>
                <a:spcPct val="100000"/>
              </a:lnSpc>
              <a:spcBef>
                <a:spcPts val="5"/>
              </a:spcBef>
            </a:pPr>
            <a:r>
              <a:rPr dirty="0" sz="1200" spc="135" i="1">
                <a:latin typeface="Calibri"/>
                <a:cs typeface="Calibri"/>
              </a:rPr>
              <a:t>g</a:t>
            </a:r>
            <a:r>
              <a:rPr dirty="0" sz="1200" spc="135">
                <a:latin typeface="Calibri"/>
                <a:cs typeface="Calibri"/>
              </a:rPr>
              <a:t>(</a:t>
            </a:r>
            <a:r>
              <a:rPr dirty="0" sz="1200" spc="135" i="1">
                <a:latin typeface="Calibri"/>
                <a:cs typeface="Calibri"/>
              </a:rPr>
              <a:t>X</a:t>
            </a:r>
            <a:r>
              <a:rPr dirty="0" baseline="48611" sz="1200" spc="202" i="1">
                <a:latin typeface="Calibri"/>
                <a:cs typeface="Calibri"/>
              </a:rPr>
              <a:t>V</a:t>
            </a:r>
            <a:r>
              <a:rPr dirty="0" baseline="48611" sz="1200" spc="46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15">
                <a:latin typeface="Calibri"/>
                <a:cs typeface="Calibri"/>
              </a:rPr>
              <a:t>Δ(</a:t>
            </a:r>
            <a:r>
              <a:rPr dirty="0" sz="1200" spc="215" i="1">
                <a:latin typeface="Calibri"/>
                <a:cs typeface="Calibri"/>
              </a:rPr>
              <a:t>X</a:t>
            </a:r>
            <a:r>
              <a:rPr dirty="0" baseline="48611" sz="1200" spc="322" i="1">
                <a:latin typeface="Calibri"/>
                <a:cs typeface="Calibri"/>
              </a:rPr>
              <a:t>V</a:t>
            </a:r>
            <a:r>
              <a:rPr dirty="0" baseline="48611" sz="1200" spc="82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))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g</a:t>
            </a:r>
            <a:r>
              <a:rPr dirty="0" sz="1200" spc="135">
                <a:latin typeface="Calibri"/>
                <a:cs typeface="Calibri"/>
              </a:rPr>
              <a:t>(</a:t>
            </a:r>
            <a:r>
              <a:rPr dirty="0" sz="1200" spc="135" i="1">
                <a:latin typeface="Calibri"/>
                <a:cs typeface="Calibri"/>
              </a:rPr>
              <a:t>X</a:t>
            </a:r>
            <a:r>
              <a:rPr dirty="0" baseline="48611" sz="1200" spc="202" i="1">
                <a:latin typeface="Calibri"/>
                <a:cs typeface="Calibri"/>
              </a:rPr>
              <a:t>V</a:t>
            </a:r>
            <a:r>
              <a:rPr dirty="0" baseline="48611" sz="1200" spc="89" i="1">
                <a:latin typeface="Calibri"/>
                <a:cs typeface="Calibri"/>
              </a:rPr>
              <a:t> </a:t>
            </a:r>
            <a:r>
              <a:rPr dirty="0" sz="1200" spc="325">
                <a:latin typeface="Calibri"/>
                <a:cs typeface="Calibri"/>
              </a:rPr>
              <a:t>)+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225" i="1">
                <a:latin typeface="Calibri"/>
                <a:cs typeface="Calibri"/>
              </a:rPr>
              <a:t>J</a:t>
            </a:r>
            <a:r>
              <a:rPr dirty="0" sz="1200" spc="225">
                <a:latin typeface="Calibri"/>
                <a:cs typeface="Calibri"/>
              </a:rPr>
              <a:t>(</a:t>
            </a:r>
            <a:r>
              <a:rPr dirty="0" sz="1200" spc="225" i="1">
                <a:latin typeface="Calibri"/>
                <a:cs typeface="Calibri"/>
              </a:rPr>
              <a:t>X</a:t>
            </a:r>
            <a:r>
              <a:rPr dirty="0" baseline="48611" sz="1200" spc="337" i="1">
                <a:latin typeface="Calibri"/>
                <a:cs typeface="Calibri"/>
              </a:rPr>
              <a:t>V</a:t>
            </a:r>
            <a:r>
              <a:rPr dirty="0" baseline="48611" sz="1200" spc="89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)Δ</a:t>
            </a:r>
            <a:r>
              <a:rPr dirty="0" sz="1200" spc="190" i="1">
                <a:latin typeface="Calibri"/>
                <a:cs typeface="Calibri"/>
              </a:rPr>
              <a:t>X</a:t>
            </a:r>
            <a:r>
              <a:rPr dirty="0" baseline="48611" sz="1200" spc="284" i="1">
                <a:latin typeface="Calibri"/>
                <a:cs typeface="Calibri"/>
              </a:rPr>
              <a:t>V</a:t>
            </a:r>
            <a:endParaRPr baseline="48611" sz="12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124711" y="7962199"/>
            <a:ext cx="23387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Siendo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Jacobiana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254" i="1">
                <a:latin typeface="Calibri"/>
                <a:cs typeface="Calibri"/>
              </a:rPr>
              <a:t>J</a:t>
            </a:r>
            <a:r>
              <a:rPr dirty="0" sz="1200" spc="26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u="sng" baseline="34722" sz="1200" spc="-3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baseline="34722" sz="1200" spc="-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∂g</a:t>
            </a:r>
            <a:endParaRPr baseline="34722" sz="12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273044" y="8064625"/>
            <a:ext cx="1822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70" i="1">
                <a:latin typeface="Calibri"/>
                <a:cs typeface="Calibri"/>
              </a:rPr>
              <a:t>∂X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863088" y="8678478"/>
            <a:ext cx="2800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 i="1">
                <a:latin typeface="Calibri"/>
                <a:cs typeface="Calibri"/>
              </a:rPr>
              <a:t>J</a:t>
            </a:r>
            <a:r>
              <a:rPr dirty="0" sz="1200" spc="175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3186531" y="8805062"/>
            <a:ext cx="222885" cy="0"/>
          </a:xfrm>
          <a:custGeom>
            <a:avLst/>
            <a:gdLst/>
            <a:ahLst/>
            <a:cxnLst/>
            <a:rect l="l" t="t" r="r" b="b"/>
            <a:pathLst>
              <a:path w="222885" h="0">
                <a:moveTo>
                  <a:pt x="0" y="0"/>
                </a:moveTo>
                <a:lnTo>
                  <a:pt x="222504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3173983" y="8552831"/>
            <a:ext cx="241300" cy="436880"/>
          </a:xfrm>
          <a:prstGeom prst="rect">
            <a:avLst/>
          </a:prstGeom>
        </p:spPr>
        <p:txBody>
          <a:bodyPr wrap="square" lIns="0" tIns="35560" rIns="0" bIns="0" rtlCol="0" vert="horz">
            <a:spAutoFit/>
          </a:bodyPr>
          <a:lstStyle/>
          <a:p>
            <a:pPr marL="43180">
              <a:lnSpc>
                <a:spcPct val="100000"/>
              </a:lnSpc>
              <a:spcBef>
                <a:spcPts val="280"/>
              </a:spcBef>
            </a:pPr>
            <a:r>
              <a:rPr dirty="0" sz="1200" spc="-25" i="1">
                <a:latin typeface="Calibri"/>
                <a:cs typeface="Calibri"/>
              </a:rPr>
              <a:t>∂g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dirty="0" sz="1200" spc="180" i="1">
                <a:latin typeface="Calibri"/>
                <a:cs typeface="Calibri"/>
              </a:rPr>
              <a:t>∂X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0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77</a:t>
            </a:fld>
          </a:p>
        </p:txBody>
      </p:sp>
      <p:sp>
        <p:nvSpPr>
          <p:cNvPr id="28" name="object 28" descr=""/>
          <p:cNvSpPr txBox="1"/>
          <p:nvPr/>
        </p:nvSpPr>
        <p:spPr>
          <a:xfrm>
            <a:off x="3454400" y="8678471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29" name="object 29" descr=""/>
          <p:cNvGraphicFramePr>
            <a:graphicFrameLocks noGrp="1"/>
          </p:cNvGraphicFramePr>
          <p:nvPr/>
        </p:nvGraphicFramePr>
        <p:xfrm>
          <a:off x="3620871" y="8396630"/>
          <a:ext cx="1582420" cy="8083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87350"/>
                <a:gridCol w="386080"/>
                <a:gridCol w="329564"/>
                <a:gridCol w="398144"/>
              </a:tblGrid>
              <a:tr h="207010">
                <a:tc>
                  <a:txBody>
                    <a:bodyPr/>
                    <a:lstStyle/>
                    <a:p>
                      <a:pPr marL="91440">
                        <a:lnSpc>
                          <a:spcPts val="715"/>
                        </a:lnSpc>
                      </a:pPr>
                      <a:r>
                        <a:rPr dirty="0" u="sng" sz="800" spc="-5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u="sng" sz="800" spc="-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∂g</a:t>
                      </a:r>
                      <a:r>
                        <a:rPr dirty="0" u="sng" baseline="-9259" sz="900" spc="-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1</a:t>
                      </a:r>
                      <a:r>
                        <a:rPr dirty="0" u="sng" baseline="-9259" sz="900" spc="750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 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  <a:p>
                      <a:pPr marL="91440">
                        <a:lnSpc>
                          <a:spcPts val="815"/>
                        </a:lnSpc>
                      </a:pPr>
                      <a:r>
                        <a:rPr dirty="0" sz="800" spc="110" i="1">
                          <a:latin typeface="Calibri"/>
                          <a:cs typeface="Calibri"/>
                        </a:rPr>
                        <a:t>∂X</a:t>
                      </a:r>
                      <a:r>
                        <a:rPr dirty="0" baseline="-9259" sz="900" spc="165">
                          <a:latin typeface="Calibri"/>
                          <a:cs typeface="Calibri"/>
                        </a:rPr>
                        <a:t>1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9535">
                        <a:lnSpc>
                          <a:spcPts val="715"/>
                        </a:lnSpc>
                      </a:pPr>
                      <a:r>
                        <a:rPr dirty="0" u="sng" sz="800" spc="-4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u="sng" sz="800" spc="-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∂g</a:t>
                      </a:r>
                      <a:r>
                        <a:rPr dirty="0" u="sng" baseline="-9259" sz="900" spc="-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1</a:t>
                      </a:r>
                      <a:r>
                        <a:rPr dirty="0" u="sng" baseline="-9259" sz="900" spc="750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 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  <a:p>
                      <a:pPr marL="89535">
                        <a:lnSpc>
                          <a:spcPts val="815"/>
                        </a:lnSpc>
                      </a:pPr>
                      <a:r>
                        <a:rPr dirty="0" sz="800" spc="110" i="1">
                          <a:latin typeface="Calibri"/>
                          <a:cs typeface="Calibri"/>
                        </a:rPr>
                        <a:t>∂X</a:t>
                      </a:r>
                      <a:r>
                        <a:rPr dirty="0" baseline="-9259" sz="900" spc="165">
                          <a:latin typeface="Calibri"/>
                          <a:cs typeface="Calibri"/>
                        </a:rPr>
                        <a:t>2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9209">
                        <a:lnSpc>
                          <a:spcPts val="1330"/>
                        </a:lnSpc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ts val="735"/>
                        </a:lnSpc>
                      </a:pPr>
                      <a:r>
                        <a:rPr dirty="0" u="sng" sz="800" spc="-10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u="sng" sz="800" spc="-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∂g</a:t>
                      </a:r>
                      <a:r>
                        <a:rPr dirty="0" u="sng" baseline="-9259" sz="900" spc="-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1</a:t>
                      </a:r>
                      <a:r>
                        <a:rPr dirty="0" u="sng" baseline="-9259" sz="900" spc="750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 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  <a:p>
                      <a:pPr marL="91440">
                        <a:lnSpc>
                          <a:spcPts val="735"/>
                        </a:lnSpc>
                        <a:spcBef>
                          <a:spcPts val="60"/>
                        </a:spcBef>
                      </a:pPr>
                      <a:r>
                        <a:rPr dirty="0" baseline="6944" sz="1200" spc="202" i="1">
                          <a:latin typeface="Calibri"/>
                          <a:cs typeface="Calibri"/>
                        </a:rPr>
                        <a:t>∂X</a:t>
                      </a:r>
                      <a:r>
                        <a:rPr dirty="0" sz="600" spc="135" i="1">
                          <a:latin typeface="Calibri"/>
                          <a:cs typeface="Calibri"/>
                        </a:rPr>
                        <a:t>n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010">
                <a:tc>
                  <a:txBody>
                    <a:bodyPr/>
                    <a:lstStyle/>
                    <a:p>
                      <a:pPr marL="91440">
                        <a:lnSpc>
                          <a:spcPts val="715"/>
                        </a:lnSpc>
                      </a:pPr>
                      <a:r>
                        <a:rPr dirty="0" u="sng" sz="800" spc="-5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u="sng" sz="800" spc="-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∂g</a:t>
                      </a:r>
                      <a:r>
                        <a:rPr dirty="0" u="sng" baseline="-9259" sz="900" spc="-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2</a:t>
                      </a:r>
                      <a:r>
                        <a:rPr dirty="0" u="sng" baseline="-9259" sz="900" spc="750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 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  <a:p>
                      <a:pPr marL="91440">
                        <a:lnSpc>
                          <a:spcPts val="815"/>
                        </a:lnSpc>
                      </a:pPr>
                      <a:r>
                        <a:rPr dirty="0" sz="800" spc="110" i="1">
                          <a:latin typeface="Calibri"/>
                          <a:cs typeface="Calibri"/>
                        </a:rPr>
                        <a:t>∂X</a:t>
                      </a:r>
                      <a:r>
                        <a:rPr dirty="0" baseline="-9259" sz="900" spc="165">
                          <a:latin typeface="Calibri"/>
                          <a:cs typeface="Calibri"/>
                        </a:rPr>
                        <a:t>1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9535">
                        <a:lnSpc>
                          <a:spcPts val="715"/>
                        </a:lnSpc>
                      </a:pPr>
                      <a:r>
                        <a:rPr dirty="0" u="sng" sz="800" spc="-4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u="sng" sz="800" spc="-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∂g</a:t>
                      </a:r>
                      <a:r>
                        <a:rPr dirty="0" u="sng" baseline="-9259" sz="900" spc="-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2</a:t>
                      </a:r>
                      <a:r>
                        <a:rPr dirty="0" u="sng" baseline="-9259" sz="900" spc="750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 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  <a:p>
                      <a:pPr marL="89535">
                        <a:lnSpc>
                          <a:spcPts val="815"/>
                        </a:lnSpc>
                      </a:pPr>
                      <a:r>
                        <a:rPr dirty="0" sz="800" spc="110" i="1">
                          <a:latin typeface="Calibri"/>
                          <a:cs typeface="Calibri"/>
                        </a:rPr>
                        <a:t>∂X</a:t>
                      </a:r>
                      <a:r>
                        <a:rPr dirty="0" baseline="-9259" sz="900" spc="165">
                          <a:latin typeface="Calibri"/>
                          <a:cs typeface="Calibri"/>
                        </a:rPr>
                        <a:t>2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9209">
                        <a:lnSpc>
                          <a:spcPts val="1330"/>
                        </a:lnSpc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ts val="735"/>
                        </a:lnSpc>
                      </a:pPr>
                      <a:r>
                        <a:rPr dirty="0" u="sng" sz="800" spc="-10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u="sng" sz="800" spc="-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∂g</a:t>
                      </a:r>
                      <a:r>
                        <a:rPr dirty="0" u="sng" baseline="-9259" sz="900" spc="-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2</a:t>
                      </a:r>
                      <a:r>
                        <a:rPr dirty="0" u="sng" baseline="-9259" sz="900" spc="750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 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  <a:p>
                      <a:pPr marL="91440">
                        <a:lnSpc>
                          <a:spcPts val="735"/>
                        </a:lnSpc>
                        <a:spcBef>
                          <a:spcPts val="60"/>
                        </a:spcBef>
                      </a:pPr>
                      <a:r>
                        <a:rPr dirty="0" baseline="6944" sz="1200" spc="202" i="1">
                          <a:latin typeface="Calibri"/>
                          <a:cs typeface="Calibri"/>
                        </a:rPr>
                        <a:t>∂X</a:t>
                      </a:r>
                      <a:r>
                        <a:rPr dirty="0" sz="600" spc="135" i="1">
                          <a:latin typeface="Calibri"/>
                          <a:cs typeface="Calibri"/>
                        </a:rPr>
                        <a:t>n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marL="91440">
                        <a:lnSpc>
                          <a:spcPts val="1270"/>
                        </a:lnSpc>
                      </a:pPr>
                      <a:r>
                        <a:rPr dirty="0" u="sng" sz="1200" spc="-375">
                          <a:uFill>
                            <a:solidFill>
                              <a:srgbClr val="000000"/>
                            </a:solidFill>
                          </a:u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u="sng" sz="1200" spc="-300">
                          <a:uFill>
                            <a:solidFill>
                              <a:srgbClr val="000000"/>
                            </a:solidFill>
                          </a:uFill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u="sng" sz="1200" spc="-175">
                          <a:uFill>
                            <a:solidFill>
                              <a:srgbClr val="000000"/>
                            </a:solidFill>
                          </a:uFill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9535">
                        <a:lnSpc>
                          <a:spcPts val="1270"/>
                        </a:lnSpc>
                      </a:pPr>
                      <a:r>
                        <a:rPr dirty="0" u="sng" sz="1200" spc="-375">
                          <a:uFill>
                            <a:solidFill>
                              <a:srgbClr val="000000"/>
                            </a:solidFill>
                          </a:u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u="sng" sz="1200" spc="-300">
                          <a:uFill>
                            <a:solidFill>
                              <a:srgbClr val="000000"/>
                            </a:solidFill>
                          </a:uFill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u="sng" sz="1200" spc="-175">
                          <a:uFill>
                            <a:solidFill>
                              <a:srgbClr val="000000"/>
                            </a:solidFill>
                          </a:uFill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9209">
                        <a:lnSpc>
                          <a:spcPts val="1270"/>
                        </a:lnSpc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ts val="1270"/>
                        </a:lnSpc>
                      </a:pPr>
                      <a:r>
                        <a:rPr dirty="0" u="sng" sz="1200" spc="-370">
                          <a:uFill>
                            <a:solidFill>
                              <a:srgbClr val="000000"/>
                            </a:solidFill>
                          </a:u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u="sng" sz="1200" spc="-325">
                          <a:uFill>
                            <a:solidFill>
                              <a:srgbClr val="000000"/>
                            </a:solidFill>
                          </a:uFill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u="sng" sz="1200" spc="500">
                          <a:uFill>
                            <a:solidFill>
                              <a:srgbClr val="000000"/>
                            </a:solidFill>
                          </a:uFill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5740">
                <a:tc>
                  <a:txBody>
                    <a:bodyPr/>
                    <a:lstStyle/>
                    <a:p>
                      <a:pPr marL="103505">
                        <a:lnSpc>
                          <a:spcPts val="765"/>
                        </a:lnSpc>
                      </a:pPr>
                      <a:r>
                        <a:rPr dirty="0" baseline="6944" sz="1200" spc="60" i="1">
                          <a:latin typeface="Calibri"/>
                          <a:cs typeface="Calibri"/>
                        </a:rPr>
                        <a:t>∂g</a:t>
                      </a:r>
                      <a:r>
                        <a:rPr dirty="0" sz="600" spc="40" i="1">
                          <a:latin typeface="Calibri"/>
                          <a:cs typeface="Calibri"/>
                        </a:rPr>
                        <a:t>n</a:t>
                      </a:r>
                      <a:endParaRPr sz="600">
                        <a:latin typeface="Calibri"/>
                        <a:cs typeface="Calibri"/>
                      </a:endParaRPr>
                    </a:p>
                    <a:p>
                      <a:pPr marL="91440">
                        <a:lnSpc>
                          <a:spcPts val="755"/>
                        </a:lnSpc>
                      </a:pPr>
                      <a:r>
                        <a:rPr dirty="0" sz="800" spc="110" i="1">
                          <a:latin typeface="Calibri"/>
                          <a:cs typeface="Calibri"/>
                        </a:rPr>
                        <a:t>∂X</a:t>
                      </a:r>
                      <a:r>
                        <a:rPr dirty="0" baseline="-9259" sz="900" spc="165">
                          <a:latin typeface="Calibri"/>
                          <a:cs typeface="Calibri"/>
                        </a:rPr>
                        <a:t>1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ts val="765"/>
                        </a:lnSpc>
                      </a:pPr>
                      <a:r>
                        <a:rPr dirty="0" baseline="6944" sz="1200" spc="60" i="1">
                          <a:latin typeface="Calibri"/>
                          <a:cs typeface="Calibri"/>
                        </a:rPr>
                        <a:t>∂g</a:t>
                      </a:r>
                      <a:r>
                        <a:rPr dirty="0" sz="600" spc="40" i="1">
                          <a:latin typeface="Calibri"/>
                          <a:cs typeface="Calibri"/>
                        </a:rPr>
                        <a:t>n</a:t>
                      </a:r>
                      <a:endParaRPr sz="600">
                        <a:latin typeface="Calibri"/>
                        <a:cs typeface="Calibri"/>
                      </a:endParaRPr>
                    </a:p>
                    <a:p>
                      <a:pPr marL="89535">
                        <a:lnSpc>
                          <a:spcPts val="755"/>
                        </a:lnSpc>
                      </a:pPr>
                      <a:r>
                        <a:rPr dirty="0" sz="800" spc="110" i="1">
                          <a:latin typeface="Calibri"/>
                          <a:cs typeface="Calibri"/>
                        </a:rPr>
                        <a:t>∂X</a:t>
                      </a:r>
                      <a:r>
                        <a:rPr dirty="0" baseline="-9259" sz="900" spc="165">
                          <a:latin typeface="Calibri"/>
                          <a:cs typeface="Calibri"/>
                        </a:rPr>
                        <a:t>2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9209">
                        <a:lnSpc>
                          <a:spcPts val="1320"/>
                        </a:lnSpc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9855">
                        <a:lnSpc>
                          <a:spcPts val="815"/>
                        </a:lnSpc>
                      </a:pPr>
                      <a:r>
                        <a:rPr dirty="0" baseline="6944" sz="1200" spc="60" i="1">
                          <a:latin typeface="Calibri"/>
                          <a:cs typeface="Calibri"/>
                        </a:rPr>
                        <a:t>∂g</a:t>
                      </a:r>
                      <a:r>
                        <a:rPr dirty="0" sz="600" spc="40" i="1">
                          <a:latin typeface="Calibri"/>
                          <a:cs typeface="Calibri"/>
                        </a:rPr>
                        <a:t>n</a:t>
                      </a:r>
                      <a:endParaRPr sz="600">
                        <a:latin typeface="Calibri"/>
                        <a:cs typeface="Calibri"/>
                      </a:endParaRPr>
                    </a:p>
                    <a:p>
                      <a:pPr marL="91440">
                        <a:lnSpc>
                          <a:spcPts val="705"/>
                        </a:lnSpc>
                      </a:pPr>
                      <a:r>
                        <a:rPr dirty="0" baseline="6944" sz="1200" spc="202" i="1">
                          <a:latin typeface="Calibri"/>
                          <a:cs typeface="Calibri"/>
                        </a:rPr>
                        <a:t>∂X</a:t>
                      </a:r>
                      <a:r>
                        <a:rPr dirty="0" sz="600" spc="135" i="1">
                          <a:latin typeface="Calibri"/>
                          <a:cs typeface="Calibri"/>
                        </a:rPr>
                        <a:t>n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3165195" y="1349654"/>
            <a:ext cx="78105" cy="0"/>
          </a:xfrm>
          <a:custGeom>
            <a:avLst/>
            <a:gdLst/>
            <a:ahLst/>
            <a:cxnLst/>
            <a:rect l="l" t="t" r="r" b="b"/>
            <a:pathLst>
              <a:path w="78105" h="0">
                <a:moveTo>
                  <a:pt x="0" y="0"/>
                </a:moveTo>
                <a:lnTo>
                  <a:pt x="77724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3299307" y="1311554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 h="0">
                <a:moveTo>
                  <a:pt x="0" y="0"/>
                </a:moveTo>
                <a:lnTo>
                  <a:pt x="13563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3922623" y="1311554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 h="0">
                <a:moveTo>
                  <a:pt x="0" y="0"/>
                </a:moveTo>
                <a:lnTo>
                  <a:pt x="13563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4332579" y="1311554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 h="0">
                <a:moveTo>
                  <a:pt x="0" y="0"/>
                </a:moveTo>
                <a:lnTo>
                  <a:pt x="13563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3384651" y="2126894"/>
            <a:ext cx="78105" cy="0"/>
          </a:xfrm>
          <a:custGeom>
            <a:avLst/>
            <a:gdLst/>
            <a:ahLst/>
            <a:cxnLst/>
            <a:rect l="l" t="t" r="r" b="b"/>
            <a:pathLst>
              <a:path w="78104" h="0">
                <a:moveTo>
                  <a:pt x="0" y="0"/>
                </a:moveTo>
                <a:lnTo>
                  <a:pt x="77724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3518763" y="2088794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 h="0">
                <a:moveTo>
                  <a:pt x="0" y="0"/>
                </a:moveTo>
                <a:lnTo>
                  <a:pt x="13563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3930243" y="2079649"/>
            <a:ext cx="353695" cy="0"/>
          </a:xfrm>
          <a:custGeom>
            <a:avLst/>
            <a:gdLst/>
            <a:ahLst/>
            <a:cxnLst/>
            <a:rect l="l" t="t" r="r" b="b"/>
            <a:pathLst>
              <a:path w="353695" h="0">
                <a:moveTo>
                  <a:pt x="0" y="0"/>
                </a:moveTo>
                <a:lnTo>
                  <a:pt x="353567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1099311" y="843595"/>
            <a:ext cx="5986780" cy="18357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95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vector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Correcci´on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315">
                <a:latin typeface="Calibri"/>
                <a:cs typeface="Calibri"/>
              </a:rPr>
              <a:t>Δ</a:t>
            </a:r>
            <a:r>
              <a:rPr dirty="0" sz="1200" spc="315" i="1">
                <a:latin typeface="Calibri"/>
                <a:cs typeface="Calibri"/>
              </a:rPr>
              <a:t>X</a:t>
            </a:r>
            <a:r>
              <a:rPr dirty="0" sz="1200" spc="18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calculado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como: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1200">
              <a:latin typeface="Calibri"/>
              <a:cs typeface="Calibri"/>
            </a:endParaRPr>
          </a:p>
          <a:p>
            <a:pPr algn="ctr" marR="133350">
              <a:lnSpc>
                <a:spcPct val="100000"/>
              </a:lnSpc>
            </a:pPr>
            <a:r>
              <a:rPr dirty="0" sz="1200" spc="135" i="1">
                <a:latin typeface="Calibri"/>
                <a:cs typeface="Calibri"/>
              </a:rPr>
              <a:t>g</a:t>
            </a:r>
            <a:r>
              <a:rPr dirty="0" sz="1200" spc="135">
                <a:latin typeface="Calibri"/>
                <a:cs typeface="Calibri"/>
              </a:rPr>
              <a:t>(</a:t>
            </a:r>
            <a:r>
              <a:rPr dirty="0" sz="1200" spc="135" i="1">
                <a:latin typeface="Calibri"/>
                <a:cs typeface="Calibri"/>
              </a:rPr>
              <a:t>X</a:t>
            </a:r>
            <a:r>
              <a:rPr dirty="0" baseline="48611" sz="1200" spc="202" i="1">
                <a:latin typeface="Calibri"/>
                <a:cs typeface="Calibri"/>
              </a:rPr>
              <a:t>V</a:t>
            </a:r>
            <a:r>
              <a:rPr dirty="0" baseline="48611" sz="1200" spc="89" i="1">
                <a:latin typeface="Calibri"/>
                <a:cs typeface="Calibri"/>
              </a:rPr>
              <a:t> </a:t>
            </a:r>
            <a:r>
              <a:rPr dirty="0" sz="1200" spc="325">
                <a:latin typeface="Calibri"/>
                <a:cs typeface="Calibri"/>
              </a:rPr>
              <a:t>)+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29" i="1">
                <a:latin typeface="Calibri"/>
                <a:cs typeface="Calibri"/>
              </a:rPr>
              <a:t>J</a:t>
            </a:r>
            <a:r>
              <a:rPr dirty="0" sz="1200" spc="229">
                <a:latin typeface="Calibri"/>
                <a:cs typeface="Calibri"/>
              </a:rPr>
              <a:t>(</a:t>
            </a:r>
            <a:r>
              <a:rPr dirty="0" sz="1200" spc="229" i="1">
                <a:latin typeface="Calibri"/>
                <a:cs typeface="Calibri"/>
              </a:rPr>
              <a:t>X</a:t>
            </a:r>
            <a:r>
              <a:rPr dirty="0" baseline="48611" sz="1200" spc="345" i="1">
                <a:latin typeface="Calibri"/>
                <a:cs typeface="Calibri"/>
              </a:rPr>
              <a:t>V</a:t>
            </a:r>
            <a:r>
              <a:rPr dirty="0" baseline="48611" sz="1200" spc="89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)Δ</a:t>
            </a:r>
            <a:r>
              <a:rPr dirty="0" sz="1200" spc="210" i="1">
                <a:latin typeface="Calibri"/>
                <a:cs typeface="Calibri"/>
              </a:rPr>
              <a:t>X</a:t>
            </a:r>
            <a:r>
              <a:rPr dirty="0" baseline="48611" sz="1200" spc="315" i="1">
                <a:latin typeface="Calibri"/>
                <a:cs typeface="Calibri"/>
              </a:rPr>
              <a:t>V</a:t>
            </a:r>
            <a:r>
              <a:rPr dirty="0" baseline="48611" sz="1200" spc="585" i="1">
                <a:latin typeface="Calibri"/>
                <a:cs typeface="Calibri"/>
              </a:rPr>
              <a:t> </a:t>
            </a:r>
            <a:r>
              <a:rPr dirty="0" sz="1200" spc="200">
                <a:latin typeface="Calibri"/>
                <a:cs typeface="Calibri"/>
              </a:rPr>
              <a:t>=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0 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45"/>
              </a:spcBef>
            </a:pPr>
            <a:endParaRPr sz="1200">
              <a:latin typeface="Calibri"/>
              <a:cs typeface="Calibri"/>
            </a:endParaRPr>
          </a:p>
          <a:p>
            <a:pPr marL="62865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manera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Linealizada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resolver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problema</a:t>
            </a:r>
            <a:endParaRPr sz="1200">
              <a:latin typeface="Calibri"/>
              <a:cs typeface="Calibri"/>
            </a:endParaRPr>
          </a:p>
          <a:p>
            <a:pPr algn="ctr" marR="177800">
              <a:lnSpc>
                <a:spcPct val="100000"/>
              </a:lnSpc>
              <a:spcBef>
                <a:spcPts val="1330"/>
              </a:spcBef>
            </a:pPr>
            <a:r>
              <a:rPr dirty="0" sz="1200" spc="135" i="1">
                <a:latin typeface="Calibri"/>
                <a:cs typeface="Calibri"/>
              </a:rPr>
              <a:t>g</a:t>
            </a:r>
            <a:r>
              <a:rPr dirty="0" sz="1200" spc="135">
                <a:latin typeface="Calibri"/>
                <a:cs typeface="Calibri"/>
              </a:rPr>
              <a:t>(</a:t>
            </a:r>
            <a:r>
              <a:rPr dirty="0" sz="1200" spc="135" i="1">
                <a:latin typeface="Calibri"/>
                <a:cs typeface="Calibri"/>
              </a:rPr>
              <a:t>X</a:t>
            </a:r>
            <a:r>
              <a:rPr dirty="0" baseline="48611" sz="1200" spc="202" i="1">
                <a:latin typeface="Calibri"/>
                <a:cs typeface="Calibri"/>
              </a:rPr>
              <a:t>V</a:t>
            </a:r>
            <a:r>
              <a:rPr dirty="0" baseline="48611" sz="1200" spc="47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Δ</a:t>
            </a:r>
            <a:r>
              <a:rPr dirty="0" sz="1200" spc="254" i="1">
                <a:latin typeface="Calibri"/>
                <a:cs typeface="Calibri"/>
              </a:rPr>
              <a:t>X</a:t>
            </a:r>
            <a:r>
              <a:rPr dirty="0" baseline="24305" sz="1200" spc="382" i="1">
                <a:latin typeface="Calibri"/>
                <a:cs typeface="Calibri"/>
              </a:rPr>
              <a:t>V</a:t>
            </a:r>
            <a:r>
              <a:rPr dirty="0" baseline="24305" sz="1200" spc="82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45"/>
              </a:spcBef>
            </a:pPr>
            <a:endParaRPr sz="1200">
              <a:latin typeface="Calibri"/>
              <a:cs typeface="Calibri"/>
            </a:endParaRPr>
          </a:p>
          <a:p>
            <a:pPr marL="62865">
              <a:lnSpc>
                <a:spcPct val="100000"/>
              </a:lnSpc>
            </a:pPr>
            <a:r>
              <a:rPr dirty="0" sz="1200" spc="85" b="1">
                <a:latin typeface="Calibri"/>
                <a:cs typeface="Calibri"/>
              </a:rPr>
              <a:t>Ejemplo</a:t>
            </a:r>
            <a:r>
              <a:rPr dirty="0" sz="1200" spc="85">
                <a:latin typeface="Calibri"/>
                <a:cs typeface="Calibri"/>
              </a:rPr>
              <a:t>:</a:t>
            </a:r>
            <a:r>
              <a:rPr dirty="0" sz="1200" spc="180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plantea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ecuaciones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lineales</a:t>
            </a:r>
            <a:r>
              <a:rPr dirty="0" sz="1200" spc="3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segundo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orden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dos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367537" y="2742820"/>
            <a:ext cx="3752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7975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902204" y="2655630"/>
            <a:ext cx="30168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inc´ognitas,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linealizado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punto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185">
                <a:latin typeface="Calibri"/>
                <a:cs typeface="Calibri"/>
              </a:rPr>
              <a:t>(</a:t>
            </a:r>
            <a:r>
              <a:rPr dirty="0" sz="1200" spc="185" i="1">
                <a:latin typeface="Calibri"/>
                <a:cs typeface="Calibri"/>
              </a:rPr>
              <a:t>X</a:t>
            </a:r>
            <a:r>
              <a:rPr dirty="0" baseline="31250" sz="1200" spc="277" i="1">
                <a:latin typeface="Calibri"/>
                <a:cs typeface="Calibri"/>
              </a:rPr>
              <a:t>V</a:t>
            </a:r>
            <a:r>
              <a:rPr dirty="0" baseline="31250" sz="1200" spc="82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235" i="1">
                <a:latin typeface="Calibri"/>
                <a:cs typeface="Calibri"/>
              </a:rPr>
              <a:t>X</a:t>
            </a:r>
            <a:r>
              <a:rPr dirty="0" baseline="31250" sz="1200" spc="352" i="1">
                <a:latin typeface="Calibri"/>
                <a:cs typeface="Calibri"/>
              </a:rPr>
              <a:t>V</a:t>
            </a:r>
            <a:r>
              <a:rPr dirty="0" baseline="31250" sz="1200" spc="82" i="1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).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396744" y="3228973"/>
            <a:ext cx="9620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3365" algn="l"/>
                <a:tab pos="502920" algn="l"/>
                <a:tab pos="894715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532123" y="3143629"/>
            <a:ext cx="882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V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519937" y="324421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827779" y="3143629"/>
            <a:ext cx="882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V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815593" y="324421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176623" y="3053396"/>
            <a:ext cx="2152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-114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∂g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359655" y="3126864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176776" y="3260659"/>
            <a:ext cx="2413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80" i="1">
                <a:latin typeface="Calibri"/>
                <a:cs typeface="Calibri"/>
              </a:rPr>
              <a:t>∂X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385564" y="333412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325114" y="3155502"/>
            <a:ext cx="24091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48840" algn="l"/>
              </a:tabLst>
            </a:pPr>
            <a:r>
              <a:rPr dirty="0" sz="1200" i="1">
                <a:latin typeface="Calibri"/>
                <a:cs typeface="Calibri"/>
              </a:rPr>
              <a:t>g</a:t>
            </a:r>
            <a:r>
              <a:rPr dirty="0" sz="1200" spc="185" i="1">
                <a:latin typeface="Calibri"/>
                <a:cs typeface="Calibri"/>
              </a:rPr>
              <a:t> </a:t>
            </a:r>
            <a:r>
              <a:rPr dirty="0" sz="1200" spc="215">
                <a:latin typeface="Calibri"/>
                <a:cs typeface="Calibri"/>
              </a:rPr>
              <a:t>(</a:t>
            </a:r>
            <a:r>
              <a:rPr dirty="0" sz="1200" spc="215" i="1">
                <a:latin typeface="Calibri"/>
                <a:cs typeface="Calibri"/>
              </a:rPr>
              <a:t>X</a:t>
            </a:r>
            <a:r>
              <a:rPr dirty="0" sz="1200" spc="190" i="1">
                <a:latin typeface="Calibri"/>
                <a:cs typeface="Calibri"/>
              </a:rPr>
              <a:t> </a:t>
            </a:r>
            <a:r>
              <a:rPr dirty="0" sz="1200" spc="285" i="1">
                <a:latin typeface="Calibri"/>
                <a:cs typeface="Calibri"/>
              </a:rPr>
              <a:t>,X</a:t>
            </a:r>
            <a:r>
              <a:rPr dirty="0" sz="1200" spc="190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g</a:t>
            </a:r>
            <a:r>
              <a:rPr dirty="0" sz="1200" spc="190" i="1">
                <a:latin typeface="Calibri"/>
                <a:cs typeface="Calibri"/>
              </a:rPr>
              <a:t> </a:t>
            </a:r>
            <a:r>
              <a:rPr dirty="0" sz="1200" spc="215">
                <a:latin typeface="Calibri"/>
                <a:cs typeface="Calibri"/>
              </a:rPr>
              <a:t>(</a:t>
            </a:r>
            <a:r>
              <a:rPr dirty="0" sz="1200" spc="215" i="1">
                <a:latin typeface="Calibri"/>
                <a:cs typeface="Calibri"/>
              </a:rPr>
              <a:t>X</a:t>
            </a:r>
            <a:r>
              <a:rPr dirty="0" sz="1200" spc="130" i="1">
                <a:latin typeface="Calibri"/>
                <a:cs typeface="Calibri"/>
              </a:rPr>
              <a:t> 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340" i="1">
                <a:latin typeface="Calibri"/>
                <a:cs typeface="Calibri"/>
              </a:rPr>
              <a:t>X</a:t>
            </a:r>
            <a:r>
              <a:rPr dirty="0" sz="1200" spc="130" i="1">
                <a:latin typeface="Calibri"/>
                <a:cs typeface="Calibri"/>
              </a:rPr>
              <a:t>  </a:t>
            </a:r>
            <a:r>
              <a:rPr dirty="0" sz="1200" spc="150">
                <a:latin typeface="Calibri"/>
                <a:cs typeface="Calibri"/>
              </a:rPr>
              <a:t>)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90">
                <a:latin typeface="Calibri"/>
                <a:cs typeface="Calibri"/>
              </a:rPr>
              <a:t>Δ</a:t>
            </a:r>
            <a:r>
              <a:rPr dirty="0" sz="1200" spc="290" i="1">
                <a:latin typeface="Calibri"/>
                <a:cs typeface="Calibri"/>
              </a:rPr>
              <a:t>X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708657" y="3143629"/>
            <a:ext cx="100330" cy="2476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765">
              <a:lnSpc>
                <a:spcPts val="875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V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ts val="875"/>
              </a:lnSpc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847335" y="3155502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011775" y="3053396"/>
            <a:ext cx="2152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-114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∂g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5194808" y="3126864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5011928" y="3260659"/>
            <a:ext cx="2413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80" i="1">
                <a:latin typeface="Calibri"/>
                <a:cs typeface="Calibri"/>
              </a:rPr>
              <a:t>∂X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220715" y="333412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296915" y="3155502"/>
            <a:ext cx="2724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90">
                <a:latin typeface="Calibri"/>
                <a:cs typeface="Calibri"/>
              </a:rPr>
              <a:t>Δ</a:t>
            </a:r>
            <a:r>
              <a:rPr dirty="0" sz="1200" spc="290" i="1">
                <a:latin typeface="Calibri"/>
                <a:cs typeface="Calibri"/>
              </a:rPr>
              <a:t>X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5543808" y="3143629"/>
            <a:ext cx="100330" cy="2476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765">
              <a:lnSpc>
                <a:spcPts val="875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V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ts val="875"/>
              </a:lnSpc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396744" y="3971161"/>
            <a:ext cx="9620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3365" algn="l"/>
                <a:tab pos="502920" algn="l"/>
                <a:tab pos="89471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532123" y="3885817"/>
            <a:ext cx="882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V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519937" y="398488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827779" y="3885817"/>
            <a:ext cx="882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V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815593" y="398488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176623" y="3794050"/>
            <a:ext cx="2152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-114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∂g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359655" y="386752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176776" y="4001322"/>
            <a:ext cx="2413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80" i="1">
                <a:latin typeface="Calibri"/>
                <a:cs typeface="Calibri"/>
              </a:rPr>
              <a:t>∂X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385564" y="407479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325116" y="3897690"/>
            <a:ext cx="24091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48840" algn="l"/>
              </a:tabLst>
            </a:pPr>
            <a:r>
              <a:rPr dirty="0" sz="1200" i="1">
                <a:latin typeface="Calibri"/>
                <a:cs typeface="Calibri"/>
              </a:rPr>
              <a:t>g</a:t>
            </a:r>
            <a:r>
              <a:rPr dirty="0" sz="1200" spc="185" i="1">
                <a:latin typeface="Calibri"/>
                <a:cs typeface="Calibri"/>
              </a:rPr>
              <a:t> </a:t>
            </a:r>
            <a:r>
              <a:rPr dirty="0" sz="1200" spc="215">
                <a:latin typeface="Calibri"/>
                <a:cs typeface="Calibri"/>
              </a:rPr>
              <a:t>(</a:t>
            </a:r>
            <a:r>
              <a:rPr dirty="0" sz="1200" spc="215" i="1">
                <a:latin typeface="Calibri"/>
                <a:cs typeface="Calibri"/>
              </a:rPr>
              <a:t>X</a:t>
            </a:r>
            <a:r>
              <a:rPr dirty="0" sz="1200" spc="190" i="1">
                <a:latin typeface="Calibri"/>
                <a:cs typeface="Calibri"/>
              </a:rPr>
              <a:t> </a:t>
            </a:r>
            <a:r>
              <a:rPr dirty="0" sz="1200" spc="285" i="1">
                <a:latin typeface="Calibri"/>
                <a:cs typeface="Calibri"/>
              </a:rPr>
              <a:t>,X</a:t>
            </a:r>
            <a:r>
              <a:rPr dirty="0" sz="1200" spc="190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g</a:t>
            </a:r>
            <a:r>
              <a:rPr dirty="0" sz="1200" spc="190" i="1">
                <a:latin typeface="Calibri"/>
                <a:cs typeface="Calibri"/>
              </a:rPr>
              <a:t> </a:t>
            </a:r>
            <a:r>
              <a:rPr dirty="0" sz="1200" spc="215">
                <a:latin typeface="Calibri"/>
                <a:cs typeface="Calibri"/>
              </a:rPr>
              <a:t>(</a:t>
            </a:r>
            <a:r>
              <a:rPr dirty="0" sz="1200" spc="215" i="1">
                <a:latin typeface="Calibri"/>
                <a:cs typeface="Calibri"/>
              </a:rPr>
              <a:t>X</a:t>
            </a:r>
            <a:r>
              <a:rPr dirty="0" sz="1200" spc="130" i="1">
                <a:latin typeface="Calibri"/>
                <a:cs typeface="Calibri"/>
              </a:rPr>
              <a:t> 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340" i="1">
                <a:latin typeface="Calibri"/>
                <a:cs typeface="Calibri"/>
              </a:rPr>
              <a:t>X</a:t>
            </a:r>
            <a:r>
              <a:rPr dirty="0" sz="1200" spc="130" i="1">
                <a:latin typeface="Calibri"/>
                <a:cs typeface="Calibri"/>
              </a:rPr>
              <a:t>  </a:t>
            </a:r>
            <a:r>
              <a:rPr dirty="0" sz="1200" spc="150">
                <a:latin typeface="Calibri"/>
                <a:cs typeface="Calibri"/>
              </a:rPr>
              <a:t>)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90">
                <a:latin typeface="Calibri"/>
                <a:cs typeface="Calibri"/>
              </a:rPr>
              <a:t>Δ</a:t>
            </a:r>
            <a:r>
              <a:rPr dirty="0" sz="1200" spc="290" i="1">
                <a:latin typeface="Calibri"/>
                <a:cs typeface="Calibri"/>
              </a:rPr>
              <a:t>X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708657" y="3885817"/>
            <a:ext cx="100330" cy="2463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765">
              <a:lnSpc>
                <a:spcPts val="869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V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ts val="869"/>
              </a:lnSpc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847335" y="3897690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5011775" y="3794050"/>
            <a:ext cx="2152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-114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∂g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5194808" y="386752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5011928" y="4001322"/>
            <a:ext cx="2413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80" i="1">
                <a:latin typeface="Calibri"/>
                <a:cs typeface="Calibri"/>
              </a:rPr>
              <a:t>∂X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5220715" y="407479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5296915" y="3897690"/>
            <a:ext cx="2724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90">
                <a:latin typeface="Calibri"/>
                <a:cs typeface="Calibri"/>
              </a:rPr>
              <a:t>Δ</a:t>
            </a:r>
            <a:r>
              <a:rPr dirty="0" sz="1200" spc="290" i="1">
                <a:latin typeface="Calibri"/>
                <a:cs typeface="Calibri"/>
              </a:rPr>
              <a:t>X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5543808" y="3885817"/>
            <a:ext cx="100330" cy="2463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765">
              <a:lnSpc>
                <a:spcPts val="869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V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ts val="869"/>
              </a:lnSpc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8" name="object 48" descr=""/>
          <p:cNvSpPr/>
          <p:nvPr/>
        </p:nvSpPr>
        <p:spPr>
          <a:xfrm>
            <a:off x="4006443" y="4751221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 h="0">
                <a:moveTo>
                  <a:pt x="0" y="0"/>
                </a:moveTo>
                <a:lnTo>
                  <a:pt x="13563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" name="object 49" descr=""/>
          <p:cNvSpPr/>
          <p:nvPr/>
        </p:nvSpPr>
        <p:spPr>
          <a:xfrm>
            <a:off x="4356963" y="4751221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 h="0">
                <a:moveTo>
                  <a:pt x="0" y="0"/>
                </a:moveTo>
                <a:lnTo>
                  <a:pt x="13563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" name="object 50" descr=""/>
          <p:cNvSpPr/>
          <p:nvPr/>
        </p:nvSpPr>
        <p:spPr>
          <a:xfrm>
            <a:off x="4785207" y="4751221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 h="0">
                <a:moveTo>
                  <a:pt x="0" y="0"/>
                </a:moveTo>
                <a:lnTo>
                  <a:pt x="13563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" name="object 51" descr=""/>
          <p:cNvSpPr/>
          <p:nvPr/>
        </p:nvSpPr>
        <p:spPr>
          <a:xfrm>
            <a:off x="1947519" y="5088025"/>
            <a:ext cx="78105" cy="0"/>
          </a:xfrm>
          <a:custGeom>
            <a:avLst/>
            <a:gdLst/>
            <a:ahLst/>
            <a:cxnLst/>
            <a:rect l="l" t="t" r="r" b="b"/>
            <a:pathLst>
              <a:path w="78105" h="0">
                <a:moveTo>
                  <a:pt x="0" y="0"/>
                </a:moveTo>
                <a:lnTo>
                  <a:pt x="77724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object 52" descr=""/>
          <p:cNvSpPr/>
          <p:nvPr/>
        </p:nvSpPr>
        <p:spPr>
          <a:xfrm>
            <a:off x="2081631" y="5049925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 h="0">
                <a:moveTo>
                  <a:pt x="0" y="0"/>
                </a:moveTo>
                <a:lnTo>
                  <a:pt x="13563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 descr=""/>
          <p:cNvSpPr/>
          <p:nvPr/>
        </p:nvSpPr>
        <p:spPr>
          <a:xfrm>
            <a:off x="3194151" y="5348629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 h="0">
                <a:moveTo>
                  <a:pt x="0" y="0"/>
                </a:moveTo>
                <a:lnTo>
                  <a:pt x="13563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 descr=""/>
          <p:cNvSpPr/>
          <p:nvPr/>
        </p:nvSpPr>
        <p:spPr>
          <a:xfrm>
            <a:off x="3500475" y="5822593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 h="0">
                <a:moveTo>
                  <a:pt x="0" y="0"/>
                </a:moveTo>
                <a:lnTo>
                  <a:pt x="13563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 descr=""/>
          <p:cNvSpPr/>
          <p:nvPr/>
        </p:nvSpPr>
        <p:spPr>
          <a:xfrm>
            <a:off x="3131667" y="6121297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 h="0">
                <a:moveTo>
                  <a:pt x="0" y="0"/>
                </a:moveTo>
                <a:lnTo>
                  <a:pt x="135635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" name="object 56" descr=""/>
          <p:cNvSpPr/>
          <p:nvPr/>
        </p:nvSpPr>
        <p:spPr>
          <a:xfrm>
            <a:off x="3052419" y="6480961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 h="0">
                <a:moveTo>
                  <a:pt x="0" y="0"/>
                </a:moveTo>
                <a:lnTo>
                  <a:pt x="13563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" name="object 57" descr=""/>
          <p:cNvSpPr/>
          <p:nvPr/>
        </p:nvSpPr>
        <p:spPr>
          <a:xfrm>
            <a:off x="3617823" y="6480961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 h="0">
                <a:moveTo>
                  <a:pt x="0" y="0"/>
                </a:moveTo>
                <a:lnTo>
                  <a:pt x="13563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" name="object 58" descr=""/>
          <p:cNvSpPr/>
          <p:nvPr/>
        </p:nvSpPr>
        <p:spPr>
          <a:xfrm>
            <a:off x="4183227" y="6480961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 h="0">
                <a:moveTo>
                  <a:pt x="0" y="0"/>
                </a:moveTo>
                <a:lnTo>
                  <a:pt x="13563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 descr=""/>
          <p:cNvSpPr/>
          <p:nvPr/>
        </p:nvSpPr>
        <p:spPr>
          <a:xfrm>
            <a:off x="4594707" y="6480961"/>
            <a:ext cx="260985" cy="0"/>
          </a:xfrm>
          <a:custGeom>
            <a:avLst/>
            <a:gdLst/>
            <a:ahLst/>
            <a:cxnLst/>
            <a:rect l="l" t="t" r="r" b="b"/>
            <a:pathLst>
              <a:path w="260985" h="0">
                <a:moveTo>
                  <a:pt x="0" y="0"/>
                </a:moveTo>
                <a:lnTo>
                  <a:pt x="260603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 descr=""/>
          <p:cNvSpPr/>
          <p:nvPr/>
        </p:nvSpPr>
        <p:spPr>
          <a:xfrm>
            <a:off x="4457547" y="6855866"/>
            <a:ext cx="78105" cy="0"/>
          </a:xfrm>
          <a:custGeom>
            <a:avLst/>
            <a:gdLst/>
            <a:ahLst/>
            <a:cxnLst/>
            <a:rect l="l" t="t" r="r" b="b"/>
            <a:pathLst>
              <a:path w="78104" h="0">
                <a:moveTo>
                  <a:pt x="0" y="0"/>
                </a:moveTo>
                <a:lnTo>
                  <a:pt x="77724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" name="object 61" descr=""/>
          <p:cNvSpPr/>
          <p:nvPr/>
        </p:nvSpPr>
        <p:spPr>
          <a:xfrm>
            <a:off x="4591659" y="6816242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 h="0">
                <a:moveTo>
                  <a:pt x="0" y="0"/>
                </a:moveTo>
                <a:lnTo>
                  <a:pt x="135636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" name="object 62" descr=""/>
          <p:cNvSpPr txBox="1"/>
          <p:nvPr/>
        </p:nvSpPr>
        <p:spPr>
          <a:xfrm>
            <a:off x="864093" y="4392990"/>
            <a:ext cx="6285230" cy="35090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9845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Algoritmo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solucionar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g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145">
                <a:latin typeface="Calibri"/>
                <a:cs typeface="Calibri"/>
              </a:rPr>
              <a:t>(</a:t>
            </a:r>
            <a:r>
              <a:rPr dirty="0" u="sng" sz="1200" spc="14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X</a:t>
            </a:r>
            <a:r>
              <a:rPr dirty="0" sz="1200" spc="145">
                <a:latin typeface="Calibri"/>
                <a:cs typeface="Calibri"/>
              </a:rPr>
              <a:t>)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Newton.</a:t>
            </a:r>
            <a:endParaRPr sz="1200">
              <a:latin typeface="Calibri"/>
              <a:cs typeface="Calibri"/>
            </a:endParaRPr>
          </a:p>
          <a:p>
            <a:pPr marL="3627120">
              <a:lnSpc>
                <a:spcPts val="635"/>
              </a:lnSpc>
              <a:spcBef>
                <a:spcPts val="735"/>
              </a:spcBef>
              <a:tabLst>
                <a:tab pos="4055110" algn="l"/>
              </a:tabLst>
            </a:pPr>
            <a:r>
              <a:rPr dirty="0" sz="800" spc="-50" i="1">
                <a:latin typeface="Calibri"/>
                <a:cs typeface="Calibri"/>
              </a:rPr>
              <a:t>V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65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  <a:p>
            <a:pPr marL="447040" indent="-148590">
              <a:lnSpc>
                <a:spcPts val="1115"/>
              </a:lnSpc>
              <a:buAutoNum type="romanLcParenR"/>
              <a:tabLst>
                <a:tab pos="447040" algn="l"/>
                <a:tab pos="3762375" algn="l"/>
              </a:tabLst>
            </a:pPr>
            <a:r>
              <a:rPr dirty="0" sz="1200" spc="75">
                <a:latin typeface="Calibri"/>
                <a:cs typeface="Calibri"/>
              </a:rPr>
              <a:t>v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seleccionar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condiciones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iniciales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215">
                <a:latin typeface="Calibri"/>
                <a:cs typeface="Calibri"/>
              </a:rPr>
              <a:t>(</a:t>
            </a:r>
            <a:r>
              <a:rPr dirty="0" sz="1200" spc="215" i="1">
                <a:latin typeface="Calibri"/>
                <a:cs typeface="Calibri"/>
              </a:rPr>
              <a:t>X</a:t>
            </a:r>
            <a:r>
              <a:rPr dirty="0" sz="1200" spc="19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290" i="1">
                <a:latin typeface="Calibri"/>
                <a:cs typeface="Calibri"/>
              </a:rPr>
              <a:t>X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340" i="1">
                <a:latin typeface="Calibri"/>
                <a:cs typeface="Calibri"/>
              </a:rPr>
              <a:t>X</a:t>
            </a:r>
            <a:r>
              <a:rPr dirty="0" sz="1200" spc="130" i="1">
                <a:latin typeface="Calibri"/>
                <a:cs typeface="Calibri"/>
              </a:rPr>
              <a:t> 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marL="1353185">
              <a:lnSpc>
                <a:spcPts val="635"/>
              </a:lnSpc>
              <a:spcBef>
                <a:spcPts val="605"/>
              </a:spcBef>
            </a:pPr>
            <a:r>
              <a:rPr dirty="0" sz="800" spc="-50" i="1">
                <a:latin typeface="Calibri"/>
                <a:cs typeface="Calibri"/>
              </a:rPr>
              <a:t>V</a:t>
            </a:r>
            <a:endParaRPr sz="800">
              <a:latin typeface="Calibri"/>
              <a:cs typeface="Calibri"/>
            </a:endParaRPr>
          </a:p>
          <a:p>
            <a:pPr marL="488950" indent="-190500">
              <a:lnSpc>
                <a:spcPts val="1115"/>
              </a:lnSpc>
              <a:buAutoNum type="romanLcParenR" startAt="2"/>
              <a:tabLst>
                <a:tab pos="488950" algn="l"/>
              </a:tabLst>
            </a:pPr>
            <a:r>
              <a:rPr dirty="0" sz="1200">
                <a:latin typeface="Calibri"/>
                <a:cs typeface="Calibri"/>
              </a:rPr>
              <a:t>Calcular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g</a:t>
            </a:r>
            <a:r>
              <a:rPr dirty="0" sz="1200" spc="135">
                <a:latin typeface="Calibri"/>
                <a:cs typeface="Calibri"/>
              </a:rPr>
              <a:t>(</a:t>
            </a:r>
            <a:r>
              <a:rPr dirty="0" sz="1200" spc="135" i="1">
                <a:latin typeface="Calibri"/>
                <a:cs typeface="Calibri"/>
              </a:rPr>
              <a:t>X</a:t>
            </a:r>
            <a:r>
              <a:rPr dirty="0" sz="1200" spc="275" i="1">
                <a:latin typeface="Calibri"/>
                <a:cs typeface="Calibri"/>
              </a:rPr>
              <a:t> 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algn="ctr" marR="1285875">
              <a:lnSpc>
                <a:spcPts val="635"/>
              </a:lnSpc>
              <a:spcBef>
                <a:spcPts val="605"/>
              </a:spcBef>
            </a:pPr>
            <a:r>
              <a:rPr dirty="0" sz="800" spc="-50" i="1">
                <a:latin typeface="Calibri"/>
                <a:cs typeface="Calibri"/>
              </a:rPr>
              <a:t>V</a:t>
            </a:r>
            <a:endParaRPr sz="800">
              <a:latin typeface="Calibri"/>
              <a:cs typeface="Calibri"/>
            </a:endParaRPr>
          </a:p>
          <a:p>
            <a:pPr marL="532130" indent="-233679">
              <a:lnSpc>
                <a:spcPts val="1115"/>
              </a:lnSpc>
              <a:buAutoNum type="romanLcParenR" startAt="3"/>
              <a:tabLst>
                <a:tab pos="532130" algn="l"/>
                <a:tab pos="3154045" algn="l"/>
              </a:tabLst>
            </a:pPr>
            <a:r>
              <a:rPr dirty="0" sz="1200">
                <a:latin typeface="Calibri"/>
                <a:cs typeface="Calibri"/>
              </a:rPr>
              <a:t>Probar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convergencia:</a:t>
            </a:r>
            <a:r>
              <a:rPr dirty="0" sz="1200" spc="3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|</a:t>
            </a:r>
            <a:r>
              <a:rPr dirty="0" sz="1200" spc="80" i="1">
                <a:latin typeface="Calibri"/>
                <a:cs typeface="Calibri"/>
              </a:rPr>
              <a:t>g</a:t>
            </a:r>
            <a:r>
              <a:rPr dirty="0" baseline="-13888" sz="1200" spc="120" i="1">
                <a:latin typeface="Calibri"/>
                <a:cs typeface="Calibri"/>
              </a:rPr>
              <a:t>i</a:t>
            </a:r>
            <a:r>
              <a:rPr dirty="0" sz="1200" spc="80">
                <a:latin typeface="Calibri"/>
                <a:cs typeface="Calibri"/>
              </a:rPr>
              <a:t>(</a:t>
            </a:r>
            <a:r>
              <a:rPr dirty="0" sz="1200" spc="80" i="1">
                <a:latin typeface="Calibri"/>
                <a:cs typeface="Calibri"/>
              </a:rPr>
              <a:t>X</a:t>
            </a:r>
            <a:r>
              <a:rPr dirty="0" sz="1200" spc="165" i="1">
                <a:latin typeface="Calibri"/>
                <a:cs typeface="Calibri"/>
              </a:rPr>
              <a:t>  </a:t>
            </a:r>
            <a:r>
              <a:rPr dirty="0" sz="1200" spc="100">
                <a:latin typeface="Calibri"/>
                <a:cs typeface="Calibri"/>
              </a:rPr>
              <a:t>)</a:t>
            </a:r>
            <a:r>
              <a:rPr dirty="0" sz="1200" spc="100">
                <a:latin typeface="Lucida Sans Unicode"/>
                <a:cs typeface="Lucida Sans Unicode"/>
              </a:rPr>
              <a:t>|≤</a:t>
            </a:r>
            <a:r>
              <a:rPr dirty="0" sz="1200" spc="10">
                <a:latin typeface="Lucida Sans Unicode"/>
                <a:cs typeface="Lucida Sans Unicode"/>
              </a:rPr>
              <a:t> </a:t>
            </a:r>
            <a:r>
              <a:rPr dirty="0" sz="1200" spc="30" i="1">
                <a:latin typeface="Calibri"/>
                <a:cs typeface="Calibri"/>
              </a:rPr>
              <a:t>ξ</a:t>
            </a:r>
            <a:r>
              <a:rPr dirty="0" sz="1200" spc="30">
                <a:latin typeface="Calibri"/>
                <a:cs typeface="Calibri"/>
              </a:rPr>
              <a:t>;</a:t>
            </a:r>
            <a:r>
              <a:rPr dirty="0" sz="1200">
                <a:latin typeface="Calibri"/>
                <a:cs typeface="Calibri"/>
              </a:rPr>
              <a:t>	Para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i</a:t>
            </a:r>
            <a:r>
              <a:rPr dirty="0" sz="1200" spc="1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1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300">
                <a:latin typeface="Lucida Sans Unicode"/>
                <a:cs typeface="Lucida Sans Unicode"/>
              </a:rPr>
              <a:t>···</a:t>
            </a:r>
            <a:r>
              <a:rPr dirty="0" sz="1200" spc="-204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n.,</a:t>
            </a:r>
            <a:r>
              <a:rPr dirty="0" sz="1200" spc="15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proceso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converge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20">
                <a:latin typeface="Lucida Sans Unicode"/>
                <a:cs typeface="Lucida Sans Unicode"/>
              </a:rPr>
              <a:t> </a:t>
            </a:r>
            <a:r>
              <a:rPr dirty="0" sz="1200" spc="340" i="1">
                <a:latin typeface="Calibri"/>
                <a:cs typeface="Calibri"/>
              </a:rPr>
              <a:t>X</a:t>
            </a:r>
            <a:r>
              <a:rPr dirty="0" sz="1200" spc="200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</a:pPr>
            <a:r>
              <a:rPr dirty="0" sz="1200" spc="235" i="1">
                <a:latin typeface="Calibri"/>
                <a:cs typeface="Calibri"/>
              </a:rPr>
              <a:t>X</a:t>
            </a:r>
            <a:r>
              <a:rPr dirty="0" baseline="31250" sz="1200" spc="352" i="1">
                <a:latin typeface="Calibri"/>
                <a:cs typeface="Calibri"/>
              </a:rPr>
              <a:t>V</a:t>
            </a:r>
            <a:r>
              <a:rPr dirty="0" baseline="31250" sz="1200" spc="7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;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contrario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ir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iv.</a:t>
            </a:r>
            <a:endParaRPr sz="1200">
              <a:latin typeface="Calibri"/>
              <a:cs typeface="Calibri"/>
            </a:endParaRPr>
          </a:p>
          <a:p>
            <a:pPr algn="ctr" marR="673100">
              <a:lnSpc>
                <a:spcPts val="635"/>
              </a:lnSpc>
              <a:spcBef>
                <a:spcPts val="540"/>
              </a:spcBef>
            </a:pPr>
            <a:r>
              <a:rPr dirty="0" sz="800" spc="-50" i="1">
                <a:latin typeface="Calibri"/>
                <a:cs typeface="Calibri"/>
              </a:rPr>
              <a:t>V</a:t>
            </a:r>
            <a:endParaRPr sz="800">
              <a:latin typeface="Calibri"/>
              <a:cs typeface="Calibri"/>
            </a:endParaRPr>
          </a:p>
          <a:p>
            <a:pPr marL="525780" indent="-227329">
              <a:lnSpc>
                <a:spcPts val="1115"/>
              </a:lnSpc>
              <a:buAutoNum type="romanLcParenR" startAt="4"/>
              <a:tabLst>
                <a:tab pos="525780" algn="l"/>
              </a:tabLst>
            </a:pPr>
            <a:r>
              <a:rPr dirty="0" sz="1200">
                <a:latin typeface="Calibri"/>
                <a:cs typeface="Calibri"/>
              </a:rPr>
              <a:t>Calcular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Jacobiana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204">
                <a:latin typeface="Calibri"/>
                <a:cs typeface="Calibri"/>
              </a:rPr>
              <a:t>J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(</a:t>
            </a:r>
            <a:r>
              <a:rPr dirty="0" sz="1200" spc="210" i="1">
                <a:latin typeface="Calibri"/>
                <a:cs typeface="Calibri"/>
              </a:rPr>
              <a:t>X</a:t>
            </a:r>
            <a:r>
              <a:rPr dirty="0" sz="1200" spc="265" i="1">
                <a:latin typeface="Calibri"/>
                <a:cs typeface="Calibri"/>
              </a:rPr>
              <a:t> 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algn="ctr" marR="1248410">
              <a:lnSpc>
                <a:spcPts val="635"/>
              </a:lnSpc>
              <a:spcBef>
                <a:spcPts val="605"/>
              </a:spcBef>
            </a:pPr>
            <a:r>
              <a:rPr dirty="0" sz="800" i="1">
                <a:latin typeface="Calibri"/>
                <a:cs typeface="Calibri"/>
              </a:rPr>
              <a:t>V</a:t>
            </a:r>
            <a:r>
              <a:rPr dirty="0" sz="800" spc="35" i="1">
                <a:latin typeface="Calibri"/>
                <a:cs typeface="Calibri"/>
              </a:rPr>
              <a:t> </a:t>
            </a:r>
            <a:r>
              <a:rPr dirty="0" sz="800" spc="114">
                <a:latin typeface="Calibri"/>
                <a:cs typeface="Calibri"/>
              </a:rPr>
              <a:t>+1</a:t>
            </a:r>
            <a:endParaRPr sz="800">
              <a:latin typeface="Calibri"/>
              <a:cs typeface="Calibri"/>
            </a:endParaRPr>
          </a:p>
          <a:p>
            <a:pPr marL="484505" indent="-186055">
              <a:lnSpc>
                <a:spcPts val="1115"/>
              </a:lnSpc>
              <a:buAutoNum type="romanLcParenR" startAt="5"/>
              <a:tabLst>
                <a:tab pos="484505" algn="l"/>
              </a:tabLst>
            </a:pPr>
            <a:r>
              <a:rPr dirty="0" sz="1200">
                <a:latin typeface="Calibri"/>
                <a:cs typeface="Calibri"/>
              </a:rPr>
              <a:t>Determinar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nueva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s</a:t>
            </a:r>
            <a:r>
              <a:rPr dirty="0" sz="1200" spc="45">
                <a:latin typeface="Calibri"/>
                <a:cs typeface="Calibri"/>
              </a:rPr>
              <a:t>oluc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290" i="1">
                <a:latin typeface="Calibri"/>
                <a:cs typeface="Calibri"/>
              </a:rPr>
              <a:t>X</a:t>
            </a:r>
            <a:endParaRPr sz="1200">
              <a:latin typeface="Calibri"/>
              <a:cs typeface="Calibri"/>
            </a:endParaRPr>
          </a:p>
          <a:p>
            <a:pPr algn="ctr" marR="36195">
              <a:lnSpc>
                <a:spcPct val="100000"/>
              </a:lnSpc>
              <a:spcBef>
                <a:spcPts val="695"/>
              </a:spcBef>
            </a:pPr>
            <a:r>
              <a:rPr dirty="0" baseline="-32407" sz="1800" spc="352" i="1">
                <a:latin typeface="Calibri"/>
                <a:cs typeface="Calibri"/>
              </a:rPr>
              <a:t>X</a:t>
            </a:r>
            <a:r>
              <a:rPr dirty="0" sz="800" spc="235" i="1">
                <a:latin typeface="Calibri"/>
                <a:cs typeface="Calibri"/>
              </a:rPr>
              <a:t>V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140">
                <a:latin typeface="Calibri"/>
                <a:cs typeface="Calibri"/>
              </a:rPr>
              <a:t>+1</a:t>
            </a:r>
            <a:r>
              <a:rPr dirty="0" sz="800" spc="195">
                <a:latin typeface="Calibri"/>
                <a:cs typeface="Calibri"/>
              </a:rPr>
              <a:t> </a:t>
            </a:r>
            <a:r>
              <a:rPr dirty="0" baseline="-32407" sz="1800" spc="457">
                <a:latin typeface="Calibri"/>
                <a:cs typeface="Calibri"/>
              </a:rPr>
              <a:t>=</a:t>
            </a:r>
            <a:r>
              <a:rPr dirty="0" baseline="-32407" sz="1800" spc="82">
                <a:latin typeface="Calibri"/>
                <a:cs typeface="Calibri"/>
              </a:rPr>
              <a:t> </a:t>
            </a:r>
            <a:r>
              <a:rPr dirty="0" baseline="-32407" sz="1800" spc="352" i="1">
                <a:latin typeface="Calibri"/>
                <a:cs typeface="Calibri"/>
              </a:rPr>
              <a:t>X</a:t>
            </a:r>
            <a:r>
              <a:rPr dirty="0" sz="800" spc="235" i="1">
                <a:latin typeface="Calibri"/>
                <a:cs typeface="Calibri"/>
              </a:rPr>
              <a:t>V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140">
                <a:latin typeface="Calibri"/>
                <a:cs typeface="Calibri"/>
              </a:rPr>
              <a:t>+1</a:t>
            </a:r>
            <a:r>
              <a:rPr dirty="0" sz="800" spc="195">
                <a:latin typeface="Calibri"/>
                <a:cs typeface="Calibri"/>
              </a:rPr>
              <a:t> </a:t>
            </a:r>
            <a:r>
              <a:rPr dirty="0" baseline="-32407" sz="1800" spc="457">
                <a:latin typeface="Calibri"/>
                <a:cs typeface="Calibri"/>
              </a:rPr>
              <a:t>=</a:t>
            </a:r>
            <a:r>
              <a:rPr dirty="0" baseline="-32407" sz="1800" spc="82">
                <a:latin typeface="Calibri"/>
                <a:cs typeface="Calibri"/>
              </a:rPr>
              <a:t> </a:t>
            </a:r>
            <a:r>
              <a:rPr dirty="0" baseline="-32407" sz="1800" spc="352" i="1">
                <a:latin typeface="Calibri"/>
                <a:cs typeface="Calibri"/>
              </a:rPr>
              <a:t>X</a:t>
            </a:r>
            <a:r>
              <a:rPr dirty="0" sz="800" spc="235" i="1">
                <a:latin typeface="Calibri"/>
                <a:cs typeface="Calibri"/>
              </a:rPr>
              <a:t>V</a:t>
            </a:r>
            <a:r>
              <a:rPr dirty="0" sz="800" spc="315" i="1">
                <a:latin typeface="Calibri"/>
                <a:cs typeface="Calibri"/>
              </a:rPr>
              <a:t> </a:t>
            </a:r>
            <a:r>
              <a:rPr dirty="0" baseline="-32407" sz="1800" spc="457">
                <a:latin typeface="Calibri"/>
                <a:cs typeface="Calibri"/>
              </a:rPr>
              <a:t>+</a:t>
            </a:r>
            <a:r>
              <a:rPr dirty="0" baseline="-32407" sz="1800" spc="-7">
                <a:latin typeface="Calibri"/>
                <a:cs typeface="Calibri"/>
              </a:rPr>
              <a:t> </a:t>
            </a:r>
            <a:r>
              <a:rPr dirty="0" baseline="-32407" sz="1800" spc="345">
                <a:latin typeface="Calibri"/>
                <a:cs typeface="Calibri"/>
              </a:rPr>
              <a:t>Δ</a:t>
            </a:r>
            <a:r>
              <a:rPr dirty="0" baseline="-32407" sz="1800" spc="345" i="1">
                <a:latin typeface="Calibri"/>
                <a:cs typeface="Calibri"/>
              </a:rPr>
              <a:t>X</a:t>
            </a:r>
            <a:r>
              <a:rPr dirty="0" sz="800" spc="229" i="1">
                <a:latin typeface="Calibri"/>
                <a:cs typeface="Calibri"/>
              </a:rPr>
              <a:t>V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919"/>
              </a:spcBef>
            </a:pPr>
            <a:endParaRPr sz="800">
              <a:latin typeface="Calibri"/>
              <a:cs typeface="Calibri"/>
            </a:endParaRPr>
          </a:p>
          <a:p>
            <a:pPr algn="ctr" marR="6350">
              <a:lnSpc>
                <a:spcPct val="100000"/>
              </a:lnSpc>
            </a:pPr>
            <a:r>
              <a:rPr dirty="0" sz="1200" spc="254">
                <a:latin typeface="Calibri"/>
                <a:cs typeface="Calibri"/>
              </a:rPr>
              <a:t>Δ</a:t>
            </a:r>
            <a:r>
              <a:rPr dirty="0" sz="1200" spc="254" i="1">
                <a:latin typeface="Calibri"/>
                <a:cs typeface="Calibri"/>
              </a:rPr>
              <a:t>X</a:t>
            </a:r>
            <a:r>
              <a:rPr dirty="0" baseline="34722" sz="1200" spc="382" i="1">
                <a:latin typeface="Calibri"/>
                <a:cs typeface="Calibri"/>
              </a:rPr>
              <a:t>V</a:t>
            </a:r>
            <a:r>
              <a:rPr dirty="0" baseline="34722" sz="1200" spc="58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140">
                <a:latin typeface="Lucida Sans Unicode"/>
                <a:cs typeface="Lucida Sans Unicode"/>
              </a:rPr>
              <a:t>−</a:t>
            </a:r>
            <a:r>
              <a:rPr dirty="0" sz="1200" spc="140">
                <a:latin typeface="Calibri"/>
                <a:cs typeface="Calibri"/>
              </a:rPr>
              <a:t>[</a:t>
            </a:r>
            <a:r>
              <a:rPr dirty="0" sz="1200" spc="140" i="1">
                <a:latin typeface="Calibri"/>
                <a:cs typeface="Calibri"/>
              </a:rPr>
              <a:t>J</a:t>
            </a:r>
            <a:r>
              <a:rPr dirty="0" sz="1200" spc="140">
                <a:latin typeface="Calibri"/>
                <a:cs typeface="Calibri"/>
              </a:rPr>
              <a:t>(</a:t>
            </a:r>
            <a:r>
              <a:rPr dirty="0" sz="1200" spc="140" i="1">
                <a:latin typeface="Calibri"/>
                <a:cs typeface="Calibri"/>
              </a:rPr>
              <a:t>X</a:t>
            </a:r>
            <a:r>
              <a:rPr dirty="0" baseline="34722" sz="1200" spc="209" i="1">
                <a:latin typeface="Calibri"/>
                <a:cs typeface="Calibri"/>
              </a:rPr>
              <a:t>V</a:t>
            </a:r>
            <a:r>
              <a:rPr dirty="0" baseline="34722" sz="1200" spc="112" i="1">
                <a:latin typeface="Calibri"/>
                <a:cs typeface="Calibri"/>
              </a:rPr>
              <a:t> </a:t>
            </a:r>
            <a:r>
              <a:rPr dirty="0" sz="1200" spc="110">
                <a:latin typeface="Calibri"/>
                <a:cs typeface="Calibri"/>
              </a:rPr>
              <a:t>)]</a:t>
            </a:r>
            <a:r>
              <a:rPr dirty="0" baseline="34722" sz="1200" spc="165" i="1">
                <a:latin typeface="Cambria"/>
                <a:cs typeface="Cambria"/>
              </a:rPr>
              <a:t>−</a:t>
            </a:r>
            <a:r>
              <a:rPr dirty="0" baseline="34722" sz="1200" spc="165">
                <a:latin typeface="Calibri"/>
                <a:cs typeface="Calibri"/>
              </a:rPr>
              <a:t>1</a:t>
            </a:r>
            <a:r>
              <a:rPr dirty="0" sz="1200" spc="110" i="1">
                <a:latin typeface="Calibri"/>
                <a:cs typeface="Calibri"/>
              </a:rPr>
              <a:t>g</a:t>
            </a:r>
            <a:r>
              <a:rPr dirty="0" sz="1200" spc="110">
                <a:latin typeface="Calibri"/>
                <a:cs typeface="Calibri"/>
              </a:rPr>
              <a:t>(</a:t>
            </a:r>
            <a:r>
              <a:rPr dirty="0" sz="1200" spc="110" i="1">
                <a:latin typeface="Calibri"/>
                <a:cs typeface="Calibri"/>
              </a:rPr>
              <a:t>X</a:t>
            </a:r>
            <a:r>
              <a:rPr dirty="0" baseline="48611" sz="1200" spc="165" i="1">
                <a:latin typeface="Calibri"/>
                <a:cs typeface="Calibri"/>
              </a:rPr>
              <a:t>V</a:t>
            </a:r>
            <a:r>
              <a:rPr dirty="0" baseline="48611" sz="1200" spc="89" i="1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marL="526415" indent="-227965">
              <a:lnSpc>
                <a:spcPct val="100000"/>
              </a:lnSpc>
              <a:spcBef>
                <a:spcPts val="1370"/>
              </a:spcBef>
              <a:buAutoNum type="romanLcParenR" startAt="6"/>
              <a:tabLst>
                <a:tab pos="526415" algn="l"/>
              </a:tabLst>
            </a:pPr>
            <a:r>
              <a:rPr dirty="0" sz="1200" spc="10">
                <a:latin typeface="Calibri"/>
                <a:cs typeface="Calibri"/>
              </a:rPr>
              <a:t>Actualizar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10" i="1">
                <a:latin typeface="Calibri"/>
                <a:cs typeface="Calibri"/>
              </a:rPr>
              <a:t>v</a:t>
            </a:r>
            <a:r>
              <a:rPr dirty="0" sz="1200" spc="50" i="1">
                <a:latin typeface="Calibri"/>
                <a:cs typeface="Calibri"/>
              </a:rPr>
              <a:t> </a:t>
            </a:r>
            <a:r>
              <a:rPr dirty="0" sz="1200" spc="270">
                <a:latin typeface="Calibri"/>
                <a:cs typeface="Calibri"/>
              </a:rPr>
              <a:t>+1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10" i="1">
                <a:latin typeface="Calibri"/>
                <a:cs typeface="Calibri"/>
              </a:rPr>
              <a:t>v</a:t>
            </a:r>
            <a:r>
              <a:rPr dirty="0" sz="1200" spc="180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regresar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al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paso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ii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95"/>
              </a:spcBef>
            </a:pPr>
            <a:endParaRPr sz="1200">
              <a:latin typeface="Calibri"/>
              <a:cs typeface="Calibri"/>
            </a:endParaRPr>
          </a:p>
          <a:p>
            <a:pPr marL="76200" marR="83185" indent="222250">
              <a:lnSpc>
                <a:spcPct val="100000"/>
              </a:lnSpc>
            </a:pPr>
            <a:r>
              <a:rPr dirty="0" sz="1200" spc="85" b="1">
                <a:latin typeface="Calibri"/>
                <a:cs typeface="Calibri"/>
              </a:rPr>
              <a:t>Ejercicio</a:t>
            </a:r>
            <a:r>
              <a:rPr dirty="0" sz="1200" spc="85">
                <a:latin typeface="Calibri"/>
                <a:cs typeface="Calibri"/>
              </a:rPr>
              <a:t>: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Resolver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Lineales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segundo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orden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emple- </a:t>
            </a:r>
            <a:r>
              <a:rPr dirty="0" sz="1200">
                <a:latin typeface="Calibri"/>
                <a:cs typeface="Calibri"/>
              </a:rPr>
              <a:t>ando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m</a:t>
            </a:r>
            <a:r>
              <a:rPr dirty="0" sz="1200" spc="70">
                <a:latin typeface="Calibri"/>
                <a:cs typeface="Calibri"/>
              </a:rPr>
              <a:t>e</a:t>
            </a:r>
            <a:r>
              <a:rPr dirty="0" sz="1200" spc="-815">
                <a:latin typeface="Calibri"/>
                <a:cs typeface="Calibri"/>
              </a:rPr>
              <a:t>t</a:t>
            </a:r>
            <a:r>
              <a:rPr dirty="0" sz="1200" spc="80">
                <a:latin typeface="Calibri"/>
                <a:cs typeface="Calibri"/>
              </a:rPr>
              <a:t>´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odos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Newton,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Gauss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Gauss-Seidel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analizar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resultados.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0" name="object 7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0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77</a:t>
            </a:fld>
          </a:p>
        </p:txBody>
      </p:sp>
      <p:sp>
        <p:nvSpPr>
          <p:cNvPr id="63" name="object 63" descr=""/>
          <p:cNvSpPr txBox="1"/>
          <p:nvPr/>
        </p:nvSpPr>
        <p:spPr>
          <a:xfrm>
            <a:off x="3320288" y="810272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320288" y="8195686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3649471" y="810272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3649471" y="8195686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3977132" y="818044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3236458" y="8106995"/>
            <a:ext cx="15284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35" i="1">
                <a:latin typeface="Calibri"/>
                <a:cs typeface="Calibri"/>
              </a:rPr>
              <a:t>x</a:t>
            </a:r>
            <a:r>
              <a:rPr dirty="0" sz="1200" spc="47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x</a:t>
            </a:r>
            <a:r>
              <a:rPr dirty="0" sz="1200" spc="48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x</a:t>
            </a:r>
            <a:r>
              <a:rPr dirty="0" sz="1200" spc="475" i="1">
                <a:latin typeface="Calibri"/>
                <a:cs typeface="Calibri"/>
              </a:rPr>
              <a:t> </a:t>
            </a:r>
            <a:r>
              <a:rPr dirty="0" sz="1200" spc="270">
                <a:latin typeface="Calibri"/>
                <a:cs typeface="Calibri"/>
              </a:rPr>
              <a:t>+1</a:t>
            </a:r>
            <a:r>
              <a:rPr dirty="0" sz="1200" spc="229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35">
                <a:latin typeface="Calibri"/>
                <a:cs typeface="Calibri"/>
              </a:rPr>
              <a:t>  </a:t>
            </a:r>
            <a:r>
              <a:rPr dirty="0" sz="1200" spc="-6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3578352" y="8289859"/>
            <a:ext cx="12115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855980" algn="l"/>
              </a:tabLst>
            </a:pPr>
            <a:r>
              <a:rPr dirty="0" sz="1200" spc="65">
                <a:latin typeface="Calibri"/>
                <a:cs typeface="Calibri"/>
              </a:rPr>
              <a:t>2</a:t>
            </a:r>
            <a:r>
              <a:rPr dirty="0" sz="1200" spc="65" i="1">
                <a:latin typeface="Calibri"/>
                <a:cs typeface="Calibri"/>
              </a:rPr>
              <a:t>x</a:t>
            </a:r>
            <a:r>
              <a:rPr dirty="0" baseline="-13888" sz="1200" spc="97">
                <a:latin typeface="Calibri"/>
                <a:cs typeface="Calibri"/>
              </a:rPr>
              <a:t>1</a:t>
            </a:r>
            <a:r>
              <a:rPr dirty="0" sz="1200" spc="65" i="1">
                <a:latin typeface="Calibri"/>
                <a:cs typeface="Calibri"/>
              </a:rPr>
              <a:t>x</a:t>
            </a:r>
            <a:r>
              <a:rPr dirty="0" baseline="-13888" sz="1200" spc="97">
                <a:latin typeface="Calibri"/>
                <a:cs typeface="Calibri"/>
              </a:rPr>
              <a:t>2</a:t>
            </a:r>
            <a:r>
              <a:rPr dirty="0" baseline="-13888" sz="1200" spc="19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50" i="1">
                <a:latin typeface="Calibri"/>
                <a:cs typeface="Calibri"/>
              </a:rPr>
              <a:t>x</a:t>
            </a:r>
            <a:r>
              <a:rPr dirty="0" baseline="-13888" sz="1200" spc="75">
                <a:latin typeface="Calibri"/>
                <a:cs typeface="Calibri"/>
              </a:rPr>
              <a:t>2</a:t>
            </a:r>
            <a:r>
              <a:rPr dirty="0" baseline="-13888" sz="1200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29">
                <a:latin typeface="Calibri"/>
                <a:cs typeface="Calibri"/>
              </a:rPr>
              <a:t>  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0" rIns="0" bIns="0" rtlCol="0" vert="horz">
            <a:spAutoFit/>
          </a:bodyPr>
          <a:lstStyle/>
          <a:p>
            <a:pPr marL="1823085">
              <a:lnSpc>
                <a:spcPts val="1235"/>
              </a:lnSpc>
            </a:pPr>
            <a:fld id="{81D60167-4931-47E6-BA6A-407CBD079E47}" type="slidenum">
              <a:rPr dirty="0" spc="-25"/>
              <a:t>77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1457967" y="1778058"/>
            <a:ext cx="5086350" cy="13169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20"/>
              </a:spcBef>
              <a:tabLst>
                <a:tab pos="1627505" algn="l"/>
              </a:tabLst>
            </a:pPr>
            <a:r>
              <a:rPr dirty="0" sz="1700" spc="285" b="1">
                <a:latin typeface="Calibri"/>
                <a:cs typeface="Calibri"/>
              </a:rPr>
              <a:t>CAP</a:t>
            </a:r>
            <a:r>
              <a:rPr dirty="0" baseline="13071" sz="2550" spc="427" b="1">
                <a:latin typeface="Calibri"/>
                <a:cs typeface="Calibri"/>
              </a:rPr>
              <a:t>´</a:t>
            </a:r>
            <a:r>
              <a:rPr dirty="0" sz="1700" spc="285" b="1">
                <a:latin typeface="Calibri"/>
                <a:cs typeface="Calibri"/>
              </a:rPr>
              <a:t>ITULO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50" b="1">
                <a:latin typeface="Calibri"/>
                <a:cs typeface="Calibri"/>
              </a:rPr>
              <a:t>5</a:t>
            </a:r>
            <a:endParaRPr sz="1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655"/>
              </a:spcBef>
            </a:pPr>
            <a:endParaRPr sz="1700">
              <a:latin typeface="Calibri"/>
              <a:cs typeface="Calibri"/>
            </a:endParaRPr>
          </a:p>
          <a:p>
            <a:pPr algn="ctr" marL="50165" marR="43180">
              <a:lnSpc>
                <a:spcPct val="107100"/>
              </a:lnSpc>
            </a:pPr>
            <a:r>
              <a:rPr dirty="0" sz="1700" spc="335" b="1">
                <a:latin typeface="Calibri"/>
                <a:cs typeface="Calibri"/>
              </a:rPr>
              <a:t>SOLUC</a:t>
            </a:r>
            <a:r>
              <a:rPr dirty="0" sz="1700" spc="325" b="1">
                <a:latin typeface="Calibri"/>
                <a:cs typeface="Calibri"/>
              </a:rPr>
              <a:t>I</a:t>
            </a:r>
            <a:r>
              <a:rPr dirty="0" sz="1700" spc="-630" b="1">
                <a:latin typeface="Calibri"/>
                <a:cs typeface="Calibri"/>
              </a:rPr>
              <a:t>O</a:t>
            </a:r>
            <a:r>
              <a:rPr dirty="0" baseline="13071" sz="2550" spc="869" b="1">
                <a:latin typeface="Calibri"/>
                <a:cs typeface="Calibri"/>
              </a:rPr>
              <a:t>´</a:t>
            </a:r>
            <a:r>
              <a:rPr dirty="0" sz="1700" spc="335" b="1">
                <a:latin typeface="Calibri"/>
                <a:cs typeface="Calibri"/>
              </a:rPr>
              <a:t>N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425" b="1">
                <a:latin typeface="Calibri"/>
                <a:cs typeface="Calibri"/>
              </a:rPr>
              <a:t>AL</a:t>
            </a:r>
            <a:r>
              <a:rPr dirty="0" sz="1700" spc="280" b="1">
                <a:latin typeface="Calibri"/>
                <a:cs typeface="Calibri"/>
              </a:rPr>
              <a:t> </a:t>
            </a:r>
            <a:r>
              <a:rPr dirty="0" sz="1700" spc="395" b="1">
                <a:latin typeface="Calibri"/>
                <a:cs typeface="Calibri"/>
              </a:rPr>
              <a:t>PROBLEMA</a:t>
            </a:r>
            <a:r>
              <a:rPr dirty="0" sz="1700" spc="275" b="1">
                <a:latin typeface="Calibri"/>
                <a:cs typeface="Calibri"/>
              </a:rPr>
              <a:t> </a:t>
            </a:r>
            <a:r>
              <a:rPr dirty="0" sz="1700" spc="415" b="1">
                <a:latin typeface="Calibri"/>
                <a:cs typeface="Calibri"/>
              </a:rPr>
              <a:t>DE</a:t>
            </a:r>
            <a:r>
              <a:rPr dirty="0" sz="1700" spc="265" b="1">
                <a:latin typeface="Calibri"/>
                <a:cs typeface="Calibri"/>
              </a:rPr>
              <a:t> </a:t>
            </a:r>
            <a:r>
              <a:rPr dirty="0" sz="1700" spc="395" b="1">
                <a:latin typeface="Calibri"/>
                <a:cs typeface="Calibri"/>
              </a:rPr>
              <a:t>FLUJO</a:t>
            </a:r>
            <a:r>
              <a:rPr dirty="0" sz="1700" spc="285" b="1">
                <a:latin typeface="Calibri"/>
                <a:cs typeface="Calibri"/>
              </a:rPr>
              <a:t> </a:t>
            </a:r>
            <a:r>
              <a:rPr dirty="0" sz="1700" spc="400" b="1">
                <a:latin typeface="Calibri"/>
                <a:cs typeface="Calibri"/>
              </a:rPr>
              <a:t>DE </a:t>
            </a:r>
            <a:r>
              <a:rPr dirty="0" sz="1700" spc="395" b="1">
                <a:latin typeface="Calibri"/>
                <a:cs typeface="Calibri"/>
              </a:rPr>
              <a:t>POTENCIA</a:t>
            </a:r>
            <a:endParaRPr sz="17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914892" y="3681521"/>
            <a:ext cx="6171565" cy="53752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r" lvl="1" marL="559435" marR="3013710" indent="-559435">
              <a:lnSpc>
                <a:spcPct val="100000"/>
              </a:lnSpc>
              <a:spcBef>
                <a:spcPts val="120"/>
              </a:spcBef>
              <a:buAutoNum type="arabicPeriod"/>
              <a:tabLst>
                <a:tab pos="559435" algn="l"/>
              </a:tabLst>
            </a:pPr>
            <a:r>
              <a:rPr dirty="0" sz="1700" spc="155" b="1">
                <a:latin typeface="Calibri"/>
                <a:cs typeface="Calibri"/>
              </a:rPr>
              <a:t>Definic</a:t>
            </a:r>
            <a:r>
              <a:rPr dirty="0" sz="1700" spc="150" b="1">
                <a:latin typeface="Calibri"/>
                <a:cs typeface="Calibri"/>
              </a:rPr>
              <a:t>i</a:t>
            </a:r>
            <a:r>
              <a:rPr dirty="0" sz="1700" spc="-755" b="1">
                <a:latin typeface="Calibri"/>
                <a:cs typeface="Calibri"/>
              </a:rPr>
              <a:t>o</a:t>
            </a:r>
            <a:r>
              <a:rPr dirty="0" sz="1700" spc="145" b="1">
                <a:latin typeface="Calibri"/>
                <a:cs typeface="Calibri"/>
              </a:rPr>
              <a:t>´</a:t>
            </a:r>
            <a:r>
              <a:rPr dirty="0" sz="1700" spc="155" b="1">
                <a:latin typeface="Calibri"/>
                <a:cs typeface="Calibri"/>
              </a:rPr>
              <a:t>n</a:t>
            </a:r>
            <a:r>
              <a:rPr dirty="0" sz="1700" spc="240" b="1">
                <a:latin typeface="Calibri"/>
                <a:cs typeface="Calibri"/>
              </a:rPr>
              <a:t> </a:t>
            </a:r>
            <a:r>
              <a:rPr dirty="0" sz="1700" spc="100" b="1">
                <a:latin typeface="Calibri"/>
                <a:cs typeface="Calibri"/>
              </a:rPr>
              <a:t>del</a:t>
            </a:r>
            <a:r>
              <a:rPr dirty="0" sz="1700" spc="245" b="1">
                <a:latin typeface="Calibri"/>
                <a:cs typeface="Calibri"/>
              </a:rPr>
              <a:t> </a:t>
            </a:r>
            <a:r>
              <a:rPr dirty="0" sz="1700" spc="114" b="1">
                <a:latin typeface="Calibri"/>
                <a:cs typeface="Calibri"/>
              </a:rPr>
              <a:t>problema</a:t>
            </a:r>
            <a:endParaRPr sz="1700">
              <a:latin typeface="Calibri"/>
              <a:cs typeface="Calibri"/>
            </a:endParaRPr>
          </a:p>
          <a:p>
            <a:pPr algn="just" marL="25400" marR="17780">
              <a:lnSpc>
                <a:spcPct val="100299"/>
              </a:lnSpc>
              <a:spcBef>
                <a:spcPts val="1935"/>
              </a:spcBef>
            </a:pPr>
            <a:r>
              <a:rPr dirty="0" sz="1200" spc="65">
                <a:latin typeface="Calibri"/>
                <a:cs typeface="Calibri"/>
              </a:rPr>
              <a:t>Si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especifican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 nodal,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conocen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p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r</a:t>
            </a:r>
            <a:r>
              <a:rPr dirty="0" sz="1200" spc="-535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metros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-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adem</a:t>
            </a:r>
            <a:r>
              <a:rPr dirty="0" sz="1200" spc="-540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´s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conocen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cuatro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caracter´ısticas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(</a:t>
            </a:r>
            <a:r>
              <a:rPr dirty="0" sz="1200" spc="50" i="1">
                <a:latin typeface="Calibri"/>
                <a:cs typeface="Calibri"/>
              </a:rPr>
              <a:t>V,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90" i="1">
                <a:latin typeface="Calibri"/>
                <a:cs typeface="Calibri"/>
              </a:rPr>
              <a:t>θ,</a:t>
            </a:r>
            <a:r>
              <a:rPr dirty="0" sz="1200" spc="20" i="1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P,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70" i="1">
                <a:latin typeface="Calibri"/>
                <a:cs typeface="Calibri"/>
              </a:rPr>
              <a:t>Q</a:t>
            </a:r>
            <a:r>
              <a:rPr dirty="0" sz="1200" spc="70">
                <a:latin typeface="Calibri"/>
                <a:cs typeface="Calibri"/>
              </a:rPr>
              <a:t>),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posible </a:t>
            </a:r>
            <a:r>
              <a:rPr dirty="0" sz="1200">
                <a:latin typeface="Calibri"/>
                <a:cs typeface="Calibri"/>
              </a:rPr>
              <a:t>determinar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estado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equilibrio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global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sistema.</a:t>
            </a:r>
            <a:r>
              <a:rPr dirty="0" sz="1200" spc="290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Esta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tarea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denomina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 spc="-10">
                <a:latin typeface="Calibri"/>
                <a:cs typeface="Calibri"/>
              </a:rPr>
              <a:t>potencia.</a:t>
            </a:r>
            <a:endParaRPr sz="1200">
              <a:latin typeface="Calibri"/>
              <a:cs typeface="Calibri"/>
            </a:endParaRPr>
          </a:p>
          <a:p>
            <a:pPr algn="just" marL="25400" marR="19050" indent="222250">
              <a:lnSpc>
                <a:spcPct val="100200"/>
              </a:lnSpc>
              <a:spcBef>
                <a:spcPts val="720"/>
              </a:spcBef>
            </a:pP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elementos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tran</a:t>
            </a:r>
            <a:r>
              <a:rPr dirty="0" sz="1200" spc="50">
                <a:latin typeface="Calibri"/>
                <a:cs typeface="Calibri"/>
              </a:rPr>
              <a:t>s</a:t>
            </a:r>
            <a:r>
              <a:rPr dirty="0" sz="1200" spc="55">
                <a:latin typeface="Calibri"/>
                <a:cs typeface="Calibri"/>
              </a:rPr>
              <a:t>mi</a:t>
            </a:r>
            <a:r>
              <a:rPr dirty="0" sz="1200" spc="50">
                <a:latin typeface="Calibri"/>
                <a:cs typeface="Calibri"/>
              </a:rPr>
              <a:t>si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´n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15">
                <a:latin typeface="Calibri"/>
                <a:cs typeface="Calibri"/>
              </a:rPr>
              <a:t>d</a:t>
            </a:r>
            <a:r>
              <a:rPr dirty="0" sz="1200" spc="20">
                <a:latin typeface="Calibri"/>
                <a:cs typeface="Calibri"/>
              </a:rPr>
              <a:t>i</a:t>
            </a:r>
            <a:r>
              <a:rPr dirty="0" sz="1200" spc="15">
                <a:latin typeface="Calibri"/>
                <a:cs typeface="Calibri"/>
              </a:rPr>
              <a:t>s</a:t>
            </a:r>
            <a:r>
              <a:rPr dirty="0" sz="1200" spc="25">
                <a:latin typeface="Calibri"/>
                <a:cs typeface="Calibri"/>
              </a:rPr>
              <a:t>e</a:t>
            </a:r>
            <a:r>
              <a:rPr dirty="0" sz="1200" spc="-590">
                <a:latin typeface="Calibri"/>
                <a:cs typeface="Calibri"/>
              </a:rPr>
              <a:t>n</a:t>
            </a:r>
            <a:r>
              <a:rPr dirty="0" sz="1200" spc="60">
                <a:latin typeface="Calibri"/>
                <a:cs typeface="Calibri"/>
              </a:rPr>
              <a:t>˜</a:t>
            </a:r>
            <a:r>
              <a:rPr dirty="0" sz="1200" spc="20">
                <a:latin typeface="Calibri"/>
                <a:cs typeface="Calibri"/>
              </a:rPr>
              <a:t>ados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condiciones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o</a:t>
            </a:r>
            <a:r>
              <a:rPr dirty="0" sz="1200" spc="80">
                <a:latin typeface="Calibri"/>
                <a:cs typeface="Calibri"/>
              </a:rPr>
              <a:t>p</a:t>
            </a:r>
            <a:r>
              <a:rPr dirty="0" sz="1200" spc="50">
                <a:latin typeface="Calibri"/>
                <a:cs typeface="Calibri"/>
              </a:rPr>
              <a:t>erac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en </a:t>
            </a:r>
            <a:r>
              <a:rPr dirty="0" sz="1200">
                <a:latin typeface="Calibri"/>
                <a:cs typeface="Calibri"/>
              </a:rPr>
              <a:t>equilibrio,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adem</a:t>
            </a:r>
            <a:r>
              <a:rPr dirty="0" sz="1200" spc="-535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p</a:t>
            </a:r>
            <a:r>
              <a:rPr dirty="0" sz="1200" spc="20">
                <a:latin typeface="Calibri"/>
                <a:cs typeface="Calibri"/>
              </a:rPr>
              <a:t>e</a:t>
            </a:r>
            <a:r>
              <a:rPr dirty="0" sz="1200" spc="30">
                <a:latin typeface="Calibri"/>
                <a:cs typeface="Calibri"/>
              </a:rPr>
              <a:t>ra</a:t>
            </a:r>
            <a:r>
              <a:rPr dirty="0" sz="1200" spc="25">
                <a:latin typeface="Calibri"/>
                <a:cs typeface="Calibri"/>
              </a:rPr>
              <a:t>c</a:t>
            </a:r>
            <a:r>
              <a:rPr dirty="0" sz="1200" spc="30">
                <a:latin typeface="Calibri"/>
                <a:cs typeface="Calibri"/>
              </a:rPr>
              <a:t>i</a:t>
            </a:r>
            <a:r>
              <a:rPr dirty="0" sz="1200" spc="-615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n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mismos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efectuada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manera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balanceada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debido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que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equilibrada,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tanto,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tr</a:t>
            </a:r>
            <a:r>
              <a:rPr dirty="0" sz="1200" spc="30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v</a:t>
            </a:r>
            <a:r>
              <a:rPr dirty="0" sz="1200" spc="-57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65">
                <a:latin typeface="Calibri"/>
                <a:cs typeface="Calibri"/>
              </a:rPr>
              <a:t>s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elementos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presenta </a:t>
            </a:r>
            <a:r>
              <a:rPr dirty="0" sz="1200">
                <a:latin typeface="Calibri"/>
                <a:cs typeface="Calibri"/>
              </a:rPr>
              <a:t>condiciones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balanceo,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es,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existe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circul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neutro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ni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tierra,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estas </a:t>
            </a:r>
            <a:r>
              <a:rPr dirty="0" sz="1200">
                <a:latin typeface="Calibri"/>
                <a:cs typeface="Calibri"/>
              </a:rPr>
              <a:t>condiciones,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trif´asica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descompuesta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tres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redes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secuencia,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denominadas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 spc="-10">
                <a:latin typeface="Calibri"/>
                <a:cs typeface="Calibri"/>
              </a:rPr>
              <a:t>secuencia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positiva,negativa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cero,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solo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secuencia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positiva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efecto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o</a:t>
            </a:r>
            <a:r>
              <a:rPr dirty="0" sz="1200" spc="75">
                <a:latin typeface="Calibri"/>
                <a:cs typeface="Calibri"/>
              </a:rPr>
              <a:t>p</a:t>
            </a:r>
            <a:r>
              <a:rPr dirty="0" sz="1200" spc="35">
                <a:latin typeface="Calibri"/>
                <a:cs typeface="Calibri"/>
              </a:rPr>
              <a:t>e</a:t>
            </a:r>
            <a:r>
              <a:rPr dirty="0" sz="1200" spc="40">
                <a:latin typeface="Calibri"/>
                <a:cs typeface="Calibri"/>
              </a:rPr>
              <a:t>r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c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n.</a:t>
            </a:r>
            <a:endParaRPr sz="1200">
              <a:latin typeface="Calibri"/>
              <a:cs typeface="Calibri"/>
            </a:endParaRPr>
          </a:p>
          <a:p>
            <a:pPr algn="just" marL="25400" marR="18415" indent="22225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anterior,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efectuar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-525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´lisi</a:t>
            </a:r>
            <a:r>
              <a:rPr dirty="0" sz="1200" spc="55">
                <a:latin typeface="Calibri"/>
                <a:cs typeface="Calibri"/>
              </a:rPr>
              <a:t>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estado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estacionario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alta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potencia,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red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equivalente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monof</a:t>
            </a:r>
            <a:r>
              <a:rPr dirty="0" sz="1200" spc="-560">
                <a:latin typeface="Calibri"/>
                <a:cs typeface="Calibri"/>
              </a:rPr>
              <a:t>a</a:t>
            </a:r>
            <a:r>
              <a:rPr dirty="0" sz="1200" spc="20">
                <a:latin typeface="Calibri"/>
                <a:cs typeface="Calibri"/>
              </a:rPr>
              <a:t>´</a:t>
            </a:r>
            <a:r>
              <a:rPr dirty="0" sz="1200" spc="10">
                <a:latin typeface="Calibri"/>
                <a:cs typeface="Calibri"/>
              </a:rPr>
              <a:t>s</a:t>
            </a:r>
            <a:r>
              <a:rPr dirty="0" sz="1200" spc="15">
                <a:latin typeface="Calibri"/>
                <a:cs typeface="Calibri"/>
              </a:rPr>
              <a:t>ic</a:t>
            </a:r>
            <a:r>
              <a:rPr dirty="0" sz="1200" spc="20">
                <a:latin typeface="Calibri"/>
                <a:cs typeface="Calibri"/>
              </a:rPr>
              <a:t>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secuencia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positiva.</a:t>
            </a:r>
            <a:endParaRPr sz="12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720"/>
              </a:spcBef>
            </a:pP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estudios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aplican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en: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35"/>
              </a:spcBef>
            </a:pPr>
            <a:endParaRPr sz="1200">
              <a:latin typeface="Calibri"/>
              <a:cs typeface="Calibri"/>
            </a:endParaRPr>
          </a:p>
          <a:p>
            <a:pPr algn="r" lvl="2" marL="149225" marR="3026410" indent="-149225">
              <a:lnSpc>
                <a:spcPct val="100000"/>
              </a:lnSpc>
              <a:buFont typeface="Lucida Sans Unicode"/>
              <a:buChar char="•"/>
              <a:tabLst>
                <a:tab pos="149225" algn="l"/>
              </a:tabLst>
            </a:pPr>
            <a:r>
              <a:rPr dirty="0" sz="1200" spc="-10">
                <a:latin typeface="Calibri"/>
                <a:cs typeface="Calibri"/>
              </a:rPr>
              <a:t>Planeaci´on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</a:t>
            </a:r>
            <a:r>
              <a:rPr dirty="0" sz="1200" spc="5">
                <a:latin typeface="Calibri"/>
                <a:cs typeface="Calibri"/>
              </a:rPr>
              <a:t>i</a:t>
            </a:r>
            <a:r>
              <a:rPr dirty="0" sz="1200">
                <a:latin typeface="Calibri"/>
                <a:cs typeface="Calibri"/>
              </a:rPr>
              <a:t>s</a:t>
            </a:r>
            <a:r>
              <a:rPr dirty="0" sz="1200" spc="10">
                <a:latin typeface="Calibri"/>
                <a:cs typeface="Calibri"/>
              </a:rPr>
              <a:t>e</a:t>
            </a:r>
            <a:r>
              <a:rPr dirty="0" sz="1200" spc="-605">
                <a:latin typeface="Calibri"/>
                <a:cs typeface="Calibri"/>
              </a:rPr>
              <a:t>n</a:t>
            </a:r>
            <a:r>
              <a:rPr dirty="0" sz="1200" spc="40">
                <a:latin typeface="Calibri"/>
                <a:cs typeface="Calibri"/>
              </a:rPr>
              <a:t>˜</a:t>
            </a:r>
            <a:r>
              <a:rPr dirty="0" sz="1200" spc="5">
                <a:latin typeface="Calibri"/>
                <a:cs typeface="Calibri"/>
              </a:rPr>
              <a:t>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El´ectrico.</a:t>
            </a:r>
            <a:endParaRPr sz="1200">
              <a:latin typeface="Calibri"/>
              <a:cs typeface="Calibri"/>
            </a:endParaRPr>
          </a:p>
          <a:p>
            <a:pPr algn="just" lvl="2" marL="394970" marR="18415" indent="-149225">
              <a:lnSpc>
                <a:spcPct val="100000"/>
              </a:lnSpc>
              <a:spcBef>
                <a:spcPts val="1010"/>
              </a:spcBef>
              <a:buFont typeface="Lucida Sans Unicode"/>
              <a:buChar char="•"/>
              <a:tabLst>
                <a:tab pos="396875" algn="l"/>
              </a:tabLst>
            </a:pPr>
            <a:r>
              <a:rPr dirty="0" sz="1200" spc="-10">
                <a:latin typeface="Calibri"/>
                <a:cs typeface="Calibri"/>
              </a:rPr>
              <a:t>Determinaci´on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condiciones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operativas.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>
                <a:latin typeface="Calibri"/>
                <a:cs typeface="Calibri"/>
              </a:rPr>
              <a:t> flujo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proporciona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infor</a:t>
            </a:r>
            <a:r>
              <a:rPr dirty="0" sz="1200" spc="40">
                <a:latin typeface="Calibri"/>
                <a:cs typeface="Calibri"/>
              </a:rPr>
              <a:t>m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c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-15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suma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importancia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acerca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o</a:t>
            </a:r>
            <a:r>
              <a:rPr dirty="0" sz="1200" spc="85">
                <a:latin typeface="Calibri"/>
                <a:cs typeface="Calibri"/>
              </a:rPr>
              <a:t>p</a:t>
            </a:r>
            <a:r>
              <a:rPr dirty="0" sz="1200" spc="50">
                <a:latin typeface="Calibri"/>
                <a:cs typeface="Calibri"/>
              </a:rPr>
              <a:t>eraci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´n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redes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el´ectricas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es:</a:t>
            </a:r>
            <a:r>
              <a:rPr dirty="0" sz="1200" spc="4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Voltajes </a:t>
            </a:r>
            <a:r>
              <a:rPr dirty="0" sz="1200" spc="-1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nodales,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fllujos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l´ıneas,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p´erdidas,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etc.</a:t>
            </a:r>
            <a:endParaRPr sz="1200">
              <a:latin typeface="Calibri"/>
              <a:cs typeface="Calibri"/>
            </a:endParaRPr>
          </a:p>
          <a:p>
            <a:pPr lvl="2">
              <a:lnSpc>
                <a:spcPct val="100000"/>
              </a:lnSpc>
              <a:spcBef>
                <a:spcPts val="250"/>
              </a:spcBef>
              <a:buFont typeface="Lucida Sans Unicode"/>
              <a:buChar char="•"/>
            </a:pPr>
            <a:endParaRPr sz="12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</a:pP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matrices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redes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empleadas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diferentes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estudios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el´ectricos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son: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endParaRPr sz="1200">
              <a:latin typeface="Calibri"/>
              <a:cs typeface="Calibri"/>
            </a:endParaRPr>
          </a:p>
          <a:p>
            <a:pPr lvl="2" marL="395605" indent="-149225">
              <a:lnSpc>
                <a:spcPct val="100000"/>
              </a:lnSpc>
              <a:buFont typeface="Lucida Sans Unicode"/>
              <a:buChar char="•"/>
              <a:tabLst>
                <a:tab pos="395605" algn="l"/>
              </a:tabLst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admitancia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Y</a:t>
            </a:r>
            <a:r>
              <a:rPr dirty="0" baseline="-13888" sz="1200" spc="-30" i="1">
                <a:latin typeface="Calibri"/>
                <a:cs typeface="Calibri"/>
              </a:rPr>
              <a:t>bus</a:t>
            </a:r>
            <a:endParaRPr baseline="-13888" sz="1200">
              <a:latin typeface="Calibri"/>
              <a:cs typeface="Calibri"/>
            </a:endParaRPr>
          </a:p>
          <a:p>
            <a:pPr lvl="2" marL="395605" indent="-149225">
              <a:lnSpc>
                <a:spcPct val="100000"/>
              </a:lnSpc>
              <a:spcBef>
                <a:spcPts val="1010"/>
              </a:spcBef>
              <a:buFont typeface="Lucida Sans Unicode"/>
              <a:buChar char="•"/>
              <a:tabLst>
                <a:tab pos="395605" algn="l"/>
              </a:tabLst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60" i="1">
                <a:latin typeface="Calibri"/>
                <a:cs typeface="Calibri"/>
              </a:rPr>
              <a:t>Z</a:t>
            </a:r>
            <a:r>
              <a:rPr dirty="0" baseline="-13888" sz="1200" spc="89" i="1">
                <a:latin typeface="Calibri"/>
                <a:cs typeface="Calibri"/>
              </a:rPr>
              <a:t>bus</a:t>
            </a:r>
            <a:endParaRPr baseline="-13888"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3262731" y="1774087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3419703" y="3226459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864103" y="843595"/>
            <a:ext cx="6272530" cy="30118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76200" marR="68580" indent="222250">
              <a:lnSpc>
                <a:spcPct val="100000"/>
              </a:lnSpc>
              <a:spcBef>
                <a:spcPts val="95"/>
              </a:spcBef>
            </a:pP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m´etodos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clasicos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m</a:t>
            </a:r>
            <a:r>
              <a:rPr dirty="0" sz="1200" spc="-470">
                <a:latin typeface="Calibri"/>
                <a:cs typeface="Calibri"/>
              </a:rPr>
              <a:t>a</a:t>
            </a:r>
            <a:r>
              <a:rPr dirty="0" sz="1200" spc="105">
                <a:latin typeface="Calibri"/>
                <a:cs typeface="Calibri"/>
              </a:rPr>
              <a:t>´</a:t>
            </a:r>
            <a:r>
              <a:rPr dirty="0" sz="1200" spc="110">
                <a:latin typeface="Calibri"/>
                <a:cs typeface="Calibri"/>
              </a:rPr>
              <a:t>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comunmente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empleados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desarrollados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con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50" i="1">
                <a:latin typeface="Calibri"/>
                <a:cs typeface="Calibri"/>
              </a:rPr>
              <a:t>Y</a:t>
            </a:r>
            <a:r>
              <a:rPr dirty="0" baseline="-13888" sz="1200" spc="75" i="1">
                <a:latin typeface="Calibri"/>
                <a:cs typeface="Calibri"/>
              </a:rPr>
              <a:t>bus</a:t>
            </a:r>
            <a:r>
              <a:rPr dirty="0" sz="1200" spc="50">
                <a:latin typeface="Calibri"/>
                <a:cs typeface="Calibri"/>
              </a:rPr>
              <a:t>.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corto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circuito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basados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65" i="1">
                <a:latin typeface="Calibri"/>
                <a:cs typeface="Calibri"/>
              </a:rPr>
              <a:t>Z</a:t>
            </a:r>
            <a:r>
              <a:rPr dirty="0" baseline="-13888" sz="1200" spc="97" i="1">
                <a:latin typeface="Calibri"/>
                <a:cs typeface="Calibri"/>
              </a:rPr>
              <a:t>bus</a:t>
            </a:r>
            <a:r>
              <a:rPr dirty="0" sz="1200" spc="65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298450">
              <a:lnSpc>
                <a:spcPct val="100000"/>
              </a:lnSpc>
              <a:spcBef>
                <a:spcPts val="720"/>
              </a:spcBef>
            </a:pP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baseline="-13888" sz="1200" i="1">
                <a:latin typeface="Calibri"/>
                <a:cs typeface="Calibri"/>
              </a:rPr>
              <a:t>bus</a:t>
            </a:r>
            <a:r>
              <a:rPr dirty="0" baseline="-13888" sz="1200" spc="39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descritos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manera:</a:t>
            </a:r>
            <a:endParaRPr sz="1200">
              <a:latin typeface="Calibri"/>
              <a:cs typeface="Calibri"/>
            </a:endParaRPr>
          </a:p>
          <a:p>
            <a:pPr algn="ctr" marR="9525">
              <a:lnSpc>
                <a:spcPct val="100000"/>
              </a:lnSpc>
              <a:spcBef>
                <a:spcPts val="1005"/>
              </a:spcBef>
            </a:pPr>
            <a:r>
              <a:rPr dirty="0" sz="1200" spc="130" i="1">
                <a:latin typeface="Calibri"/>
                <a:cs typeface="Calibri"/>
              </a:rPr>
              <a:t>Y</a:t>
            </a:r>
            <a:r>
              <a:rPr dirty="0" baseline="-13888" sz="1200" spc="195" i="1">
                <a:latin typeface="Calibri"/>
                <a:cs typeface="Calibri"/>
              </a:rPr>
              <a:t>iJ</a:t>
            </a:r>
            <a:r>
              <a:rPr dirty="0" baseline="-13888" sz="1200" spc="40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|</a:t>
            </a:r>
            <a:r>
              <a:rPr dirty="0" sz="1200" spc="65" i="1">
                <a:latin typeface="Calibri"/>
                <a:cs typeface="Calibri"/>
              </a:rPr>
              <a:t>Y</a:t>
            </a:r>
            <a:r>
              <a:rPr dirty="0" baseline="-13888" sz="1200" spc="97" i="1">
                <a:latin typeface="Calibri"/>
                <a:cs typeface="Calibri"/>
              </a:rPr>
              <a:t>iJ</a:t>
            </a:r>
            <a:r>
              <a:rPr dirty="0" baseline="-13888" sz="1200" spc="-104" i="1">
                <a:latin typeface="Calibri"/>
                <a:cs typeface="Calibri"/>
              </a:rPr>
              <a:t> </a:t>
            </a:r>
            <a:r>
              <a:rPr dirty="0" sz="1200" spc="-254">
                <a:latin typeface="Lucida Sans Unicode"/>
                <a:cs typeface="Lucida Sans Unicode"/>
              </a:rPr>
              <a:t>|</a:t>
            </a:r>
            <a:r>
              <a:rPr dirty="0" baseline="13888" sz="1200" spc="-382">
                <a:latin typeface="Cambria"/>
                <a:cs typeface="Cambria"/>
              </a:rPr>
              <a:t>∗</a:t>
            </a:r>
            <a:r>
              <a:rPr dirty="0" baseline="13888" sz="1200" spc="240">
                <a:latin typeface="Cambria"/>
                <a:cs typeface="Cambria"/>
              </a:rPr>
              <a:t>  </a:t>
            </a:r>
            <a:r>
              <a:rPr dirty="0" sz="1200" spc="50" i="1">
                <a:latin typeface="Calibri"/>
                <a:cs typeface="Calibri"/>
              </a:rPr>
              <a:t>θ</a:t>
            </a:r>
            <a:r>
              <a:rPr dirty="0" baseline="-13888" sz="1200" spc="75" i="1">
                <a:latin typeface="Calibri"/>
                <a:cs typeface="Calibri"/>
              </a:rPr>
              <a:t>iJ</a:t>
            </a:r>
            <a:r>
              <a:rPr dirty="0" baseline="-13888" sz="1200" spc="41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|</a:t>
            </a:r>
            <a:r>
              <a:rPr dirty="0" sz="1200" spc="65" i="1">
                <a:latin typeface="Calibri"/>
                <a:cs typeface="Calibri"/>
              </a:rPr>
              <a:t>Y</a:t>
            </a:r>
            <a:r>
              <a:rPr dirty="0" baseline="-13888" sz="1200" spc="97" i="1">
                <a:latin typeface="Calibri"/>
                <a:cs typeface="Calibri"/>
              </a:rPr>
              <a:t>iJ</a:t>
            </a:r>
            <a:r>
              <a:rPr dirty="0" baseline="-13888" sz="1200" spc="-104" i="1">
                <a:latin typeface="Calibri"/>
                <a:cs typeface="Calibri"/>
              </a:rPr>
              <a:t> </a:t>
            </a:r>
            <a:r>
              <a:rPr dirty="0" sz="1200" spc="50">
                <a:latin typeface="Lucida Sans Unicode"/>
                <a:cs typeface="Lucida Sans Unicode"/>
              </a:rPr>
              <a:t>|</a:t>
            </a:r>
            <a:r>
              <a:rPr dirty="0" sz="1200" spc="50" i="1">
                <a:latin typeface="Calibri"/>
                <a:cs typeface="Calibri"/>
              </a:rPr>
              <a:t>Cosθ</a:t>
            </a:r>
            <a:r>
              <a:rPr dirty="0" baseline="-13888" sz="1200" spc="75" i="1">
                <a:latin typeface="Calibri"/>
                <a:cs typeface="Calibri"/>
              </a:rPr>
              <a:t>iJ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J</a:t>
            </a:r>
            <a:r>
              <a:rPr dirty="0" sz="1200" spc="125">
                <a:latin typeface="Lucida Sans Unicode"/>
                <a:cs typeface="Lucida Sans Unicode"/>
              </a:rPr>
              <a:t>|</a:t>
            </a:r>
            <a:r>
              <a:rPr dirty="0" sz="1200" spc="125" i="1">
                <a:latin typeface="Calibri"/>
                <a:cs typeface="Calibri"/>
              </a:rPr>
              <a:t>Y</a:t>
            </a:r>
            <a:r>
              <a:rPr dirty="0" baseline="-13888" sz="1200" spc="187" i="1">
                <a:latin typeface="Calibri"/>
                <a:cs typeface="Calibri"/>
              </a:rPr>
              <a:t>iJ</a:t>
            </a:r>
            <a:r>
              <a:rPr dirty="0" baseline="-13888" sz="1200" spc="-82" i="1">
                <a:latin typeface="Calibri"/>
                <a:cs typeface="Calibri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|</a:t>
            </a:r>
            <a:r>
              <a:rPr dirty="0" sz="1200" spc="-10" i="1">
                <a:latin typeface="Calibri"/>
                <a:cs typeface="Calibri"/>
              </a:rPr>
              <a:t>Senθ</a:t>
            </a:r>
            <a:r>
              <a:rPr dirty="0" baseline="-13888" sz="1200" spc="-15" i="1">
                <a:latin typeface="Calibri"/>
                <a:cs typeface="Calibri"/>
              </a:rPr>
              <a:t>iJ</a:t>
            </a:r>
            <a:endParaRPr baseline="-13888" sz="1200">
              <a:latin typeface="Calibri"/>
              <a:cs typeface="Calibri"/>
            </a:endParaRPr>
          </a:p>
          <a:p>
            <a:pPr algn="ctr" marR="9525">
              <a:lnSpc>
                <a:spcPct val="100000"/>
              </a:lnSpc>
              <a:spcBef>
                <a:spcPts val="1010"/>
              </a:spcBef>
            </a:pPr>
            <a:r>
              <a:rPr dirty="0" sz="1200" spc="130" i="1">
                <a:latin typeface="Calibri"/>
                <a:cs typeface="Calibri"/>
              </a:rPr>
              <a:t>Y</a:t>
            </a:r>
            <a:r>
              <a:rPr dirty="0" baseline="-13888" sz="1200" spc="195" i="1">
                <a:latin typeface="Calibri"/>
                <a:cs typeface="Calibri"/>
              </a:rPr>
              <a:t>iJ</a:t>
            </a:r>
            <a:r>
              <a:rPr dirty="0" baseline="-13888" sz="1200" spc="39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G</a:t>
            </a:r>
            <a:r>
              <a:rPr dirty="0" baseline="-13888" sz="1200" spc="232" i="1">
                <a:latin typeface="Calibri"/>
                <a:cs typeface="Calibri"/>
              </a:rPr>
              <a:t>iJ</a:t>
            </a:r>
            <a:r>
              <a:rPr dirty="0" baseline="-13888" sz="1200" spc="30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00" i="1">
                <a:latin typeface="Calibri"/>
                <a:cs typeface="Calibri"/>
              </a:rPr>
              <a:t>JB</a:t>
            </a:r>
            <a:r>
              <a:rPr dirty="0" baseline="-13888" sz="1200" spc="300" i="1">
                <a:latin typeface="Calibri"/>
                <a:cs typeface="Calibri"/>
              </a:rPr>
              <a:t>iJ</a:t>
            </a:r>
            <a:endParaRPr baseline="-13888"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00">
              <a:latin typeface="Calibri"/>
              <a:cs typeface="Calibri"/>
            </a:endParaRPr>
          </a:p>
          <a:p>
            <a:pPr algn="just" marL="76200" marR="68580" indent="222250">
              <a:lnSpc>
                <a:spcPct val="100400"/>
              </a:lnSpc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m</a:t>
            </a:r>
            <a:r>
              <a:rPr dirty="0" sz="1200" spc="35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tem</a:t>
            </a:r>
            <a:r>
              <a:rPr dirty="0" sz="1200" spc="-545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´t</a:t>
            </a:r>
            <a:r>
              <a:rPr dirty="0" sz="1200" spc="30">
                <a:latin typeface="Calibri"/>
                <a:cs typeface="Calibri"/>
              </a:rPr>
              <a:t>ic</a:t>
            </a:r>
            <a:r>
              <a:rPr dirty="0" sz="1200" spc="3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resolver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problema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expresa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en </a:t>
            </a:r>
            <a:r>
              <a:rPr dirty="0" sz="1200" spc="-35">
                <a:latin typeface="Calibri"/>
                <a:cs typeface="Calibri"/>
              </a:rPr>
              <a:t>funci´on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 nodales,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cuales podran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dados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componentes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polares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-10">
                <a:latin typeface="Calibri"/>
                <a:cs typeface="Calibri"/>
              </a:rPr>
              <a:t> rectangulares, </a:t>
            </a:r>
            <a:r>
              <a:rPr dirty="0" sz="1200">
                <a:latin typeface="Calibri"/>
                <a:cs typeface="Calibri"/>
              </a:rPr>
              <a:t>siendo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m</a:t>
            </a:r>
            <a:r>
              <a:rPr dirty="0" sz="1200" spc="-495">
                <a:latin typeface="Calibri"/>
                <a:cs typeface="Calibri"/>
              </a:rPr>
              <a:t>a</a:t>
            </a:r>
            <a:r>
              <a:rPr dirty="0" sz="1200" spc="85">
                <a:latin typeface="Calibri"/>
                <a:cs typeface="Calibri"/>
              </a:rPr>
              <a:t>´s </a:t>
            </a:r>
            <a:r>
              <a:rPr dirty="0" sz="1200">
                <a:latin typeface="Calibri"/>
                <a:cs typeface="Calibri"/>
              </a:rPr>
              <a:t>usada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escritos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t</a:t>
            </a:r>
            <a:r>
              <a:rPr dirty="0" sz="1200" spc="-605">
                <a:latin typeface="Calibri"/>
                <a:cs typeface="Calibri"/>
              </a:rPr>
              <a:t>e</a:t>
            </a:r>
            <a:r>
              <a:rPr dirty="0" sz="1200" spc="20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cnic</a:t>
            </a:r>
            <a:r>
              <a:rPr dirty="0" sz="1200" spc="45">
                <a:latin typeface="Calibri"/>
                <a:cs typeface="Calibri"/>
              </a:rPr>
              <a:t>os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represe</a:t>
            </a:r>
            <a:r>
              <a:rPr dirty="0" sz="1200" spc="-25">
                <a:latin typeface="Calibri"/>
                <a:cs typeface="Calibri"/>
              </a:rPr>
              <a:t>n</a:t>
            </a:r>
            <a:r>
              <a:rPr dirty="0" sz="1200" spc="15">
                <a:latin typeface="Calibri"/>
                <a:cs typeface="Calibri"/>
              </a:rPr>
              <a:t>t</a:t>
            </a:r>
            <a:r>
              <a:rPr dirty="0" sz="1200" spc="20">
                <a:latin typeface="Calibri"/>
                <a:cs typeface="Calibri"/>
              </a:rPr>
              <a:t>a</a:t>
            </a:r>
            <a:r>
              <a:rPr dirty="0" sz="1200" spc="15">
                <a:latin typeface="Calibri"/>
                <a:cs typeface="Calibri"/>
              </a:rPr>
              <a:t>ci</a:t>
            </a:r>
            <a:r>
              <a:rPr dirty="0" sz="1200" spc="-625">
                <a:latin typeface="Calibri"/>
                <a:cs typeface="Calibri"/>
              </a:rPr>
              <a:t>o</a:t>
            </a:r>
            <a:r>
              <a:rPr dirty="0" sz="1200" spc="20">
                <a:latin typeface="Calibri"/>
                <a:cs typeface="Calibri"/>
              </a:rPr>
              <a:t>´n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polar.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1200" spc="50" i="1">
                <a:latin typeface="Calibri"/>
                <a:cs typeface="Calibri"/>
              </a:rPr>
              <a:t>V</a:t>
            </a:r>
            <a:r>
              <a:rPr dirty="0" baseline="-13888" sz="1200" spc="75" i="1">
                <a:latin typeface="Calibri"/>
                <a:cs typeface="Calibri"/>
              </a:rPr>
              <a:t>i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|</a:t>
            </a:r>
            <a:r>
              <a:rPr dirty="0" sz="1200" spc="-60" i="1">
                <a:latin typeface="Calibri"/>
                <a:cs typeface="Calibri"/>
              </a:rPr>
              <a:t>V</a:t>
            </a:r>
            <a:r>
              <a:rPr dirty="0" baseline="-13888" sz="1200" spc="-89" i="1">
                <a:latin typeface="Calibri"/>
                <a:cs typeface="Calibri"/>
              </a:rPr>
              <a:t>i</a:t>
            </a:r>
            <a:r>
              <a:rPr dirty="0" sz="1200" spc="-60">
                <a:latin typeface="Lucida Sans Unicode"/>
                <a:cs typeface="Lucida Sans Unicode"/>
              </a:rPr>
              <a:t>|</a:t>
            </a:r>
            <a:r>
              <a:rPr dirty="0" baseline="13888" sz="1200" spc="-89">
                <a:latin typeface="Cambria"/>
                <a:cs typeface="Cambria"/>
              </a:rPr>
              <a:t>∗</a:t>
            </a:r>
            <a:r>
              <a:rPr dirty="0" baseline="13888" sz="1200" spc="240">
                <a:latin typeface="Cambria"/>
                <a:cs typeface="Cambria"/>
              </a:rPr>
              <a:t>  </a:t>
            </a:r>
            <a:r>
              <a:rPr dirty="0" sz="1200" i="1">
                <a:latin typeface="Calibri"/>
                <a:cs typeface="Calibri"/>
              </a:rPr>
              <a:t>δ</a:t>
            </a:r>
            <a:r>
              <a:rPr dirty="0" baseline="-13888" sz="1200" i="1">
                <a:latin typeface="Calibri"/>
                <a:cs typeface="Calibri"/>
              </a:rPr>
              <a:t>i</a:t>
            </a:r>
            <a:r>
              <a:rPr dirty="0" baseline="-13888" sz="1200" spc="33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i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Cosδ</a:t>
            </a:r>
            <a:r>
              <a:rPr dirty="0" baseline="-13888" sz="1200" i="1">
                <a:latin typeface="Calibri"/>
                <a:cs typeface="Calibri"/>
              </a:rPr>
              <a:t>i</a:t>
            </a:r>
            <a:r>
              <a:rPr dirty="0" baseline="-13888" sz="1200" spc="20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95" i="1">
                <a:latin typeface="Calibri"/>
                <a:cs typeface="Calibri"/>
              </a:rPr>
              <a:t>JSenδ</a:t>
            </a:r>
            <a:r>
              <a:rPr dirty="0" baseline="-13888" sz="1200" spc="142" i="1">
                <a:latin typeface="Calibri"/>
                <a:cs typeface="Calibri"/>
              </a:rPr>
              <a:t>i</a:t>
            </a:r>
            <a:r>
              <a:rPr dirty="0" sz="1200" spc="9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Calibri"/>
              <a:cs typeface="Calibri"/>
            </a:endParaRPr>
          </a:p>
          <a:p>
            <a:pPr algn="just" marL="76200" marR="69215" indent="222250">
              <a:lnSpc>
                <a:spcPct val="100000"/>
              </a:lnSpc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ecu</a:t>
            </a:r>
            <a:r>
              <a:rPr dirty="0" sz="1200" spc="50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ci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relaciona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inyectada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f</a:t>
            </a:r>
            <a:r>
              <a:rPr dirty="0" sz="1200" spc="55">
                <a:latin typeface="Calibri"/>
                <a:cs typeface="Calibri"/>
              </a:rPr>
              <a:t>unc</a:t>
            </a:r>
            <a:r>
              <a:rPr dirty="0" sz="1200" spc="50">
                <a:latin typeface="Calibri"/>
                <a:cs typeface="Calibri"/>
              </a:rPr>
              <a:t>i</a:t>
            </a:r>
            <a:r>
              <a:rPr dirty="0" sz="1200" spc="-580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nodales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baseline="-13888" sz="1200" i="1">
                <a:latin typeface="Calibri"/>
                <a:cs typeface="Calibri"/>
              </a:rPr>
              <a:t>bus</a:t>
            </a:r>
            <a:r>
              <a:rPr dirty="0" baseline="-13888" sz="1200" spc="472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siguiente: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888484" y="4015358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830571" y="4026629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819903" y="4329301"/>
            <a:ext cx="2292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n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573525" y="4127814"/>
            <a:ext cx="27806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87295" algn="l"/>
              </a:tabLst>
            </a:pPr>
            <a:r>
              <a:rPr dirty="0" sz="1200" spc="215" i="1">
                <a:latin typeface="Calibri"/>
                <a:cs typeface="Calibri"/>
              </a:rPr>
              <a:t>I</a:t>
            </a:r>
            <a:r>
              <a:rPr dirty="0" sz="1200" spc="4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sz="1200" spc="110" i="1">
                <a:latin typeface="Calibri"/>
                <a:cs typeface="Calibri"/>
              </a:rPr>
              <a:t> 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9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sz="1200" spc="110" i="1">
                <a:latin typeface="Calibri"/>
                <a:cs typeface="Calibri"/>
              </a:rPr>
              <a:t> 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7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300">
                <a:latin typeface="Lucida Sans Unicode"/>
                <a:cs typeface="Lucida Sans Unicode"/>
              </a:rPr>
              <a:t>···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sz="1200" spc="155" i="1">
                <a:latin typeface="Calibri"/>
                <a:cs typeface="Calibri"/>
              </a:rPr>
              <a:t> 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80" i="1">
                <a:latin typeface="Calibri"/>
                <a:cs typeface="Calibri"/>
              </a:rPr>
              <a:t>  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sz="1200" spc="150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639060" y="4201285"/>
            <a:ext cx="27806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1630" algn="l"/>
                <a:tab pos="855344" algn="l"/>
                <a:tab pos="1728470" algn="l"/>
                <a:tab pos="2508885" algn="l"/>
              </a:tabLst>
            </a:pPr>
            <a:r>
              <a:rPr dirty="0" sz="800" spc="45" i="1">
                <a:latin typeface="Calibri"/>
                <a:cs typeface="Calibri"/>
              </a:rPr>
              <a:t>i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55" i="1">
                <a:latin typeface="Calibri"/>
                <a:cs typeface="Calibri"/>
              </a:rPr>
              <a:t>i</a:t>
            </a:r>
            <a:r>
              <a:rPr dirty="0" sz="800" spc="55">
                <a:latin typeface="Calibri"/>
                <a:cs typeface="Calibri"/>
              </a:rPr>
              <a:t>1</a:t>
            </a:r>
            <a:r>
              <a:rPr dirty="0" sz="800" spc="180">
                <a:latin typeface="Calibri"/>
                <a:cs typeface="Calibri"/>
              </a:rPr>
              <a:t>  </a:t>
            </a: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55" i="1">
                <a:latin typeface="Calibri"/>
                <a:cs typeface="Calibri"/>
              </a:rPr>
              <a:t>i</a:t>
            </a:r>
            <a:r>
              <a:rPr dirty="0" sz="800" spc="55">
                <a:latin typeface="Calibri"/>
                <a:cs typeface="Calibri"/>
              </a:rPr>
              <a:t>2</a:t>
            </a:r>
            <a:r>
              <a:rPr dirty="0" sz="800" spc="180">
                <a:latin typeface="Calibri"/>
                <a:cs typeface="Calibri"/>
              </a:rPr>
              <a:t>  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95" i="1">
                <a:latin typeface="Calibri"/>
                <a:cs typeface="Calibri"/>
              </a:rPr>
              <a:t>in</a:t>
            </a:r>
            <a:r>
              <a:rPr dirty="0" sz="800" spc="175" i="1">
                <a:latin typeface="Calibri"/>
                <a:cs typeface="Calibri"/>
              </a:rPr>
              <a:t>  </a:t>
            </a:r>
            <a:r>
              <a:rPr dirty="0" sz="800" spc="45" i="1">
                <a:latin typeface="Calibri"/>
                <a:cs typeface="Calibri"/>
              </a:rPr>
              <a:t>n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5" i="1">
                <a:latin typeface="Calibri"/>
                <a:cs typeface="Calibri"/>
              </a:rPr>
              <a:t>in</a:t>
            </a:r>
            <a:r>
              <a:rPr dirty="0" sz="800" spc="175" i="1">
                <a:latin typeface="Calibri"/>
                <a:cs typeface="Calibri"/>
              </a:rPr>
              <a:t>  </a:t>
            </a: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298952" y="5272658"/>
            <a:ext cx="5041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54025" algn="l"/>
              </a:tabLst>
            </a:pPr>
            <a:r>
              <a:rPr dirty="0" sz="800" spc="45" i="1">
                <a:latin typeface="Calibri"/>
                <a:cs typeface="Calibri"/>
              </a:rPr>
              <a:t>i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45" i="1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202933" y="5199188"/>
            <a:ext cx="8940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34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240" i="1">
                <a:latin typeface="Calibri"/>
                <a:cs typeface="Calibri"/>
              </a:rPr>
              <a:t>JQ</a:t>
            </a:r>
            <a:r>
              <a:rPr dirty="0" sz="1200" spc="42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105147" y="518731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071623" y="5287896"/>
            <a:ext cx="622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902201" y="4626162"/>
            <a:ext cx="6194425" cy="6064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222250">
              <a:lnSpc>
                <a:spcPct val="100000"/>
              </a:lnSpc>
              <a:spcBef>
                <a:spcPts val="95"/>
              </a:spcBef>
              <a:tabLst>
                <a:tab pos="5071110" algn="l"/>
              </a:tabLst>
            </a:pPr>
            <a:r>
              <a:rPr dirty="0" sz="1200">
                <a:latin typeface="Calibri"/>
                <a:cs typeface="Calibri"/>
              </a:rPr>
              <a:t>Sean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spc="110" i="1">
                <a:latin typeface="Calibri"/>
                <a:cs typeface="Calibri"/>
              </a:rPr>
              <a:t>P</a:t>
            </a:r>
            <a:r>
              <a:rPr dirty="0" baseline="-13888" sz="1200" spc="165" i="1">
                <a:latin typeface="Calibri"/>
                <a:cs typeface="Calibri"/>
              </a:rPr>
              <a:t>i</a:t>
            </a:r>
            <a:r>
              <a:rPr dirty="0" baseline="-13888" sz="1200" spc="592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 spc="105" i="1">
                <a:latin typeface="Calibri"/>
                <a:cs typeface="Calibri"/>
              </a:rPr>
              <a:t>Q</a:t>
            </a:r>
            <a:r>
              <a:rPr dirty="0" baseline="-13888" sz="1200" spc="157" i="1">
                <a:latin typeface="Calibri"/>
                <a:cs typeface="Calibri"/>
              </a:rPr>
              <a:t>i</a:t>
            </a:r>
            <a:r>
              <a:rPr dirty="0" baseline="-13888" sz="1200" spc="592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potencias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real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especificadas</a:t>
            </a:r>
            <a:r>
              <a:rPr dirty="0" sz="1200" spc="2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i.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ecu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c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que </a:t>
            </a:r>
            <a:r>
              <a:rPr dirty="0" sz="1200">
                <a:latin typeface="Calibri"/>
                <a:cs typeface="Calibri"/>
              </a:rPr>
              <a:t>relaciona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baseline="-13888" sz="1200" i="1">
                <a:latin typeface="Calibri"/>
                <a:cs typeface="Calibri"/>
              </a:rPr>
              <a:t>bus</a:t>
            </a:r>
            <a:r>
              <a:rPr dirty="0" baseline="-13888" sz="1200" spc="457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es:</a:t>
            </a:r>
            <a:endParaRPr sz="1200">
              <a:latin typeface="Calibri"/>
              <a:cs typeface="Calibri"/>
            </a:endParaRPr>
          </a:p>
          <a:p>
            <a:pPr algn="ctr" marL="610235">
              <a:lnSpc>
                <a:spcPct val="100000"/>
              </a:lnSpc>
              <a:spcBef>
                <a:spcPts val="73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199635" y="5098001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190491" y="5399149"/>
            <a:ext cx="2292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n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417567" y="5199186"/>
            <a:ext cx="3073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sz="1200" spc="155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504435" y="5272658"/>
            <a:ext cx="2857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5" i="1">
                <a:latin typeface="Calibri"/>
                <a:cs typeface="Calibri"/>
              </a:rPr>
              <a:t>in</a:t>
            </a:r>
            <a:r>
              <a:rPr dirty="0" sz="800" spc="180" i="1">
                <a:latin typeface="Calibri"/>
                <a:cs typeface="Calibri"/>
              </a:rPr>
              <a:t>  </a:t>
            </a: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150111" y="5697534"/>
            <a:ext cx="192341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Expresado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polar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es: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611371" y="5973697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551935" y="5986493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542791" y="6287641"/>
            <a:ext cx="2292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n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338320" y="6113905"/>
            <a:ext cx="25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800" spc="-39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24" name="object 24" descr=""/>
          <p:cNvSpPr/>
          <p:nvPr/>
        </p:nvSpPr>
        <p:spPr>
          <a:xfrm>
            <a:off x="4366107" y="6250076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 txBox="1"/>
          <p:nvPr/>
        </p:nvSpPr>
        <p:spPr>
          <a:xfrm>
            <a:off x="2760978" y="6087679"/>
            <a:ext cx="24352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21080" algn="l"/>
                <a:tab pos="1884045" algn="l"/>
              </a:tabLst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330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240" i="1">
                <a:latin typeface="Calibri"/>
                <a:cs typeface="Calibri"/>
              </a:rPr>
              <a:t>JQ</a:t>
            </a:r>
            <a:r>
              <a:rPr dirty="0" sz="1200" spc="405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sz="1200" spc="130" i="1">
                <a:latin typeface="Calibri"/>
                <a:cs typeface="Calibri"/>
              </a:rPr>
              <a:t> 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54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55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spc="225">
                <a:latin typeface="Lucida Sans Unicode"/>
                <a:cs typeface="Lucida Sans Unicode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θ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4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δ</a:t>
            </a:r>
            <a:r>
              <a:rPr dirty="0" sz="1200" spc="110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-60" i="1">
                <a:latin typeface="Calibri"/>
                <a:cs typeface="Calibri"/>
              </a:rPr>
              <a:t>δ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0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26" name="object 26" descr=""/>
          <p:cNvSpPr txBox="1"/>
          <p:nvPr/>
        </p:nvSpPr>
        <p:spPr>
          <a:xfrm>
            <a:off x="2856992" y="6161149"/>
            <a:ext cx="23755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54025" algn="l"/>
                <a:tab pos="1054735" algn="l"/>
                <a:tab pos="1644650" algn="l"/>
                <a:tab pos="2002789" algn="l"/>
                <a:tab pos="2326005" algn="l"/>
              </a:tabLst>
            </a:pPr>
            <a:r>
              <a:rPr dirty="0" sz="800" spc="45" i="1">
                <a:latin typeface="Calibri"/>
                <a:cs typeface="Calibri"/>
              </a:rPr>
              <a:t>i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45" i="1">
                <a:latin typeface="Calibri"/>
                <a:cs typeface="Calibri"/>
              </a:rPr>
              <a:t>i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5" i="1">
                <a:latin typeface="Calibri"/>
                <a:cs typeface="Calibri"/>
              </a:rPr>
              <a:t>in</a:t>
            </a:r>
            <a:r>
              <a:rPr dirty="0" sz="800" spc="180" i="1">
                <a:latin typeface="Calibri"/>
                <a:cs typeface="Calibri"/>
              </a:rPr>
              <a:t>  </a:t>
            </a:r>
            <a:r>
              <a:rPr dirty="0" sz="800" spc="95" i="1">
                <a:latin typeface="Calibri"/>
                <a:cs typeface="Calibri"/>
              </a:rPr>
              <a:t>n</a:t>
            </a:r>
            <a:r>
              <a:rPr dirty="0" sz="800" spc="175" i="1">
                <a:latin typeface="Calibri"/>
                <a:cs typeface="Calibri"/>
              </a:rPr>
              <a:t>  </a:t>
            </a:r>
            <a:r>
              <a:rPr dirty="0" sz="800" spc="45" i="1">
                <a:latin typeface="Calibri"/>
                <a:cs typeface="Calibri"/>
              </a:rPr>
              <a:t>i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0" i="1">
                <a:latin typeface="Calibri"/>
                <a:cs typeface="Calibri"/>
              </a:rPr>
              <a:t>in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45" i="1">
                <a:latin typeface="Calibri"/>
                <a:cs typeface="Calibri"/>
              </a:rPr>
              <a:t>n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45" i="1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889505" y="6593647"/>
            <a:ext cx="6223000" cy="25488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50165" marR="45085" indent="222250">
              <a:lnSpc>
                <a:spcPct val="100299"/>
              </a:lnSpc>
              <a:spcBef>
                <a:spcPts val="90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error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(i)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diferencia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inyectada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externo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interno,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diferencia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proceso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 </a:t>
            </a:r>
            <a:r>
              <a:rPr dirty="0" sz="1200">
                <a:latin typeface="Calibri"/>
                <a:cs typeface="Calibri"/>
              </a:rPr>
              <a:t>cual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externo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establecida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valor,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interno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calcula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pa</a:t>
            </a:r>
            <a:r>
              <a:rPr dirty="0" sz="1200" spc="35">
                <a:latin typeface="Calibri"/>
                <a:cs typeface="Calibri"/>
              </a:rPr>
              <a:t>r</a:t>
            </a:r>
            <a:r>
              <a:rPr dirty="0" sz="1200" spc="-5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metros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red,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as´ı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solo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hasta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cuando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alcance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equilibrio-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coinciden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error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s</a:t>
            </a:r>
            <a:r>
              <a:rPr dirty="0" sz="1200" spc="80">
                <a:latin typeface="Calibri"/>
                <a:cs typeface="Calibri"/>
              </a:rPr>
              <a:t>e</a:t>
            </a:r>
            <a:r>
              <a:rPr dirty="0" sz="1200" spc="70">
                <a:latin typeface="Calibri"/>
                <a:cs typeface="Calibri"/>
              </a:rPr>
              <a:t>r</a:t>
            </a:r>
            <a:r>
              <a:rPr dirty="0" sz="1200" spc="-500">
                <a:latin typeface="Calibri"/>
                <a:cs typeface="Calibri"/>
              </a:rPr>
              <a:t>a</a:t>
            </a:r>
            <a:r>
              <a:rPr dirty="0" sz="1200" spc="80">
                <a:latin typeface="Calibri"/>
                <a:cs typeface="Calibri"/>
              </a:rPr>
              <a:t>´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menor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un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establecido,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calculado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as´ı:</a:t>
            </a:r>
            <a:endParaRPr sz="1200">
              <a:latin typeface="Calibri"/>
              <a:cs typeface="Calibri"/>
            </a:endParaRPr>
          </a:p>
          <a:p>
            <a:pPr algn="ctr" marR="635">
              <a:lnSpc>
                <a:spcPct val="100000"/>
              </a:lnSpc>
              <a:spcBef>
                <a:spcPts val="1175"/>
              </a:spcBef>
            </a:pPr>
            <a:r>
              <a:rPr dirty="0" baseline="9259" sz="1800" spc="254">
                <a:latin typeface="Calibri"/>
                <a:cs typeface="Calibri"/>
              </a:rPr>
              <a:t>Δ</a:t>
            </a:r>
            <a:r>
              <a:rPr dirty="0" baseline="9259" sz="1800" spc="254" i="1">
                <a:latin typeface="Calibri"/>
                <a:cs typeface="Calibri"/>
              </a:rPr>
              <a:t>P</a:t>
            </a:r>
            <a:r>
              <a:rPr dirty="0" sz="800" spc="170" i="1">
                <a:latin typeface="Calibri"/>
                <a:cs typeface="Calibri"/>
              </a:rPr>
              <a:t>i</a:t>
            </a:r>
            <a:r>
              <a:rPr dirty="0" sz="800" spc="225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142">
                <a:latin typeface="Calibri"/>
                <a:cs typeface="Calibri"/>
              </a:rPr>
              <a:t> </a:t>
            </a:r>
            <a:r>
              <a:rPr dirty="0" baseline="9259" sz="1800" spc="172">
                <a:latin typeface="Calibri"/>
                <a:cs typeface="Calibri"/>
              </a:rPr>
              <a:t>(</a:t>
            </a:r>
            <a:r>
              <a:rPr dirty="0" baseline="9259" sz="1800" spc="172" i="1">
                <a:latin typeface="Calibri"/>
                <a:cs typeface="Calibri"/>
              </a:rPr>
              <a:t>P</a:t>
            </a:r>
            <a:r>
              <a:rPr dirty="0" sz="800" spc="114" i="1">
                <a:latin typeface="Calibri"/>
                <a:cs typeface="Calibri"/>
              </a:rPr>
              <a:t>Gi</a:t>
            </a:r>
            <a:r>
              <a:rPr dirty="0" sz="800" spc="155" i="1">
                <a:latin typeface="Calibri"/>
                <a:cs typeface="Calibri"/>
              </a:rPr>
              <a:t> </a:t>
            </a:r>
            <a:r>
              <a:rPr dirty="0" baseline="9259" sz="1800" spc="-52">
                <a:latin typeface="Lucida Sans Unicode"/>
                <a:cs typeface="Lucida Sans Unicode"/>
              </a:rPr>
              <a:t>−</a:t>
            </a:r>
            <a:r>
              <a:rPr dirty="0" baseline="9259" sz="1800" spc="-157">
                <a:latin typeface="Lucida Sans Unicode"/>
                <a:cs typeface="Lucida Sans Unicode"/>
              </a:rPr>
              <a:t> </a:t>
            </a:r>
            <a:r>
              <a:rPr dirty="0" baseline="9259" sz="1800" spc="217" i="1">
                <a:latin typeface="Calibri"/>
                <a:cs typeface="Calibri"/>
              </a:rPr>
              <a:t>P</a:t>
            </a:r>
            <a:r>
              <a:rPr dirty="0" sz="800" spc="145" i="1">
                <a:latin typeface="Calibri"/>
                <a:cs typeface="Calibri"/>
              </a:rPr>
              <a:t>Di</a:t>
            </a:r>
            <a:r>
              <a:rPr dirty="0" baseline="9259" sz="1800" spc="217">
                <a:latin typeface="Calibri"/>
                <a:cs typeface="Calibri"/>
              </a:rPr>
              <a:t>)</a:t>
            </a:r>
            <a:r>
              <a:rPr dirty="0" baseline="9259" sz="1800" spc="22">
                <a:latin typeface="Calibri"/>
                <a:cs typeface="Calibri"/>
              </a:rPr>
              <a:t> </a:t>
            </a:r>
            <a:r>
              <a:rPr dirty="0" baseline="9259" sz="1800" spc="-52">
                <a:latin typeface="Lucida Sans Unicode"/>
                <a:cs typeface="Lucida Sans Unicode"/>
              </a:rPr>
              <a:t>−</a:t>
            </a:r>
            <a:r>
              <a:rPr dirty="0" baseline="9259" sz="1800" spc="-127">
                <a:latin typeface="Lucida Sans Unicode"/>
                <a:cs typeface="Lucida Sans Unicode"/>
              </a:rPr>
              <a:t> </a:t>
            </a:r>
            <a:r>
              <a:rPr dirty="0" baseline="9259" sz="1800" spc="165" i="1">
                <a:latin typeface="Calibri"/>
                <a:cs typeface="Calibri"/>
              </a:rPr>
              <a:t>P</a:t>
            </a:r>
            <a:r>
              <a:rPr dirty="0" sz="800" spc="110" i="1">
                <a:latin typeface="Calibri"/>
                <a:cs typeface="Calibri"/>
              </a:rPr>
              <a:t>i</a:t>
            </a:r>
            <a:r>
              <a:rPr dirty="0" sz="800" spc="6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calc</a:t>
            </a:r>
            <a:r>
              <a:rPr dirty="0" sz="800" spc="235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120">
                <a:latin typeface="Calibri"/>
                <a:cs typeface="Calibri"/>
              </a:rPr>
              <a:t> </a:t>
            </a:r>
            <a:r>
              <a:rPr dirty="0" baseline="9259" sz="1800" spc="165" i="1">
                <a:latin typeface="Calibri"/>
                <a:cs typeface="Calibri"/>
              </a:rPr>
              <a:t>P</a:t>
            </a:r>
            <a:r>
              <a:rPr dirty="0" sz="800" spc="110" i="1">
                <a:latin typeface="Calibri"/>
                <a:cs typeface="Calibri"/>
              </a:rPr>
              <a:t>i</a:t>
            </a:r>
            <a:r>
              <a:rPr dirty="0" sz="800" spc="7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prog</a:t>
            </a:r>
            <a:r>
              <a:rPr dirty="0" sz="800" spc="170" i="1">
                <a:latin typeface="Calibri"/>
                <a:cs typeface="Calibri"/>
              </a:rPr>
              <a:t> </a:t>
            </a:r>
            <a:r>
              <a:rPr dirty="0" baseline="9259" sz="1800" spc="-52">
                <a:latin typeface="Lucida Sans Unicode"/>
                <a:cs typeface="Lucida Sans Unicode"/>
              </a:rPr>
              <a:t>−</a:t>
            </a:r>
            <a:r>
              <a:rPr dirty="0" baseline="9259" sz="1800" spc="-127">
                <a:latin typeface="Lucida Sans Unicode"/>
                <a:cs typeface="Lucida Sans Unicode"/>
              </a:rPr>
              <a:t> </a:t>
            </a:r>
            <a:r>
              <a:rPr dirty="0" baseline="9259" sz="1800" spc="165" i="1">
                <a:latin typeface="Calibri"/>
                <a:cs typeface="Calibri"/>
              </a:rPr>
              <a:t>P</a:t>
            </a:r>
            <a:r>
              <a:rPr dirty="0" sz="800" spc="110" i="1">
                <a:latin typeface="Calibri"/>
                <a:cs typeface="Calibri"/>
              </a:rPr>
              <a:t>i</a:t>
            </a:r>
            <a:r>
              <a:rPr dirty="0" sz="800" spc="7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calc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8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baseline="9259" sz="1800" spc="247">
                <a:latin typeface="Calibri"/>
                <a:cs typeface="Calibri"/>
              </a:rPr>
              <a:t>Δ</a:t>
            </a:r>
            <a:r>
              <a:rPr dirty="0" baseline="9259" sz="1800" spc="247" i="1">
                <a:latin typeface="Calibri"/>
                <a:cs typeface="Calibri"/>
              </a:rPr>
              <a:t>Q</a:t>
            </a:r>
            <a:r>
              <a:rPr dirty="0" sz="800" spc="165" i="1">
                <a:latin typeface="Calibri"/>
                <a:cs typeface="Calibri"/>
              </a:rPr>
              <a:t>i</a:t>
            </a:r>
            <a:r>
              <a:rPr dirty="0" sz="800" spc="225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150">
                <a:latin typeface="Calibri"/>
                <a:cs typeface="Calibri"/>
              </a:rPr>
              <a:t> </a:t>
            </a:r>
            <a:r>
              <a:rPr dirty="0" baseline="9259" sz="1800" spc="172">
                <a:latin typeface="Calibri"/>
                <a:cs typeface="Calibri"/>
              </a:rPr>
              <a:t>(</a:t>
            </a:r>
            <a:r>
              <a:rPr dirty="0" baseline="9259" sz="1800" spc="172" i="1">
                <a:latin typeface="Calibri"/>
                <a:cs typeface="Calibri"/>
              </a:rPr>
              <a:t>Q</a:t>
            </a:r>
            <a:r>
              <a:rPr dirty="0" sz="800" spc="114" i="1">
                <a:latin typeface="Calibri"/>
                <a:cs typeface="Calibri"/>
              </a:rPr>
              <a:t>Gi</a:t>
            </a:r>
            <a:r>
              <a:rPr dirty="0" sz="800" spc="150" i="1">
                <a:latin typeface="Calibri"/>
                <a:cs typeface="Calibri"/>
              </a:rPr>
              <a:t> </a:t>
            </a:r>
            <a:r>
              <a:rPr dirty="0" baseline="9259" sz="1800" spc="-52">
                <a:latin typeface="Lucida Sans Unicode"/>
                <a:cs typeface="Lucida Sans Unicode"/>
              </a:rPr>
              <a:t>−</a:t>
            </a:r>
            <a:r>
              <a:rPr dirty="0" baseline="9259" sz="1800" spc="-127">
                <a:latin typeface="Lucida Sans Unicode"/>
                <a:cs typeface="Lucida Sans Unicode"/>
              </a:rPr>
              <a:t> </a:t>
            </a:r>
            <a:r>
              <a:rPr dirty="0" baseline="9259" sz="1800" spc="209" i="1">
                <a:latin typeface="Calibri"/>
                <a:cs typeface="Calibri"/>
              </a:rPr>
              <a:t>Q</a:t>
            </a:r>
            <a:r>
              <a:rPr dirty="0" sz="800" spc="140" i="1">
                <a:latin typeface="Calibri"/>
                <a:cs typeface="Calibri"/>
              </a:rPr>
              <a:t>Di</a:t>
            </a:r>
            <a:r>
              <a:rPr dirty="0" baseline="9259" sz="1800" spc="209">
                <a:latin typeface="Calibri"/>
                <a:cs typeface="Calibri"/>
              </a:rPr>
              <a:t>)</a:t>
            </a:r>
            <a:r>
              <a:rPr dirty="0" baseline="9259" sz="1800" spc="22">
                <a:latin typeface="Calibri"/>
                <a:cs typeface="Calibri"/>
              </a:rPr>
              <a:t> </a:t>
            </a:r>
            <a:r>
              <a:rPr dirty="0" baseline="9259" sz="1800" spc="-52">
                <a:latin typeface="Lucida Sans Unicode"/>
                <a:cs typeface="Lucida Sans Unicode"/>
              </a:rPr>
              <a:t>−</a:t>
            </a:r>
            <a:r>
              <a:rPr dirty="0" baseline="9259" sz="1800" spc="-127">
                <a:latin typeface="Lucida Sans Unicode"/>
                <a:cs typeface="Lucida Sans Unicode"/>
              </a:rPr>
              <a:t> </a:t>
            </a:r>
            <a:r>
              <a:rPr dirty="0" baseline="9259" sz="1800" spc="157" i="1">
                <a:latin typeface="Calibri"/>
                <a:cs typeface="Calibri"/>
              </a:rPr>
              <a:t>Q</a:t>
            </a:r>
            <a:r>
              <a:rPr dirty="0" sz="800" spc="105" i="1">
                <a:latin typeface="Calibri"/>
                <a:cs typeface="Calibri"/>
              </a:rPr>
              <a:t>i</a:t>
            </a:r>
            <a:r>
              <a:rPr dirty="0" sz="800" spc="7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calc</a:t>
            </a:r>
            <a:r>
              <a:rPr dirty="0" sz="800" spc="225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142">
                <a:latin typeface="Calibri"/>
                <a:cs typeface="Calibri"/>
              </a:rPr>
              <a:t> </a:t>
            </a:r>
            <a:r>
              <a:rPr dirty="0" baseline="9259" sz="1800" spc="157" i="1">
                <a:latin typeface="Calibri"/>
                <a:cs typeface="Calibri"/>
              </a:rPr>
              <a:t>Q</a:t>
            </a:r>
            <a:r>
              <a:rPr dirty="0" sz="800" spc="105" i="1">
                <a:latin typeface="Calibri"/>
                <a:cs typeface="Calibri"/>
              </a:rPr>
              <a:t>i</a:t>
            </a:r>
            <a:r>
              <a:rPr dirty="0" sz="800" spc="7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prog</a:t>
            </a:r>
            <a:r>
              <a:rPr dirty="0" sz="800" spc="170" i="1">
                <a:latin typeface="Calibri"/>
                <a:cs typeface="Calibri"/>
              </a:rPr>
              <a:t> </a:t>
            </a:r>
            <a:r>
              <a:rPr dirty="0" baseline="9259" sz="1800" spc="-52">
                <a:latin typeface="Lucida Sans Unicode"/>
                <a:cs typeface="Lucida Sans Unicode"/>
              </a:rPr>
              <a:t>−</a:t>
            </a:r>
            <a:r>
              <a:rPr dirty="0" baseline="9259" sz="1800" spc="-127">
                <a:latin typeface="Lucida Sans Unicode"/>
                <a:cs typeface="Lucida Sans Unicode"/>
              </a:rPr>
              <a:t> </a:t>
            </a:r>
            <a:r>
              <a:rPr dirty="0" baseline="9259" sz="1800" spc="157" i="1">
                <a:latin typeface="Calibri"/>
                <a:cs typeface="Calibri"/>
              </a:rPr>
              <a:t>Q</a:t>
            </a:r>
            <a:r>
              <a:rPr dirty="0" sz="800" spc="105" i="1">
                <a:latin typeface="Calibri"/>
                <a:cs typeface="Calibri"/>
              </a:rPr>
              <a:t>i</a:t>
            </a:r>
            <a:r>
              <a:rPr dirty="0" sz="800" spc="7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calc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800">
              <a:latin typeface="Calibri"/>
              <a:cs typeface="Calibri"/>
            </a:endParaRPr>
          </a:p>
          <a:p>
            <a:pPr marL="273050">
              <a:lnSpc>
                <a:spcPct val="100000"/>
              </a:lnSpc>
            </a:pPr>
            <a:r>
              <a:rPr dirty="0" sz="1200" spc="65">
                <a:latin typeface="Calibri"/>
                <a:cs typeface="Calibri"/>
              </a:rPr>
              <a:t>Si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existe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20">
                <a:latin typeface="Calibri"/>
                <a:cs typeface="Calibri"/>
              </a:rPr>
              <a:t>generaci</a:t>
            </a:r>
            <a:r>
              <a:rPr dirty="0" sz="1200" spc="-61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t</a:t>
            </a:r>
            <a:r>
              <a:rPr dirty="0" sz="1200" spc="-600">
                <a:latin typeface="Calibri"/>
                <a:cs typeface="Calibri"/>
              </a:rPr>
              <a:t>e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rmin</a:t>
            </a:r>
            <a:r>
              <a:rPr dirty="0" sz="1200" spc="50">
                <a:latin typeface="Calibri"/>
                <a:cs typeface="Calibri"/>
              </a:rPr>
              <a:t>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correspondientes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equivalen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cero.</a:t>
            </a:r>
            <a:endParaRPr sz="1200">
              <a:latin typeface="Calibri"/>
              <a:cs typeface="Calibri"/>
            </a:endParaRPr>
          </a:p>
          <a:p>
            <a:pPr algn="just" marL="50800" marR="43180" indent="222250">
              <a:lnSpc>
                <a:spcPct val="100800"/>
              </a:lnSpc>
              <a:spcBef>
                <a:spcPts val="695"/>
              </a:spcBef>
            </a:pPr>
            <a:r>
              <a:rPr dirty="0" sz="1200" spc="170">
                <a:latin typeface="Calibri"/>
                <a:cs typeface="Calibri"/>
              </a:rPr>
              <a:t>Δ</a:t>
            </a:r>
            <a:r>
              <a:rPr dirty="0" sz="1200" spc="170" i="1">
                <a:latin typeface="Calibri"/>
                <a:cs typeface="Calibri"/>
              </a:rPr>
              <a:t>P</a:t>
            </a:r>
            <a:r>
              <a:rPr dirty="0" baseline="-13888" sz="1200" spc="254" i="1">
                <a:latin typeface="Calibri"/>
                <a:cs typeface="Calibri"/>
              </a:rPr>
              <a:t>i</a:t>
            </a:r>
            <a:r>
              <a:rPr dirty="0" baseline="-13888" sz="1200" spc="562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 spc="135">
                <a:latin typeface="Calibri"/>
                <a:cs typeface="Calibri"/>
              </a:rPr>
              <a:t>Δ</a:t>
            </a:r>
            <a:r>
              <a:rPr dirty="0" sz="1200" spc="135" i="1">
                <a:latin typeface="Calibri"/>
                <a:cs typeface="Calibri"/>
              </a:rPr>
              <a:t>Q</a:t>
            </a:r>
            <a:r>
              <a:rPr dirty="0" baseline="-13888" sz="1200" spc="202" i="1">
                <a:latin typeface="Calibri"/>
                <a:cs typeface="Calibri"/>
              </a:rPr>
              <a:t>i</a:t>
            </a:r>
            <a:r>
              <a:rPr dirty="0" sz="1200" spc="135">
                <a:latin typeface="Calibri"/>
                <a:cs typeface="Calibri"/>
              </a:rPr>
              <a:t>:</a:t>
            </a:r>
            <a:r>
              <a:rPr dirty="0" sz="1200" spc="120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Errores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ocurren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durante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desarrollo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potencia.</a:t>
            </a:r>
            <a:r>
              <a:rPr dirty="0" sz="1200" spc="180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Cuando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programada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calculada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aproximan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entonces: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 spc="105">
                <a:latin typeface="Lucida Sans Unicode"/>
                <a:cs typeface="Lucida Sans Unicode"/>
              </a:rPr>
              <a:t>|</a:t>
            </a:r>
            <a:r>
              <a:rPr dirty="0" sz="1200" spc="105">
                <a:latin typeface="Calibri"/>
                <a:cs typeface="Calibri"/>
              </a:rPr>
              <a:t>Δ</a:t>
            </a:r>
            <a:r>
              <a:rPr dirty="0" sz="1200" spc="105" i="1">
                <a:latin typeface="Calibri"/>
                <a:cs typeface="Calibri"/>
              </a:rPr>
              <a:t>P</a:t>
            </a:r>
            <a:r>
              <a:rPr dirty="0" baseline="-13888" sz="1200" spc="157" i="1">
                <a:latin typeface="Calibri"/>
                <a:cs typeface="Calibri"/>
              </a:rPr>
              <a:t>i</a:t>
            </a:r>
            <a:r>
              <a:rPr dirty="0" sz="1200" spc="105">
                <a:latin typeface="Lucida Sans Unicode"/>
                <a:cs typeface="Lucida Sans Unicode"/>
              </a:rPr>
              <a:t>|≤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55" i="1">
                <a:latin typeface="Calibri"/>
                <a:cs typeface="Calibri"/>
              </a:rPr>
              <a:t>ξ</a:t>
            </a:r>
            <a:r>
              <a:rPr dirty="0" sz="1200" spc="210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100">
                <a:latin typeface="Lucida Sans Unicode"/>
                <a:cs typeface="Lucida Sans Unicode"/>
              </a:rPr>
              <a:t>|</a:t>
            </a:r>
            <a:r>
              <a:rPr dirty="0" sz="1200" spc="100">
                <a:latin typeface="Calibri"/>
                <a:cs typeface="Calibri"/>
              </a:rPr>
              <a:t>Δ</a:t>
            </a:r>
            <a:r>
              <a:rPr dirty="0" sz="1200" spc="100" i="1">
                <a:latin typeface="Calibri"/>
                <a:cs typeface="Calibri"/>
              </a:rPr>
              <a:t>Q</a:t>
            </a:r>
            <a:r>
              <a:rPr dirty="0" baseline="-13888" sz="1200" spc="150" i="1">
                <a:latin typeface="Calibri"/>
                <a:cs typeface="Calibri"/>
              </a:rPr>
              <a:t>i</a:t>
            </a:r>
            <a:r>
              <a:rPr dirty="0" sz="1200" spc="100">
                <a:latin typeface="Lucida Sans Unicode"/>
                <a:cs typeface="Lucida Sans Unicode"/>
              </a:rPr>
              <a:t>|≤</a:t>
            </a:r>
            <a:r>
              <a:rPr dirty="0" sz="1200" spc="-20">
                <a:latin typeface="Lucida Sans Unicode"/>
                <a:cs typeface="Lucida Sans Unicode"/>
              </a:rPr>
              <a:t> </a:t>
            </a:r>
            <a:r>
              <a:rPr dirty="0" sz="1200" spc="5" i="1">
                <a:latin typeface="Calibri"/>
                <a:cs typeface="Calibri"/>
              </a:rPr>
              <a:t>ξ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27603" y="843595"/>
            <a:ext cx="614426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222250">
              <a:lnSpc>
                <a:spcPct val="100000"/>
              </a:lnSpc>
              <a:spcBef>
                <a:spcPts val="95"/>
              </a:spcBef>
            </a:pP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inyectada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expresadas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diferente forma: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3087052" y="1648142"/>
            <a:ext cx="2348230" cy="1132840"/>
            <a:chOff x="3087052" y="1648142"/>
            <a:chExt cx="2348230" cy="1132840"/>
          </a:xfrm>
        </p:grpSpPr>
        <p:sp>
          <p:nvSpPr>
            <p:cNvPr id="4" name="object 4" descr=""/>
            <p:cNvSpPr/>
            <p:nvPr/>
          </p:nvSpPr>
          <p:spPr>
            <a:xfrm>
              <a:off x="3089909" y="1761743"/>
              <a:ext cx="457200" cy="457200"/>
            </a:xfrm>
            <a:custGeom>
              <a:avLst/>
              <a:gdLst/>
              <a:ahLst/>
              <a:cxnLst/>
              <a:rect l="l" t="t" r="r" b="b"/>
              <a:pathLst>
                <a:path w="457200" h="457200">
                  <a:moveTo>
                    <a:pt x="457200" y="228600"/>
                  </a:moveTo>
                  <a:lnTo>
                    <a:pt x="452552" y="274652"/>
                  </a:lnTo>
                  <a:lnTo>
                    <a:pt x="439226" y="317553"/>
                  </a:lnTo>
                  <a:lnTo>
                    <a:pt x="418141" y="356383"/>
                  </a:lnTo>
                  <a:lnTo>
                    <a:pt x="390220" y="390220"/>
                  </a:lnTo>
                  <a:lnTo>
                    <a:pt x="356383" y="418141"/>
                  </a:lnTo>
                  <a:lnTo>
                    <a:pt x="317553" y="439226"/>
                  </a:lnTo>
                  <a:lnTo>
                    <a:pt x="274652" y="452552"/>
                  </a:lnTo>
                  <a:lnTo>
                    <a:pt x="228600" y="457200"/>
                  </a:lnTo>
                  <a:lnTo>
                    <a:pt x="182547" y="452552"/>
                  </a:lnTo>
                  <a:lnTo>
                    <a:pt x="139646" y="439226"/>
                  </a:lnTo>
                  <a:lnTo>
                    <a:pt x="100816" y="418141"/>
                  </a:lnTo>
                  <a:lnTo>
                    <a:pt x="66979" y="390220"/>
                  </a:lnTo>
                  <a:lnTo>
                    <a:pt x="39058" y="356383"/>
                  </a:lnTo>
                  <a:lnTo>
                    <a:pt x="17973" y="317553"/>
                  </a:lnTo>
                  <a:lnTo>
                    <a:pt x="4647" y="274652"/>
                  </a:lnTo>
                  <a:lnTo>
                    <a:pt x="0" y="228600"/>
                  </a:lnTo>
                  <a:lnTo>
                    <a:pt x="4647" y="182547"/>
                  </a:lnTo>
                  <a:lnTo>
                    <a:pt x="17973" y="139646"/>
                  </a:lnTo>
                  <a:lnTo>
                    <a:pt x="39058" y="100816"/>
                  </a:lnTo>
                  <a:lnTo>
                    <a:pt x="66979" y="66979"/>
                  </a:lnTo>
                  <a:lnTo>
                    <a:pt x="100816" y="39058"/>
                  </a:lnTo>
                  <a:lnTo>
                    <a:pt x="139646" y="17973"/>
                  </a:lnTo>
                  <a:lnTo>
                    <a:pt x="182547" y="4647"/>
                  </a:lnTo>
                  <a:lnTo>
                    <a:pt x="228600" y="0"/>
                  </a:lnTo>
                  <a:lnTo>
                    <a:pt x="274652" y="4647"/>
                  </a:lnTo>
                  <a:lnTo>
                    <a:pt x="317553" y="17973"/>
                  </a:lnTo>
                  <a:lnTo>
                    <a:pt x="356383" y="39058"/>
                  </a:lnTo>
                  <a:lnTo>
                    <a:pt x="390220" y="66979"/>
                  </a:lnTo>
                  <a:lnTo>
                    <a:pt x="418141" y="100816"/>
                  </a:lnTo>
                  <a:lnTo>
                    <a:pt x="439226" y="139646"/>
                  </a:lnTo>
                  <a:lnTo>
                    <a:pt x="452552" y="182547"/>
                  </a:lnTo>
                  <a:lnTo>
                    <a:pt x="457200" y="22860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" name="object 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258752" y="1902142"/>
              <a:ext cx="176403" cy="176403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58752" y="2301430"/>
              <a:ext cx="176403" cy="176402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3546601" y="1650999"/>
              <a:ext cx="1714500" cy="1024890"/>
            </a:xfrm>
            <a:custGeom>
              <a:avLst/>
              <a:gdLst/>
              <a:ahLst/>
              <a:cxnLst/>
              <a:rect l="l" t="t" r="r" b="b"/>
              <a:pathLst>
                <a:path w="1714500" h="1024889">
                  <a:moveTo>
                    <a:pt x="285750" y="281940"/>
                  </a:moveTo>
                  <a:lnTo>
                    <a:pt x="1657350" y="110490"/>
                  </a:lnTo>
                </a:path>
                <a:path w="1714500" h="1024889">
                  <a:moveTo>
                    <a:pt x="285750" y="510540"/>
                  </a:moveTo>
                  <a:lnTo>
                    <a:pt x="1657350" y="510540"/>
                  </a:lnTo>
                </a:path>
                <a:path w="1714500" h="1024889">
                  <a:moveTo>
                    <a:pt x="285750" y="110490"/>
                  </a:moveTo>
                  <a:lnTo>
                    <a:pt x="285750" y="910590"/>
                  </a:lnTo>
                </a:path>
                <a:path w="1714500" h="1024889">
                  <a:moveTo>
                    <a:pt x="285750" y="739140"/>
                  </a:moveTo>
                  <a:lnTo>
                    <a:pt x="1657350" y="910590"/>
                  </a:lnTo>
                </a:path>
                <a:path w="1714500" h="1024889">
                  <a:moveTo>
                    <a:pt x="1657350" y="396240"/>
                  </a:moveTo>
                  <a:lnTo>
                    <a:pt x="1657350" y="624840"/>
                  </a:lnTo>
                </a:path>
                <a:path w="1714500" h="1024889">
                  <a:moveTo>
                    <a:pt x="1672589" y="0"/>
                  </a:moveTo>
                  <a:lnTo>
                    <a:pt x="1714500" y="224790"/>
                  </a:lnTo>
                </a:path>
                <a:path w="1714500" h="1024889">
                  <a:moveTo>
                    <a:pt x="1669542" y="796290"/>
                  </a:moveTo>
                  <a:lnTo>
                    <a:pt x="1657350" y="1024890"/>
                  </a:lnTo>
                </a:path>
                <a:path w="1714500" h="1024889">
                  <a:moveTo>
                    <a:pt x="285750" y="339090"/>
                  </a:moveTo>
                  <a:lnTo>
                    <a:pt x="0" y="33909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3375151" y="2332989"/>
              <a:ext cx="457200" cy="445134"/>
            </a:xfrm>
            <a:custGeom>
              <a:avLst/>
              <a:gdLst/>
              <a:ahLst/>
              <a:cxnLst/>
              <a:rect l="l" t="t" r="r" b="b"/>
              <a:pathLst>
                <a:path w="457200" h="445135">
                  <a:moveTo>
                    <a:pt x="457200" y="0"/>
                  </a:moveTo>
                  <a:lnTo>
                    <a:pt x="0" y="0"/>
                  </a:lnTo>
                  <a:lnTo>
                    <a:pt x="0" y="353567"/>
                  </a:lnTo>
                </a:path>
                <a:path w="457200" h="445135">
                  <a:moveTo>
                    <a:pt x="0" y="353567"/>
                  </a:moveTo>
                  <a:lnTo>
                    <a:pt x="0" y="445007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3352291" y="268655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45720" y="0"/>
                  </a:moveTo>
                  <a:lnTo>
                    <a:pt x="0" y="0"/>
                  </a:lnTo>
                  <a:lnTo>
                    <a:pt x="22860" y="9144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3352291" y="268655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0" y="0"/>
                  </a:moveTo>
                  <a:lnTo>
                    <a:pt x="22860" y="91440"/>
                  </a:lnTo>
                  <a:lnTo>
                    <a:pt x="45720" y="0"/>
                  </a:lnTo>
                  <a:lnTo>
                    <a:pt x="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4175251" y="1763013"/>
              <a:ext cx="445134" cy="55880"/>
            </a:xfrm>
            <a:custGeom>
              <a:avLst/>
              <a:gdLst/>
              <a:ahLst/>
              <a:cxnLst/>
              <a:rect l="l" t="t" r="r" b="b"/>
              <a:pathLst>
                <a:path w="445135" h="55880">
                  <a:moveTo>
                    <a:pt x="0" y="55625"/>
                  </a:moveTo>
                  <a:lnTo>
                    <a:pt x="445008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4526533" y="1751583"/>
              <a:ext cx="93980" cy="45085"/>
            </a:xfrm>
            <a:custGeom>
              <a:avLst/>
              <a:gdLst/>
              <a:ahLst/>
              <a:cxnLst/>
              <a:rect l="l" t="t" r="r" b="b"/>
              <a:pathLst>
                <a:path w="93979" h="45085">
                  <a:moveTo>
                    <a:pt x="0" y="0"/>
                  </a:moveTo>
                  <a:lnTo>
                    <a:pt x="5333" y="44958"/>
                  </a:lnTo>
                  <a:lnTo>
                    <a:pt x="93725" y="114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4526533" y="1751583"/>
              <a:ext cx="93980" cy="45085"/>
            </a:xfrm>
            <a:custGeom>
              <a:avLst/>
              <a:gdLst/>
              <a:ahLst/>
              <a:cxnLst/>
              <a:rect l="l" t="t" r="r" b="b"/>
              <a:pathLst>
                <a:path w="93979" h="45085">
                  <a:moveTo>
                    <a:pt x="5333" y="44958"/>
                  </a:moveTo>
                  <a:lnTo>
                    <a:pt x="93725" y="11430"/>
                  </a:lnTo>
                  <a:lnTo>
                    <a:pt x="0" y="0"/>
                  </a:lnTo>
                  <a:lnTo>
                    <a:pt x="5333" y="44958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4175251" y="2390139"/>
              <a:ext cx="387350" cy="55880"/>
            </a:xfrm>
            <a:custGeom>
              <a:avLst/>
              <a:gdLst/>
              <a:ahLst/>
              <a:cxnLst/>
              <a:rect l="l" t="t" r="r" b="b"/>
              <a:pathLst>
                <a:path w="387350" h="55880">
                  <a:moveTo>
                    <a:pt x="0" y="0"/>
                  </a:moveTo>
                  <a:lnTo>
                    <a:pt x="387039" y="55291"/>
                  </a:lnTo>
                </a:path>
              </a:pathLst>
            </a:custGeom>
            <a:ln w="57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4468622" y="2409951"/>
              <a:ext cx="94615" cy="45085"/>
            </a:xfrm>
            <a:custGeom>
              <a:avLst/>
              <a:gdLst/>
              <a:ahLst/>
              <a:cxnLst/>
              <a:rect l="l" t="t" r="r" b="b"/>
              <a:pathLst>
                <a:path w="94614" h="45085">
                  <a:moveTo>
                    <a:pt x="6857" y="0"/>
                  </a:moveTo>
                  <a:lnTo>
                    <a:pt x="0" y="44957"/>
                  </a:lnTo>
                  <a:lnTo>
                    <a:pt x="94487" y="35814"/>
                  </a:ln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4468622" y="2409951"/>
              <a:ext cx="94615" cy="45085"/>
            </a:xfrm>
            <a:custGeom>
              <a:avLst/>
              <a:gdLst/>
              <a:ahLst/>
              <a:cxnLst/>
              <a:rect l="l" t="t" r="r" b="b"/>
              <a:pathLst>
                <a:path w="94614" h="45085">
                  <a:moveTo>
                    <a:pt x="0" y="44957"/>
                  </a:moveTo>
                  <a:lnTo>
                    <a:pt x="94487" y="35814"/>
                  </a:lnTo>
                  <a:lnTo>
                    <a:pt x="6857" y="0"/>
                  </a:lnTo>
                  <a:lnTo>
                    <a:pt x="0" y="44957"/>
                  </a:lnTo>
                  <a:close/>
                </a:path>
              </a:pathLst>
            </a:custGeom>
            <a:ln w="57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5089651" y="2218689"/>
              <a:ext cx="0" cy="285750"/>
            </a:xfrm>
            <a:custGeom>
              <a:avLst/>
              <a:gdLst/>
              <a:ahLst/>
              <a:cxnLst/>
              <a:rect l="l" t="t" r="r" b="b"/>
              <a:pathLst>
                <a:path w="0" h="285750">
                  <a:moveTo>
                    <a:pt x="0" y="0"/>
                  </a:moveTo>
                  <a:lnTo>
                    <a:pt x="0" y="285750"/>
                  </a:lnTo>
                </a:path>
              </a:pathLst>
            </a:custGeom>
            <a:ln w="571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4175252" y="2101849"/>
              <a:ext cx="382905" cy="5080"/>
            </a:xfrm>
            <a:custGeom>
              <a:avLst/>
              <a:gdLst/>
              <a:ahLst/>
              <a:cxnLst/>
              <a:rect l="l" t="t" r="r" b="b"/>
              <a:pathLst>
                <a:path w="382904" h="5080">
                  <a:moveTo>
                    <a:pt x="382778" y="2540"/>
                  </a:moveTo>
                  <a:lnTo>
                    <a:pt x="382765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382778" y="5080"/>
                  </a:lnTo>
                  <a:lnTo>
                    <a:pt x="382778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4471669" y="2081529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0"/>
                  </a:moveTo>
                  <a:lnTo>
                    <a:pt x="0" y="45720"/>
                  </a:lnTo>
                  <a:lnTo>
                    <a:pt x="91439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4471669" y="2081529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45720"/>
                  </a:moveTo>
                  <a:lnTo>
                    <a:pt x="91439" y="22860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1" name="object 21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772852" y="1501330"/>
            <a:ext cx="176403" cy="176402"/>
          </a:xfrm>
          <a:prstGeom prst="rect">
            <a:avLst/>
          </a:prstGeom>
        </p:spPr>
      </p:pic>
      <p:pic>
        <p:nvPicPr>
          <p:cNvPr id="22" name="object 22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144452" y="1387030"/>
            <a:ext cx="176403" cy="176402"/>
          </a:xfrm>
          <a:prstGeom prst="rect">
            <a:avLst/>
          </a:prstGeom>
        </p:spPr>
      </p:pic>
      <p:sp>
        <p:nvSpPr>
          <p:cNvPr id="23" name="object 23" descr=""/>
          <p:cNvSpPr txBox="1"/>
          <p:nvPr/>
        </p:nvSpPr>
        <p:spPr>
          <a:xfrm>
            <a:off x="3819652" y="1497330"/>
            <a:ext cx="64135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i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191250" y="1405890"/>
            <a:ext cx="825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5305550" y="1920240"/>
            <a:ext cx="825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5305550" y="2320290"/>
            <a:ext cx="571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Times New Roman"/>
                <a:cs typeface="Times New Roman"/>
              </a:rPr>
              <a:t>j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276852" y="1554480"/>
            <a:ext cx="22860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P</a:t>
            </a:r>
            <a:r>
              <a:rPr dirty="0" sz="1050" spc="45">
                <a:latin typeface="Times New Roman"/>
                <a:cs typeface="Times New Roman"/>
              </a:rPr>
              <a:t> </a:t>
            </a:r>
            <a:r>
              <a:rPr dirty="0" sz="900" spc="-25">
                <a:latin typeface="Times New Roman"/>
                <a:cs typeface="Times New Roman"/>
              </a:rPr>
              <a:t>i1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276852" y="1897380"/>
            <a:ext cx="22860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P</a:t>
            </a:r>
            <a:r>
              <a:rPr dirty="0" sz="1050" spc="45">
                <a:latin typeface="Times New Roman"/>
                <a:cs typeface="Times New Roman"/>
              </a:rPr>
              <a:t> </a:t>
            </a:r>
            <a:r>
              <a:rPr dirty="0" sz="900" spc="-25">
                <a:latin typeface="Times New Roman"/>
                <a:cs typeface="Times New Roman"/>
              </a:rPr>
              <a:t>i2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276852" y="2183130"/>
            <a:ext cx="203835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P</a:t>
            </a:r>
            <a:r>
              <a:rPr dirty="0" sz="1050" spc="45">
                <a:latin typeface="Times New Roman"/>
                <a:cs typeface="Times New Roman"/>
              </a:rPr>
              <a:t> </a:t>
            </a:r>
            <a:r>
              <a:rPr dirty="0" sz="900" spc="-25">
                <a:latin typeface="Times New Roman"/>
                <a:cs typeface="Times New Roman"/>
              </a:rPr>
              <a:t>ij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191001" y="1543050"/>
            <a:ext cx="282575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>
                <a:latin typeface="Times New Roman"/>
                <a:cs typeface="Times New Roman"/>
              </a:rPr>
              <a:t>P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Times New Roman"/>
                <a:cs typeface="Times New Roman"/>
              </a:rPr>
              <a:t>G</a:t>
            </a:r>
            <a:r>
              <a:rPr dirty="0" sz="1000" spc="-6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i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248149" y="2800343"/>
            <a:ext cx="28321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>
                <a:latin typeface="Times New Roman"/>
                <a:cs typeface="Times New Roman"/>
              </a:rPr>
              <a:t>P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Times New Roman"/>
                <a:cs typeface="Times New Roman"/>
              </a:rPr>
              <a:t>D</a:t>
            </a:r>
            <a:r>
              <a:rPr dirty="0" sz="1000" spc="-6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i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228618" y="3006089"/>
            <a:ext cx="414655" cy="190500"/>
          </a:xfrm>
          <a:prstGeom prst="rect">
            <a:avLst/>
          </a:prstGeom>
        </p:spPr>
        <p:txBody>
          <a:bodyPr wrap="square" lIns="0" tIns="0" rIns="0" bIns="0" rtlCol="0" vert="vert">
            <a:spAutoFit/>
          </a:bodyPr>
          <a:lstStyle/>
          <a:p>
            <a:pPr marL="12700">
              <a:lnSpc>
                <a:spcPts val="3100"/>
              </a:lnSpc>
            </a:pPr>
            <a:r>
              <a:rPr dirty="0" sz="2700" spc="-50">
                <a:latin typeface="Times New Roman"/>
                <a:cs typeface="Times New Roman"/>
              </a:rPr>
              <a:t>{</a:t>
            </a:r>
            <a:endParaRPr sz="27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371606" y="3006089"/>
            <a:ext cx="414655" cy="190500"/>
          </a:xfrm>
          <a:prstGeom prst="rect">
            <a:avLst/>
          </a:prstGeom>
        </p:spPr>
        <p:txBody>
          <a:bodyPr wrap="square" lIns="0" tIns="0" rIns="0" bIns="0" rtlCol="0" vert="vert">
            <a:spAutoFit/>
          </a:bodyPr>
          <a:lstStyle/>
          <a:p>
            <a:pPr marL="12700">
              <a:lnSpc>
                <a:spcPts val="3100"/>
              </a:lnSpc>
            </a:pPr>
            <a:r>
              <a:rPr dirty="0" sz="2700" spc="-50">
                <a:latin typeface="Times New Roman"/>
                <a:cs typeface="Times New Roman"/>
              </a:rPr>
              <a:t>{</a:t>
            </a:r>
            <a:endParaRPr sz="27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962401" y="3154680"/>
            <a:ext cx="829944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Pi</a:t>
            </a:r>
            <a:r>
              <a:rPr dirty="0" sz="1050" spc="20">
                <a:latin typeface="Times New Roman"/>
                <a:cs typeface="Times New Roman"/>
              </a:rPr>
              <a:t> </a:t>
            </a:r>
            <a:r>
              <a:rPr dirty="0" sz="1050" spc="-10">
                <a:latin typeface="Times New Roman"/>
                <a:cs typeface="Times New Roman"/>
              </a:rPr>
              <a:t>programada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219958" y="3154680"/>
            <a:ext cx="69215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Pi</a:t>
            </a:r>
            <a:r>
              <a:rPr dirty="0" sz="1050" spc="20">
                <a:latin typeface="Times New Roman"/>
                <a:cs typeface="Times New Roman"/>
              </a:rPr>
              <a:t> </a:t>
            </a:r>
            <a:r>
              <a:rPr dirty="0" sz="1050" spc="-10">
                <a:latin typeface="Times New Roman"/>
                <a:cs typeface="Times New Roman"/>
              </a:rPr>
              <a:t>calculada</a:t>
            </a:r>
            <a:endParaRPr sz="1050">
              <a:latin typeface="Times New Roman"/>
              <a:cs typeface="Times New Roman"/>
            </a:endParaRPr>
          </a:p>
        </p:txBody>
      </p:sp>
      <p:pic>
        <p:nvPicPr>
          <p:cNvPr id="36" name="object 36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200844" y="1930082"/>
            <a:ext cx="234315" cy="120015"/>
          </a:xfrm>
          <a:prstGeom prst="rect">
            <a:avLst/>
          </a:prstGeom>
        </p:spPr>
      </p:pic>
      <p:grpSp>
        <p:nvGrpSpPr>
          <p:cNvPr id="37" name="object 37" descr=""/>
          <p:cNvGrpSpPr/>
          <p:nvPr/>
        </p:nvGrpSpPr>
        <p:grpSpPr>
          <a:xfrm>
            <a:off x="3149536" y="3804602"/>
            <a:ext cx="2348230" cy="1132840"/>
            <a:chOff x="3149536" y="3804602"/>
            <a:chExt cx="2348230" cy="1132840"/>
          </a:xfrm>
        </p:grpSpPr>
        <p:sp>
          <p:nvSpPr>
            <p:cNvPr id="38" name="object 38" descr=""/>
            <p:cNvSpPr/>
            <p:nvPr/>
          </p:nvSpPr>
          <p:spPr>
            <a:xfrm>
              <a:off x="3152393" y="3918204"/>
              <a:ext cx="457200" cy="457200"/>
            </a:xfrm>
            <a:custGeom>
              <a:avLst/>
              <a:gdLst/>
              <a:ahLst/>
              <a:cxnLst/>
              <a:rect l="l" t="t" r="r" b="b"/>
              <a:pathLst>
                <a:path w="457200" h="457200">
                  <a:moveTo>
                    <a:pt x="457200" y="228600"/>
                  </a:moveTo>
                  <a:lnTo>
                    <a:pt x="452552" y="274652"/>
                  </a:lnTo>
                  <a:lnTo>
                    <a:pt x="439226" y="317553"/>
                  </a:lnTo>
                  <a:lnTo>
                    <a:pt x="418141" y="356383"/>
                  </a:lnTo>
                  <a:lnTo>
                    <a:pt x="390220" y="390220"/>
                  </a:lnTo>
                  <a:lnTo>
                    <a:pt x="356383" y="418141"/>
                  </a:lnTo>
                  <a:lnTo>
                    <a:pt x="317553" y="439226"/>
                  </a:lnTo>
                  <a:lnTo>
                    <a:pt x="274652" y="452552"/>
                  </a:lnTo>
                  <a:lnTo>
                    <a:pt x="228600" y="457200"/>
                  </a:lnTo>
                  <a:lnTo>
                    <a:pt x="182547" y="452552"/>
                  </a:lnTo>
                  <a:lnTo>
                    <a:pt x="139646" y="439226"/>
                  </a:lnTo>
                  <a:lnTo>
                    <a:pt x="100816" y="418141"/>
                  </a:lnTo>
                  <a:lnTo>
                    <a:pt x="66979" y="390220"/>
                  </a:lnTo>
                  <a:lnTo>
                    <a:pt x="39058" y="356383"/>
                  </a:lnTo>
                  <a:lnTo>
                    <a:pt x="17973" y="317553"/>
                  </a:lnTo>
                  <a:lnTo>
                    <a:pt x="4647" y="274652"/>
                  </a:lnTo>
                  <a:lnTo>
                    <a:pt x="0" y="228600"/>
                  </a:lnTo>
                  <a:lnTo>
                    <a:pt x="4647" y="182547"/>
                  </a:lnTo>
                  <a:lnTo>
                    <a:pt x="17973" y="139646"/>
                  </a:lnTo>
                  <a:lnTo>
                    <a:pt x="39058" y="100816"/>
                  </a:lnTo>
                  <a:lnTo>
                    <a:pt x="66979" y="66979"/>
                  </a:lnTo>
                  <a:lnTo>
                    <a:pt x="100816" y="39058"/>
                  </a:lnTo>
                  <a:lnTo>
                    <a:pt x="139646" y="17973"/>
                  </a:lnTo>
                  <a:lnTo>
                    <a:pt x="182547" y="4647"/>
                  </a:lnTo>
                  <a:lnTo>
                    <a:pt x="228600" y="0"/>
                  </a:lnTo>
                  <a:lnTo>
                    <a:pt x="274652" y="4647"/>
                  </a:lnTo>
                  <a:lnTo>
                    <a:pt x="317553" y="17973"/>
                  </a:lnTo>
                  <a:lnTo>
                    <a:pt x="356383" y="39058"/>
                  </a:lnTo>
                  <a:lnTo>
                    <a:pt x="390220" y="66979"/>
                  </a:lnTo>
                  <a:lnTo>
                    <a:pt x="418141" y="100816"/>
                  </a:lnTo>
                  <a:lnTo>
                    <a:pt x="439226" y="139646"/>
                  </a:lnTo>
                  <a:lnTo>
                    <a:pt x="452552" y="182547"/>
                  </a:lnTo>
                  <a:lnTo>
                    <a:pt x="457200" y="22860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9" name="object 3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321236" y="4058602"/>
              <a:ext cx="176403" cy="176403"/>
            </a:xfrm>
            <a:prstGeom prst="rect">
              <a:avLst/>
            </a:prstGeom>
          </p:spPr>
        </p:pic>
        <p:sp>
          <p:nvSpPr>
            <p:cNvPr id="40" name="object 40" descr=""/>
            <p:cNvSpPr/>
            <p:nvPr/>
          </p:nvSpPr>
          <p:spPr>
            <a:xfrm>
              <a:off x="3895851" y="3917950"/>
              <a:ext cx="1371600" cy="171450"/>
            </a:xfrm>
            <a:custGeom>
              <a:avLst/>
              <a:gdLst/>
              <a:ahLst/>
              <a:cxnLst/>
              <a:rect l="l" t="t" r="r" b="b"/>
              <a:pathLst>
                <a:path w="1371600" h="171450">
                  <a:moveTo>
                    <a:pt x="0" y="171450"/>
                  </a:moveTo>
                  <a:lnTo>
                    <a:pt x="137160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1" name="object 41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321236" y="4457890"/>
              <a:ext cx="176403" cy="176403"/>
            </a:xfrm>
            <a:prstGeom prst="rect">
              <a:avLst/>
            </a:prstGeom>
          </p:spPr>
        </p:pic>
        <p:sp>
          <p:nvSpPr>
            <p:cNvPr id="42" name="object 42" descr=""/>
            <p:cNvSpPr/>
            <p:nvPr/>
          </p:nvSpPr>
          <p:spPr>
            <a:xfrm>
              <a:off x="3610101" y="3807460"/>
              <a:ext cx="1714500" cy="1024890"/>
            </a:xfrm>
            <a:custGeom>
              <a:avLst/>
              <a:gdLst/>
              <a:ahLst/>
              <a:cxnLst/>
              <a:rect l="l" t="t" r="r" b="b"/>
              <a:pathLst>
                <a:path w="1714500" h="1024889">
                  <a:moveTo>
                    <a:pt x="285750" y="510539"/>
                  </a:moveTo>
                  <a:lnTo>
                    <a:pt x="1657350" y="510539"/>
                  </a:lnTo>
                </a:path>
                <a:path w="1714500" h="1024889">
                  <a:moveTo>
                    <a:pt x="285750" y="110489"/>
                  </a:moveTo>
                  <a:lnTo>
                    <a:pt x="285750" y="910589"/>
                  </a:lnTo>
                </a:path>
                <a:path w="1714500" h="1024889">
                  <a:moveTo>
                    <a:pt x="285750" y="739139"/>
                  </a:moveTo>
                  <a:lnTo>
                    <a:pt x="1657350" y="910589"/>
                  </a:lnTo>
                </a:path>
                <a:path w="1714500" h="1024889">
                  <a:moveTo>
                    <a:pt x="1657350" y="396239"/>
                  </a:moveTo>
                  <a:lnTo>
                    <a:pt x="1657350" y="624839"/>
                  </a:lnTo>
                </a:path>
                <a:path w="1714500" h="1024889">
                  <a:moveTo>
                    <a:pt x="1672589" y="0"/>
                  </a:moveTo>
                  <a:lnTo>
                    <a:pt x="1714500" y="224789"/>
                  </a:lnTo>
                </a:path>
                <a:path w="1714500" h="1024889">
                  <a:moveTo>
                    <a:pt x="1669542" y="796289"/>
                  </a:moveTo>
                  <a:lnTo>
                    <a:pt x="1657350" y="1024889"/>
                  </a:lnTo>
                </a:path>
                <a:path w="1714500" h="1024889">
                  <a:moveTo>
                    <a:pt x="285750" y="339089"/>
                  </a:moveTo>
                  <a:lnTo>
                    <a:pt x="0" y="339089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3438651" y="4489450"/>
              <a:ext cx="457200" cy="445134"/>
            </a:xfrm>
            <a:custGeom>
              <a:avLst/>
              <a:gdLst/>
              <a:ahLst/>
              <a:cxnLst/>
              <a:rect l="l" t="t" r="r" b="b"/>
              <a:pathLst>
                <a:path w="457200" h="445135">
                  <a:moveTo>
                    <a:pt x="457200" y="0"/>
                  </a:moveTo>
                  <a:lnTo>
                    <a:pt x="0" y="0"/>
                  </a:lnTo>
                  <a:lnTo>
                    <a:pt x="0" y="353567"/>
                  </a:lnTo>
                </a:path>
                <a:path w="457200" h="445135">
                  <a:moveTo>
                    <a:pt x="0" y="353567"/>
                  </a:moveTo>
                  <a:lnTo>
                    <a:pt x="0" y="445008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3415791" y="4843018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45720" y="0"/>
                  </a:moveTo>
                  <a:lnTo>
                    <a:pt x="0" y="0"/>
                  </a:lnTo>
                  <a:lnTo>
                    <a:pt x="22860" y="9144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3415791" y="4843018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0" y="0"/>
                  </a:moveTo>
                  <a:lnTo>
                    <a:pt x="22860" y="91440"/>
                  </a:lnTo>
                  <a:lnTo>
                    <a:pt x="45720" y="0"/>
                  </a:lnTo>
                  <a:lnTo>
                    <a:pt x="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4238751" y="3919474"/>
              <a:ext cx="445134" cy="55880"/>
            </a:xfrm>
            <a:custGeom>
              <a:avLst/>
              <a:gdLst/>
              <a:ahLst/>
              <a:cxnLst/>
              <a:rect l="l" t="t" r="r" b="b"/>
              <a:pathLst>
                <a:path w="445135" h="55879">
                  <a:moveTo>
                    <a:pt x="0" y="55625"/>
                  </a:moveTo>
                  <a:lnTo>
                    <a:pt x="445008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4590033" y="3908044"/>
              <a:ext cx="93980" cy="45085"/>
            </a:xfrm>
            <a:custGeom>
              <a:avLst/>
              <a:gdLst/>
              <a:ahLst/>
              <a:cxnLst/>
              <a:rect l="l" t="t" r="r" b="b"/>
              <a:pathLst>
                <a:path w="93979" h="45085">
                  <a:moveTo>
                    <a:pt x="0" y="0"/>
                  </a:moveTo>
                  <a:lnTo>
                    <a:pt x="5333" y="44957"/>
                  </a:lnTo>
                  <a:lnTo>
                    <a:pt x="93725" y="114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4590033" y="3908044"/>
              <a:ext cx="93980" cy="45085"/>
            </a:xfrm>
            <a:custGeom>
              <a:avLst/>
              <a:gdLst/>
              <a:ahLst/>
              <a:cxnLst/>
              <a:rect l="l" t="t" r="r" b="b"/>
              <a:pathLst>
                <a:path w="93979" h="45085">
                  <a:moveTo>
                    <a:pt x="5333" y="44957"/>
                  </a:moveTo>
                  <a:lnTo>
                    <a:pt x="93725" y="11429"/>
                  </a:lnTo>
                  <a:lnTo>
                    <a:pt x="0" y="0"/>
                  </a:lnTo>
                  <a:lnTo>
                    <a:pt x="5333" y="44957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4238751" y="4546600"/>
              <a:ext cx="387350" cy="55880"/>
            </a:xfrm>
            <a:custGeom>
              <a:avLst/>
              <a:gdLst/>
              <a:ahLst/>
              <a:cxnLst/>
              <a:rect l="l" t="t" r="r" b="b"/>
              <a:pathLst>
                <a:path w="387350" h="55879">
                  <a:moveTo>
                    <a:pt x="0" y="0"/>
                  </a:moveTo>
                  <a:lnTo>
                    <a:pt x="387039" y="55291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4532121" y="4566412"/>
              <a:ext cx="94615" cy="45085"/>
            </a:xfrm>
            <a:custGeom>
              <a:avLst/>
              <a:gdLst/>
              <a:ahLst/>
              <a:cxnLst/>
              <a:rect l="l" t="t" r="r" b="b"/>
              <a:pathLst>
                <a:path w="94614" h="45085">
                  <a:moveTo>
                    <a:pt x="6857" y="0"/>
                  </a:moveTo>
                  <a:lnTo>
                    <a:pt x="0" y="44958"/>
                  </a:lnTo>
                  <a:lnTo>
                    <a:pt x="94487" y="35813"/>
                  </a:ln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4532121" y="4566412"/>
              <a:ext cx="94615" cy="45085"/>
            </a:xfrm>
            <a:custGeom>
              <a:avLst/>
              <a:gdLst/>
              <a:ahLst/>
              <a:cxnLst/>
              <a:rect l="l" t="t" r="r" b="b"/>
              <a:pathLst>
                <a:path w="94614" h="45085">
                  <a:moveTo>
                    <a:pt x="0" y="44958"/>
                  </a:moveTo>
                  <a:lnTo>
                    <a:pt x="94487" y="35813"/>
                  </a:lnTo>
                  <a:lnTo>
                    <a:pt x="6857" y="0"/>
                  </a:lnTo>
                  <a:lnTo>
                    <a:pt x="0" y="44958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5153151" y="4375150"/>
              <a:ext cx="0" cy="285750"/>
            </a:xfrm>
            <a:custGeom>
              <a:avLst/>
              <a:gdLst/>
              <a:ahLst/>
              <a:cxnLst/>
              <a:rect l="l" t="t" r="r" b="b"/>
              <a:pathLst>
                <a:path w="0" h="285750">
                  <a:moveTo>
                    <a:pt x="0" y="0"/>
                  </a:moveTo>
                  <a:lnTo>
                    <a:pt x="0" y="285750"/>
                  </a:lnTo>
                </a:path>
              </a:pathLst>
            </a:custGeom>
            <a:ln w="571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4238752" y="4258309"/>
              <a:ext cx="382905" cy="5080"/>
            </a:xfrm>
            <a:custGeom>
              <a:avLst/>
              <a:gdLst/>
              <a:ahLst/>
              <a:cxnLst/>
              <a:rect l="l" t="t" r="r" b="b"/>
              <a:pathLst>
                <a:path w="382904" h="5079">
                  <a:moveTo>
                    <a:pt x="382765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382765" y="5080"/>
                  </a:lnTo>
                  <a:lnTo>
                    <a:pt x="382765" y="2540"/>
                  </a:lnTo>
                  <a:lnTo>
                    <a:pt x="3827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4535169" y="4237990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20"/>
                  </a:lnTo>
                  <a:lnTo>
                    <a:pt x="91439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4535169" y="4237990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45720"/>
                  </a:moveTo>
                  <a:lnTo>
                    <a:pt x="91439" y="22860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56" name="object 5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835336" y="3657790"/>
            <a:ext cx="176403" cy="176403"/>
          </a:xfrm>
          <a:prstGeom prst="rect">
            <a:avLst/>
          </a:prstGeom>
        </p:spPr>
      </p:pic>
      <p:pic>
        <p:nvPicPr>
          <p:cNvPr id="57" name="object 57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206936" y="3543490"/>
            <a:ext cx="176403" cy="176403"/>
          </a:xfrm>
          <a:prstGeom prst="rect">
            <a:avLst/>
          </a:prstGeom>
        </p:spPr>
      </p:pic>
      <p:sp>
        <p:nvSpPr>
          <p:cNvPr id="58" name="object 58" descr=""/>
          <p:cNvSpPr txBox="1"/>
          <p:nvPr/>
        </p:nvSpPr>
        <p:spPr>
          <a:xfrm>
            <a:off x="3883152" y="3653790"/>
            <a:ext cx="64135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i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5254750" y="3562350"/>
            <a:ext cx="825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5369050" y="4076700"/>
            <a:ext cx="825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5369050" y="4476750"/>
            <a:ext cx="571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Times New Roman"/>
                <a:cs typeface="Times New Roman"/>
              </a:rPr>
              <a:t>j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254502" y="3699509"/>
            <a:ext cx="282575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>
                <a:latin typeface="Times New Roman"/>
                <a:cs typeface="Times New Roman"/>
              </a:rPr>
              <a:t>Q</a:t>
            </a:r>
            <a:r>
              <a:rPr dirty="0" sz="1000">
                <a:latin typeface="Times New Roman"/>
                <a:cs typeface="Times New Roman"/>
              </a:rPr>
              <a:t>G</a:t>
            </a:r>
            <a:r>
              <a:rPr dirty="0" sz="1000" spc="-1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i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4340323" y="3699509"/>
            <a:ext cx="229235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 spc="-25">
                <a:latin typeface="Times New Roman"/>
                <a:cs typeface="Times New Roman"/>
              </a:rPr>
              <a:t>Q</a:t>
            </a:r>
            <a:r>
              <a:rPr dirty="0" sz="900" spc="-25">
                <a:latin typeface="Times New Roman"/>
                <a:cs typeface="Times New Roman"/>
              </a:rPr>
              <a:t>i1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4340353" y="4042411"/>
            <a:ext cx="22860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 spc="-25">
                <a:latin typeface="Times New Roman"/>
                <a:cs typeface="Times New Roman"/>
              </a:rPr>
              <a:t>Q</a:t>
            </a:r>
            <a:r>
              <a:rPr dirty="0" sz="900" spc="-25">
                <a:latin typeface="Times New Roman"/>
                <a:cs typeface="Times New Roman"/>
              </a:rPr>
              <a:t>i2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4340353" y="4328164"/>
            <a:ext cx="203835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 spc="-25">
                <a:latin typeface="Times New Roman"/>
                <a:cs typeface="Times New Roman"/>
              </a:rPr>
              <a:t>Q</a:t>
            </a:r>
            <a:r>
              <a:rPr dirty="0" sz="900" spc="-25">
                <a:latin typeface="Times New Roman"/>
                <a:cs typeface="Times New Roman"/>
              </a:rPr>
              <a:t>ij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3311649" y="4956819"/>
            <a:ext cx="28321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>
                <a:latin typeface="Times New Roman"/>
                <a:cs typeface="Times New Roman"/>
              </a:rPr>
              <a:t>Q</a:t>
            </a:r>
            <a:r>
              <a:rPr dirty="0" sz="1000">
                <a:latin typeface="Times New Roman"/>
                <a:cs typeface="Times New Roman"/>
              </a:rPr>
              <a:t>D</a:t>
            </a:r>
            <a:r>
              <a:rPr dirty="0" sz="1000" spc="-1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i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3292118" y="5162550"/>
            <a:ext cx="414655" cy="190500"/>
          </a:xfrm>
          <a:prstGeom prst="rect">
            <a:avLst/>
          </a:prstGeom>
        </p:spPr>
        <p:txBody>
          <a:bodyPr wrap="square" lIns="0" tIns="0" rIns="0" bIns="0" rtlCol="0" vert="vert">
            <a:spAutoFit/>
          </a:bodyPr>
          <a:lstStyle/>
          <a:p>
            <a:pPr marL="12700">
              <a:lnSpc>
                <a:spcPts val="3100"/>
              </a:lnSpc>
            </a:pPr>
            <a:r>
              <a:rPr dirty="0" sz="2700" spc="-50">
                <a:latin typeface="Times New Roman"/>
                <a:cs typeface="Times New Roman"/>
              </a:rPr>
              <a:t>{</a:t>
            </a:r>
            <a:endParaRPr sz="270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4435106" y="5162550"/>
            <a:ext cx="414655" cy="190500"/>
          </a:xfrm>
          <a:prstGeom prst="rect">
            <a:avLst/>
          </a:prstGeom>
        </p:spPr>
        <p:txBody>
          <a:bodyPr wrap="square" lIns="0" tIns="0" rIns="0" bIns="0" rtlCol="0" vert="vert">
            <a:spAutoFit/>
          </a:bodyPr>
          <a:lstStyle/>
          <a:p>
            <a:pPr marL="12700">
              <a:lnSpc>
                <a:spcPts val="3100"/>
              </a:lnSpc>
            </a:pPr>
            <a:r>
              <a:rPr dirty="0" sz="2700" spc="-50">
                <a:latin typeface="Times New Roman"/>
                <a:cs typeface="Times New Roman"/>
              </a:rPr>
              <a:t>{</a:t>
            </a:r>
            <a:endParaRPr sz="27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968751" y="5311140"/>
            <a:ext cx="88646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Qi</a:t>
            </a:r>
            <a:r>
              <a:rPr dirty="0" sz="1050" spc="295">
                <a:latin typeface="Times New Roman"/>
                <a:cs typeface="Times New Roman"/>
              </a:rPr>
              <a:t> </a:t>
            </a:r>
            <a:r>
              <a:rPr dirty="0" sz="1050" spc="-10">
                <a:latin typeface="Times New Roman"/>
                <a:cs typeface="Times New Roman"/>
              </a:rPr>
              <a:t>programada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4226310" y="5311140"/>
            <a:ext cx="71501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Qi</a:t>
            </a:r>
            <a:r>
              <a:rPr dirty="0" sz="1050" spc="25">
                <a:latin typeface="Times New Roman"/>
                <a:cs typeface="Times New Roman"/>
              </a:rPr>
              <a:t> </a:t>
            </a:r>
            <a:r>
              <a:rPr dirty="0" sz="1050" spc="-10">
                <a:latin typeface="Times New Roman"/>
                <a:cs typeface="Times New Roman"/>
              </a:rPr>
              <a:t>calculada</a:t>
            </a:r>
            <a:endParaRPr sz="1050">
              <a:latin typeface="Times New Roman"/>
              <a:cs typeface="Times New Roman"/>
            </a:endParaRPr>
          </a:p>
        </p:txBody>
      </p:sp>
      <p:pic>
        <p:nvPicPr>
          <p:cNvPr id="71" name="object 71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264344" y="4086542"/>
            <a:ext cx="234315" cy="120015"/>
          </a:xfrm>
          <a:prstGeom prst="rect">
            <a:avLst/>
          </a:prstGeom>
        </p:spPr>
      </p:pic>
      <p:sp>
        <p:nvSpPr>
          <p:cNvPr id="72" name="object 72" descr=""/>
          <p:cNvSpPr txBox="1"/>
          <p:nvPr/>
        </p:nvSpPr>
        <p:spPr>
          <a:xfrm>
            <a:off x="1108959" y="5738683"/>
            <a:ext cx="4727575" cy="7886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59766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5.1:</a:t>
            </a:r>
            <a:r>
              <a:rPr dirty="0" sz="1200" spc="3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inyectada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1.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Primera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9" name="object 10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0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73" name="object 73" descr=""/>
          <p:cNvSpPr txBox="1"/>
          <p:nvPr/>
        </p:nvSpPr>
        <p:spPr>
          <a:xfrm>
            <a:off x="3422396" y="6840853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3326391" y="6767383"/>
            <a:ext cx="9353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40" i="1">
                <a:latin typeface="Calibri"/>
                <a:cs typeface="Calibri"/>
              </a:rPr>
              <a:t>JQ</a:t>
            </a:r>
            <a:r>
              <a:rPr dirty="0" sz="1200" spc="15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3884167" y="6840853"/>
            <a:ext cx="4337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4490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4409946" y="6653403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4352035" y="6666196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4326128" y="6967346"/>
            <a:ext cx="2578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m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4585208" y="6767383"/>
            <a:ext cx="3575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7810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4704079" y="6755509"/>
            <a:ext cx="3263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9079" algn="l"/>
              </a:tabLst>
            </a:pPr>
            <a:r>
              <a:rPr dirty="0" sz="800" spc="-50">
                <a:latin typeface="Cambria"/>
                <a:cs typeface="Cambria"/>
              </a:rPr>
              <a:t>∗</a:t>
            </a:r>
            <a:r>
              <a:rPr dirty="0" sz="800">
                <a:latin typeface="Cambria"/>
                <a:cs typeface="Cambria"/>
              </a:rPr>
              <a:t>	</a:t>
            </a:r>
            <a:r>
              <a:rPr dirty="0" sz="800" spc="-5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4672074" y="6854573"/>
            <a:ext cx="3536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km</a:t>
            </a:r>
            <a:r>
              <a:rPr dirty="0" sz="800" spc="170" i="1">
                <a:latin typeface="Calibri"/>
                <a:cs typeface="Calibri"/>
              </a:rPr>
              <a:t>  </a:t>
            </a:r>
            <a:r>
              <a:rPr dirty="0" sz="800" spc="-430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2549144" y="7387969"/>
            <a:ext cx="13525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74345" algn="l"/>
                <a:tab pos="865505" algn="l"/>
                <a:tab pos="1283335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4053332" y="7200517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3993896" y="7213313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3969511" y="7514461"/>
            <a:ext cx="2578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m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453132" y="7314499"/>
            <a:ext cx="194881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760220" algn="l"/>
              </a:tabLst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2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40" i="1">
                <a:latin typeface="Calibri"/>
                <a:cs typeface="Calibri"/>
              </a:rPr>
              <a:t>JQ</a:t>
            </a:r>
            <a:r>
              <a:rPr dirty="0" sz="1200" spc="16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12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85" i="1">
                <a:latin typeface="Calibri"/>
                <a:cs typeface="Calibri"/>
              </a:rPr>
              <a:t>Jf</a:t>
            </a:r>
            <a:r>
              <a:rPr dirty="0" sz="1200" spc="250" i="1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00">
                <a:latin typeface="Calibri"/>
                <a:cs typeface="Calibri"/>
              </a:rPr>
              <a:t>(</a:t>
            </a:r>
            <a:r>
              <a:rPr dirty="0" sz="1200" spc="10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4376420" y="7387969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4931155" y="7387969"/>
            <a:ext cx="9226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6870" algn="l"/>
                <a:tab pos="814069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55" i="1">
                <a:latin typeface="Calibri"/>
                <a:cs typeface="Calibri"/>
              </a:rPr>
              <a:t>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4569967" y="7314499"/>
            <a:ext cx="13481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33400" algn="l"/>
                <a:tab pos="853440" algn="l"/>
              </a:tabLst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270" i="1">
                <a:latin typeface="Calibri"/>
                <a:cs typeface="Calibri"/>
              </a:rPr>
              <a:t>JB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5">
                <a:latin typeface="Calibri"/>
                <a:cs typeface="Calibri"/>
              </a:rPr>
              <a:t>)(</a:t>
            </a:r>
            <a:r>
              <a:rPr dirty="0" sz="1200" spc="-25" i="1">
                <a:latin typeface="Calibri"/>
                <a:cs typeface="Calibri"/>
              </a:rPr>
              <a:t>e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285" i="1">
                <a:latin typeface="Calibri"/>
                <a:cs typeface="Calibri"/>
              </a:rPr>
              <a:t>Jf</a:t>
            </a:r>
            <a:r>
              <a:rPr dirty="0" sz="1200" spc="135" i="1">
                <a:latin typeface="Calibri"/>
                <a:cs typeface="Calibri"/>
              </a:rPr>
              <a:t> 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2890520" y="7679053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2831083" y="7691849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2079751" y="7866505"/>
            <a:ext cx="1168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74345" algn="l"/>
                <a:tab pos="1099185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1983724" y="7793039"/>
            <a:ext cx="20935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68705" algn="l"/>
              </a:tabLst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40" i="1">
                <a:latin typeface="Calibri"/>
                <a:cs typeface="Calibri"/>
              </a:rPr>
              <a:t>JQ</a:t>
            </a:r>
            <a:r>
              <a:rPr dirty="0" sz="1200" spc="145" i="1">
                <a:latin typeface="Calibri"/>
                <a:cs typeface="Calibri"/>
              </a:rPr>
              <a:t>  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(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14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285" i="1">
                <a:latin typeface="Calibri"/>
                <a:cs typeface="Calibri"/>
              </a:rPr>
              <a:t>Jf</a:t>
            </a:r>
            <a:r>
              <a:rPr dirty="0" sz="1200" spc="29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)(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165" i="1">
                <a:latin typeface="Calibri"/>
                <a:cs typeface="Calibri"/>
              </a:rPr>
              <a:t>  </a:t>
            </a:r>
            <a:r>
              <a:rPr dirty="0" sz="1200" spc="11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3582415" y="7866505"/>
            <a:ext cx="12858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2255" algn="l"/>
                <a:tab pos="901065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300" i="1">
                <a:latin typeface="Calibri"/>
                <a:cs typeface="Calibri"/>
              </a:rPr>
              <a:t>  </a:t>
            </a: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275" i="1">
                <a:latin typeface="Calibri"/>
                <a:cs typeface="Calibri"/>
              </a:rPr>
              <a:t>  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4219955" y="7793035"/>
            <a:ext cx="22059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71830" algn="l"/>
              </a:tabLst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210" i="1">
                <a:latin typeface="Calibri"/>
                <a:cs typeface="Calibri"/>
              </a:rPr>
              <a:t>f</a:t>
            </a:r>
            <a:r>
              <a:rPr dirty="0" sz="1200" spc="125" i="1">
                <a:latin typeface="Calibri"/>
                <a:cs typeface="Calibri"/>
              </a:rPr>
              <a:t>  </a:t>
            </a:r>
            <a:r>
              <a:rPr dirty="0" sz="1200" spc="18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Jf</a:t>
            </a:r>
            <a:r>
              <a:rPr dirty="0" baseline="-13888" sz="1200" spc="270" i="1">
                <a:latin typeface="Calibri"/>
                <a:cs typeface="Calibri"/>
              </a:rPr>
              <a:t>m</a:t>
            </a:r>
            <a:r>
              <a:rPr dirty="0" sz="1200" spc="180" i="1">
                <a:latin typeface="Calibri"/>
                <a:cs typeface="Calibri"/>
              </a:rPr>
              <a:t>G</a:t>
            </a:r>
            <a:r>
              <a:rPr dirty="0" baseline="-13888" sz="1200" spc="270" i="1">
                <a:latin typeface="Calibri"/>
                <a:cs typeface="Calibri"/>
              </a:rPr>
              <a:t>km</a:t>
            </a:r>
            <a:r>
              <a:rPr dirty="0" baseline="-13888" sz="1200" spc="202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0">
                <a:latin typeface="Lucida Sans Unicode"/>
                <a:cs typeface="Lucida Sans Unicode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Je</a:t>
            </a:r>
            <a:r>
              <a:rPr dirty="0" baseline="-13888" sz="1200" spc="202" i="1">
                <a:latin typeface="Calibri"/>
                <a:cs typeface="Calibri"/>
              </a:rPr>
              <a:t>m</a:t>
            </a:r>
            <a:r>
              <a:rPr dirty="0" sz="1200" spc="135" i="1">
                <a:latin typeface="Calibri"/>
                <a:cs typeface="Calibri"/>
              </a:rPr>
              <a:t>B</a:t>
            </a:r>
            <a:r>
              <a:rPr dirty="0" baseline="-13888" sz="1200" spc="202" i="1">
                <a:latin typeface="Calibri"/>
                <a:cs typeface="Calibri"/>
              </a:rPr>
              <a:t>km</a:t>
            </a:r>
            <a:r>
              <a:rPr dirty="0" sz="1200" spc="13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2515616" y="8343517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2806700" y="7951393"/>
            <a:ext cx="257810" cy="3517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0485" marR="5080" indent="-58419">
              <a:lnSpc>
                <a:spcPct val="133700"/>
              </a:lnSpc>
              <a:spcBef>
                <a:spcPts val="100"/>
              </a:spcBef>
            </a:pPr>
            <a:r>
              <a:rPr dirty="0" sz="800" spc="100" i="1">
                <a:latin typeface="Calibri"/>
                <a:cs typeface="Calibri"/>
              </a:rPr>
              <a:t>m</a:t>
            </a:r>
            <a:r>
              <a:rPr dirty="0" sz="800" spc="100">
                <a:latin typeface="Calibri"/>
                <a:cs typeface="Calibri"/>
              </a:rPr>
              <a:t>=1 </a:t>
            </a: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2805176" y="8168861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2419591" y="8270042"/>
            <a:ext cx="10661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31190" algn="l"/>
              </a:tabLst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50" i="1">
                <a:latin typeface="Calibri"/>
                <a:cs typeface="Calibri"/>
              </a:rPr>
              <a:t> 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21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495" i="1">
                <a:latin typeface="Calibri"/>
                <a:cs typeface="Calibri"/>
              </a:rPr>
              <a:t> </a:t>
            </a:r>
            <a:r>
              <a:rPr dirty="0" sz="1200" spc="11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3654044" y="8270047"/>
            <a:ext cx="21380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79145" algn="l"/>
                <a:tab pos="1543685" algn="l"/>
              </a:tabLst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229" i="1">
                <a:latin typeface="Calibri"/>
                <a:cs typeface="Calibri"/>
              </a:rPr>
              <a:t> </a:t>
            </a:r>
            <a:r>
              <a:rPr dirty="0" sz="1200" spc="210" i="1">
                <a:latin typeface="Calibri"/>
                <a:cs typeface="Calibri"/>
              </a:rPr>
              <a:t>f</a:t>
            </a:r>
            <a:r>
              <a:rPr dirty="0" sz="1200" spc="114" i="1">
                <a:latin typeface="Calibri"/>
                <a:cs typeface="Calibri"/>
              </a:rPr>
              <a:t>  </a:t>
            </a:r>
            <a:r>
              <a:rPr dirty="0" sz="1200" spc="18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10" i="1">
                <a:latin typeface="Calibri"/>
                <a:cs typeface="Calibri"/>
              </a:rPr>
              <a:t>f</a:t>
            </a:r>
            <a:r>
              <a:rPr dirty="0" sz="1200" spc="229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18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10" i="1">
                <a:latin typeface="Calibri"/>
                <a:cs typeface="Calibri"/>
              </a:rPr>
              <a:t>f</a:t>
            </a:r>
            <a:r>
              <a:rPr dirty="0" sz="1200" spc="245" i="1">
                <a:latin typeface="Calibri"/>
                <a:cs typeface="Calibri"/>
              </a:rPr>
              <a:t> </a:t>
            </a:r>
            <a:r>
              <a:rPr dirty="0" sz="1200" spc="210" i="1">
                <a:latin typeface="Calibri"/>
                <a:cs typeface="Calibri"/>
              </a:rPr>
              <a:t>f</a:t>
            </a:r>
            <a:r>
              <a:rPr dirty="0" sz="1200" spc="130" i="1">
                <a:latin typeface="Calibri"/>
                <a:cs typeface="Calibri"/>
              </a:rPr>
              <a:t>  </a:t>
            </a:r>
            <a:r>
              <a:rPr dirty="0" sz="1200" spc="11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3106927" y="8343517"/>
            <a:ext cx="28428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80415" algn="l"/>
                <a:tab pos="1550035" algn="l"/>
                <a:tab pos="2313305" algn="l"/>
              </a:tabLst>
            </a:pP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420" i="1">
                <a:latin typeface="Calibri"/>
                <a:cs typeface="Calibri"/>
              </a:rPr>
              <a:t>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300" i="1">
                <a:latin typeface="Calibri"/>
                <a:cs typeface="Calibri"/>
              </a:rPr>
              <a:t>  </a:t>
            </a: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450" i="1">
                <a:latin typeface="Calibri"/>
                <a:cs typeface="Calibri"/>
              </a:rPr>
              <a:t>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275" i="1">
                <a:latin typeface="Calibri"/>
                <a:cs typeface="Calibri"/>
              </a:rPr>
              <a:t>  </a:t>
            </a: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409" i="1">
                <a:latin typeface="Calibri"/>
                <a:cs typeface="Calibri"/>
              </a:rPr>
              <a:t>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280" i="1">
                <a:latin typeface="Calibri"/>
                <a:cs typeface="Calibri"/>
              </a:rPr>
              <a:t>  </a:t>
            </a: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450" i="1">
                <a:latin typeface="Calibri"/>
                <a:cs typeface="Calibri"/>
              </a:rPr>
              <a:t>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300" i="1">
                <a:latin typeface="Calibri"/>
                <a:cs typeface="Calibri"/>
              </a:rPr>
              <a:t>  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2523235" y="8822053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2780792" y="8426881"/>
            <a:ext cx="257810" cy="3549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3505" marR="5080" indent="-91440">
              <a:lnSpc>
                <a:spcPct val="135000"/>
              </a:lnSpc>
              <a:spcBef>
                <a:spcPts val="100"/>
              </a:spcBef>
            </a:pPr>
            <a:r>
              <a:rPr dirty="0" sz="800" spc="100" i="1">
                <a:latin typeface="Calibri"/>
                <a:cs typeface="Calibri"/>
              </a:rPr>
              <a:t>m</a:t>
            </a:r>
            <a:r>
              <a:rPr dirty="0" sz="800" spc="100">
                <a:latin typeface="Calibri"/>
                <a:cs typeface="Calibri"/>
              </a:rPr>
              <a:t>=1 </a:t>
            </a: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2814320" y="8647396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2789935" y="8948546"/>
            <a:ext cx="2578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m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2405888" y="8748583"/>
            <a:ext cx="1092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54050" algn="l"/>
              </a:tabLst>
            </a:pP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150" i="1">
                <a:latin typeface="Calibri"/>
                <a:cs typeface="Calibri"/>
              </a:rPr>
              <a:t>  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10" i="1">
                <a:latin typeface="Calibri"/>
                <a:cs typeface="Calibri"/>
              </a:rPr>
              <a:t>f</a:t>
            </a:r>
            <a:r>
              <a:rPr dirty="0" sz="1200" spc="22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11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3666235" y="8748583"/>
            <a:ext cx="21393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84860" algn="l"/>
                <a:tab pos="1546860" algn="l"/>
              </a:tabLst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210" i="1">
                <a:latin typeface="Calibri"/>
                <a:cs typeface="Calibri"/>
              </a:rPr>
              <a:t>f</a:t>
            </a:r>
            <a:r>
              <a:rPr dirty="0" sz="1200" spc="250" i="1">
                <a:latin typeface="Calibri"/>
                <a:cs typeface="Calibri"/>
              </a:rPr>
              <a:t> </a:t>
            </a:r>
            <a:r>
              <a:rPr dirty="0" sz="1200" spc="210" i="1">
                <a:latin typeface="Calibri"/>
                <a:cs typeface="Calibri"/>
              </a:rPr>
              <a:t>f</a:t>
            </a:r>
            <a:r>
              <a:rPr dirty="0" sz="1200" spc="125" i="1">
                <a:latin typeface="Calibri"/>
                <a:cs typeface="Calibri"/>
              </a:rPr>
              <a:t>  </a:t>
            </a:r>
            <a:r>
              <a:rPr dirty="0" sz="1200" spc="18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21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114" i="1">
                <a:latin typeface="Calibri"/>
                <a:cs typeface="Calibri"/>
              </a:rPr>
              <a:t>  </a:t>
            </a:r>
            <a:r>
              <a:rPr dirty="0" sz="1200" spc="18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229" i="1">
                <a:latin typeface="Calibri"/>
                <a:cs typeface="Calibri"/>
              </a:rPr>
              <a:t> </a:t>
            </a:r>
            <a:r>
              <a:rPr dirty="0" sz="1200" spc="210" i="1">
                <a:latin typeface="Calibri"/>
                <a:cs typeface="Calibri"/>
              </a:rPr>
              <a:t>f</a:t>
            </a:r>
            <a:r>
              <a:rPr dirty="0" sz="1200" spc="125" i="1">
                <a:latin typeface="Calibri"/>
                <a:cs typeface="Calibri"/>
              </a:rPr>
              <a:t>  </a:t>
            </a:r>
            <a:r>
              <a:rPr dirty="0" sz="1200" spc="11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3120644" y="8822053"/>
            <a:ext cx="28428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83590" algn="l"/>
                <a:tab pos="1550035" algn="l"/>
                <a:tab pos="2313305" algn="l"/>
              </a:tabLst>
            </a:pP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409" i="1">
                <a:latin typeface="Calibri"/>
                <a:cs typeface="Calibri"/>
              </a:rPr>
              <a:t>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300" i="1">
                <a:latin typeface="Calibri"/>
                <a:cs typeface="Calibri"/>
              </a:rPr>
              <a:t>  </a:t>
            </a: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450" i="1">
                <a:latin typeface="Calibri"/>
                <a:cs typeface="Calibri"/>
              </a:rPr>
              <a:t>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275" i="1">
                <a:latin typeface="Calibri"/>
                <a:cs typeface="Calibri"/>
              </a:rPr>
              <a:t>  </a:t>
            </a: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420" i="1">
                <a:latin typeface="Calibri"/>
                <a:cs typeface="Calibri"/>
              </a:rPr>
              <a:t>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280" i="1">
                <a:latin typeface="Calibri"/>
                <a:cs typeface="Calibri"/>
              </a:rPr>
              <a:t>  </a:t>
            </a: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450" i="1">
                <a:latin typeface="Calibri"/>
                <a:cs typeface="Calibri"/>
              </a:rPr>
              <a:t>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300" i="1">
                <a:latin typeface="Calibri"/>
                <a:cs typeface="Calibri"/>
              </a:rPr>
              <a:t>  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08963" y="843595"/>
            <a:ext cx="7600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2.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Segunda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422396" y="1357501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326395" y="1284026"/>
            <a:ext cx="9353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40" i="1">
                <a:latin typeface="Calibri"/>
                <a:cs typeface="Calibri"/>
              </a:rPr>
              <a:t>JQ</a:t>
            </a:r>
            <a:r>
              <a:rPr dirty="0" sz="1200" spc="15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884167" y="1357501"/>
            <a:ext cx="4337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4490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409946" y="1170051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352035" y="1182844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326128" y="1483992"/>
            <a:ext cx="2578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m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585208" y="1284029"/>
            <a:ext cx="3575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7810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704079" y="1272157"/>
            <a:ext cx="3263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9079" algn="l"/>
              </a:tabLst>
            </a:pPr>
            <a:r>
              <a:rPr dirty="0" sz="800" spc="-50">
                <a:latin typeface="Cambria"/>
                <a:cs typeface="Cambria"/>
              </a:rPr>
              <a:t>∗</a:t>
            </a:r>
            <a:r>
              <a:rPr dirty="0" sz="800">
                <a:latin typeface="Cambria"/>
                <a:cs typeface="Cambria"/>
              </a:rPr>
              <a:t>	</a:t>
            </a:r>
            <a:r>
              <a:rPr dirty="0" sz="800" spc="-5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672074" y="1372740"/>
            <a:ext cx="3536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km</a:t>
            </a:r>
            <a:r>
              <a:rPr dirty="0" sz="800" spc="170" i="1">
                <a:latin typeface="Calibri"/>
                <a:cs typeface="Calibri"/>
              </a:rPr>
              <a:t>  </a:t>
            </a:r>
            <a:r>
              <a:rPr dirty="0" sz="800" spc="-430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711955" y="1683637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652520" y="1696432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901188" y="1871088"/>
            <a:ext cx="11531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74345" algn="l"/>
                <a:tab pos="1083945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106671" y="1785746"/>
            <a:ext cx="2038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 i="1">
                <a:latin typeface="Calibri"/>
                <a:cs typeface="Calibri"/>
              </a:rPr>
              <a:t>Jθk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805176" y="1797618"/>
            <a:ext cx="15995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92835" algn="l"/>
                <a:tab pos="1499870" algn="l"/>
              </a:tabLst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40" i="1">
                <a:latin typeface="Calibri"/>
                <a:cs typeface="Calibri"/>
              </a:rPr>
              <a:t>JQ</a:t>
            </a:r>
            <a:r>
              <a:rPr dirty="0" sz="1200" spc="145" i="1">
                <a:latin typeface="Calibri"/>
                <a:cs typeface="Calibri"/>
              </a:rPr>
              <a:t>  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50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e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379467" y="1871088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608067" y="1785746"/>
            <a:ext cx="2578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50">
                <a:latin typeface="Cambria"/>
                <a:cs typeface="Cambria"/>
              </a:rPr>
              <a:t>−</a:t>
            </a:r>
            <a:r>
              <a:rPr dirty="0" sz="800" spc="150" i="1">
                <a:latin typeface="Calibri"/>
                <a:cs typeface="Calibri"/>
              </a:rPr>
              <a:t>Jϕ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830571" y="1829338"/>
            <a:ext cx="16256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30" i="1">
                <a:latin typeface="Calibri"/>
                <a:cs typeface="Calibri"/>
              </a:rPr>
              <a:t>km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063744" y="1871088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539488" y="1797618"/>
            <a:ext cx="7207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9580" algn="l"/>
              </a:tabLst>
            </a:pPr>
            <a:r>
              <a:rPr dirty="0" sz="1200" spc="-50" i="1">
                <a:latin typeface="Calibri"/>
                <a:cs typeface="Calibri"/>
              </a:rPr>
              <a:t>e</a:t>
            </a:r>
            <a:r>
              <a:rPr dirty="0" sz="1200" i="1">
                <a:latin typeface="Calibri"/>
                <a:cs typeface="Calibri"/>
              </a:rPr>
              <a:t>	V</a:t>
            </a:r>
            <a:r>
              <a:rPr dirty="0" sz="1200" spc="135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234432" y="1785746"/>
            <a:ext cx="3263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25">
                <a:latin typeface="Cambria"/>
                <a:cs typeface="Cambria"/>
              </a:rPr>
              <a:t>−</a:t>
            </a:r>
            <a:r>
              <a:rPr dirty="0" sz="800" spc="125" i="1">
                <a:latin typeface="Calibri"/>
                <a:cs typeface="Calibri"/>
              </a:rPr>
              <a:t>Jθm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628135" y="1971214"/>
            <a:ext cx="257810" cy="3244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9375" marR="5080" indent="-67310">
              <a:lnSpc>
                <a:spcPct val="122500"/>
              </a:lnSpc>
              <a:spcBef>
                <a:spcPts val="100"/>
              </a:spcBef>
            </a:pPr>
            <a:r>
              <a:rPr dirty="0" sz="800" spc="100" i="1">
                <a:latin typeface="Calibri"/>
                <a:cs typeface="Calibri"/>
              </a:rPr>
              <a:t>m</a:t>
            </a:r>
            <a:r>
              <a:rPr dirty="0" sz="800" spc="100">
                <a:latin typeface="Calibri"/>
                <a:cs typeface="Calibri"/>
              </a:rPr>
              <a:t>=1 </a:t>
            </a: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635755" y="2161253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611371" y="2462401"/>
            <a:ext cx="2578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m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788411" y="2262438"/>
            <a:ext cx="13874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92835" algn="l"/>
              </a:tabLst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40" i="1">
                <a:latin typeface="Calibri"/>
                <a:cs typeface="Calibri"/>
              </a:rPr>
              <a:t>JQ</a:t>
            </a:r>
            <a:r>
              <a:rPr dirty="0" sz="1200" spc="150" i="1">
                <a:latin typeface="Calibri"/>
                <a:cs typeface="Calibri"/>
              </a:rPr>
              <a:t>  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30" i="1">
                <a:latin typeface="Calibri"/>
                <a:cs typeface="Calibri"/>
              </a:rPr>
              <a:t> 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541011" y="2288664"/>
            <a:ext cx="25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800" spc="-39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28" name="object 28" descr=""/>
          <p:cNvSpPr/>
          <p:nvPr/>
        </p:nvSpPr>
        <p:spPr>
          <a:xfrm>
            <a:off x="4568799" y="2424835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 txBox="1"/>
          <p:nvPr/>
        </p:nvSpPr>
        <p:spPr>
          <a:xfrm>
            <a:off x="4309364" y="2262438"/>
            <a:ext cx="11137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50265" algn="l"/>
              </a:tabLst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34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spc="20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434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θ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ϕ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9" name="object 9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0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0" name="object 30" descr=""/>
          <p:cNvSpPr txBox="1"/>
          <p:nvPr/>
        </p:nvSpPr>
        <p:spPr>
          <a:xfrm>
            <a:off x="2884423" y="2335910"/>
            <a:ext cx="26968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74345" algn="l"/>
                <a:tab pos="1126490" algn="l"/>
                <a:tab pos="1819910" algn="l"/>
                <a:tab pos="2139950" algn="l"/>
                <a:tab pos="2525395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90" i="1">
                <a:latin typeface="Calibri"/>
                <a:cs typeface="Calibri"/>
              </a:rPr>
              <a:t>  </a:t>
            </a:r>
            <a:r>
              <a:rPr dirty="0" sz="800" spc="100" i="1">
                <a:latin typeface="Calibri"/>
                <a:cs typeface="Calibri"/>
              </a:rPr>
              <a:t>km</a:t>
            </a:r>
            <a:r>
              <a:rPr dirty="0" sz="800" spc="175" i="1">
                <a:latin typeface="Calibri"/>
                <a:cs typeface="Calibri"/>
              </a:rPr>
              <a:t>  </a:t>
            </a:r>
            <a:r>
              <a:rPr dirty="0" sz="800" spc="55" i="1">
                <a:latin typeface="Calibri"/>
                <a:cs typeface="Calibri"/>
              </a:rPr>
              <a:t>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55" i="1">
                <a:latin typeface="Calibri"/>
                <a:cs typeface="Calibri"/>
              </a:rPr>
              <a:t>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969767" y="2799204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318764" y="2611753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259328" y="2624548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873755" y="2725735"/>
            <a:ext cx="9258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31190" algn="l"/>
              </a:tabLst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55" i="1">
                <a:latin typeface="Calibri"/>
                <a:cs typeface="Calibri"/>
              </a:rPr>
              <a:t>  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30" i="1">
                <a:latin typeface="Calibri"/>
                <a:cs typeface="Calibri"/>
              </a:rPr>
              <a:t> 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622040" y="2799204"/>
            <a:ext cx="18161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40435" algn="l"/>
                <a:tab pos="1259205" algn="l"/>
                <a:tab pos="1644650" algn="l"/>
              </a:tabLst>
            </a:pP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90" i="1">
                <a:latin typeface="Calibri"/>
                <a:cs typeface="Calibri"/>
              </a:rPr>
              <a:t>  </a:t>
            </a:r>
            <a:r>
              <a:rPr dirty="0" sz="800" spc="100" i="1">
                <a:latin typeface="Calibri"/>
                <a:cs typeface="Calibri"/>
              </a:rPr>
              <a:t>km</a:t>
            </a:r>
            <a:r>
              <a:rPr dirty="0" sz="800" spc="175" i="1">
                <a:latin typeface="Calibri"/>
                <a:cs typeface="Calibri"/>
              </a:rPr>
              <a:t>  </a:t>
            </a:r>
            <a:r>
              <a:rPr dirty="0" sz="800" spc="55" i="1">
                <a:latin typeface="Calibri"/>
                <a:cs typeface="Calibri"/>
              </a:rPr>
              <a:t>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55" i="1">
                <a:latin typeface="Calibri"/>
                <a:cs typeface="Calibri"/>
              </a:rPr>
              <a:t>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932935" y="2725735"/>
            <a:ext cx="15646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83945" algn="l"/>
                <a:tab pos="1493520" algn="l"/>
              </a:tabLst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70" i="1">
                <a:latin typeface="Calibri"/>
                <a:cs typeface="Calibri"/>
              </a:rPr>
              <a:t>  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i="1">
                <a:latin typeface="Calibri"/>
                <a:cs typeface="Calibri"/>
              </a:rPr>
              <a:t>Cos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150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θ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ϕ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980435" y="3262501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234944" y="2897811"/>
            <a:ext cx="257810" cy="3244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6680" marR="5080" indent="-94615">
              <a:lnSpc>
                <a:spcPct val="122500"/>
              </a:lnSpc>
              <a:spcBef>
                <a:spcPts val="100"/>
              </a:spcBef>
            </a:pPr>
            <a:r>
              <a:rPr dirty="0" sz="800" spc="100" i="1">
                <a:latin typeface="Calibri"/>
                <a:cs typeface="Calibri"/>
              </a:rPr>
              <a:t>m</a:t>
            </a:r>
            <a:r>
              <a:rPr dirty="0" sz="800" spc="100">
                <a:latin typeface="Calibri"/>
                <a:cs typeface="Calibri"/>
              </a:rPr>
              <a:t>=1 </a:t>
            </a: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271520" y="3087844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247135" y="3388992"/>
            <a:ext cx="2578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m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863077" y="3189032"/>
            <a:ext cx="94741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54050" algn="l"/>
              </a:tabLst>
            </a:pP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150" i="1">
                <a:latin typeface="Calibri"/>
                <a:cs typeface="Calibri"/>
              </a:rPr>
              <a:t>  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20" i="1">
                <a:latin typeface="Calibri"/>
                <a:cs typeface="Calibri"/>
              </a:rPr>
              <a:t> 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634232" y="3262501"/>
            <a:ext cx="18141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37260" algn="l"/>
                <a:tab pos="1257300" algn="l"/>
                <a:tab pos="1642745" algn="l"/>
              </a:tabLst>
            </a:pP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85" i="1">
                <a:latin typeface="Calibri"/>
                <a:cs typeface="Calibri"/>
              </a:rPr>
              <a:t>  </a:t>
            </a:r>
            <a:r>
              <a:rPr dirty="0" sz="800" spc="100" i="1">
                <a:latin typeface="Calibri"/>
                <a:cs typeface="Calibri"/>
              </a:rPr>
              <a:t>km</a:t>
            </a:r>
            <a:r>
              <a:rPr dirty="0" sz="800" spc="175" i="1">
                <a:latin typeface="Calibri"/>
                <a:cs typeface="Calibri"/>
              </a:rPr>
              <a:t>  </a:t>
            </a:r>
            <a:r>
              <a:rPr dirty="0" sz="800" spc="55" i="1">
                <a:latin typeface="Calibri"/>
                <a:cs typeface="Calibri"/>
              </a:rPr>
              <a:t>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55" i="1">
                <a:latin typeface="Calibri"/>
                <a:cs typeface="Calibri"/>
              </a:rPr>
              <a:t>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8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945128" y="3189029"/>
            <a:ext cx="15633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82040" algn="l"/>
                <a:tab pos="1492250" algn="l"/>
              </a:tabLst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50" i="1">
                <a:latin typeface="Calibri"/>
                <a:cs typeface="Calibri"/>
              </a:rPr>
              <a:t>  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i="1">
                <a:latin typeface="Calibri"/>
                <a:cs typeface="Calibri"/>
              </a:rPr>
              <a:t>Sen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145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θ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ϕ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108952" y="3594418"/>
            <a:ext cx="6972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3.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Tercera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422396" y="4077841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326384" y="4004377"/>
            <a:ext cx="9353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40" i="1">
                <a:latin typeface="Calibri"/>
                <a:cs typeface="Calibri"/>
              </a:rPr>
              <a:t>JQ</a:t>
            </a:r>
            <a:r>
              <a:rPr dirty="0" sz="1200" spc="15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884167" y="4077841"/>
            <a:ext cx="4337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4490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4409946" y="3891910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4352035" y="3903185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4326128" y="4205858"/>
            <a:ext cx="2578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m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4585208" y="4004371"/>
            <a:ext cx="3575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7810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4704079" y="3992497"/>
            <a:ext cx="3263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9079" algn="l"/>
              </a:tabLst>
            </a:pPr>
            <a:r>
              <a:rPr dirty="0" sz="800" spc="-50">
                <a:latin typeface="Cambria"/>
                <a:cs typeface="Cambria"/>
              </a:rPr>
              <a:t>∗</a:t>
            </a:r>
            <a:r>
              <a:rPr dirty="0" sz="800">
                <a:latin typeface="Cambria"/>
                <a:cs typeface="Cambria"/>
              </a:rPr>
              <a:t>	</a:t>
            </a:r>
            <a:r>
              <a:rPr dirty="0" sz="800" spc="-5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4672074" y="4093080"/>
            <a:ext cx="3536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km</a:t>
            </a:r>
            <a:r>
              <a:rPr dirty="0" sz="800" spc="170" i="1">
                <a:latin typeface="Calibri"/>
                <a:cs typeface="Calibri"/>
              </a:rPr>
              <a:t>  </a:t>
            </a:r>
            <a:r>
              <a:rPr dirty="0" sz="800" spc="-430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711955" y="4405501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652520" y="4418296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628135" y="4719445"/>
            <a:ext cx="2578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m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901188" y="4592953"/>
            <a:ext cx="11531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74345" algn="l"/>
                <a:tab pos="1083945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4106671" y="4507609"/>
            <a:ext cx="2038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 i="1">
                <a:latin typeface="Calibri"/>
                <a:cs typeface="Calibri"/>
              </a:rPr>
              <a:t>Jθk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805176" y="4519483"/>
            <a:ext cx="15995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92835" algn="l"/>
                <a:tab pos="1499870" algn="l"/>
              </a:tabLst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40" i="1">
                <a:latin typeface="Calibri"/>
                <a:cs typeface="Calibri"/>
              </a:rPr>
              <a:t>JQ</a:t>
            </a:r>
            <a:r>
              <a:rPr dirty="0" sz="1200" spc="145" i="1">
                <a:latin typeface="Calibri"/>
                <a:cs typeface="Calibri"/>
              </a:rPr>
              <a:t>  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50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e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4379467" y="4592953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4539488" y="4519483"/>
            <a:ext cx="946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4608067" y="4507609"/>
            <a:ext cx="2578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50">
                <a:latin typeface="Cambria"/>
                <a:cs typeface="Cambria"/>
              </a:rPr>
              <a:t>−</a:t>
            </a:r>
            <a:r>
              <a:rPr dirty="0" sz="800" spc="150" i="1">
                <a:latin typeface="Calibri"/>
                <a:cs typeface="Calibri"/>
              </a:rPr>
              <a:t>Jϕ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4830571" y="4551202"/>
            <a:ext cx="16256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30" i="1">
                <a:latin typeface="Calibri"/>
                <a:cs typeface="Calibri"/>
              </a:rPr>
              <a:t>km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5063744" y="4592953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4976876" y="4519483"/>
            <a:ext cx="2838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35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5234432" y="4507609"/>
            <a:ext cx="3263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25">
                <a:latin typeface="Cambria"/>
                <a:cs typeface="Cambria"/>
              </a:rPr>
              <a:t>−</a:t>
            </a:r>
            <a:r>
              <a:rPr dirty="0" sz="800" spc="125" i="1">
                <a:latin typeface="Calibri"/>
                <a:cs typeface="Calibri"/>
              </a:rPr>
              <a:t>Jθm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3210560" y="4868797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3151123" y="4881593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3126739" y="5182741"/>
            <a:ext cx="2578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m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303779" y="4982778"/>
            <a:ext cx="18326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92835" algn="l"/>
              </a:tabLst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14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40" i="1">
                <a:latin typeface="Calibri"/>
                <a:cs typeface="Calibri"/>
              </a:rPr>
              <a:t>JQ</a:t>
            </a:r>
            <a:r>
              <a:rPr dirty="0" sz="1200" spc="150" i="1">
                <a:latin typeface="Calibri"/>
                <a:cs typeface="Calibri"/>
              </a:rPr>
              <a:t>  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35" i="1">
                <a:latin typeface="Calibri"/>
                <a:cs typeface="Calibri"/>
              </a:rPr>
              <a:t>  </a:t>
            </a:r>
            <a:r>
              <a:rPr dirty="0" sz="1200" spc="45">
                <a:latin typeface="Calibri"/>
                <a:cs typeface="Calibri"/>
              </a:rPr>
              <a:t>(</a:t>
            </a:r>
            <a:r>
              <a:rPr dirty="0" sz="1200" spc="45" i="1">
                <a:latin typeface="Calibri"/>
                <a:cs typeface="Calibri"/>
              </a:rPr>
              <a:t>Cosθ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399792" y="5056249"/>
            <a:ext cx="18935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72440" algn="l"/>
                <a:tab pos="1083945" algn="l"/>
                <a:tab pos="1722120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85" i="1">
                <a:latin typeface="Calibri"/>
                <a:cs typeface="Calibri"/>
              </a:rPr>
              <a:t>  </a:t>
            </a:r>
            <a:r>
              <a:rPr dirty="0" sz="800" spc="55" i="1">
                <a:latin typeface="Calibri"/>
                <a:cs typeface="Calibri"/>
              </a:rPr>
              <a:t>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8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4303267" y="4982778"/>
            <a:ext cx="5975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90" i="1">
                <a:latin typeface="Calibri"/>
                <a:cs typeface="Calibri"/>
              </a:rPr>
              <a:t>JSenθ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4874767" y="5056249"/>
            <a:ext cx="5784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07034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5824220" y="5056249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5036311" y="4982778"/>
            <a:ext cx="10312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8784" algn="l"/>
                <a:tab pos="960119" algn="l"/>
              </a:tabLst>
            </a:pPr>
            <a:r>
              <a:rPr dirty="0" sz="1200" spc="85">
                <a:latin typeface="Calibri"/>
                <a:cs typeface="Calibri"/>
              </a:rPr>
              <a:t>)(</a:t>
            </a:r>
            <a:r>
              <a:rPr dirty="0" sz="1200" spc="85" i="1">
                <a:latin typeface="Calibri"/>
                <a:cs typeface="Calibri"/>
              </a:rPr>
              <a:t>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270" i="1">
                <a:latin typeface="Calibri"/>
                <a:cs typeface="Calibri"/>
              </a:rPr>
              <a:t>JB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2768595" y="5446076"/>
            <a:ext cx="47370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5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6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864611" y="5519545"/>
            <a:ext cx="4337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4490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3390390" y="5333614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330955" y="5344889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3650996" y="5519545"/>
            <a:ext cx="46100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9560" algn="l"/>
              </a:tabLst>
            </a:pPr>
            <a:r>
              <a:rPr dirty="0" sz="800" spc="55" i="1">
                <a:latin typeface="Calibri"/>
                <a:cs typeface="Calibri"/>
              </a:rPr>
              <a:t>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3538728" y="5446074"/>
            <a:ext cx="15551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61975" algn="l"/>
              </a:tabLst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35" i="1">
                <a:latin typeface="Calibri"/>
                <a:cs typeface="Calibri"/>
              </a:rPr>
              <a:t>  </a:t>
            </a:r>
            <a:r>
              <a:rPr dirty="0" sz="1200" spc="90">
                <a:latin typeface="Calibri"/>
                <a:cs typeface="Calibri"/>
              </a:rPr>
              <a:t>(</a:t>
            </a:r>
            <a:r>
              <a:rPr dirty="0" sz="1200" spc="90" i="1">
                <a:latin typeface="Calibri"/>
                <a:cs typeface="Calibri"/>
              </a:rPr>
              <a:t>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65" i="1">
                <a:latin typeface="Calibri"/>
                <a:cs typeface="Calibri"/>
              </a:rPr>
              <a:t>Cosθ</a:t>
            </a:r>
            <a:r>
              <a:rPr dirty="0" baseline="-13888" sz="1200" spc="97" i="1">
                <a:latin typeface="Calibri"/>
                <a:cs typeface="Calibri"/>
              </a:rPr>
              <a:t>km</a:t>
            </a:r>
            <a:r>
              <a:rPr dirty="0" baseline="-13888" sz="1200" spc="17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B</a:t>
            </a:r>
            <a:r>
              <a:rPr dirty="0" baseline="-13888" sz="1200" spc="187" i="1">
                <a:latin typeface="Calibri"/>
                <a:cs typeface="Calibri"/>
              </a:rPr>
              <a:t>km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5357876" y="5519545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5031740" y="5446074"/>
            <a:ext cx="5708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99745" algn="l"/>
              </a:tabLst>
            </a:pPr>
            <a:r>
              <a:rPr dirty="0" sz="1200" spc="-20" i="1">
                <a:latin typeface="Calibri"/>
                <a:cs typeface="Calibri"/>
              </a:rPr>
              <a:t>Senθ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3306571" y="5619672"/>
            <a:ext cx="257810" cy="3244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5410" marR="5080" indent="-93345">
              <a:lnSpc>
                <a:spcPct val="122500"/>
              </a:lnSpc>
              <a:spcBef>
                <a:spcPts val="100"/>
              </a:spcBef>
            </a:pPr>
            <a:r>
              <a:rPr dirty="0" sz="800" spc="100" i="1">
                <a:latin typeface="Calibri"/>
                <a:cs typeface="Calibri"/>
              </a:rPr>
              <a:t>m</a:t>
            </a:r>
            <a:r>
              <a:rPr dirty="0" sz="800" spc="100">
                <a:latin typeface="Calibri"/>
                <a:cs typeface="Calibri"/>
              </a:rPr>
              <a:t>=1 </a:t>
            </a: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2756398" y="5910890"/>
            <a:ext cx="4946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15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873755" y="5984365"/>
            <a:ext cx="4337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4490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3341623" y="5809709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3315715" y="6110858"/>
            <a:ext cx="2578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m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3661664" y="5984365"/>
            <a:ext cx="4597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8290" algn="l"/>
              </a:tabLst>
            </a:pPr>
            <a:r>
              <a:rPr dirty="0" sz="800" spc="55" i="1">
                <a:latin typeface="Calibri"/>
                <a:cs typeface="Calibri"/>
              </a:rPr>
              <a:t>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3549396" y="5910895"/>
            <a:ext cx="15551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60705" algn="l"/>
              </a:tabLst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25" i="1">
                <a:latin typeface="Calibri"/>
                <a:cs typeface="Calibri"/>
              </a:rPr>
              <a:t>  </a:t>
            </a:r>
            <a:r>
              <a:rPr dirty="0" sz="1200" spc="100">
                <a:latin typeface="Calibri"/>
                <a:cs typeface="Calibri"/>
              </a:rPr>
              <a:t>(</a:t>
            </a:r>
            <a:r>
              <a:rPr dirty="0" sz="1200" spc="100" i="1">
                <a:latin typeface="Calibri"/>
                <a:cs typeface="Calibri"/>
              </a:rPr>
              <a:t>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55" i="1">
                <a:latin typeface="Calibri"/>
                <a:cs typeface="Calibri"/>
              </a:rPr>
              <a:t>Senθ</a:t>
            </a:r>
            <a:r>
              <a:rPr dirty="0" baseline="-13888" sz="1200" spc="82" i="1">
                <a:latin typeface="Calibri"/>
                <a:cs typeface="Calibri"/>
              </a:rPr>
              <a:t>km</a:t>
            </a:r>
            <a:r>
              <a:rPr dirty="0" baseline="-13888" sz="1200" spc="209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B</a:t>
            </a:r>
            <a:r>
              <a:rPr dirty="0" baseline="-13888" sz="1200" spc="187" i="1">
                <a:latin typeface="Calibri"/>
                <a:cs typeface="Calibri"/>
              </a:rPr>
              <a:t>km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5371591" y="5984365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5043932" y="5910895"/>
            <a:ext cx="5708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99745" algn="l"/>
              </a:tabLst>
            </a:pPr>
            <a:r>
              <a:rPr dirty="0" sz="1200" spc="-20" i="1">
                <a:latin typeface="Calibri"/>
                <a:cs typeface="Calibri"/>
              </a:rPr>
              <a:t>Cosθ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889471" y="6526842"/>
            <a:ext cx="6222365" cy="21596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610235" algn="l"/>
              </a:tabLst>
            </a:pPr>
            <a:r>
              <a:rPr dirty="0" sz="1700" spc="70" b="1">
                <a:latin typeface="Calibri"/>
                <a:cs typeface="Calibri"/>
              </a:rPr>
              <a:t>5.2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140" b="1">
                <a:latin typeface="Calibri"/>
                <a:cs typeface="Calibri"/>
              </a:rPr>
              <a:t>Tareas</a:t>
            </a:r>
            <a:r>
              <a:rPr dirty="0" sz="1700" spc="340" b="1">
                <a:latin typeface="Calibri"/>
                <a:cs typeface="Calibri"/>
              </a:rPr>
              <a:t> </a:t>
            </a:r>
            <a:r>
              <a:rPr dirty="0" sz="1700" spc="55" b="1">
                <a:latin typeface="Calibri"/>
                <a:cs typeface="Calibri"/>
              </a:rPr>
              <a:t>b</a:t>
            </a:r>
            <a:r>
              <a:rPr dirty="0" sz="1700" spc="-450" b="1">
                <a:latin typeface="Calibri"/>
                <a:cs typeface="Calibri"/>
              </a:rPr>
              <a:t>´</a:t>
            </a:r>
            <a:r>
              <a:rPr dirty="0" sz="1700" spc="65" b="1">
                <a:latin typeface="Calibri"/>
                <a:cs typeface="Calibri"/>
              </a:rPr>
              <a:t>a</a:t>
            </a:r>
            <a:r>
              <a:rPr dirty="0" sz="1700" spc="70" b="1">
                <a:latin typeface="Calibri"/>
                <a:cs typeface="Calibri"/>
              </a:rPr>
              <a:t>s</a:t>
            </a:r>
            <a:r>
              <a:rPr dirty="0" sz="1700" spc="60" b="1">
                <a:latin typeface="Calibri"/>
                <a:cs typeface="Calibri"/>
              </a:rPr>
              <a:t>i</a:t>
            </a:r>
            <a:r>
              <a:rPr dirty="0" sz="1700" spc="65" b="1">
                <a:latin typeface="Calibri"/>
                <a:cs typeface="Calibri"/>
              </a:rPr>
              <a:t>cas</a:t>
            </a:r>
            <a:r>
              <a:rPr dirty="0" sz="1700" spc="325" b="1">
                <a:latin typeface="Calibri"/>
                <a:cs typeface="Calibri"/>
              </a:rPr>
              <a:t> </a:t>
            </a:r>
            <a:r>
              <a:rPr dirty="0" sz="1700" spc="90" b="1">
                <a:latin typeface="Calibri"/>
                <a:cs typeface="Calibri"/>
              </a:rPr>
              <a:t>en</a:t>
            </a:r>
            <a:r>
              <a:rPr dirty="0" sz="1700" spc="320" b="1">
                <a:latin typeface="Calibri"/>
                <a:cs typeface="Calibri"/>
              </a:rPr>
              <a:t> </a:t>
            </a:r>
            <a:r>
              <a:rPr dirty="0" sz="1700" spc="110" b="1">
                <a:latin typeface="Calibri"/>
                <a:cs typeface="Calibri"/>
              </a:rPr>
              <a:t>la</a:t>
            </a:r>
            <a:r>
              <a:rPr dirty="0" sz="1700" spc="330" b="1">
                <a:latin typeface="Calibri"/>
                <a:cs typeface="Calibri"/>
              </a:rPr>
              <a:t> </a:t>
            </a:r>
            <a:r>
              <a:rPr dirty="0" sz="1700" spc="135" b="1">
                <a:latin typeface="Calibri"/>
                <a:cs typeface="Calibri"/>
              </a:rPr>
              <a:t>f</a:t>
            </a:r>
            <a:r>
              <a:rPr dirty="0" sz="1700" spc="140" b="1">
                <a:latin typeface="Calibri"/>
                <a:cs typeface="Calibri"/>
              </a:rPr>
              <a:t>o</a:t>
            </a:r>
            <a:r>
              <a:rPr dirty="0" sz="1700" spc="135" b="1">
                <a:latin typeface="Calibri"/>
                <a:cs typeface="Calibri"/>
              </a:rPr>
              <a:t>r</a:t>
            </a:r>
            <a:r>
              <a:rPr dirty="0" sz="1700" spc="85" b="1">
                <a:latin typeface="Calibri"/>
                <a:cs typeface="Calibri"/>
              </a:rPr>
              <a:t>m</a:t>
            </a:r>
            <a:r>
              <a:rPr dirty="0" sz="1700" spc="135" b="1">
                <a:latin typeface="Calibri"/>
                <a:cs typeface="Calibri"/>
              </a:rPr>
              <a:t>ul</a:t>
            </a:r>
            <a:r>
              <a:rPr dirty="0" sz="1700" spc="130" b="1">
                <a:latin typeface="Calibri"/>
                <a:cs typeface="Calibri"/>
              </a:rPr>
              <a:t>a</a:t>
            </a:r>
            <a:r>
              <a:rPr dirty="0" sz="1700" spc="135" b="1">
                <a:latin typeface="Calibri"/>
                <a:cs typeface="Calibri"/>
              </a:rPr>
              <a:t>c</a:t>
            </a:r>
            <a:r>
              <a:rPr dirty="0" sz="1700" spc="130" b="1">
                <a:latin typeface="Calibri"/>
                <a:cs typeface="Calibri"/>
              </a:rPr>
              <a:t>i</a:t>
            </a:r>
            <a:r>
              <a:rPr dirty="0" sz="1700" spc="-780" b="1">
                <a:latin typeface="Calibri"/>
                <a:cs typeface="Calibri"/>
              </a:rPr>
              <a:t>o</a:t>
            </a:r>
            <a:r>
              <a:rPr dirty="0" sz="1700" spc="135" b="1">
                <a:latin typeface="Calibri"/>
                <a:cs typeface="Calibri"/>
              </a:rPr>
              <a:t>´n</a:t>
            </a:r>
            <a:endParaRPr sz="1700">
              <a:latin typeface="Calibri"/>
              <a:cs typeface="Calibri"/>
            </a:endParaRPr>
          </a:p>
          <a:p>
            <a:pPr algn="just" marL="50800" marR="43180">
              <a:lnSpc>
                <a:spcPct val="100400"/>
              </a:lnSpc>
              <a:spcBef>
                <a:spcPts val="1935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definen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tareas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b</a:t>
            </a:r>
            <a:r>
              <a:rPr dirty="0" sz="1200" spc="-509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s</a:t>
            </a:r>
            <a:r>
              <a:rPr dirty="0" sz="1200" spc="65">
                <a:latin typeface="Calibri"/>
                <a:cs typeface="Calibri"/>
              </a:rPr>
              <a:t>i</a:t>
            </a:r>
            <a:r>
              <a:rPr dirty="0" sz="1200" spc="60">
                <a:latin typeface="Calibri"/>
                <a:cs typeface="Calibri"/>
              </a:rPr>
              <a:t>c</a:t>
            </a:r>
            <a:r>
              <a:rPr dirty="0" sz="1200" spc="65">
                <a:latin typeface="Calibri"/>
                <a:cs typeface="Calibri"/>
              </a:rPr>
              <a:t>as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for</a:t>
            </a:r>
            <a:r>
              <a:rPr dirty="0" sz="1200">
                <a:latin typeface="Calibri"/>
                <a:cs typeface="Calibri"/>
              </a:rPr>
              <a:t>m</a:t>
            </a:r>
            <a:r>
              <a:rPr dirty="0" sz="1200" spc="45">
                <a:latin typeface="Calibri"/>
                <a:cs typeface="Calibri"/>
              </a:rPr>
              <a:t>ula</a:t>
            </a:r>
            <a:r>
              <a:rPr dirty="0" sz="1200" spc="40">
                <a:latin typeface="Calibri"/>
                <a:cs typeface="Calibri"/>
              </a:rPr>
              <a:t>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problema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carga,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primera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se </a:t>
            </a:r>
            <a:r>
              <a:rPr dirty="0" sz="1200">
                <a:latin typeface="Calibri"/>
                <a:cs typeface="Calibri"/>
              </a:rPr>
              <a:t>refiere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planteamiento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m</a:t>
            </a:r>
            <a:r>
              <a:rPr dirty="0" sz="1200" spc="60">
                <a:latin typeface="Calibri"/>
                <a:cs typeface="Calibri"/>
              </a:rPr>
              <a:t>at</a:t>
            </a:r>
            <a:r>
              <a:rPr dirty="0" sz="1200" spc="50">
                <a:latin typeface="Calibri"/>
                <a:cs typeface="Calibri"/>
              </a:rPr>
              <a:t>e</a:t>
            </a:r>
            <a:r>
              <a:rPr dirty="0" sz="1200" spc="55">
                <a:latin typeface="Calibri"/>
                <a:cs typeface="Calibri"/>
              </a:rPr>
              <a:t>m´</a:t>
            </a:r>
            <a:r>
              <a:rPr dirty="0" sz="1200" spc="-865">
                <a:latin typeface="Calibri"/>
                <a:cs typeface="Calibri"/>
              </a:rPr>
              <a:t>t</a:t>
            </a:r>
            <a:r>
              <a:rPr dirty="0" sz="1200" spc="60">
                <a:latin typeface="Calibri"/>
                <a:cs typeface="Calibri"/>
              </a:rPr>
              <a:t>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ico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segunda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selecc</a:t>
            </a:r>
            <a:r>
              <a:rPr dirty="0" sz="1200" spc="20">
                <a:latin typeface="Calibri"/>
                <a:cs typeface="Calibri"/>
              </a:rPr>
              <a:t>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m</a:t>
            </a:r>
            <a:r>
              <a:rPr dirty="0" sz="1200" spc="65">
                <a:latin typeface="Calibri"/>
                <a:cs typeface="Calibri"/>
              </a:rPr>
              <a:t>e</a:t>
            </a:r>
            <a:r>
              <a:rPr dirty="0" sz="1200" spc="-819">
                <a:latin typeface="Calibri"/>
                <a:cs typeface="Calibri"/>
              </a:rPr>
              <a:t>t</a:t>
            </a:r>
            <a:r>
              <a:rPr dirty="0" sz="1200" spc="75">
                <a:latin typeface="Calibri"/>
                <a:cs typeface="Calibri"/>
              </a:rPr>
              <a:t>´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odo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para</a:t>
            </a:r>
            <a:r>
              <a:rPr dirty="0" sz="1200" spc="500">
                <a:latin typeface="Calibri"/>
                <a:cs typeface="Calibri"/>
              </a:rPr>
              <a:t> </a:t>
            </a:r>
            <a:r>
              <a:rPr dirty="0" sz="1200" spc="-254">
                <a:latin typeface="Calibri"/>
                <a:cs typeface="Calibri"/>
              </a:rPr>
              <a:t>la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soluci´on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dicho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modelo.</a:t>
            </a:r>
            <a:endParaRPr sz="1200">
              <a:latin typeface="Calibri"/>
              <a:cs typeface="Calibri"/>
            </a:endParaRPr>
          </a:p>
          <a:p>
            <a:pPr algn="just" marL="50800" marR="43815" indent="222250">
              <a:lnSpc>
                <a:spcPct val="100400"/>
              </a:lnSpc>
              <a:spcBef>
                <a:spcPts val="700"/>
              </a:spcBef>
            </a:pPr>
            <a:r>
              <a:rPr dirty="0" sz="1200" spc="114">
                <a:latin typeface="Calibri"/>
                <a:cs typeface="Calibri"/>
              </a:rPr>
              <a:t>En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formulaci´on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matem´atico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ecuaciones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plantean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fun</a:t>
            </a:r>
            <a:r>
              <a:rPr dirty="0" sz="1200" spc="55">
                <a:latin typeface="Calibri"/>
                <a:cs typeface="Calibri"/>
              </a:rPr>
              <a:t>ci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cuatro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pa</a:t>
            </a:r>
            <a:r>
              <a:rPr dirty="0" sz="1200" spc="30">
                <a:latin typeface="Calibri"/>
                <a:cs typeface="Calibri"/>
              </a:rPr>
              <a:t>r</a:t>
            </a:r>
            <a:r>
              <a:rPr dirty="0" sz="1200" spc="-540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´m</a:t>
            </a:r>
            <a:r>
              <a:rPr dirty="0" sz="1200" spc="25">
                <a:latin typeface="Calibri"/>
                <a:cs typeface="Calibri"/>
              </a:rPr>
              <a:t>etr</a:t>
            </a:r>
            <a:r>
              <a:rPr dirty="0" sz="1200" spc="35">
                <a:latin typeface="Calibri"/>
                <a:cs typeface="Calibri"/>
              </a:rPr>
              <a:t>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sistema.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ecuaciones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siguiente extructura: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5"/>
              </a:spcBef>
            </a:pPr>
            <a:r>
              <a:rPr dirty="0" sz="1200" spc="200" i="1">
                <a:latin typeface="Calibri"/>
                <a:cs typeface="Calibri"/>
              </a:rPr>
              <a:t>F</a:t>
            </a:r>
            <a:r>
              <a:rPr dirty="0" sz="1200" spc="-105" i="1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(</a:t>
            </a:r>
            <a:r>
              <a:rPr dirty="0" sz="1200" spc="120" i="1">
                <a:latin typeface="Calibri"/>
                <a:cs typeface="Calibri"/>
              </a:rPr>
              <a:t>P</a:t>
            </a:r>
            <a:r>
              <a:rPr dirty="0" baseline="-13888" sz="1200" spc="179" i="1">
                <a:latin typeface="Calibri"/>
                <a:cs typeface="Calibri"/>
              </a:rPr>
              <a:t>Ni</a:t>
            </a:r>
            <a:r>
              <a:rPr dirty="0" sz="1200" spc="12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Q</a:t>
            </a:r>
            <a:r>
              <a:rPr dirty="0" baseline="-13888" sz="1200" spc="187" i="1">
                <a:latin typeface="Calibri"/>
                <a:cs typeface="Calibri"/>
              </a:rPr>
              <a:t>Ni</a:t>
            </a:r>
            <a:r>
              <a:rPr dirty="0" sz="1200" spc="125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65">
                <a:latin typeface="Lucida Sans Unicode"/>
                <a:cs typeface="Lucida Sans Unicode"/>
              </a:rPr>
              <a:t>|</a:t>
            </a:r>
            <a:r>
              <a:rPr dirty="0" sz="1200" spc="-65" i="1">
                <a:latin typeface="Calibri"/>
                <a:cs typeface="Calibri"/>
              </a:rPr>
              <a:t>V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i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75" i="1">
                <a:latin typeface="Calibri"/>
                <a:cs typeface="Calibri"/>
              </a:rPr>
              <a:t>θi</a:t>
            </a:r>
            <a:r>
              <a:rPr dirty="0" sz="1200" spc="75">
                <a:latin typeface="Calibri"/>
                <a:cs typeface="Calibri"/>
              </a:rPr>
              <a:t>)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algn="just" marL="50800">
              <a:lnSpc>
                <a:spcPct val="100000"/>
              </a:lnSpc>
              <a:spcBef>
                <a:spcPts val="540"/>
              </a:spcBef>
            </a:pP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cada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expresadas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seguir: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3227323" y="8771761"/>
            <a:ext cx="1111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3184651" y="8784556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3173983" y="9085705"/>
            <a:ext cx="2292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n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2931667" y="8959213"/>
            <a:ext cx="21678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12775" algn="l"/>
                <a:tab pos="1432560" algn="l"/>
                <a:tab pos="1726564" algn="l"/>
                <a:tab pos="2052955" algn="l"/>
              </a:tabLst>
            </a:pPr>
            <a:r>
              <a:rPr dirty="0" sz="800" spc="45" i="1">
                <a:latin typeface="Calibri"/>
                <a:cs typeface="Calibri"/>
              </a:rPr>
              <a:t>i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5" i="1">
                <a:latin typeface="Calibri"/>
                <a:cs typeface="Calibri"/>
              </a:rPr>
              <a:t>in</a:t>
            </a:r>
            <a:r>
              <a:rPr dirty="0" sz="800" spc="175" i="1">
                <a:latin typeface="Calibri"/>
                <a:cs typeface="Calibri"/>
              </a:rPr>
              <a:t>  </a:t>
            </a:r>
            <a:r>
              <a:rPr dirty="0" sz="800" spc="95" i="1">
                <a:latin typeface="Calibri"/>
                <a:cs typeface="Calibri"/>
              </a:rPr>
              <a:t>i</a:t>
            </a:r>
            <a:r>
              <a:rPr dirty="0" sz="800" spc="180" i="1">
                <a:latin typeface="Calibri"/>
                <a:cs typeface="Calibri"/>
              </a:rPr>
              <a:t>  </a:t>
            </a:r>
            <a:r>
              <a:rPr dirty="0" sz="800" spc="45" i="1">
                <a:latin typeface="Calibri"/>
                <a:cs typeface="Calibri"/>
              </a:rPr>
              <a:t>n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45" i="1">
                <a:latin typeface="Calibri"/>
                <a:cs typeface="Calibri"/>
              </a:rPr>
              <a:t>i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45" i="1">
                <a:latin typeface="Calibri"/>
                <a:cs typeface="Calibri"/>
              </a:rPr>
              <a:t>n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0" i="1">
                <a:latin typeface="Calibri"/>
                <a:cs typeface="Calibri"/>
              </a:rPr>
              <a:t>in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2835632" y="8885744"/>
            <a:ext cx="23285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79120" algn="l"/>
              </a:tabLst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405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sz="1200" spc="140" i="1">
                <a:latin typeface="Calibri"/>
                <a:cs typeface="Calibri"/>
              </a:rPr>
              <a:t> 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85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i="1">
                <a:latin typeface="Calibri"/>
                <a:cs typeface="Calibri"/>
              </a:rPr>
              <a:t>Cos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δ</a:t>
            </a:r>
            <a:r>
              <a:rPr dirty="0" sz="1200" spc="320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δ</a:t>
            </a:r>
            <a:r>
              <a:rPr dirty="0" sz="1200" spc="135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145" i="1">
                <a:latin typeface="Calibri"/>
                <a:cs typeface="Calibri"/>
              </a:rPr>
              <a:t> 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object 2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0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3311144" y="824101"/>
            <a:ext cx="1111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266947" y="836896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257803" y="1138045"/>
            <a:ext cx="2292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n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870707" y="1011553"/>
            <a:ext cx="2311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57555" algn="l"/>
                <a:tab pos="1576070" algn="l"/>
                <a:tab pos="1870075" algn="l"/>
                <a:tab pos="2196465" algn="l"/>
              </a:tabLst>
            </a:pPr>
            <a:r>
              <a:rPr dirty="0" sz="800" spc="45" i="1">
                <a:latin typeface="Calibri"/>
                <a:cs typeface="Calibri"/>
              </a:rPr>
              <a:t>i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5" i="1">
                <a:latin typeface="Calibri"/>
                <a:cs typeface="Calibri"/>
              </a:rPr>
              <a:t>in</a:t>
            </a:r>
            <a:r>
              <a:rPr dirty="0" sz="800" spc="175" i="1">
                <a:latin typeface="Calibri"/>
                <a:cs typeface="Calibri"/>
              </a:rPr>
              <a:t>  </a:t>
            </a:r>
            <a:r>
              <a:rPr dirty="0" sz="800" spc="95" i="1">
                <a:latin typeface="Calibri"/>
                <a:cs typeface="Calibri"/>
              </a:rPr>
              <a:t>i</a:t>
            </a:r>
            <a:r>
              <a:rPr dirty="0" sz="800" spc="180" i="1">
                <a:latin typeface="Calibri"/>
                <a:cs typeface="Calibri"/>
              </a:rPr>
              <a:t>  </a:t>
            </a:r>
            <a:r>
              <a:rPr dirty="0" sz="800" spc="45" i="1">
                <a:latin typeface="Calibri"/>
                <a:cs typeface="Calibri"/>
              </a:rPr>
              <a:t>n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45" i="1">
                <a:latin typeface="Calibri"/>
                <a:cs typeface="Calibri"/>
              </a:rPr>
              <a:t>i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45" i="1">
                <a:latin typeface="Calibri"/>
                <a:cs typeface="Calibri"/>
              </a:rPr>
              <a:t>n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0" i="1">
                <a:latin typeface="Calibri"/>
                <a:cs typeface="Calibri"/>
              </a:rPr>
              <a:t>in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753360" y="938081"/>
            <a:ext cx="24930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45490" algn="l"/>
              </a:tabLst>
            </a:pP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4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Lucida Sans Unicode"/>
                <a:cs typeface="Lucida Sans Unicode"/>
              </a:rPr>
              <a:t>	|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sz="1200" spc="135" i="1">
                <a:latin typeface="Calibri"/>
                <a:cs typeface="Calibri"/>
              </a:rPr>
              <a:t> 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6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80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i="1">
                <a:latin typeface="Calibri"/>
                <a:cs typeface="Calibri"/>
              </a:rPr>
              <a:t>Sen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δ</a:t>
            </a:r>
            <a:r>
              <a:rPr dirty="0" sz="1200" spc="31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δ</a:t>
            </a:r>
            <a:r>
              <a:rPr dirty="0" sz="1200" spc="130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140" i="1">
                <a:latin typeface="Calibri"/>
                <a:cs typeface="Calibri"/>
              </a:rPr>
              <a:t> 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150107" y="1381565"/>
            <a:ext cx="36042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solucionar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escrito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forma: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688083" y="1889377"/>
            <a:ext cx="622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468618" y="1815907"/>
            <a:ext cx="6426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P</a:t>
            </a:r>
            <a:r>
              <a:rPr dirty="0" sz="1200" spc="40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(</a:t>
            </a:r>
            <a:r>
              <a:rPr dirty="0" sz="1200" spc="80" i="1">
                <a:latin typeface="Calibri"/>
                <a:cs typeface="Calibri"/>
              </a:rPr>
              <a:t>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085846" y="1793364"/>
            <a:ext cx="622935" cy="254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3655">
              <a:lnSpc>
                <a:spcPts val="900"/>
              </a:lnSpc>
              <a:spcBef>
                <a:spcPts val="95"/>
              </a:spcBef>
            </a:pPr>
            <a:r>
              <a:rPr dirty="0" sz="800" spc="-10">
                <a:latin typeface="Calibri"/>
                <a:cs typeface="Calibri"/>
              </a:rPr>
              <a:t>Especificado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ts val="900"/>
              </a:lnSpc>
            </a:pPr>
            <a:r>
              <a:rPr dirty="0" sz="800" spc="45" i="1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724404" y="1815905"/>
            <a:ext cx="2736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75" i="1">
                <a:latin typeface="Calibri"/>
                <a:cs typeface="Calibri"/>
              </a:rPr>
              <a:t>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972814" y="1802510"/>
            <a:ext cx="511809" cy="2476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3655">
              <a:lnSpc>
                <a:spcPts val="875"/>
              </a:lnSpc>
              <a:spcBef>
                <a:spcPts val="95"/>
              </a:spcBef>
            </a:pPr>
            <a:r>
              <a:rPr dirty="0" sz="800" spc="35">
                <a:latin typeface="Calibri"/>
                <a:cs typeface="Calibri"/>
              </a:rPr>
              <a:t>Calculado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ts val="875"/>
              </a:lnSpc>
            </a:pPr>
            <a:r>
              <a:rPr dirty="0" sz="800" spc="45" i="1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465067" y="1815905"/>
            <a:ext cx="13735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99770" algn="l"/>
              </a:tabLst>
            </a:pP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0;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Q</a:t>
            </a:r>
            <a:r>
              <a:rPr dirty="0" sz="1200" spc="4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(</a:t>
            </a:r>
            <a:r>
              <a:rPr dirty="0" sz="1200" spc="80" i="1">
                <a:latin typeface="Calibri"/>
                <a:cs typeface="Calibri"/>
              </a:rPr>
              <a:t>Q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812284" y="1793364"/>
            <a:ext cx="6013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alibri"/>
                <a:cs typeface="Calibri"/>
              </a:rPr>
              <a:t>Especificado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367784" y="1900040"/>
            <a:ext cx="5321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56565" algn="l"/>
              </a:tabLst>
            </a:pPr>
            <a:r>
              <a:rPr dirty="0" baseline="6944" sz="1200" spc="67" i="1">
                <a:latin typeface="Calibri"/>
                <a:cs typeface="Calibri"/>
              </a:rPr>
              <a:t>i</a:t>
            </a:r>
            <a:r>
              <a:rPr dirty="0" baseline="6944" sz="1200" i="1">
                <a:latin typeface="Calibri"/>
                <a:cs typeface="Calibri"/>
              </a:rPr>
              <a:t>	</a:t>
            </a:r>
            <a:r>
              <a:rPr dirty="0" sz="800" spc="45" i="1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431028" y="1815905"/>
            <a:ext cx="2959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70" i="1">
                <a:latin typeface="Calibri"/>
                <a:cs typeface="Calibri"/>
              </a:rPr>
              <a:t>Q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700776" y="1802510"/>
            <a:ext cx="4902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35">
                <a:latin typeface="Calibri"/>
                <a:cs typeface="Calibri"/>
              </a:rPr>
              <a:t>Calculado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700776" y="1903092"/>
            <a:ext cx="622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6173215" y="1815905"/>
            <a:ext cx="3575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95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838703" y="2219761"/>
            <a:ext cx="6323330" cy="69608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00965" marR="94615" indent="222250">
              <a:lnSpc>
                <a:spcPct val="100000"/>
              </a:lnSpc>
              <a:spcBef>
                <a:spcPts val="95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selecci´on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m´etodo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num´erico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deber´a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tener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cuenta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resolver </a:t>
            </a:r>
            <a:r>
              <a:rPr dirty="0" sz="1200">
                <a:latin typeface="Calibri"/>
                <a:cs typeface="Calibri"/>
              </a:rPr>
              <a:t>(lineal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 nolineal),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 </a:t>
            </a:r>
            <a:r>
              <a:rPr dirty="0" sz="1200" spc="-10">
                <a:latin typeface="Calibri"/>
                <a:cs typeface="Calibri"/>
              </a:rPr>
              <a:t>de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aplicac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que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45">
                <a:latin typeface="Calibri"/>
                <a:cs typeface="Calibri"/>
              </a:rPr>
              <a:t>se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55">
                <a:latin typeface="Calibri"/>
                <a:cs typeface="Calibri"/>
              </a:rPr>
              <a:t>desee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resolver,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entre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que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se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cuentan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(o</a:t>
            </a:r>
            <a:r>
              <a:rPr dirty="0" sz="1200" spc="70">
                <a:latin typeface="Calibri"/>
                <a:cs typeface="Calibri"/>
              </a:rPr>
              <a:t>p</a:t>
            </a:r>
            <a:r>
              <a:rPr dirty="0" sz="1200" spc="30">
                <a:latin typeface="Calibri"/>
                <a:cs typeface="Calibri"/>
              </a:rPr>
              <a:t>er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n,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planeaci´on,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d</a:t>
            </a:r>
            <a:r>
              <a:rPr dirty="0" sz="1200" spc="15">
                <a:latin typeface="Calibri"/>
                <a:cs typeface="Calibri"/>
              </a:rPr>
              <a:t>i</a:t>
            </a:r>
            <a:r>
              <a:rPr dirty="0" sz="1200" spc="10">
                <a:latin typeface="Calibri"/>
                <a:cs typeface="Calibri"/>
              </a:rPr>
              <a:t>s</a:t>
            </a:r>
            <a:r>
              <a:rPr dirty="0" sz="1200" spc="20">
                <a:latin typeface="Calibri"/>
                <a:cs typeface="Calibri"/>
              </a:rPr>
              <a:t>e</a:t>
            </a:r>
            <a:r>
              <a:rPr dirty="0" sz="1200" spc="-600">
                <a:latin typeface="Calibri"/>
                <a:cs typeface="Calibri"/>
              </a:rPr>
              <a:t>n</a:t>
            </a:r>
            <a:r>
              <a:rPr dirty="0" sz="1200" spc="50">
                <a:latin typeface="Calibri"/>
                <a:cs typeface="Calibri"/>
              </a:rPr>
              <a:t>˜</a:t>
            </a:r>
            <a:r>
              <a:rPr dirty="0" sz="1200" spc="15">
                <a:latin typeface="Calibri"/>
                <a:cs typeface="Calibri"/>
              </a:rPr>
              <a:t>o</a:t>
            </a:r>
            <a:r>
              <a:rPr dirty="0" sz="1200" spc="10">
                <a:latin typeface="Calibri"/>
                <a:cs typeface="Calibri"/>
              </a:rPr>
              <a:t>)</a:t>
            </a:r>
            <a:r>
              <a:rPr dirty="0" sz="1200" spc="15">
                <a:latin typeface="Calibri"/>
                <a:cs typeface="Calibri"/>
              </a:rPr>
              <a:t>,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calidad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respuesta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esperada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requerimientos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memoria.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75"/>
              </a:spcBef>
            </a:pPr>
            <a:endParaRPr sz="1200">
              <a:latin typeface="Calibri"/>
              <a:cs typeface="Calibri"/>
            </a:endParaRPr>
          </a:p>
          <a:p>
            <a:pPr lvl="1" marL="661035" indent="-559435">
              <a:lnSpc>
                <a:spcPct val="100000"/>
              </a:lnSpc>
              <a:buAutoNum type="arabicPeriod" startAt="3"/>
              <a:tabLst>
                <a:tab pos="661035" algn="l"/>
              </a:tabLst>
            </a:pPr>
            <a:r>
              <a:rPr dirty="0" sz="1700" spc="110" b="1">
                <a:latin typeface="Calibri"/>
                <a:cs typeface="Calibri"/>
              </a:rPr>
              <a:t>R</a:t>
            </a:r>
            <a:r>
              <a:rPr dirty="0" sz="1700" spc="114" b="1">
                <a:latin typeface="Calibri"/>
                <a:cs typeface="Calibri"/>
              </a:rPr>
              <a:t>ese</a:t>
            </a:r>
            <a:r>
              <a:rPr dirty="0" sz="1700" spc="-770" b="1">
                <a:latin typeface="Calibri"/>
                <a:cs typeface="Calibri"/>
              </a:rPr>
              <a:t>n</a:t>
            </a:r>
            <a:r>
              <a:rPr dirty="0" sz="1700" spc="180" b="1">
                <a:latin typeface="Calibri"/>
                <a:cs typeface="Calibri"/>
              </a:rPr>
              <a:t>˜</a:t>
            </a:r>
            <a:r>
              <a:rPr dirty="0" sz="1700" spc="114" b="1">
                <a:latin typeface="Calibri"/>
                <a:cs typeface="Calibri"/>
              </a:rPr>
              <a:t>a</a:t>
            </a:r>
            <a:r>
              <a:rPr dirty="0" sz="1700" spc="405" b="1">
                <a:latin typeface="Calibri"/>
                <a:cs typeface="Calibri"/>
              </a:rPr>
              <a:t> </a:t>
            </a:r>
            <a:r>
              <a:rPr dirty="0" sz="1700" spc="145" b="1">
                <a:latin typeface="Calibri"/>
                <a:cs typeface="Calibri"/>
              </a:rPr>
              <a:t>his</a:t>
            </a:r>
            <a:r>
              <a:rPr dirty="0" sz="1700" spc="135" b="1">
                <a:latin typeface="Calibri"/>
                <a:cs typeface="Calibri"/>
              </a:rPr>
              <a:t>t</a:t>
            </a:r>
            <a:r>
              <a:rPr dirty="0" sz="1700" spc="-775" b="1">
                <a:latin typeface="Calibri"/>
                <a:cs typeface="Calibri"/>
              </a:rPr>
              <a:t>o</a:t>
            </a:r>
            <a:r>
              <a:rPr dirty="0" sz="1700" spc="135" b="1">
                <a:latin typeface="Calibri"/>
                <a:cs typeface="Calibri"/>
              </a:rPr>
              <a:t>´</a:t>
            </a:r>
            <a:r>
              <a:rPr dirty="0" sz="1700" spc="140" b="1">
                <a:latin typeface="Calibri"/>
                <a:cs typeface="Calibri"/>
              </a:rPr>
              <a:t>rica</a:t>
            </a:r>
            <a:endParaRPr sz="1700">
              <a:latin typeface="Calibri"/>
              <a:cs typeface="Calibri"/>
            </a:endParaRPr>
          </a:p>
          <a:p>
            <a:pPr marL="101600">
              <a:lnSpc>
                <a:spcPct val="100000"/>
              </a:lnSpc>
              <a:spcBef>
                <a:spcPts val="1939"/>
              </a:spcBef>
            </a:pPr>
            <a:r>
              <a:rPr dirty="0" sz="1200">
                <a:latin typeface="Calibri"/>
                <a:cs typeface="Calibri"/>
              </a:rPr>
              <a:t>.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Ecuaciones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describen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relaciones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son:</a:t>
            </a:r>
            <a:endParaRPr sz="1200">
              <a:latin typeface="Calibri"/>
              <a:cs typeface="Calibri"/>
            </a:endParaRPr>
          </a:p>
          <a:p>
            <a:pPr algn="ctr" marL="2708910" marR="2719070">
              <a:lnSpc>
                <a:spcPct val="171700"/>
              </a:lnSpc>
            </a:pPr>
            <a:r>
              <a:rPr dirty="0" sz="1200" spc="180" i="1">
                <a:latin typeface="Calibri"/>
                <a:cs typeface="Calibri"/>
              </a:rPr>
              <a:t>I</a:t>
            </a:r>
            <a:r>
              <a:rPr dirty="0" baseline="-13888" sz="1200" spc="270" i="1">
                <a:latin typeface="Calibri"/>
                <a:cs typeface="Calibri"/>
              </a:rPr>
              <a:t>N</a:t>
            </a:r>
            <a:r>
              <a:rPr dirty="0" baseline="-13888" sz="1200" spc="41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Y</a:t>
            </a:r>
            <a:r>
              <a:rPr dirty="0" baseline="-13888" sz="1200" spc="187" i="1">
                <a:latin typeface="Calibri"/>
                <a:cs typeface="Calibri"/>
              </a:rPr>
              <a:t>N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 spc="-365">
                <a:latin typeface="Lucida Sans Unicode"/>
                <a:cs typeface="Lucida Sans Unicode"/>
              </a:rPr>
              <a:t>∗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55" i="1">
                <a:latin typeface="Calibri"/>
                <a:cs typeface="Calibri"/>
              </a:rPr>
              <a:t>V</a:t>
            </a:r>
            <a:r>
              <a:rPr dirty="0" baseline="-13888" sz="1200" spc="82" i="1">
                <a:latin typeface="Calibri"/>
                <a:cs typeface="Calibri"/>
              </a:rPr>
              <a:t>N </a:t>
            </a:r>
            <a:r>
              <a:rPr dirty="0" sz="1200" spc="80" i="1">
                <a:latin typeface="Calibri"/>
                <a:cs typeface="Calibri"/>
              </a:rPr>
              <a:t>V</a:t>
            </a:r>
            <a:r>
              <a:rPr dirty="0" baseline="-13888" sz="1200" spc="120" i="1">
                <a:latin typeface="Calibri"/>
                <a:cs typeface="Calibri"/>
              </a:rPr>
              <a:t>N</a:t>
            </a:r>
            <a:r>
              <a:rPr dirty="0" baseline="-13888" sz="1200" spc="41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195" i="1">
                <a:latin typeface="Calibri"/>
                <a:cs typeface="Calibri"/>
              </a:rPr>
              <a:t>Z</a:t>
            </a:r>
            <a:r>
              <a:rPr dirty="0" baseline="-13888" sz="1200" spc="292" i="1">
                <a:latin typeface="Calibri"/>
                <a:cs typeface="Calibri"/>
              </a:rPr>
              <a:t>N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 spc="-365">
                <a:latin typeface="Lucida Sans Unicode"/>
                <a:cs typeface="Lucida Sans Unicode"/>
              </a:rPr>
              <a:t>∗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45" i="1">
                <a:latin typeface="Calibri"/>
                <a:cs typeface="Calibri"/>
              </a:rPr>
              <a:t>I</a:t>
            </a:r>
            <a:r>
              <a:rPr dirty="0" baseline="-13888" sz="1200" spc="217" i="1">
                <a:latin typeface="Calibri"/>
                <a:cs typeface="Calibri"/>
              </a:rPr>
              <a:t>N</a:t>
            </a:r>
            <a:endParaRPr baseline="-13888" sz="1200">
              <a:latin typeface="Calibri"/>
              <a:cs typeface="Calibri"/>
            </a:endParaRPr>
          </a:p>
          <a:p>
            <a:pPr algn="just" marL="101600" marR="95250" indent="222250">
              <a:lnSpc>
                <a:spcPct val="100000"/>
              </a:lnSpc>
              <a:spcBef>
                <a:spcPts val="1295"/>
              </a:spcBef>
            </a:pP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resolver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ecuaciones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necesario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utilizar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computador,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embargo este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solo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aplica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partir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d</a:t>
            </a:r>
            <a:r>
              <a:rPr dirty="0" sz="1200" spc="-59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cada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60.</a:t>
            </a:r>
            <a:endParaRPr sz="1200">
              <a:latin typeface="Calibri"/>
              <a:cs typeface="Calibri"/>
            </a:endParaRPr>
          </a:p>
          <a:p>
            <a:pPr algn="just" marL="101600" marR="93980" indent="22225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Calibri"/>
                <a:cs typeface="Calibri"/>
              </a:rPr>
              <a:t>Inicialmente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estudiar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el</a:t>
            </a:r>
            <a:r>
              <a:rPr dirty="0" sz="1200" spc="-605">
                <a:latin typeface="Calibri"/>
                <a:cs typeface="Calibri"/>
              </a:rPr>
              <a:t>e</a:t>
            </a:r>
            <a:r>
              <a:rPr dirty="0" sz="1200" spc="20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ctric</a:t>
            </a:r>
            <a:r>
              <a:rPr dirty="0" sz="1200" spc="45">
                <a:latin typeface="Calibri"/>
                <a:cs typeface="Calibri"/>
              </a:rPr>
              <a:t>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fue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empleado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analizador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redes,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este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reproduc´ıa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p</a:t>
            </a:r>
            <a:r>
              <a:rPr dirty="0" sz="1200" spc="5">
                <a:latin typeface="Calibri"/>
                <a:cs typeface="Calibri"/>
              </a:rPr>
              <a:t>equ</a:t>
            </a:r>
            <a:r>
              <a:rPr dirty="0" sz="1200" spc="20">
                <a:latin typeface="Calibri"/>
                <a:cs typeface="Calibri"/>
              </a:rPr>
              <a:t>e</a:t>
            </a:r>
            <a:r>
              <a:rPr dirty="0" sz="1200" spc="-595">
                <a:latin typeface="Calibri"/>
                <a:cs typeface="Calibri"/>
              </a:rPr>
              <a:t>n</a:t>
            </a:r>
            <a:r>
              <a:rPr dirty="0" sz="1200" spc="50">
                <a:latin typeface="Calibri"/>
                <a:cs typeface="Calibri"/>
              </a:rPr>
              <a:t>˜</a:t>
            </a:r>
            <a:r>
              <a:rPr dirty="0" sz="1200" spc="15">
                <a:latin typeface="Calibri"/>
                <a:cs typeface="Calibri"/>
              </a:rPr>
              <a:t>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escala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laboratorio,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restricci´on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solo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era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posible </a:t>
            </a:r>
            <a:r>
              <a:rPr dirty="0" sz="1200">
                <a:latin typeface="Calibri"/>
                <a:cs typeface="Calibri"/>
              </a:rPr>
              <a:t>reproducir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p</a:t>
            </a:r>
            <a:r>
              <a:rPr dirty="0" sz="1200" spc="40">
                <a:latin typeface="Calibri"/>
                <a:cs typeface="Calibri"/>
              </a:rPr>
              <a:t>equ</a:t>
            </a:r>
            <a:r>
              <a:rPr dirty="0" sz="1200" spc="50">
                <a:latin typeface="Calibri"/>
                <a:cs typeface="Calibri"/>
              </a:rPr>
              <a:t>e</a:t>
            </a:r>
            <a:r>
              <a:rPr dirty="0" sz="1200" spc="-555">
                <a:latin typeface="Calibri"/>
                <a:cs typeface="Calibri"/>
              </a:rPr>
              <a:t>n</a:t>
            </a:r>
            <a:r>
              <a:rPr dirty="0" sz="1200" spc="80">
                <a:latin typeface="Calibri"/>
                <a:cs typeface="Calibri"/>
              </a:rPr>
              <a:t>˜</a:t>
            </a:r>
            <a:r>
              <a:rPr dirty="0" sz="1200" spc="40">
                <a:latin typeface="Calibri"/>
                <a:cs typeface="Calibri"/>
              </a:rPr>
              <a:t>os.</a:t>
            </a:r>
            <a:endParaRPr sz="1200">
              <a:latin typeface="Calibri"/>
              <a:cs typeface="Calibri"/>
            </a:endParaRPr>
          </a:p>
          <a:p>
            <a:pPr algn="just" marL="101600" marR="95885" indent="222250">
              <a:lnSpc>
                <a:spcPct val="100000"/>
              </a:lnSpc>
              <a:spcBef>
                <a:spcPts val="720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desarrollo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computador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permite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45">
                <a:latin typeface="Calibri"/>
                <a:cs typeface="Calibri"/>
              </a:rPr>
              <a:t>m´etodos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soluci´on, </a:t>
            </a:r>
            <a:r>
              <a:rPr dirty="0" sz="1200">
                <a:latin typeface="Calibri"/>
                <a:cs typeface="Calibri"/>
              </a:rPr>
              <a:t>adquieran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gran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importancia.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60"/>
              </a:spcBef>
            </a:pPr>
            <a:endParaRPr sz="1200">
              <a:latin typeface="Calibri"/>
              <a:cs typeface="Calibri"/>
            </a:endParaRPr>
          </a:p>
          <a:p>
            <a:pPr lvl="2" marL="473075" indent="-125095">
              <a:lnSpc>
                <a:spcPct val="100000"/>
              </a:lnSpc>
              <a:buChar char="-"/>
              <a:tabLst>
                <a:tab pos="473075" algn="l"/>
              </a:tabLst>
            </a:pPr>
            <a:r>
              <a:rPr dirty="0" sz="1200">
                <a:latin typeface="Calibri"/>
                <a:cs typeface="Calibri"/>
              </a:rPr>
              <a:t>Inicialmente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fueron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desarrollados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m</a:t>
            </a:r>
            <a:r>
              <a:rPr dirty="0" sz="1200" spc="-605">
                <a:latin typeface="Calibri"/>
                <a:cs typeface="Calibri"/>
              </a:rPr>
              <a:t>e</a:t>
            </a:r>
            <a:r>
              <a:rPr dirty="0" sz="1200" spc="10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t</a:t>
            </a:r>
            <a:r>
              <a:rPr dirty="0" sz="1200" spc="70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d</a:t>
            </a:r>
            <a:r>
              <a:rPr dirty="0" sz="1200" spc="35">
                <a:latin typeface="Calibri"/>
                <a:cs typeface="Calibri"/>
              </a:rPr>
              <a:t>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directos: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I</a:t>
            </a:r>
            <a:r>
              <a:rPr dirty="0" baseline="-13888" sz="1200" spc="270" i="1">
                <a:latin typeface="Calibri"/>
                <a:cs typeface="Calibri"/>
              </a:rPr>
              <a:t>N</a:t>
            </a:r>
            <a:r>
              <a:rPr dirty="0" baseline="-13888" sz="1200" spc="41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Y</a:t>
            </a:r>
            <a:r>
              <a:rPr dirty="0" baseline="-13888" sz="1200" spc="187" i="1">
                <a:latin typeface="Calibri"/>
                <a:cs typeface="Calibri"/>
              </a:rPr>
              <a:t>N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 spc="-365">
                <a:latin typeface="Lucida Sans Unicode"/>
                <a:cs typeface="Lucida Sans Unicode"/>
              </a:rPr>
              <a:t>∗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55" i="1">
                <a:latin typeface="Calibri"/>
                <a:cs typeface="Calibri"/>
              </a:rPr>
              <a:t>V</a:t>
            </a:r>
            <a:r>
              <a:rPr dirty="0" baseline="-13888" sz="1200" spc="82" i="1">
                <a:latin typeface="Calibri"/>
                <a:cs typeface="Calibri"/>
              </a:rPr>
              <a:t>N</a:t>
            </a:r>
            <a:endParaRPr baseline="-13888" sz="1200">
              <a:latin typeface="Calibri"/>
              <a:cs typeface="Calibri"/>
            </a:endParaRPr>
          </a:p>
          <a:p>
            <a:pPr marL="473075">
              <a:lnSpc>
                <a:spcPct val="100000"/>
              </a:lnSpc>
              <a:spcBef>
                <a:spcPts val="480"/>
              </a:spcBef>
            </a:pPr>
            <a:r>
              <a:rPr dirty="0" sz="1200">
                <a:latin typeface="Calibri"/>
                <a:cs typeface="Calibri"/>
              </a:rPr>
              <a:t>Problemas: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Lento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muchos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convergen</a:t>
            </a:r>
            <a:endParaRPr sz="1200">
              <a:latin typeface="Calibri"/>
              <a:cs typeface="Calibri"/>
            </a:endParaRPr>
          </a:p>
          <a:p>
            <a:pPr lvl="2" marL="473075" indent="-125095">
              <a:lnSpc>
                <a:spcPct val="100000"/>
              </a:lnSpc>
              <a:spcBef>
                <a:spcPts val="944"/>
              </a:spcBef>
              <a:buChar char="-"/>
              <a:tabLst>
                <a:tab pos="473075" algn="l"/>
              </a:tabLst>
            </a:pPr>
            <a:r>
              <a:rPr dirty="0" sz="1200">
                <a:latin typeface="Calibri"/>
                <a:cs typeface="Calibri"/>
              </a:rPr>
              <a:t>Luego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apar</a:t>
            </a:r>
            <a:r>
              <a:rPr dirty="0" sz="1200" spc="35">
                <a:latin typeface="Calibri"/>
                <a:cs typeface="Calibri"/>
              </a:rPr>
              <a:t>eci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´: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V</a:t>
            </a:r>
            <a:r>
              <a:rPr dirty="0" baseline="-13888" sz="1200" spc="120" i="1">
                <a:latin typeface="Calibri"/>
                <a:cs typeface="Calibri"/>
              </a:rPr>
              <a:t>N</a:t>
            </a:r>
            <a:r>
              <a:rPr dirty="0" baseline="-13888" sz="1200" spc="42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195" i="1">
                <a:latin typeface="Calibri"/>
                <a:cs typeface="Calibri"/>
              </a:rPr>
              <a:t>Z</a:t>
            </a:r>
            <a:r>
              <a:rPr dirty="0" baseline="-13888" sz="1200" spc="292" i="1">
                <a:latin typeface="Calibri"/>
                <a:cs typeface="Calibri"/>
              </a:rPr>
              <a:t>N</a:t>
            </a:r>
            <a:r>
              <a:rPr dirty="0" baseline="-13888" sz="1200" spc="322" i="1">
                <a:latin typeface="Calibri"/>
                <a:cs typeface="Calibri"/>
              </a:rPr>
              <a:t> </a:t>
            </a:r>
            <a:r>
              <a:rPr dirty="0" sz="1200" spc="-365">
                <a:latin typeface="Lucida Sans Unicode"/>
                <a:cs typeface="Lucida Sans Unicode"/>
              </a:rPr>
              <a:t>∗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I</a:t>
            </a:r>
            <a:r>
              <a:rPr dirty="0" baseline="-13888" sz="1200" spc="232" i="1">
                <a:latin typeface="Calibri"/>
                <a:cs typeface="Calibri"/>
              </a:rPr>
              <a:t>N</a:t>
            </a:r>
            <a:endParaRPr baseline="-13888" sz="1200">
              <a:latin typeface="Calibri"/>
              <a:cs typeface="Calibri"/>
            </a:endParaRPr>
          </a:p>
          <a:p>
            <a:pPr marL="473075" marR="3126105">
              <a:lnSpc>
                <a:spcPct val="133300"/>
              </a:lnSpc>
            </a:pPr>
            <a:r>
              <a:rPr dirty="0" sz="1200" spc="55">
                <a:latin typeface="Calibri"/>
                <a:cs typeface="Calibri"/>
              </a:rPr>
              <a:t>Con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mejor´o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convergencia. </a:t>
            </a:r>
            <a:r>
              <a:rPr dirty="0" sz="1200">
                <a:latin typeface="Calibri"/>
                <a:cs typeface="Calibri"/>
              </a:rPr>
              <a:t>Problemas:</a:t>
            </a:r>
            <a:r>
              <a:rPr dirty="0" sz="1200" spc="3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Exigencia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memoria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lento</a:t>
            </a:r>
            <a:endParaRPr sz="1200">
              <a:latin typeface="Calibri"/>
              <a:cs typeface="Calibri"/>
            </a:endParaRPr>
          </a:p>
          <a:p>
            <a:pPr lvl="2" marL="473075" marR="3244215" indent="-125095">
              <a:lnSpc>
                <a:spcPct val="133300"/>
              </a:lnSpc>
              <a:spcBef>
                <a:spcPts val="470"/>
              </a:spcBef>
              <a:buChar char="-"/>
              <a:tabLst>
                <a:tab pos="473075" algn="l"/>
              </a:tabLst>
            </a:pPr>
            <a:r>
              <a:rPr dirty="0" sz="1200">
                <a:latin typeface="Calibri"/>
                <a:cs typeface="Calibri"/>
              </a:rPr>
              <a:t>Posteriormente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desenvuelve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Gauss. </a:t>
            </a:r>
            <a:r>
              <a:rPr dirty="0" sz="1200">
                <a:latin typeface="Calibri"/>
                <a:cs typeface="Calibri"/>
              </a:rPr>
              <a:t>Requiere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poca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memoria.</a:t>
            </a:r>
            <a:endParaRPr sz="1200">
              <a:latin typeface="Calibri"/>
              <a:cs typeface="Calibri"/>
            </a:endParaRPr>
          </a:p>
          <a:p>
            <a:pPr marL="473075">
              <a:lnSpc>
                <a:spcPct val="100000"/>
              </a:lnSpc>
              <a:spcBef>
                <a:spcPts val="480"/>
              </a:spcBef>
            </a:pPr>
            <a:r>
              <a:rPr dirty="0" sz="1200">
                <a:latin typeface="Calibri"/>
                <a:cs typeface="Calibri"/>
              </a:rPr>
              <a:t>Problemas: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Lento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diverge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f</a:t>
            </a:r>
            <a:r>
              <a:rPr dirty="0" sz="1200" spc="-550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25">
                <a:latin typeface="Calibri"/>
                <a:cs typeface="Calibri"/>
              </a:rPr>
              <a:t>c</a:t>
            </a:r>
            <a:r>
              <a:rPr dirty="0" sz="1200" spc="30">
                <a:latin typeface="Calibri"/>
                <a:cs typeface="Calibri"/>
              </a:rPr>
              <a:t>il</a:t>
            </a:r>
            <a:r>
              <a:rPr dirty="0" sz="1200" spc="25">
                <a:latin typeface="Calibri"/>
                <a:cs typeface="Calibri"/>
              </a:rPr>
              <a:t>m</a:t>
            </a:r>
            <a:r>
              <a:rPr dirty="0" sz="1200" spc="20">
                <a:latin typeface="Calibri"/>
                <a:cs typeface="Calibri"/>
              </a:rPr>
              <a:t>e</a:t>
            </a:r>
            <a:r>
              <a:rPr dirty="0" sz="1200" spc="-10">
                <a:latin typeface="Calibri"/>
                <a:cs typeface="Calibri"/>
              </a:rPr>
              <a:t>n</a:t>
            </a:r>
            <a:r>
              <a:rPr dirty="0" sz="1200" spc="30">
                <a:latin typeface="Calibri"/>
                <a:cs typeface="Calibri"/>
              </a:rPr>
              <a:t>te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malos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condicionamientos.</a:t>
            </a:r>
            <a:endParaRPr sz="1200">
              <a:latin typeface="Calibri"/>
              <a:cs typeface="Calibri"/>
            </a:endParaRPr>
          </a:p>
          <a:p>
            <a:pPr algn="just" lvl="2" marL="473075" marR="94615" indent="-125095">
              <a:lnSpc>
                <a:spcPct val="100600"/>
              </a:lnSpc>
              <a:spcBef>
                <a:spcPts val="940"/>
              </a:spcBef>
              <a:buChar char="-"/>
              <a:tabLst>
                <a:tab pos="473075" algn="l"/>
              </a:tabLst>
            </a:pPr>
            <a:r>
              <a:rPr dirty="0" sz="1200" spc="95">
                <a:latin typeface="Calibri"/>
                <a:cs typeface="Calibri"/>
              </a:rPr>
              <a:t>M</a:t>
            </a:r>
            <a:r>
              <a:rPr dirty="0" sz="1200" spc="-484">
                <a:latin typeface="Calibri"/>
                <a:cs typeface="Calibri"/>
              </a:rPr>
              <a:t>a</a:t>
            </a:r>
            <a:r>
              <a:rPr dirty="0" sz="1200" spc="100">
                <a:latin typeface="Calibri"/>
                <a:cs typeface="Calibri"/>
              </a:rPr>
              <a:t>´s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adelante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aparece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m</a:t>
            </a:r>
            <a:r>
              <a:rPr dirty="0" sz="1200" spc="-595">
                <a:latin typeface="Calibri"/>
                <a:cs typeface="Calibri"/>
              </a:rPr>
              <a:t>e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t</a:t>
            </a:r>
            <a:r>
              <a:rPr dirty="0" sz="1200" spc="90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d</a:t>
            </a:r>
            <a:r>
              <a:rPr dirty="0" sz="1200" spc="55">
                <a:latin typeface="Calibri"/>
                <a:cs typeface="Calibri"/>
              </a:rPr>
              <a:t>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Newton-Raphson,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mostrando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poderosas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propiedades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>
                <a:latin typeface="Calibri"/>
                <a:cs typeface="Calibri"/>
              </a:rPr>
              <a:t>convergencia,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pero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excesivos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requerimientos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memoria,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h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ci</a:t>
            </a:r>
            <a:r>
              <a:rPr dirty="0" sz="1200" spc="-605">
                <a:latin typeface="Calibri"/>
                <a:cs typeface="Calibri"/>
              </a:rPr>
              <a:t>e</a:t>
            </a:r>
            <a:r>
              <a:rPr dirty="0" sz="1200" spc="20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dol</a:t>
            </a:r>
            <a:r>
              <a:rPr dirty="0" sz="1200" spc="45">
                <a:latin typeface="Calibri"/>
                <a:cs typeface="Calibri"/>
              </a:rPr>
              <a:t>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competitivo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momento,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debido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manejo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matrices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gran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t</a:t>
            </a:r>
            <a:r>
              <a:rPr dirty="0" sz="1200" spc="15">
                <a:latin typeface="Calibri"/>
                <a:cs typeface="Calibri"/>
              </a:rPr>
              <a:t>a</a:t>
            </a:r>
            <a:r>
              <a:rPr dirty="0" sz="1200" spc="10">
                <a:latin typeface="Calibri"/>
                <a:cs typeface="Calibri"/>
              </a:rPr>
              <a:t>m</a:t>
            </a:r>
            <a:r>
              <a:rPr dirty="0" sz="1200" spc="25">
                <a:latin typeface="Calibri"/>
                <a:cs typeface="Calibri"/>
              </a:rPr>
              <a:t>a</a:t>
            </a:r>
            <a:r>
              <a:rPr dirty="0" sz="1200" spc="-595">
                <a:latin typeface="Calibri"/>
                <a:cs typeface="Calibri"/>
              </a:rPr>
              <a:t>n</a:t>
            </a:r>
            <a:r>
              <a:rPr dirty="0" sz="1200" spc="50">
                <a:latin typeface="Calibri"/>
                <a:cs typeface="Calibri"/>
              </a:rPr>
              <a:t>˜</a:t>
            </a:r>
            <a:r>
              <a:rPr dirty="0" sz="1200" spc="1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computadores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lentos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poca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capacidad.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object 3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0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927608" y="843595"/>
            <a:ext cx="6145530" cy="21069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4175" marR="5080">
              <a:lnSpc>
                <a:spcPct val="100000"/>
              </a:lnSpc>
              <a:spcBef>
                <a:spcPts val="95"/>
              </a:spcBef>
            </a:pPr>
            <a:r>
              <a:rPr dirty="0" sz="1200" spc="50">
                <a:latin typeface="Calibri"/>
                <a:cs typeface="Calibri"/>
              </a:rPr>
              <a:t>Tinney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Walker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presentaron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s</a:t>
            </a:r>
            <a:r>
              <a:rPr dirty="0" sz="1200" spc="45">
                <a:latin typeface="Calibri"/>
                <a:cs typeface="Calibri"/>
              </a:rPr>
              <a:t>olu</a:t>
            </a:r>
            <a:r>
              <a:rPr dirty="0" sz="1200" spc="40">
                <a:latin typeface="Calibri"/>
                <a:cs typeface="Calibri"/>
              </a:rPr>
              <a:t>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dicho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problema,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aplicac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ma- </a:t>
            </a:r>
            <a:r>
              <a:rPr dirty="0" sz="1200">
                <a:latin typeface="Calibri"/>
                <a:cs typeface="Calibri"/>
              </a:rPr>
              <a:t>trices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dispersas,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estudio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redes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el´ectricas.</a:t>
            </a:r>
            <a:endParaRPr sz="1200">
              <a:latin typeface="Calibri"/>
              <a:cs typeface="Calibri"/>
            </a:endParaRPr>
          </a:p>
          <a:p>
            <a:pPr algn="just" marL="384175" marR="5080" indent="-125095">
              <a:lnSpc>
                <a:spcPct val="100400"/>
              </a:lnSpc>
              <a:spcBef>
                <a:spcPts val="1000"/>
              </a:spcBef>
            </a:pP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3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Posteriormente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aparece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desacoplado,desarrollado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95">
                <a:latin typeface="Calibri"/>
                <a:cs typeface="Calibri"/>
              </a:rPr>
              <a:t>B.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Stott,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mejorando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r</a:t>
            </a:r>
            <a:r>
              <a:rPr dirty="0" sz="1200" spc="65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pid</a:t>
            </a:r>
            <a:r>
              <a:rPr dirty="0" sz="1200" spc="-585">
                <a:latin typeface="Calibri"/>
                <a:cs typeface="Calibri"/>
              </a:rPr>
              <a:t>e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65">
                <a:latin typeface="Calibri"/>
                <a:cs typeface="Calibri"/>
              </a:rPr>
              <a:t>z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requerimiento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memoria.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M</a:t>
            </a:r>
            <a:r>
              <a:rPr dirty="0" sz="1200" spc="-509">
                <a:latin typeface="Calibri"/>
                <a:cs typeface="Calibri"/>
              </a:rPr>
              <a:t>a</a:t>
            </a:r>
            <a:r>
              <a:rPr dirty="0" sz="1200" spc="70">
                <a:latin typeface="Calibri"/>
                <a:cs typeface="Calibri"/>
              </a:rPr>
              <a:t>´s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adelante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aparece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 flujo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 carga </a:t>
            </a:r>
            <a:r>
              <a:rPr dirty="0" sz="1200" spc="-10">
                <a:latin typeface="Calibri"/>
                <a:cs typeface="Calibri"/>
              </a:rPr>
              <a:t>linealizado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fcdc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90"/>
              </a:spcBef>
            </a:pP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tabLst>
                <a:tab pos="572135" algn="l"/>
              </a:tabLst>
            </a:pPr>
            <a:r>
              <a:rPr dirty="0" sz="1700" spc="65" b="1">
                <a:latin typeface="Calibri"/>
                <a:cs typeface="Calibri"/>
              </a:rPr>
              <a:t>5.4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165" b="1">
                <a:latin typeface="Calibri"/>
                <a:cs typeface="Calibri"/>
              </a:rPr>
              <a:t>M</a:t>
            </a:r>
            <a:r>
              <a:rPr dirty="0" sz="1700" spc="-735" b="1">
                <a:latin typeface="Calibri"/>
                <a:cs typeface="Calibri"/>
              </a:rPr>
              <a:t>e</a:t>
            </a:r>
            <a:r>
              <a:rPr dirty="0" sz="1700" spc="150" b="1">
                <a:latin typeface="Calibri"/>
                <a:cs typeface="Calibri"/>
              </a:rPr>
              <a:t>´</a:t>
            </a:r>
            <a:r>
              <a:rPr dirty="0" sz="1700" spc="175" b="1">
                <a:latin typeface="Calibri"/>
                <a:cs typeface="Calibri"/>
              </a:rPr>
              <a:t>t</a:t>
            </a:r>
            <a:r>
              <a:rPr dirty="0" sz="1700" spc="220" b="1">
                <a:latin typeface="Calibri"/>
                <a:cs typeface="Calibri"/>
              </a:rPr>
              <a:t>o</a:t>
            </a:r>
            <a:r>
              <a:rPr dirty="0" sz="1700" spc="170" b="1">
                <a:latin typeface="Calibri"/>
                <a:cs typeface="Calibri"/>
              </a:rPr>
              <a:t>d</a:t>
            </a:r>
            <a:r>
              <a:rPr dirty="0" sz="1700" spc="175" b="1">
                <a:latin typeface="Calibri"/>
                <a:cs typeface="Calibri"/>
              </a:rPr>
              <a:t>o</a:t>
            </a:r>
            <a:r>
              <a:rPr dirty="0" sz="1700" spc="170" b="1">
                <a:latin typeface="Calibri"/>
                <a:cs typeface="Calibri"/>
              </a:rPr>
              <a:t>s</a:t>
            </a:r>
            <a:r>
              <a:rPr dirty="0" sz="1700" spc="240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245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soluc</a:t>
            </a:r>
            <a:r>
              <a:rPr dirty="0" sz="1700" spc="80" b="1">
                <a:latin typeface="Calibri"/>
                <a:cs typeface="Calibri"/>
              </a:rPr>
              <a:t>i</a:t>
            </a:r>
            <a:r>
              <a:rPr dirty="0" sz="1700" spc="-819" b="1">
                <a:latin typeface="Calibri"/>
                <a:cs typeface="Calibri"/>
              </a:rPr>
              <a:t>o</a:t>
            </a:r>
            <a:r>
              <a:rPr dirty="0" sz="1700" spc="80" b="1">
                <a:latin typeface="Calibri"/>
                <a:cs typeface="Calibri"/>
              </a:rPr>
              <a:t>´</a:t>
            </a:r>
            <a:r>
              <a:rPr dirty="0" sz="1700" spc="90" b="1">
                <a:latin typeface="Calibri"/>
                <a:cs typeface="Calibri"/>
              </a:rPr>
              <a:t>n</a:t>
            </a:r>
            <a:endParaRPr sz="17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940"/>
              </a:spcBef>
            </a:pP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65">
                <a:latin typeface="Calibri"/>
                <a:cs typeface="Calibri"/>
              </a:rPr>
              <a:t>m´as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estudiados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especialistas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tema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son: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150101" y="3103689"/>
            <a:ext cx="22339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Iterativos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(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Lineales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lineales)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408679" y="2906487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60">
                <a:latin typeface="Cambria"/>
                <a:cs typeface="Cambria"/>
              </a:rPr>
              <a:t>(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574796" y="3010723"/>
            <a:ext cx="868044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5" i="1">
                <a:latin typeface="Calibri"/>
                <a:cs typeface="Calibri"/>
              </a:rPr>
              <a:t>Gauss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Guss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Seidel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150099" y="3762058"/>
            <a:ext cx="17430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No-Lineales</a:t>
            </a:r>
            <a:r>
              <a:rPr dirty="0" sz="1200" spc="3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(Linealizados)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895092" y="3407885"/>
            <a:ext cx="1250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90">
                <a:latin typeface="Cambria"/>
                <a:cs typeface="Cambria"/>
              </a:rPr>
              <a:t>⎧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895092" y="3522187"/>
            <a:ext cx="1250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90">
                <a:latin typeface="Cambria"/>
                <a:cs typeface="Cambria"/>
              </a:rPr>
              <a:t>⎪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895092" y="3560284"/>
            <a:ext cx="137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0">
                <a:latin typeface="Cambria"/>
                <a:cs typeface="Cambria"/>
              </a:rPr>
              <a:t>⎪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895092" y="3598381"/>
            <a:ext cx="1250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90">
                <a:latin typeface="Cambria"/>
                <a:cs typeface="Cambria"/>
              </a:rPr>
              <a:t>⎪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895092" y="3636478"/>
            <a:ext cx="1250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90">
                <a:latin typeface="Cambria"/>
                <a:cs typeface="Cambria"/>
              </a:rPr>
              <a:t>⎨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869692" y="3901649"/>
            <a:ext cx="1885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666" sz="1500" spc="-975">
                <a:latin typeface="Cambria"/>
                <a:cs typeface="Cambria"/>
              </a:rPr>
              <a:t>⎪</a:t>
            </a:r>
            <a:r>
              <a:rPr dirty="0" sz="1000" spc="-650">
                <a:latin typeface="Cambria"/>
                <a:cs typeface="Cambria"/>
              </a:rPr>
              <a:t>⎪</a:t>
            </a:r>
            <a:r>
              <a:rPr dirty="0" baseline="-33333" sz="1500" spc="67">
                <a:latin typeface="Cambria"/>
                <a:cs typeface="Cambria"/>
              </a:rPr>
              <a:t>⎩</a:t>
            </a:r>
            <a:endParaRPr baseline="-33333" sz="1500">
              <a:latin typeface="Cambria"/>
              <a:cs typeface="Cambri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070351" y="3486210"/>
            <a:ext cx="100838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Acoplado</a:t>
            </a:r>
            <a:r>
              <a:rPr dirty="0" sz="1200" spc="175" i="1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i="1">
                <a:latin typeface="Calibri"/>
                <a:cs typeface="Calibri"/>
              </a:rPr>
              <a:t>Desacoplados</a:t>
            </a:r>
            <a:r>
              <a:rPr dirty="0" sz="1200" spc="400" i="1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179811" y="3486210"/>
            <a:ext cx="2083435" cy="758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40" i="1">
                <a:latin typeface="Calibri"/>
                <a:cs typeface="Calibri"/>
              </a:rPr>
              <a:t>.</a:t>
            </a:r>
            <a:r>
              <a:rPr dirty="0" sz="1200" spc="-40">
                <a:latin typeface="Calibri"/>
                <a:cs typeface="Calibri"/>
              </a:rPr>
              <a:t>M´etodo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Newton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Raphson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Desacoplado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Newton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Desacoplado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r</a:t>
            </a:r>
            <a:r>
              <a:rPr dirty="0" sz="1200" spc="-525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pido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Newton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Ward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Hale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50099" y="4421945"/>
            <a:ext cx="9201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 i="1">
                <a:latin typeface="Calibri"/>
                <a:cs typeface="Calibri"/>
              </a:rPr>
              <a:t>No</a:t>
            </a:r>
            <a:r>
              <a:rPr dirty="0" sz="1200" spc="55">
                <a:latin typeface="Lucida Sans Unicode"/>
                <a:cs typeface="Lucida Sans Unicode"/>
              </a:rPr>
              <a:t>−</a:t>
            </a:r>
            <a:r>
              <a:rPr dirty="0" sz="1200" spc="55" i="1">
                <a:latin typeface="Calibri"/>
                <a:cs typeface="Calibri"/>
              </a:rPr>
              <a:t>Lineales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070607" y="4224749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60">
                <a:latin typeface="Cambria"/>
                <a:cs typeface="Cambria"/>
              </a:rPr>
              <a:t>(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239772" y="4328983"/>
            <a:ext cx="7740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Acoplados</a:t>
            </a:r>
            <a:r>
              <a:rPr dirty="0" sz="1200" spc="260" i="1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347698" y="4328983"/>
            <a:ext cx="3846195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40" i="1">
                <a:latin typeface="Calibri"/>
                <a:cs typeface="Calibri"/>
              </a:rPr>
              <a:t>.</a:t>
            </a:r>
            <a:r>
              <a:rPr dirty="0" sz="1200" spc="-40">
                <a:latin typeface="Calibri"/>
                <a:cs typeface="Calibri"/>
              </a:rPr>
              <a:t>M´etodo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linealidad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segundo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orden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40" i="1">
                <a:latin typeface="Calibri"/>
                <a:cs typeface="Calibri"/>
              </a:rPr>
              <a:t>.</a:t>
            </a:r>
            <a:r>
              <a:rPr dirty="0" sz="1200" spc="-40">
                <a:latin typeface="Calibri"/>
                <a:cs typeface="Calibri"/>
              </a:rPr>
              <a:t>M´etodo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linealidad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segundo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orden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desacoplado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239772" y="4511863"/>
            <a:ext cx="10071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0" i="1">
                <a:latin typeface="Calibri"/>
                <a:cs typeface="Calibri"/>
              </a:rPr>
              <a:t>Desacoplados</a:t>
            </a:r>
            <a:r>
              <a:rPr dirty="0" sz="1200" spc="265" i="1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927608" y="5033322"/>
            <a:ext cx="5721350" cy="11341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72135" algn="l"/>
              </a:tabLst>
            </a:pPr>
            <a:r>
              <a:rPr dirty="0" sz="1700" spc="70" b="1">
                <a:latin typeface="Calibri"/>
                <a:cs typeface="Calibri"/>
              </a:rPr>
              <a:t>5.5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145" b="1">
                <a:latin typeface="Calibri"/>
                <a:cs typeface="Calibri"/>
              </a:rPr>
              <a:t>Condiciones</a:t>
            </a:r>
            <a:r>
              <a:rPr dirty="0" sz="1700" spc="229" b="1">
                <a:latin typeface="Calibri"/>
                <a:cs typeface="Calibri"/>
              </a:rPr>
              <a:t> </a:t>
            </a:r>
            <a:r>
              <a:rPr dirty="0" sz="1700" spc="215" b="1">
                <a:latin typeface="Calibri"/>
                <a:cs typeface="Calibri"/>
              </a:rPr>
              <a:t>y</a:t>
            </a:r>
            <a:r>
              <a:rPr dirty="0" sz="1700" spc="265" b="1">
                <a:latin typeface="Calibri"/>
                <a:cs typeface="Calibri"/>
              </a:rPr>
              <a:t> </a:t>
            </a:r>
            <a:r>
              <a:rPr dirty="0" sz="1700" spc="155" b="1">
                <a:latin typeface="Calibri"/>
                <a:cs typeface="Calibri"/>
              </a:rPr>
              <a:t>D</a:t>
            </a:r>
            <a:r>
              <a:rPr dirty="0" sz="1700" spc="160" b="1">
                <a:latin typeface="Calibri"/>
                <a:cs typeface="Calibri"/>
              </a:rPr>
              <a:t>efinic</a:t>
            </a:r>
            <a:r>
              <a:rPr dirty="0" sz="1700" spc="130" b="1">
                <a:latin typeface="Calibri"/>
                <a:cs typeface="Calibri"/>
              </a:rPr>
              <a:t>i</a:t>
            </a:r>
            <a:r>
              <a:rPr dirty="0" sz="1700" spc="-740" b="1">
                <a:latin typeface="Calibri"/>
                <a:cs typeface="Calibri"/>
              </a:rPr>
              <a:t>o</a:t>
            </a:r>
            <a:r>
              <a:rPr dirty="0" sz="1700" spc="140" b="1">
                <a:latin typeface="Calibri"/>
                <a:cs typeface="Calibri"/>
              </a:rPr>
              <a:t>´</a:t>
            </a:r>
            <a:r>
              <a:rPr dirty="0" sz="1700" spc="155" b="1">
                <a:latin typeface="Calibri"/>
                <a:cs typeface="Calibri"/>
              </a:rPr>
              <a:t>n</a:t>
            </a:r>
            <a:r>
              <a:rPr dirty="0" sz="1700" spc="235" b="1">
                <a:latin typeface="Calibri"/>
                <a:cs typeface="Calibri"/>
              </a:rPr>
              <a:t> </a:t>
            </a:r>
            <a:r>
              <a:rPr dirty="0" sz="1700" spc="100" b="1">
                <a:latin typeface="Calibri"/>
                <a:cs typeface="Calibri"/>
              </a:rPr>
              <a:t>del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114" b="1">
                <a:latin typeface="Calibri"/>
                <a:cs typeface="Calibri"/>
              </a:rPr>
              <a:t>problema</a:t>
            </a:r>
            <a:endParaRPr sz="17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939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estudia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condiciones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estacionarias.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opera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manera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balanceada.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80"/>
              </a:spcBef>
            </a:pPr>
            <a:endParaRPr sz="1200">
              <a:latin typeface="Calibri"/>
              <a:cs typeface="Calibri"/>
            </a:endParaRPr>
          </a:p>
          <a:p>
            <a:pPr marL="234950">
              <a:lnSpc>
                <a:spcPct val="100000"/>
              </a:lnSpc>
              <a:spcBef>
                <a:spcPts val="5"/>
              </a:spcBef>
            </a:pPr>
            <a:r>
              <a:rPr dirty="0" sz="1200" spc="90" b="1">
                <a:latin typeface="Calibri"/>
                <a:cs typeface="Calibri"/>
              </a:rPr>
              <a:t>Cantidades</a:t>
            </a:r>
            <a:r>
              <a:rPr dirty="0" sz="1200" spc="204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o</a:t>
            </a:r>
            <a:r>
              <a:rPr dirty="0" sz="1200" spc="190" b="1">
                <a:latin typeface="Calibri"/>
                <a:cs typeface="Calibri"/>
              </a:rPr>
              <a:t> </a:t>
            </a:r>
            <a:r>
              <a:rPr dirty="0" sz="1200" spc="65" b="1">
                <a:latin typeface="Calibri"/>
                <a:cs typeface="Calibri"/>
              </a:rPr>
              <a:t>variables</a:t>
            </a:r>
            <a:r>
              <a:rPr dirty="0" sz="1200" spc="210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asociadas</a:t>
            </a:r>
            <a:r>
              <a:rPr dirty="0" sz="1200" spc="225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a</a:t>
            </a:r>
            <a:r>
              <a:rPr dirty="0" sz="1200" spc="190" b="1">
                <a:latin typeface="Calibri"/>
                <a:cs typeface="Calibri"/>
              </a:rPr>
              <a:t> </a:t>
            </a:r>
            <a:r>
              <a:rPr dirty="0" sz="1200" spc="70" b="1">
                <a:latin typeface="Calibri"/>
                <a:cs typeface="Calibri"/>
              </a:rPr>
              <a:t>cada</a:t>
            </a:r>
            <a:r>
              <a:rPr dirty="0" sz="1200" spc="195" b="1">
                <a:latin typeface="Calibri"/>
                <a:cs typeface="Calibri"/>
              </a:rPr>
              <a:t> </a:t>
            </a:r>
            <a:r>
              <a:rPr dirty="0" sz="1200" spc="40" b="1">
                <a:latin typeface="Calibri"/>
                <a:cs typeface="Calibri"/>
              </a:rPr>
              <a:t>nodo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623564" y="6248621"/>
            <a:ext cx="1250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90">
                <a:latin typeface="Cambria"/>
                <a:cs typeface="Cambria"/>
              </a:rPr>
              <a:t>⎫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922016" y="6342191"/>
            <a:ext cx="864869" cy="5753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9215" marR="142240" indent="2540">
              <a:lnSpc>
                <a:spcPct val="100000"/>
              </a:lnSpc>
              <a:spcBef>
                <a:spcPts val="95"/>
              </a:spcBef>
              <a:tabLst>
                <a:tab pos="439420" algn="l"/>
                <a:tab pos="713740" algn="l"/>
              </a:tabLst>
            </a:pPr>
            <a:r>
              <a:rPr dirty="0" sz="1200" spc="90" i="1">
                <a:latin typeface="Calibri"/>
                <a:cs typeface="Calibri"/>
              </a:rPr>
              <a:t>P</a:t>
            </a:r>
            <a:r>
              <a:rPr dirty="0" baseline="-13888" sz="1200" spc="135" i="1">
                <a:latin typeface="Calibri"/>
                <a:cs typeface="Calibri"/>
              </a:rPr>
              <a:t>G</a:t>
            </a:r>
            <a:r>
              <a:rPr dirty="0" sz="1200" spc="90" i="1">
                <a:latin typeface="Calibri"/>
                <a:cs typeface="Calibri"/>
              </a:rPr>
              <a:t>,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70" i="1">
                <a:latin typeface="Calibri"/>
                <a:cs typeface="Calibri"/>
              </a:rPr>
              <a:t>Q </a:t>
            </a:r>
            <a:r>
              <a:rPr dirty="0" sz="1200" spc="114" i="1">
                <a:latin typeface="Calibri"/>
                <a:cs typeface="Calibri"/>
              </a:rPr>
              <a:t>P</a:t>
            </a:r>
            <a:r>
              <a:rPr dirty="0" baseline="-13888" sz="1200" spc="172" i="1">
                <a:latin typeface="Calibri"/>
                <a:cs typeface="Calibri"/>
              </a:rPr>
              <a:t>D</a:t>
            </a:r>
            <a:r>
              <a:rPr dirty="0" sz="1200" spc="114" i="1">
                <a:latin typeface="Calibri"/>
                <a:cs typeface="Calibri"/>
              </a:rPr>
              <a:t>,</a:t>
            </a:r>
            <a:r>
              <a:rPr dirty="0" sz="1200" i="1">
                <a:latin typeface="Calibri"/>
                <a:cs typeface="Calibri"/>
              </a:rPr>
              <a:t>		</a:t>
            </a:r>
            <a:r>
              <a:rPr dirty="0" baseline="83333" sz="1500" spc="-1035">
                <a:latin typeface="Cambria"/>
                <a:cs typeface="Cambria"/>
              </a:rPr>
              <a:t>⎪</a:t>
            </a:r>
            <a:endParaRPr baseline="83333" sz="1500">
              <a:latin typeface="Cambria"/>
              <a:cs typeface="Cambria"/>
            </a:endParaRPr>
          </a:p>
          <a:p>
            <a:pPr marL="63500">
              <a:lnSpc>
                <a:spcPct val="100000"/>
              </a:lnSpc>
              <a:spcBef>
                <a:spcPts val="10"/>
              </a:spcBef>
              <a:tabLst>
                <a:tab pos="506730" algn="l"/>
              </a:tabLst>
            </a:pPr>
            <a:r>
              <a:rPr dirty="0" sz="1200" spc="-65">
                <a:latin typeface="Lucida Sans Unicode"/>
                <a:cs typeface="Lucida Sans Unicode"/>
              </a:rPr>
              <a:t>|</a:t>
            </a:r>
            <a:r>
              <a:rPr dirty="0" sz="1200" spc="-65" i="1">
                <a:latin typeface="Calibri"/>
                <a:cs typeface="Calibri"/>
              </a:rPr>
              <a:t>V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|</a:t>
            </a:r>
            <a:r>
              <a:rPr dirty="0" sz="1200" spc="-25" i="1">
                <a:latin typeface="Calibri"/>
                <a:cs typeface="Calibri"/>
              </a:rPr>
              <a:t>,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441191" y="6401020"/>
            <a:ext cx="3460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232" i="1">
                <a:latin typeface="Calibri"/>
                <a:cs typeface="Calibri"/>
              </a:rPr>
              <a:t>G</a:t>
            </a:r>
            <a:r>
              <a:rPr dirty="0" baseline="6944" sz="1200" spc="569" i="1">
                <a:latin typeface="Calibri"/>
                <a:cs typeface="Calibri"/>
              </a:rPr>
              <a:t> </a:t>
            </a:r>
            <a:r>
              <a:rPr dirty="0" sz="1000" spc="140">
                <a:latin typeface="Cambria"/>
                <a:cs typeface="Cambria"/>
              </a:rPr>
              <a:t>⎬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598164" y="6628094"/>
            <a:ext cx="1885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75">
                <a:latin typeface="Cambria"/>
                <a:cs typeface="Cambria"/>
              </a:rPr>
              <a:t>⎪</a:t>
            </a:r>
            <a:r>
              <a:rPr dirty="0" baseline="-16666" sz="1500" spc="330">
                <a:latin typeface="Cambria"/>
                <a:cs typeface="Cambria"/>
              </a:rPr>
              <a:t>⎭</a:t>
            </a:r>
            <a:endParaRPr baseline="-16666" sz="1500">
              <a:latin typeface="Cambria"/>
              <a:cs typeface="Cambria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319266" y="6525066"/>
            <a:ext cx="17468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17525" algn="l"/>
              </a:tabLst>
            </a:pPr>
            <a:r>
              <a:rPr dirty="0" sz="1200" spc="130" i="1">
                <a:latin typeface="Calibri"/>
                <a:cs typeface="Calibri"/>
              </a:rPr>
              <a:t>Q</a:t>
            </a:r>
            <a:r>
              <a:rPr dirty="0" baseline="-13888" sz="1200" spc="195" i="1">
                <a:latin typeface="Calibri"/>
                <a:cs typeface="Calibri"/>
              </a:rPr>
              <a:t>D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1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ariables</a:t>
            </a:r>
            <a:r>
              <a:rPr dirty="0" sz="1200" spc="225" i="1">
                <a:latin typeface="Calibri"/>
                <a:cs typeface="Calibri"/>
              </a:rPr>
              <a:t> </a:t>
            </a:r>
            <a:r>
              <a:rPr dirty="0" sz="1200" spc="-10" i="1">
                <a:latin typeface="Calibri"/>
                <a:cs typeface="Calibri"/>
              </a:rPr>
              <a:t>nodales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902198" y="7123994"/>
            <a:ext cx="6196965" cy="664845"/>
          </a:xfrm>
          <a:prstGeom prst="rect">
            <a:avLst/>
          </a:prstGeom>
        </p:spPr>
        <p:txBody>
          <a:bodyPr wrap="square" lIns="0" tIns="10795" rIns="0" bIns="0" rtlCol="0" vert="horz">
            <a:spAutoFit/>
          </a:bodyPr>
          <a:lstStyle/>
          <a:p>
            <a:pPr marL="38100" marR="30480" indent="222250">
              <a:lnSpc>
                <a:spcPct val="100800"/>
              </a:lnSpc>
              <a:spcBef>
                <a:spcPts val="85"/>
              </a:spcBef>
            </a:pP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seis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mencionadas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anteriormente,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conocidas,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demanda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reactiva: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spc="160" i="1">
                <a:latin typeface="Calibri"/>
                <a:cs typeface="Calibri"/>
              </a:rPr>
              <a:t>P</a:t>
            </a:r>
            <a:r>
              <a:rPr dirty="0" baseline="-13888" sz="1200" spc="240" i="1">
                <a:latin typeface="Calibri"/>
                <a:cs typeface="Calibri"/>
              </a:rPr>
              <a:t>D</a:t>
            </a:r>
            <a:r>
              <a:rPr dirty="0" baseline="-13888" sz="1200" spc="427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130" i="1">
                <a:latin typeface="Calibri"/>
                <a:cs typeface="Calibri"/>
              </a:rPr>
              <a:t>Q</a:t>
            </a:r>
            <a:r>
              <a:rPr dirty="0" baseline="-13888" sz="1200" spc="195" i="1">
                <a:latin typeface="Calibri"/>
                <a:cs typeface="Calibri"/>
              </a:rPr>
              <a:t>D</a:t>
            </a:r>
            <a:endParaRPr baseline="-13888" sz="1200">
              <a:latin typeface="Calibri"/>
              <a:cs typeface="Calibri"/>
            </a:endParaRPr>
          </a:p>
          <a:p>
            <a:pPr marL="260350">
              <a:lnSpc>
                <a:spcPct val="100000"/>
              </a:lnSpc>
              <a:spcBef>
                <a:spcPts val="705"/>
              </a:spcBef>
            </a:pPr>
            <a:r>
              <a:rPr dirty="0" sz="1200" spc="-10">
                <a:latin typeface="Calibri"/>
                <a:cs typeface="Calibri"/>
              </a:rPr>
              <a:t>As´ı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plantean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fun</a:t>
            </a:r>
            <a:r>
              <a:rPr dirty="0" sz="1200" spc="50">
                <a:latin typeface="Calibri"/>
                <a:cs typeface="Calibri"/>
              </a:rPr>
              <a:t>ci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cuatro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nodales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497318" y="8359971"/>
            <a:ext cx="665480" cy="3924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13384" algn="l"/>
              </a:tabLst>
            </a:pPr>
            <a:r>
              <a:rPr dirty="0" sz="1200" spc="90" i="1">
                <a:latin typeface="Calibri"/>
                <a:cs typeface="Calibri"/>
              </a:rPr>
              <a:t>P</a:t>
            </a:r>
            <a:r>
              <a:rPr dirty="0" baseline="-13888" sz="1200" spc="135" i="1">
                <a:latin typeface="Calibri"/>
                <a:cs typeface="Calibri"/>
              </a:rPr>
              <a:t>G</a:t>
            </a:r>
            <a:r>
              <a:rPr dirty="0" sz="1200" spc="90" i="1">
                <a:latin typeface="Calibri"/>
                <a:cs typeface="Calibri"/>
              </a:rPr>
              <a:t>,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110" i="1">
                <a:latin typeface="Calibri"/>
                <a:cs typeface="Calibri"/>
              </a:rPr>
              <a:t>Q</a:t>
            </a:r>
            <a:r>
              <a:rPr dirty="0" baseline="-13888" sz="1200" spc="165" i="1">
                <a:latin typeface="Calibri"/>
                <a:cs typeface="Calibri"/>
              </a:rPr>
              <a:t>G</a:t>
            </a:r>
            <a:endParaRPr baseline="-13888" sz="1200">
              <a:latin typeface="Calibri"/>
              <a:cs typeface="Calibri"/>
            </a:endParaRPr>
          </a:p>
          <a:p>
            <a:pPr marL="41275">
              <a:lnSpc>
                <a:spcPct val="100000"/>
              </a:lnSpc>
              <a:spcBef>
                <a:spcPts val="10"/>
              </a:spcBef>
              <a:tabLst>
                <a:tab pos="480059" algn="l"/>
              </a:tabLst>
            </a:pPr>
            <a:r>
              <a:rPr dirty="0" sz="1200" spc="-65">
                <a:latin typeface="Lucida Sans Unicode"/>
                <a:cs typeface="Lucida Sans Unicode"/>
              </a:rPr>
              <a:t>|</a:t>
            </a:r>
            <a:r>
              <a:rPr dirty="0" sz="1200" spc="-65" i="1">
                <a:latin typeface="Calibri"/>
                <a:cs typeface="Calibri"/>
              </a:rPr>
              <a:t>V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|</a:t>
            </a:r>
            <a:r>
              <a:rPr dirty="0" sz="1200" spc="-25" i="1">
                <a:latin typeface="Calibri"/>
                <a:cs typeface="Calibri"/>
              </a:rPr>
              <a:t>,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193795" y="7909780"/>
            <a:ext cx="1250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90">
                <a:latin typeface="Cambria"/>
                <a:cs typeface="Cambria"/>
              </a:rPr>
              <a:t>⎫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193795" y="8136842"/>
            <a:ext cx="137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0">
                <a:latin typeface="Cambria"/>
                <a:cs typeface="Cambria"/>
              </a:rPr>
              <a:t>⎪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168395" y="8289229"/>
            <a:ext cx="188595" cy="5568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75">
                <a:latin typeface="Cambria"/>
                <a:cs typeface="Cambria"/>
              </a:rPr>
              <a:t>⎪</a:t>
            </a:r>
            <a:r>
              <a:rPr dirty="0" baseline="-16666" sz="1500" spc="330">
                <a:latin typeface="Cambria"/>
                <a:cs typeface="Cambria"/>
              </a:rPr>
              <a:t>⎬</a:t>
            </a:r>
            <a:endParaRPr baseline="-16666" sz="15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615"/>
              </a:spcBef>
            </a:pPr>
            <a:endParaRPr sz="1000">
              <a:latin typeface="Cambria"/>
              <a:cs typeface="Cambria"/>
            </a:endParaRPr>
          </a:p>
          <a:p>
            <a:pPr marL="38100">
              <a:lnSpc>
                <a:spcPct val="100000"/>
              </a:lnSpc>
            </a:pPr>
            <a:r>
              <a:rPr dirty="0" sz="1000" spc="140">
                <a:latin typeface="Cambria"/>
                <a:cs typeface="Cambria"/>
              </a:rPr>
              <a:t>⎪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168395" y="8821077"/>
            <a:ext cx="1885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75">
                <a:latin typeface="Cambria"/>
                <a:cs typeface="Cambria"/>
              </a:rPr>
              <a:t>⎪</a:t>
            </a:r>
            <a:r>
              <a:rPr dirty="0" baseline="-16666" sz="1500" spc="330">
                <a:latin typeface="Cambria"/>
                <a:cs typeface="Cambria"/>
              </a:rPr>
              <a:t>⎭</a:t>
            </a:r>
            <a:endParaRPr baseline="-16666" sz="1500">
              <a:latin typeface="Cambria"/>
              <a:cs typeface="Cambria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911344" y="8067673"/>
            <a:ext cx="4813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9730" algn="l"/>
              </a:tabLst>
            </a:pPr>
            <a:r>
              <a:rPr dirty="0" sz="800" spc="105" i="1">
                <a:latin typeface="Calibri"/>
                <a:cs typeface="Calibri"/>
              </a:rPr>
              <a:t>G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50" i="1">
                <a:latin typeface="Calibri"/>
                <a:cs typeface="Calibri"/>
              </a:rPr>
              <a:t>D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193795" y="7997246"/>
            <a:ext cx="22656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90">
                <a:latin typeface="Cambria"/>
                <a:cs typeface="Cambria"/>
              </a:rPr>
              <a:t>⎪</a:t>
            </a:r>
            <a:r>
              <a:rPr dirty="0" sz="1000" spc="290">
                <a:latin typeface="Cambria"/>
                <a:cs typeface="Cambria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inyectada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130">
                <a:latin typeface="Calibri"/>
                <a:cs typeface="Calibri"/>
              </a:rPr>
              <a:t>(</a:t>
            </a:r>
            <a:r>
              <a:rPr dirty="0" sz="1200" spc="130" i="1">
                <a:latin typeface="Calibri"/>
                <a:cs typeface="Calibri"/>
              </a:rPr>
              <a:t>S</a:t>
            </a:r>
            <a:r>
              <a:rPr dirty="0" sz="1200" spc="235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0">
                <a:latin typeface="Lucida Sans Unicode"/>
                <a:cs typeface="Lucida Sans Unicode"/>
              </a:rPr>
              <a:t> </a:t>
            </a:r>
            <a:r>
              <a:rPr dirty="0" sz="1200" spc="175" i="1">
                <a:latin typeface="Calibri"/>
                <a:cs typeface="Calibri"/>
              </a:rPr>
              <a:t>S</a:t>
            </a:r>
            <a:r>
              <a:rPr dirty="0" sz="1200" spc="125" i="1">
                <a:latin typeface="Calibri"/>
                <a:cs typeface="Calibri"/>
              </a:rPr>
              <a:t> 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495539" y="8177083"/>
            <a:ext cx="60833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 i="1">
                <a:latin typeface="Calibri"/>
                <a:cs typeface="Calibri"/>
              </a:rPr>
              <a:t>.activa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10" i="1">
                <a:latin typeface="Calibri"/>
                <a:cs typeface="Calibri"/>
              </a:rPr>
              <a:t>.reactiva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369048" y="8544362"/>
            <a:ext cx="6527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40" i="1">
                <a:latin typeface="Calibri"/>
                <a:cs typeface="Calibri"/>
              </a:rPr>
              <a:t> </a:t>
            </a:r>
            <a:r>
              <a:rPr dirty="0" sz="1200" spc="-10" i="1">
                <a:latin typeface="Calibri"/>
                <a:cs typeface="Calibri"/>
              </a:rPr>
              <a:t>oltaje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495539" y="8727243"/>
            <a:ext cx="70612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 i="1">
                <a:latin typeface="Calibri"/>
                <a:cs typeface="Calibri"/>
              </a:rPr>
              <a:t>.magnitud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´angulo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object 1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0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838708" y="819462"/>
            <a:ext cx="6283960" cy="53327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lvl="1" marL="660400" indent="-558800">
              <a:lnSpc>
                <a:spcPct val="100000"/>
              </a:lnSpc>
              <a:spcBef>
                <a:spcPts val="120"/>
              </a:spcBef>
              <a:buAutoNum type="arabicPeriod" startAt="6"/>
              <a:tabLst>
                <a:tab pos="660400" algn="l"/>
              </a:tabLst>
            </a:pPr>
            <a:r>
              <a:rPr dirty="0" sz="1700" spc="160" b="1">
                <a:latin typeface="Calibri"/>
                <a:cs typeface="Calibri"/>
              </a:rPr>
              <a:t>C</a:t>
            </a:r>
            <a:r>
              <a:rPr dirty="0" sz="1700" spc="155" b="1">
                <a:latin typeface="Calibri"/>
                <a:cs typeface="Calibri"/>
              </a:rPr>
              <a:t>lasificac</a:t>
            </a:r>
            <a:r>
              <a:rPr dirty="0" sz="1700" spc="140" b="1">
                <a:latin typeface="Calibri"/>
                <a:cs typeface="Calibri"/>
              </a:rPr>
              <a:t>i</a:t>
            </a:r>
            <a:r>
              <a:rPr dirty="0" sz="1700" spc="-750" b="1">
                <a:latin typeface="Calibri"/>
                <a:cs typeface="Calibri"/>
              </a:rPr>
              <a:t>o</a:t>
            </a:r>
            <a:r>
              <a:rPr dirty="0" sz="1700" spc="145" b="1">
                <a:latin typeface="Calibri"/>
                <a:cs typeface="Calibri"/>
              </a:rPr>
              <a:t>´</a:t>
            </a:r>
            <a:r>
              <a:rPr dirty="0" sz="1700" spc="155" b="1">
                <a:latin typeface="Calibri"/>
                <a:cs typeface="Calibri"/>
              </a:rPr>
              <a:t>n</a:t>
            </a:r>
            <a:r>
              <a:rPr dirty="0" sz="1700" spc="245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100" b="1">
                <a:latin typeface="Calibri"/>
                <a:cs typeface="Calibri"/>
              </a:rPr>
              <a:t>las</a:t>
            </a:r>
            <a:r>
              <a:rPr dirty="0" sz="1700" spc="275" b="1">
                <a:latin typeface="Calibri"/>
                <a:cs typeface="Calibri"/>
              </a:rPr>
              <a:t> </a:t>
            </a:r>
            <a:r>
              <a:rPr dirty="0" sz="1700" spc="100" b="1">
                <a:latin typeface="Calibri"/>
                <a:cs typeface="Calibri"/>
              </a:rPr>
              <a:t>variables</a:t>
            </a:r>
            <a:endParaRPr sz="1700">
              <a:latin typeface="Calibri"/>
              <a:cs typeface="Calibri"/>
            </a:endParaRPr>
          </a:p>
          <a:p>
            <a:pPr lvl="2" marL="473075" indent="-125095">
              <a:lnSpc>
                <a:spcPct val="100000"/>
              </a:lnSpc>
              <a:spcBef>
                <a:spcPts val="1939"/>
              </a:spcBef>
              <a:buChar char="-"/>
              <a:tabLst>
                <a:tab pos="473075" algn="l"/>
              </a:tabLst>
            </a:pP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incontrolables:</a:t>
            </a:r>
            <a:r>
              <a:rPr dirty="0" sz="1200" spc="335">
                <a:latin typeface="Calibri"/>
                <a:cs typeface="Calibri"/>
              </a:rPr>
              <a:t> </a:t>
            </a:r>
            <a:r>
              <a:rPr dirty="0" sz="1200" spc="160" i="1">
                <a:latin typeface="Calibri"/>
                <a:cs typeface="Calibri"/>
              </a:rPr>
              <a:t>P</a:t>
            </a:r>
            <a:r>
              <a:rPr dirty="0" baseline="-13888" sz="1200" spc="240" i="1">
                <a:latin typeface="Calibri"/>
                <a:cs typeface="Calibri"/>
              </a:rPr>
              <a:t>D</a:t>
            </a:r>
            <a:r>
              <a:rPr dirty="0" baseline="-13888" sz="1200" spc="480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130" i="1">
                <a:latin typeface="Calibri"/>
                <a:cs typeface="Calibri"/>
              </a:rPr>
              <a:t>Q</a:t>
            </a:r>
            <a:r>
              <a:rPr dirty="0" baseline="-13888" sz="1200" spc="195" i="1">
                <a:latin typeface="Calibri"/>
                <a:cs typeface="Calibri"/>
              </a:rPr>
              <a:t>D</a:t>
            </a:r>
            <a:endParaRPr baseline="-13888" sz="1200">
              <a:latin typeface="Calibri"/>
              <a:cs typeface="Calibri"/>
            </a:endParaRPr>
          </a:p>
          <a:p>
            <a:pPr lvl="2" marL="473075" indent="-125095">
              <a:lnSpc>
                <a:spcPct val="100000"/>
              </a:lnSpc>
              <a:spcBef>
                <a:spcPts val="969"/>
              </a:spcBef>
              <a:buChar char="-"/>
              <a:tabLst>
                <a:tab pos="473075" algn="l"/>
              </a:tabLst>
            </a:pP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control: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 spc="140" i="1">
                <a:latin typeface="Calibri"/>
                <a:cs typeface="Calibri"/>
              </a:rPr>
              <a:t>P</a:t>
            </a:r>
            <a:r>
              <a:rPr dirty="0" baseline="-13888" sz="1200" spc="209" i="1">
                <a:latin typeface="Calibri"/>
                <a:cs typeface="Calibri"/>
              </a:rPr>
              <a:t>G</a:t>
            </a:r>
            <a:r>
              <a:rPr dirty="0" baseline="-13888" sz="1200" spc="405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110" i="1">
                <a:latin typeface="Calibri"/>
                <a:cs typeface="Calibri"/>
              </a:rPr>
              <a:t>Q</a:t>
            </a:r>
            <a:r>
              <a:rPr dirty="0" baseline="-13888" sz="1200" spc="165" i="1">
                <a:latin typeface="Calibri"/>
                <a:cs typeface="Calibri"/>
              </a:rPr>
              <a:t>G</a:t>
            </a:r>
            <a:endParaRPr baseline="-13888" sz="1200">
              <a:latin typeface="Calibri"/>
              <a:cs typeface="Calibri"/>
            </a:endParaRPr>
          </a:p>
          <a:p>
            <a:pPr algn="r" lvl="2" marL="125095" marR="3988435" indent="-125095">
              <a:lnSpc>
                <a:spcPct val="100000"/>
              </a:lnSpc>
              <a:spcBef>
                <a:spcPts val="960"/>
              </a:spcBef>
              <a:buChar char="-"/>
              <a:tabLst>
                <a:tab pos="125095" algn="l"/>
              </a:tabLst>
            </a:pP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estado: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 spc="-65">
                <a:latin typeface="Lucida Sans Unicode"/>
                <a:cs typeface="Lucida Sans Unicode"/>
              </a:rPr>
              <a:t>|</a:t>
            </a:r>
            <a:r>
              <a:rPr dirty="0" sz="1200" spc="-65" i="1">
                <a:latin typeface="Calibri"/>
                <a:cs typeface="Calibri"/>
              </a:rPr>
              <a:t>V</a:t>
            </a:r>
            <a:r>
              <a:rPr dirty="0" sz="1200" spc="-15" i="1">
                <a:latin typeface="Calibri"/>
                <a:cs typeface="Calibri"/>
              </a:rPr>
              <a:t> </a:t>
            </a:r>
            <a:r>
              <a:rPr dirty="0" sz="1200" spc="-130">
                <a:latin typeface="Lucida Sans Unicode"/>
                <a:cs typeface="Lucida Sans Unicode"/>
              </a:rPr>
              <a:t>|</a:t>
            </a:r>
            <a:r>
              <a:rPr dirty="0" sz="1200" spc="15">
                <a:latin typeface="Lucida Sans Unicode"/>
                <a:cs typeface="Lucida Sans Unicode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  <a:p>
            <a:pPr lvl="2">
              <a:lnSpc>
                <a:spcPct val="100000"/>
              </a:lnSpc>
              <a:spcBef>
                <a:spcPts val="1290"/>
              </a:spcBef>
              <a:buFont typeface="Calibri"/>
              <a:buChar char="-"/>
            </a:pPr>
            <a:endParaRPr sz="1200">
              <a:latin typeface="Calibri"/>
              <a:cs typeface="Calibri"/>
            </a:endParaRPr>
          </a:p>
          <a:p>
            <a:pPr lvl="1" marL="661035" indent="-559435">
              <a:lnSpc>
                <a:spcPct val="100000"/>
              </a:lnSpc>
              <a:buAutoNum type="arabicPeriod" startAt="6"/>
              <a:tabLst>
                <a:tab pos="661035" algn="l"/>
              </a:tabLst>
            </a:pPr>
            <a:r>
              <a:rPr dirty="0" sz="1700" spc="80" b="1">
                <a:latin typeface="Calibri"/>
                <a:cs typeface="Calibri"/>
              </a:rPr>
              <a:t>L´ımites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150" b="1">
                <a:latin typeface="Calibri"/>
                <a:cs typeface="Calibri"/>
              </a:rPr>
              <a:t>p</a:t>
            </a:r>
            <a:r>
              <a:rPr dirty="0" sz="1700" spc="140" b="1">
                <a:latin typeface="Calibri"/>
                <a:cs typeface="Calibri"/>
              </a:rPr>
              <a:t>r</a:t>
            </a:r>
            <a:r>
              <a:rPr dirty="0" sz="1700" spc="-695" b="1">
                <a:latin typeface="Calibri"/>
                <a:cs typeface="Calibri"/>
              </a:rPr>
              <a:t>a</a:t>
            </a:r>
            <a:r>
              <a:rPr dirty="0" sz="1700" spc="130" b="1">
                <a:latin typeface="Calibri"/>
                <a:cs typeface="Calibri"/>
              </a:rPr>
              <a:t>´</a:t>
            </a:r>
            <a:r>
              <a:rPr dirty="0" sz="1700" spc="150" b="1">
                <a:latin typeface="Calibri"/>
                <a:cs typeface="Calibri"/>
              </a:rPr>
              <a:t>c</a:t>
            </a:r>
            <a:r>
              <a:rPr dirty="0" sz="1700" spc="145" b="1">
                <a:latin typeface="Calibri"/>
                <a:cs typeface="Calibri"/>
              </a:rPr>
              <a:t>ti</a:t>
            </a:r>
            <a:r>
              <a:rPr dirty="0" sz="1700" spc="150" b="1">
                <a:latin typeface="Calibri"/>
                <a:cs typeface="Calibri"/>
              </a:rPr>
              <a:t>c</a:t>
            </a:r>
            <a:r>
              <a:rPr dirty="0" sz="1700" spc="155" b="1">
                <a:latin typeface="Calibri"/>
                <a:cs typeface="Calibri"/>
              </a:rPr>
              <a:t>o</a:t>
            </a:r>
            <a:r>
              <a:rPr dirty="0" sz="1700" spc="150" b="1">
                <a:latin typeface="Calibri"/>
                <a:cs typeface="Calibri"/>
              </a:rPr>
              <a:t>s</a:t>
            </a:r>
            <a:r>
              <a:rPr dirty="0" sz="1700" spc="265" b="1">
                <a:latin typeface="Calibri"/>
                <a:cs typeface="Calibri"/>
              </a:rPr>
              <a:t> </a:t>
            </a:r>
            <a:r>
              <a:rPr dirty="0" sz="1700" spc="90" b="1">
                <a:latin typeface="Calibri"/>
                <a:cs typeface="Calibri"/>
              </a:rPr>
              <a:t>de</a:t>
            </a:r>
            <a:r>
              <a:rPr dirty="0" sz="1700" spc="265" b="1">
                <a:latin typeface="Calibri"/>
                <a:cs typeface="Calibri"/>
              </a:rPr>
              <a:t> </a:t>
            </a:r>
            <a:r>
              <a:rPr dirty="0" sz="1700" spc="100" b="1">
                <a:latin typeface="Calibri"/>
                <a:cs typeface="Calibri"/>
              </a:rPr>
              <a:t>las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100" b="1">
                <a:latin typeface="Calibri"/>
                <a:cs typeface="Calibri"/>
              </a:rPr>
              <a:t>variables</a:t>
            </a:r>
            <a:endParaRPr sz="1700">
              <a:latin typeface="Calibri"/>
              <a:cs typeface="Calibri"/>
            </a:endParaRPr>
          </a:p>
          <a:p>
            <a:pPr marL="471170" indent="-149225">
              <a:lnSpc>
                <a:spcPct val="100000"/>
              </a:lnSpc>
              <a:spcBef>
                <a:spcPts val="1939"/>
              </a:spcBef>
              <a:buFont typeface="Lucida Sans Unicode"/>
              <a:buChar char="•"/>
              <a:tabLst>
                <a:tab pos="471170" algn="l"/>
              </a:tabLst>
            </a:pP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estado</a:t>
            </a:r>
            <a:endParaRPr sz="1200">
              <a:latin typeface="Calibri"/>
              <a:cs typeface="Calibri"/>
            </a:endParaRPr>
          </a:p>
          <a:p>
            <a:pPr algn="r" lvl="1" marL="160655" marR="4014470" indent="-160655">
              <a:lnSpc>
                <a:spcPct val="100000"/>
              </a:lnSpc>
              <a:spcBef>
                <a:spcPts val="960"/>
              </a:spcBef>
              <a:buFont typeface="Calibri"/>
              <a:buChar char="–"/>
              <a:tabLst>
                <a:tab pos="160655" algn="l"/>
              </a:tabLst>
            </a:pP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i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baseline="-13888" sz="1200" i="1">
                <a:latin typeface="Calibri"/>
                <a:cs typeface="Calibri"/>
              </a:rPr>
              <a:t>min</a:t>
            </a:r>
            <a:r>
              <a:rPr dirty="0" baseline="-13888" sz="1200" spc="502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≤</a:t>
            </a:r>
            <a:r>
              <a:rPr dirty="0" sz="1200" spc="80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i</a:t>
            </a:r>
            <a:r>
              <a:rPr dirty="0" sz="1200">
                <a:latin typeface="Lucida Sans Unicode"/>
                <a:cs typeface="Lucida Sans Unicode"/>
              </a:rPr>
              <a:t>|≤</a:t>
            </a:r>
            <a:r>
              <a:rPr dirty="0" sz="1200" spc="6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|</a:t>
            </a:r>
            <a:r>
              <a:rPr dirty="0" sz="1200" spc="-10" i="1">
                <a:latin typeface="Calibri"/>
                <a:cs typeface="Calibri"/>
              </a:rPr>
              <a:t>V</a:t>
            </a:r>
            <a:r>
              <a:rPr dirty="0" baseline="-13888" sz="1200" spc="-15" i="1">
                <a:latin typeface="Calibri"/>
                <a:cs typeface="Calibri"/>
              </a:rPr>
              <a:t>i</a:t>
            </a:r>
            <a:r>
              <a:rPr dirty="0" sz="1200" spc="-10">
                <a:latin typeface="Lucida Sans Unicode"/>
                <a:cs typeface="Lucida Sans Unicode"/>
              </a:rPr>
              <a:t>|</a:t>
            </a:r>
            <a:r>
              <a:rPr dirty="0" baseline="-13888" sz="1200" spc="-15" i="1">
                <a:latin typeface="Calibri"/>
                <a:cs typeface="Calibri"/>
              </a:rPr>
              <a:t>max</a:t>
            </a:r>
            <a:endParaRPr baseline="-13888" sz="1200">
              <a:latin typeface="Calibri"/>
              <a:cs typeface="Calibri"/>
            </a:endParaRPr>
          </a:p>
          <a:p>
            <a:pPr marL="799465">
              <a:lnSpc>
                <a:spcPct val="100000"/>
              </a:lnSpc>
              <a:spcBef>
                <a:spcPts val="240"/>
              </a:spcBef>
              <a:tabLst>
                <a:tab pos="3681095" algn="l"/>
              </a:tabLst>
            </a:pPr>
            <a:r>
              <a:rPr dirty="0" sz="1200">
                <a:latin typeface="Calibri"/>
                <a:cs typeface="Calibri"/>
              </a:rPr>
              <a:t>L´ımite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m´ınimo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estabilidad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110">
                <a:latin typeface="Calibri"/>
                <a:cs typeface="Calibri"/>
              </a:rPr>
              <a:t>m</a:t>
            </a:r>
            <a:r>
              <a:rPr dirty="0" sz="1200" spc="105">
                <a:latin typeface="Calibri"/>
                <a:cs typeface="Calibri"/>
              </a:rPr>
              <a:t>´</a:t>
            </a:r>
            <a:r>
              <a:rPr dirty="0" sz="1200" spc="110">
                <a:latin typeface="Calibri"/>
                <a:cs typeface="Calibri"/>
              </a:rPr>
              <a:t>x</a:t>
            </a:r>
            <a:r>
              <a:rPr dirty="0" sz="1200" spc="114">
                <a:latin typeface="Calibri"/>
                <a:cs typeface="Calibri"/>
              </a:rPr>
              <a:t>i</a:t>
            </a:r>
            <a:r>
              <a:rPr dirty="0" sz="1200" spc="110">
                <a:latin typeface="Calibri"/>
                <a:cs typeface="Calibri"/>
              </a:rPr>
              <a:t>m</a:t>
            </a:r>
            <a:r>
              <a:rPr dirty="0" sz="1200" spc="-3279">
                <a:latin typeface="Calibri"/>
                <a:cs typeface="Calibri"/>
              </a:rPr>
              <a:t>o</a:t>
            </a:r>
            <a:r>
              <a:rPr dirty="0" sz="1200" spc="114">
                <a:latin typeface="Calibri"/>
                <a:cs typeface="Calibri"/>
              </a:rPr>
              <a:t>a</a:t>
            </a:r>
            <a:r>
              <a:rPr dirty="0" sz="1200">
                <a:latin typeface="Calibri"/>
                <a:cs typeface="Calibri"/>
              </a:rPr>
              <a:t>	por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aislamiento.</a:t>
            </a:r>
            <a:endParaRPr sz="1200">
              <a:latin typeface="Calibri"/>
              <a:cs typeface="Calibri"/>
            </a:endParaRPr>
          </a:p>
          <a:p>
            <a:pPr lvl="1" marL="800100" indent="-160655">
              <a:lnSpc>
                <a:spcPct val="100000"/>
              </a:lnSpc>
              <a:spcBef>
                <a:spcPts val="465"/>
              </a:spcBef>
              <a:buFont typeface="Calibri"/>
              <a:buChar char="–"/>
              <a:tabLst>
                <a:tab pos="800100" algn="l"/>
              </a:tabLst>
            </a:pPr>
            <a:r>
              <a:rPr dirty="0" sz="1200">
                <a:latin typeface="Calibri"/>
                <a:cs typeface="Calibri"/>
              </a:rPr>
              <a:t>Capacidad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transmisi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|</a:t>
            </a: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baseline="-13888" sz="1200" spc="-37" i="1">
                <a:latin typeface="Calibri"/>
                <a:cs typeface="Calibri"/>
              </a:rPr>
              <a:t>i</a:t>
            </a:r>
            <a:r>
              <a:rPr dirty="0" baseline="-13888" sz="1200" spc="19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 i="1">
                <a:latin typeface="Calibri"/>
                <a:cs typeface="Calibri"/>
              </a:rPr>
              <a:t>J</a:t>
            </a:r>
            <a:r>
              <a:rPr dirty="0" baseline="-13888" sz="1200" spc="-67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spc="270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≤</a:t>
            </a:r>
            <a:r>
              <a:rPr dirty="0" sz="1200" spc="275">
                <a:latin typeface="Lucida Sans Unicode"/>
                <a:cs typeface="Lucida Sans Unicode"/>
              </a:rPr>
              <a:t> </a:t>
            </a:r>
            <a:r>
              <a:rPr dirty="0" sz="1200" spc="65" i="1">
                <a:latin typeface="Calibri"/>
                <a:cs typeface="Calibri"/>
              </a:rPr>
              <a:t>max</a:t>
            </a:r>
            <a:r>
              <a:rPr dirty="0" sz="1200" spc="55" i="1">
                <a:latin typeface="Calibri"/>
                <a:cs typeface="Calibri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|</a:t>
            </a: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baseline="-13888" sz="1200" spc="-37" i="1">
                <a:latin typeface="Calibri"/>
                <a:cs typeface="Calibri"/>
              </a:rPr>
              <a:t>i</a:t>
            </a:r>
            <a:r>
              <a:rPr dirty="0" baseline="-13888" sz="1200" spc="19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 i="1">
                <a:latin typeface="Calibri"/>
                <a:cs typeface="Calibri"/>
              </a:rPr>
              <a:t>J</a:t>
            </a:r>
            <a:r>
              <a:rPr dirty="0" baseline="-13888" sz="1200" spc="-67" i="1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|</a:t>
            </a:r>
            <a:endParaRPr sz="1200">
              <a:latin typeface="Lucida Sans Unicode"/>
              <a:cs typeface="Lucida Sans Unicode"/>
            </a:endParaRPr>
          </a:p>
          <a:p>
            <a:pPr marL="471170" indent="-149225">
              <a:lnSpc>
                <a:spcPct val="100000"/>
              </a:lnSpc>
              <a:spcBef>
                <a:spcPts val="975"/>
              </a:spcBef>
              <a:buFont typeface="Lucida Sans Unicode"/>
              <a:buChar char="•"/>
              <a:tabLst>
                <a:tab pos="471170" algn="l"/>
              </a:tabLst>
            </a:pP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control</a:t>
            </a:r>
            <a:endParaRPr sz="1200">
              <a:latin typeface="Calibri"/>
              <a:cs typeface="Calibri"/>
            </a:endParaRPr>
          </a:p>
          <a:p>
            <a:pPr algn="just" marL="473075">
              <a:lnSpc>
                <a:spcPct val="100000"/>
              </a:lnSpc>
              <a:spcBef>
                <a:spcPts val="780"/>
              </a:spcBef>
            </a:pPr>
            <a:r>
              <a:rPr dirty="0" baseline="13888" sz="1800" spc="209" i="1">
                <a:latin typeface="Calibri"/>
                <a:cs typeface="Calibri"/>
              </a:rPr>
              <a:t>P</a:t>
            </a:r>
            <a:r>
              <a:rPr dirty="0" baseline="6944" sz="1200" spc="209" i="1">
                <a:latin typeface="Calibri"/>
                <a:cs typeface="Calibri"/>
              </a:rPr>
              <a:t>G</a:t>
            </a:r>
            <a:r>
              <a:rPr dirty="0" sz="600" spc="140" i="1">
                <a:latin typeface="Calibri"/>
                <a:cs typeface="Calibri"/>
              </a:rPr>
              <a:t>min</a:t>
            </a:r>
            <a:r>
              <a:rPr dirty="0" sz="600" spc="280" i="1">
                <a:latin typeface="Calibri"/>
                <a:cs typeface="Calibri"/>
              </a:rPr>
              <a:t> </a:t>
            </a:r>
            <a:r>
              <a:rPr dirty="0" baseline="13888" sz="1800">
                <a:latin typeface="Lucida Sans Unicode"/>
                <a:cs typeface="Lucida Sans Unicode"/>
              </a:rPr>
              <a:t>≤</a:t>
            </a:r>
            <a:r>
              <a:rPr dirty="0" baseline="13888" sz="1800" spc="-67">
                <a:latin typeface="Lucida Sans Unicode"/>
                <a:cs typeface="Lucida Sans Unicode"/>
              </a:rPr>
              <a:t> </a:t>
            </a:r>
            <a:r>
              <a:rPr dirty="0" baseline="13888" sz="1800" spc="202" i="1">
                <a:latin typeface="Calibri"/>
                <a:cs typeface="Calibri"/>
              </a:rPr>
              <a:t>P</a:t>
            </a:r>
            <a:r>
              <a:rPr dirty="0" baseline="6944" sz="1200" spc="202" i="1">
                <a:latin typeface="Calibri"/>
                <a:cs typeface="Calibri"/>
              </a:rPr>
              <a:t>G</a:t>
            </a:r>
            <a:r>
              <a:rPr dirty="0" sz="600" spc="135" i="1">
                <a:latin typeface="Calibri"/>
                <a:cs typeface="Calibri"/>
              </a:rPr>
              <a:t>i</a:t>
            </a:r>
            <a:r>
              <a:rPr dirty="0" sz="600" spc="290" i="1">
                <a:latin typeface="Calibri"/>
                <a:cs typeface="Calibri"/>
              </a:rPr>
              <a:t> </a:t>
            </a:r>
            <a:r>
              <a:rPr dirty="0" baseline="13888" sz="1800">
                <a:latin typeface="Lucida Sans Unicode"/>
                <a:cs typeface="Lucida Sans Unicode"/>
              </a:rPr>
              <a:t>≤</a:t>
            </a:r>
            <a:r>
              <a:rPr dirty="0" baseline="13888" sz="1800" spc="-82">
                <a:latin typeface="Lucida Sans Unicode"/>
                <a:cs typeface="Lucida Sans Unicode"/>
              </a:rPr>
              <a:t> </a:t>
            </a:r>
            <a:r>
              <a:rPr dirty="0" baseline="13888" sz="1800" spc="202" i="1">
                <a:latin typeface="Calibri"/>
                <a:cs typeface="Calibri"/>
              </a:rPr>
              <a:t>P</a:t>
            </a:r>
            <a:r>
              <a:rPr dirty="0" baseline="6944" sz="1200" spc="202" i="1">
                <a:latin typeface="Calibri"/>
                <a:cs typeface="Calibri"/>
              </a:rPr>
              <a:t>G</a:t>
            </a:r>
            <a:r>
              <a:rPr dirty="0" sz="600" spc="135" i="1">
                <a:latin typeface="Calibri"/>
                <a:cs typeface="Calibri"/>
              </a:rPr>
              <a:t>max</a:t>
            </a:r>
            <a:r>
              <a:rPr dirty="0" sz="600" spc="-40" i="1">
                <a:latin typeface="Calibri"/>
                <a:cs typeface="Calibri"/>
              </a:rPr>
              <a:t> </a:t>
            </a:r>
            <a:r>
              <a:rPr dirty="0" baseline="13888" sz="1800" spc="-15">
                <a:latin typeface="Calibri"/>
                <a:cs typeface="Calibri"/>
              </a:rPr>
              <a:t>;</a:t>
            </a:r>
            <a:r>
              <a:rPr dirty="0" baseline="13888" sz="1800" spc="-104">
                <a:latin typeface="Calibri"/>
                <a:cs typeface="Calibri"/>
              </a:rPr>
              <a:t> </a:t>
            </a:r>
            <a:r>
              <a:rPr dirty="0" baseline="13888" sz="1800" spc="209" i="1">
                <a:latin typeface="Calibri"/>
                <a:cs typeface="Calibri"/>
              </a:rPr>
              <a:t>Q</a:t>
            </a:r>
            <a:r>
              <a:rPr dirty="0" baseline="6944" sz="1200" spc="209" i="1">
                <a:latin typeface="Calibri"/>
                <a:cs typeface="Calibri"/>
              </a:rPr>
              <a:t>G</a:t>
            </a:r>
            <a:r>
              <a:rPr dirty="0" sz="600" spc="140" i="1">
                <a:latin typeface="Calibri"/>
                <a:cs typeface="Calibri"/>
              </a:rPr>
              <a:t>min</a:t>
            </a:r>
            <a:r>
              <a:rPr dirty="0" sz="600" spc="295" i="1">
                <a:latin typeface="Calibri"/>
                <a:cs typeface="Calibri"/>
              </a:rPr>
              <a:t> </a:t>
            </a:r>
            <a:r>
              <a:rPr dirty="0" baseline="13888" sz="1800">
                <a:latin typeface="Lucida Sans Unicode"/>
                <a:cs typeface="Lucida Sans Unicode"/>
              </a:rPr>
              <a:t>≤</a:t>
            </a:r>
            <a:r>
              <a:rPr dirty="0" baseline="13888" sz="1800" spc="-82">
                <a:latin typeface="Lucida Sans Unicode"/>
                <a:cs typeface="Lucida Sans Unicode"/>
              </a:rPr>
              <a:t> </a:t>
            </a:r>
            <a:r>
              <a:rPr dirty="0" baseline="13888" sz="1800" spc="195" i="1">
                <a:latin typeface="Calibri"/>
                <a:cs typeface="Calibri"/>
              </a:rPr>
              <a:t>Q</a:t>
            </a:r>
            <a:r>
              <a:rPr dirty="0" baseline="6944" sz="1200" spc="195" i="1">
                <a:latin typeface="Calibri"/>
                <a:cs typeface="Calibri"/>
              </a:rPr>
              <a:t>G</a:t>
            </a:r>
            <a:r>
              <a:rPr dirty="0" sz="600" spc="130" i="1">
                <a:latin typeface="Calibri"/>
                <a:cs typeface="Calibri"/>
              </a:rPr>
              <a:t>i</a:t>
            </a:r>
            <a:r>
              <a:rPr dirty="0" sz="600" spc="290" i="1">
                <a:latin typeface="Calibri"/>
                <a:cs typeface="Calibri"/>
              </a:rPr>
              <a:t> </a:t>
            </a:r>
            <a:r>
              <a:rPr dirty="0" baseline="13888" sz="1800">
                <a:latin typeface="Lucida Sans Unicode"/>
                <a:cs typeface="Lucida Sans Unicode"/>
              </a:rPr>
              <a:t>≤</a:t>
            </a:r>
            <a:r>
              <a:rPr dirty="0" baseline="13888" sz="1800" spc="-75">
                <a:latin typeface="Lucida Sans Unicode"/>
                <a:cs typeface="Lucida Sans Unicode"/>
              </a:rPr>
              <a:t> </a:t>
            </a:r>
            <a:r>
              <a:rPr dirty="0" baseline="13888" sz="1800" spc="172" i="1">
                <a:latin typeface="Calibri"/>
                <a:cs typeface="Calibri"/>
              </a:rPr>
              <a:t>Q</a:t>
            </a:r>
            <a:r>
              <a:rPr dirty="0" baseline="6944" sz="1200" spc="172" i="1">
                <a:latin typeface="Calibri"/>
                <a:cs typeface="Calibri"/>
              </a:rPr>
              <a:t>G</a:t>
            </a:r>
            <a:r>
              <a:rPr dirty="0" sz="600" spc="114" i="1">
                <a:latin typeface="Calibri"/>
                <a:cs typeface="Calibri"/>
              </a:rPr>
              <a:t>max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endParaRPr sz="600">
              <a:latin typeface="Calibri"/>
              <a:cs typeface="Calibri"/>
            </a:endParaRPr>
          </a:p>
          <a:p>
            <a:pPr lvl="1" marL="661035" indent="-559435">
              <a:lnSpc>
                <a:spcPct val="100000"/>
              </a:lnSpc>
              <a:buAutoNum type="arabicPeriod" startAt="8"/>
              <a:tabLst>
                <a:tab pos="661035" algn="l"/>
              </a:tabLst>
            </a:pPr>
            <a:r>
              <a:rPr dirty="0" sz="1700" spc="190" b="1">
                <a:latin typeface="Calibri"/>
                <a:cs typeface="Calibri"/>
              </a:rPr>
              <a:t>Tipos</a:t>
            </a:r>
            <a:r>
              <a:rPr dirty="0" sz="1700" spc="270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254" b="1">
                <a:latin typeface="Calibri"/>
                <a:cs typeface="Calibri"/>
              </a:rPr>
              <a:t> </a:t>
            </a:r>
            <a:r>
              <a:rPr dirty="0" sz="1700" spc="155" b="1">
                <a:latin typeface="Calibri"/>
                <a:cs typeface="Calibri"/>
              </a:rPr>
              <a:t>Nodos</a:t>
            </a:r>
            <a:r>
              <a:rPr dirty="0" sz="1700" spc="254" b="1">
                <a:latin typeface="Calibri"/>
                <a:cs typeface="Calibri"/>
              </a:rPr>
              <a:t> </a:t>
            </a:r>
            <a:r>
              <a:rPr dirty="0" sz="1700" spc="160" b="1">
                <a:latin typeface="Calibri"/>
                <a:cs typeface="Calibri"/>
              </a:rPr>
              <a:t>(Cl</a:t>
            </a:r>
            <a:r>
              <a:rPr dirty="0" sz="1700" spc="155" b="1">
                <a:latin typeface="Calibri"/>
                <a:cs typeface="Calibri"/>
              </a:rPr>
              <a:t>a</a:t>
            </a:r>
            <a:r>
              <a:rPr dirty="0" sz="1700" spc="165" b="1">
                <a:latin typeface="Calibri"/>
                <a:cs typeface="Calibri"/>
              </a:rPr>
              <a:t>s</a:t>
            </a:r>
            <a:r>
              <a:rPr dirty="0" sz="1700" spc="160" b="1">
                <a:latin typeface="Calibri"/>
                <a:cs typeface="Calibri"/>
              </a:rPr>
              <a:t>ific</a:t>
            </a:r>
            <a:r>
              <a:rPr dirty="0" sz="1700" spc="155" b="1">
                <a:latin typeface="Calibri"/>
                <a:cs typeface="Calibri"/>
              </a:rPr>
              <a:t>a</a:t>
            </a:r>
            <a:r>
              <a:rPr dirty="0" sz="1700" spc="160" b="1">
                <a:latin typeface="Calibri"/>
                <a:cs typeface="Calibri"/>
              </a:rPr>
              <a:t>c</a:t>
            </a:r>
            <a:r>
              <a:rPr dirty="0" sz="1700" spc="145" b="1">
                <a:latin typeface="Calibri"/>
                <a:cs typeface="Calibri"/>
              </a:rPr>
              <a:t>i</a:t>
            </a:r>
            <a:r>
              <a:rPr dirty="0" sz="1700" spc="-745" b="1">
                <a:latin typeface="Calibri"/>
                <a:cs typeface="Calibri"/>
              </a:rPr>
              <a:t>o</a:t>
            </a:r>
            <a:r>
              <a:rPr dirty="0" sz="1700" spc="150" b="1">
                <a:latin typeface="Calibri"/>
                <a:cs typeface="Calibri"/>
              </a:rPr>
              <a:t>´</a:t>
            </a:r>
            <a:r>
              <a:rPr dirty="0" sz="1700" spc="160" b="1">
                <a:latin typeface="Calibri"/>
                <a:cs typeface="Calibri"/>
              </a:rPr>
              <a:t>n</a:t>
            </a:r>
            <a:r>
              <a:rPr dirty="0" sz="1700" spc="240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254" b="1">
                <a:latin typeface="Calibri"/>
                <a:cs typeface="Calibri"/>
              </a:rPr>
              <a:t> </a:t>
            </a:r>
            <a:r>
              <a:rPr dirty="0" sz="1700" spc="90" b="1">
                <a:latin typeface="Calibri"/>
                <a:cs typeface="Calibri"/>
              </a:rPr>
              <a:t>los</a:t>
            </a:r>
            <a:r>
              <a:rPr dirty="0" sz="1700" spc="254" b="1">
                <a:latin typeface="Calibri"/>
                <a:cs typeface="Calibri"/>
              </a:rPr>
              <a:t> </a:t>
            </a:r>
            <a:r>
              <a:rPr dirty="0" sz="1700" spc="155" b="1">
                <a:latin typeface="Calibri"/>
                <a:cs typeface="Calibri"/>
              </a:rPr>
              <a:t>Nodos)</a:t>
            </a:r>
            <a:endParaRPr sz="1700">
              <a:latin typeface="Calibri"/>
              <a:cs typeface="Calibri"/>
            </a:endParaRPr>
          </a:p>
          <a:p>
            <a:pPr lvl="2" marL="471170" indent="-149225">
              <a:lnSpc>
                <a:spcPct val="100000"/>
              </a:lnSpc>
              <a:spcBef>
                <a:spcPts val="2014"/>
              </a:spcBef>
              <a:buFont typeface="Lucida Sans Unicode"/>
              <a:buChar char="•"/>
              <a:tabLst>
                <a:tab pos="471170" algn="l"/>
              </a:tabLst>
            </a:pP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Flotante,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Slack,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holgura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referencia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(V,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sz="1200" spc="-2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algn="just" marL="473075" marR="55880">
              <a:lnSpc>
                <a:spcPct val="100400"/>
              </a:lnSpc>
              <a:spcBef>
                <a:spcPts val="475"/>
              </a:spcBef>
            </a:pPr>
            <a:r>
              <a:rPr dirty="0" sz="1200" spc="-430">
                <a:latin typeface="Calibri"/>
                <a:cs typeface="Calibri"/>
              </a:rPr>
              <a:t>E</a:t>
            </a:r>
            <a:r>
              <a:rPr dirty="0" baseline="13888" sz="1800" spc="277">
                <a:latin typeface="Calibri"/>
                <a:cs typeface="Calibri"/>
              </a:rPr>
              <a:t>´</a:t>
            </a:r>
            <a:r>
              <a:rPr dirty="0" sz="1200" spc="75">
                <a:latin typeface="Calibri"/>
                <a:cs typeface="Calibri"/>
              </a:rPr>
              <a:t>st</a:t>
            </a:r>
            <a:r>
              <a:rPr dirty="0" sz="1200" spc="85">
                <a:latin typeface="Calibri"/>
                <a:cs typeface="Calibri"/>
              </a:rPr>
              <a:t>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encargado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establecer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balance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global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sistema,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decir,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asume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sobrantes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(faltantes)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otros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nodos,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m</a:t>
            </a:r>
            <a:r>
              <a:rPr dirty="0" sz="1200" spc="-459">
                <a:latin typeface="Calibri"/>
                <a:cs typeface="Calibri"/>
              </a:rPr>
              <a:t>a</a:t>
            </a:r>
            <a:r>
              <a:rPr dirty="0" sz="1200" spc="110">
                <a:latin typeface="Calibri"/>
                <a:cs typeface="Calibri"/>
              </a:rPr>
              <a:t>´</a:t>
            </a:r>
            <a:r>
              <a:rPr dirty="0" sz="1200" spc="114">
                <a:latin typeface="Calibri"/>
                <a:cs typeface="Calibri"/>
              </a:rPr>
              <a:t>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p´erdidas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sistema.</a:t>
            </a:r>
            <a:r>
              <a:rPr dirty="0" sz="1200" spc="475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Es </a:t>
            </a:r>
            <a:r>
              <a:rPr dirty="0" sz="1200">
                <a:latin typeface="Calibri"/>
                <a:cs typeface="Calibri"/>
              </a:rPr>
              <a:t>planteado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manera: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359911" y="6303485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419347" y="6292213"/>
            <a:ext cx="6699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91185" algn="l"/>
              </a:tabLst>
            </a:pPr>
            <a:r>
              <a:rPr dirty="0" sz="800" spc="45" i="1">
                <a:latin typeface="Calibri"/>
                <a:cs typeface="Calibri"/>
              </a:rPr>
              <a:t>n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3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940555" y="6303485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364484" y="6607681"/>
            <a:ext cx="7791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91185" algn="l"/>
              </a:tabLst>
            </a:pPr>
            <a:r>
              <a:rPr dirty="0" sz="800" spc="100" i="1">
                <a:latin typeface="Calibri"/>
                <a:cs typeface="Calibri"/>
              </a:rPr>
              <a:t>i</a:t>
            </a:r>
            <a:r>
              <a:rPr dirty="0" sz="800" spc="100">
                <a:latin typeface="Calibri"/>
                <a:cs typeface="Calibri"/>
              </a:rPr>
              <a:t>=1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100" i="1">
                <a:latin typeface="Calibri"/>
                <a:cs typeface="Calibri"/>
              </a:rPr>
              <a:t>i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568700" y="6404671"/>
            <a:ext cx="10941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91185" algn="l"/>
                <a:tab pos="827405" algn="l"/>
              </a:tabLst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215" i="1">
                <a:latin typeface="Calibri"/>
                <a:cs typeface="Calibri"/>
              </a:rPr>
              <a:t> 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75" i="1">
                <a:latin typeface="Calibri"/>
                <a:cs typeface="Calibri"/>
              </a:rPr>
              <a:t>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664711" y="6478141"/>
            <a:ext cx="13392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91185" algn="l"/>
                <a:tab pos="984885" algn="l"/>
              </a:tabLst>
            </a:pPr>
            <a:r>
              <a:rPr dirty="0" sz="800" spc="105" i="1">
                <a:latin typeface="Calibri"/>
                <a:cs typeface="Calibri"/>
              </a:rPr>
              <a:t>G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50" i="1">
                <a:latin typeface="Calibri"/>
                <a:cs typeface="Calibri"/>
              </a:rPr>
              <a:t>D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600" spc="-10">
                <a:latin typeface="Calibri"/>
                <a:cs typeface="Calibri"/>
              </a:rPr>
              <a:t>p´erdidas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299463" y="6884730"/>
            <a:ext cx="5774055" cy="1198880"/>
          </a:xfrm>
          <a:prstGeom prst="rect">
            <a:avLst/>
          </a:prstGeom>
        </p:spPr>
        <p:txBody>
          <a:bodyPr wrap="square" lIns="0" tIns="10795" rIns="0" bIns="0" rtlCol="0" vert="horz">
            <a:spAutoFit/>
          </a:bodyPr>
          <a:lstStyle/>
          <a:p>
            <a:pPr algn="just" marL="12700" marR="5715">
              <a:lnSpc>
                <a:spcPct val="100800"/>
              </a:lnSpc>
              <a:spcBef>
                <a:spcPts val="85"/>
              </a:spcBef>
            </a:pPr>
            <a:r>
              <a:rPr dirty="0" sz="1200">
                <a:latin typeface="Calibri"/>
                <a:cs typeface="Calibri"/>
              </a:rPr>
              <a:t>Generalmente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selecciona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mayor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g</a:t>
            </a:r>
            <a:r>
              <a:rPr dirty="0" sz="1200" spc="45">
                <a:latin typeface="Calibri"/>
                <a:cs typeface="Calibri"/>
              </a:rPr>
              <a:t>ener</a:t>
            </a:r>
            <a:r>
              <a:rPr dirty="0" sz="1200" spc="55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c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n.</a:t>
            </a:r>
            <a:r>
              <a:rPr dirty="0" sz="1200" spc="4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generador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d</a:t>
            </a:r>
            <a:r>
              <a:rPr dirty="0" sz="1200" spc="50">
                <a:latin typeface="Calibri"/>
                <a:cs typeface="Calibri"/>
              </a:rPr>
              <a:t>e</a:t>
            </a:r>
            <a:r>
              <a:rPr dirty="0" sz="1200" spc="90">
                <a:latin typeface="Calibri"/>
                <a:cs typeface="Calibri"/>
              </a:rPr>
              <a:t>b</a:t>
            </a:r>
            <a:r>
              <a:rPr dirty="0" sz="1200" spc="50">
                <a:latin typeface="Calibri"/>
                <a:cs typeface="Calibri"/>
              </a:rPr>
              <a:t>e</a:t>
            </a:r>
            <a:r>
              <a:rPr dirty="0" sz="1200" spc="55">
                <a:latin typeface="Calibri"/>
                <a:cs typeface="Calibri"/>
              </a:rPr>
              <a:t>r</a:t>
            </a:r>
            <a:r>
              <a:rPr dirty="0" sz="1200" spc="-520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tener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suficiente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cantidad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reactivos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control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magnitud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voltaje.</a:t>
            </a:r>
            <a:endParaRPr sz="1200">
              <a:latin typeface="Calibri"/>
              <a:cs typeface="Calibri"/>
            </a:endParaRPr>
          </a:p>
          <a:p>
            <a:pPr algn="just" marL="12700" marR="5080">
              <a:lnSpc>
                <a:spcPct val="100400"/>
              </a:lnSpc>
              <a:spcBef>
                <a:spcPts val="470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supone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conocida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todos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generadores,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excepto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denominado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slack,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corresponde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generador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mayor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capacidad;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ade</a:t>
            </a:r>
            <a:r>
              <a:rPr dirty="0" sz="1200" spc="60">
                <a:latin typeface="Calibri"/>
                <a:cs typeface="Calibri"/>
              </a:rPr>
              <a:t>m</a:t>
            </a:r>
            <a:r>
              <a:rPr dirty="0" sz="1200" spc="-505">
                <a:latin typeface="Calibri"/>
                <a:cs typeface="Calibri"/>
              </a:rPr>
              <a:t>a</a:t>
            </a:r>
            <a:r>
              <a:rPr dirty="0" sz="1200" spc="65">
                <a:latin typeface="Calibri"/>
                <a:cs typeface="Calibri"/>
              </a:rPr>
              <a:t>´</a:t>
            </a:r>
            <a:r>
              <a:rPr dirty="0" sz="1200" spc="70">
                <a:latin typeface="Calibri"/>
                <a:cs typeface="Calibri"/>
              </a:rPr>
              <a:t>s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demandas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conocidas.</a:t>
            </a:r>
            <a:endParaRPr sz="1200">
              <a:latin typeface="Calibri"/>
              <a:cs typeface="Calibri"/>
            </a:endParaRPr>
          </a:p>
          <a:p>
            <a:pPr algn="r" marR="1774189">
              <a:lnSpc>
                <a:spcPct val="100000"/>
              </a:lnSpc>
              <a:spcBef>
                <a:spcPts val="580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153659" y="7949404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576092" y="8020932"/>
            <a:ext cx="3213100" cy="4495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57450" marR="55880" indent="-2394585">
              <a:lnSpc>
                <a:spcPct val="115799"/>
              </a:lnSpc>
              <a:spcBef>
                <a:spcPts val="100"/>
              </a:spcBef>
              <a:tabLst>
                <a:tab pos="2969260" algn="l"/>
              </a:tabLst>
            </a:pP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conocida</a:t>
            </a:r>
            <a:r>
              <a:rPr dirty="0" sz="1200" spc="459">
                <a:latin typeface="Calibri"/>
                <a:cs typeface="Calibri"/>
              </a:rPr>
              <a:t> </a:t>
            </a:r>
            <a:r>
              <a:rPr dirty="0" sz="1200" spc="130" i="1">
                <a:latin typeface="Calibri"/>
                <a:cs typeface="Calibri"/>
              </a:rPr>
              <a:t>P</a:t>
            </a:r>
            <a:r>
              <a:rPr dirty="0" baseline="-13888" sz="1200" spc="195" i="1">
                <a:latin typeface="Calibri"/>
                <a:cs typeface="Calibri"/>
              </a:rPr>
              <a:t>k</a:t>
            </a:r>
            <a:r>
              <a:rPr dirty="0" baseline="-27777" sz="900" spc="195" i="1">
                <a:latin typeface="Calibri"/>
                <a:cs typeface="Calibri"/>
              </a:rPr>
              <a:t>G</a:t>
            </a:r>
            <a:r>
              <a:rPr dirty="0" baseline="-27777" sz="900" spc="442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	</a:t>
            </a:r>
            <a:r>
              <a:rPr dirty="0" sz="1200" spc="114" i="1">
                <a:latin typeface="Calibri"/>
                <a:cs typeface="Calibri"/>
              </a:rPr>
              <a:t>P</a:t>
            </a:r>
            <a:r>
              <a:rPr dirty="0" baseline="-13888" sz="1200" spc="172" i="1">
                <a:latin typeface="Calibri"/>
                <a:cs typeface="Calibri"/>
              </a:rPr>
              <a:t>G </a:t>
            </a:r>
            <a:r>
              <a:rPr dirty="0" sz="1200" spc="120" i="1">
                <a:latin typeface="Calibri"/>
                <a:cs typeface="Calibri"/>
              </a:rPr>
              <a:t>i</a:t>
            </a:r>
            <a:r>
              <a:rPr dirty="0" sz="1200" spc="60" i="1">
                <a:latin typeface="Calibri"/>
                <a:cs typeface="Calibri"/>
              </a:rPr>
              <a:t> </a:t>
            </a:r>
            <a:r>
              <a:rPr dirty="0" sz="1200" spc="200">
                <a:latin typeface="Calibri"/>
                <a:cs typeface="Calibri"/>
              </a:rPr>
              <a:t>=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1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568444" y="8957689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624832" y="8999758"/>
            <a:ext cx="10160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70" i="1">
                <a:latin typeface="Calibri"/>
                <a:cs typeface="Calibri"/>
              </a:rPr>
              <a:t>D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973828" y="8446825"/>
            <a:ext cx="521334" cy="47053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9690">
              <a:lnSpc>
                <a:spcPct val="100000"/>
              </a:lnSpc>
              <a:spcBef>
                <a:spcPts val="95"/>
              </a:spcBef>
            </a:pPr>
            <a:r>
              <a:rPr dirty="0" sz="1200" spc="120" i="1">
                <a:latin typeface="Calibri"/>
                <a:cs typeface="Calibri"/>
              </a:rPr>
              <a:t>i</a:t>
            </a:r>
            <a:r>
              <a:rPr dirty="0" sz="1200" spc="65" i="1">
                <a:latin typeface="Calibri"/>
                <a:cs typeface="Calibri"/>
              </a:rPr>
              <a:t> </a:t>
            </a:r>
            <a:r>
              <a:rPr dirty="0" sz="1200" spc="-484">
                <a:latin typeface="Lucida Sans Unicode"/>
                <a:cs typeface="Lucida Sans Unicode"/>
              </a:rPr>
              <a:t>/</a:t>
            </a:r>
            <a:r>
              <a:rPr dirty="0" sz="1200" spc="150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600" spc="55">
                <a:latin typeface="Calibri"/>
                <a:cs typeface="Calibri"/>
              </a:rPr>
              <a:t>slack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75"/>
              </a:spcBef>
            </a:pP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915915" y="8783032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920488" y="9085705"/>
            <a:ext cx="2000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i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029204" y="8884218"/>
            <a:ext cx="22155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740535" algn="l"/>
                <a:tab pos="2106295" algn="l"/>
              </a:tabLst>
            </a:pP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demandada</a:t>
            </a:r>
            <a:r>
              <a:rPr dirty="0" sz="1200" spc="120">
                <a:latin typeface="Calibri"/>
                <a:cs typeface="Calibri"/>
              </a:rPr>
              <a:t>  </a:t>
            </a: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75" i="1">
                <a:latin typeface="Calibri"/>
                <a:cs typeface="Calibri"/>
              </a:rPr>
              <a:t>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219191" y="8957689"/>
            <a:ext cx="11366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50" i="1">
                <a:latin typeface="Calibri"/>
                <a:cs typeface="Calibri"/>
              </a:rPr>
              <a:t>D</a:t>
            </a:r>
            <a:endParaRPr sz="8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0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1097788" y="843595"/>
            <a:ext cx="6102985" cy="83369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13995" marR="133985">
              <a:lnSpc>
                <a:spcPct val="100000"/>
              </a:lnSpc>
              <a:spcBef>
                <a:spcPts val="95"/>
              </a:spcBef>
            </a:pPr>
            <a:r>
              <a:rPr dirty="0" sz="1200" spc="105">
                <a:latin typeface="Calibri"/>
                <a:cs typeface="Calibri"/>
              </a:rPr>
              <a:t>Al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reescribir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-10">
                <a:latin typeface="Calibri"/>
                <a:cs typeface="Calibri"/>
              </a:rPr>
              <a:t> ecuaciones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anteriores,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 balance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global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 sistema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cumple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-10">
                <a:latin typeface="Calibri"/>
                <a:cs typeface="Calibri"/>
              </a:rPr>
              <a:t> siguiente </a:t>
            </a:r>
            <a:r>
              <a:rPr dirty="0" sz="1200" spc="45">
                <a:latin typeface="Calibri"/>
                <a:cs typeface="Calibri"/>
              </a:rPr>
              <a:t>ecu</a:t>
            </a:r>
            <a:r>
              <a:rPr dirty="0" sz="1200" spc="55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ci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´n: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1200">
              <a:latin typeface="Calibri"/>
              <a:cs typeface="Calibri"/>
            </a:endParaRPr>
          </a:p>
          <a:p>
            <a:pPr algn="ctr" marL="66675">
              <a:lnSpc>
                <a:spcPct val="100000"/>
              </a:lnSpc>
            </a:pPr>
            <a:r>
              <a:rPr dirty="0" baseline="9259" sz="1800" spc="127" i="1">
                <a:latin typeface="Calibri"/>
                <a:cs typeface="Calibri"/>
              </a:rPr>
              <a:t>P</a:t>
            </a:r>
            <a:r>
              <a:rPr dirty="0" sz="800" spc="85" i="1">
                <a:latin typeface="Calibri"/>
                <a:cs typeface="Calibri"/>
              </a:rPr>
              <a:t>G</a:t>
            </a:r>
            <a:r>
              <a:rPr dirty="0" baseline="-13888" sz="900" spc="127">
                <a:latin typeface="Calibri"/>
                <a:cs typeface="Calibri"/>
              </a:rPr>
              <a:t>slack</a:t>
            </a:r>
            <a:r>
              <a:rPr dirty="0" baseline="-13888" sz="900" spc="359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+</a:t>
            </a:r>
            <a:r>
              <a:rPr dirty="0" baseline="9259" sz="1800">
                <a:latin typeface="Calibri"/>
                <a:cs typeface="Calibri"/>
              </a:rPr>
              <a:t> </a:t>
            </a:r>
            <a:r>
              <a:rPr dirty="0" baseline="9259" sz="1800" spc="195" i="1">
                <a:latin typeface="Calibri"/>
                <a:cs typeface="Calibri"/>
              </a:rPr>
              <a:t>P</a:t>
            </a:r>
            <a:r>
              <a:rPr dirty="0" sz="800" spc="130" i="1">
                <a:latin typeface="Calibri"/>
                <a:cs typeface="Calibri"/>
              </a:rPr>
              <a:t>k</a:t>
            </a:r>
            <a:r>
              <a:rPr dirty="0" baseline="-13888" sz="900" spc="195" i="1">
                <a:latin typeface="Calibri"/>
                <a:cs typeface="Calibri"/>
              </a:rPr>
              <a:t>G</a:t>
            </a:r>
            <a:r>
              <a:rPr dirty="0" baseline="-13888" sz="900" spc="359" i="1">
                <a:latin typeface="Calibri"/>
                <a:cs typeface="Calibri"/>
              </a:rPr>
              <a:t> </a:t>
            </a:r>
            <a:r>
              <a:rPr dirty="0" baseline="9259" sz="1800" spc="-52">
                <a:latin typeface="Lucida Sans Unicode"/>
                <a:cs typeface="Lucida Sans Unicode"/>
              </a:rPr>
              <a:t>−</a:t>
            </a:r>
            <a:r>
              <a:rPr dirty="0" baseline="9259" sz="1800" spc="-179">
                <a:latin typeface="Lucida Sans Unicode"/>
                <a:cs typeface="Lucida Sans Unicode"/>
              </a:rPr>
              <a:t> </a:t>
            </a:r>
            <a:r>
              <a:rPr dirty="0" baseline="9259" sz="1800" spc="209" i="1">
                <a:latin typeface="Calibri"/>
                <a:cs typeface="Calibri"/>
              </a:rPr>
              <a:t>P</a:t>
            </a:r>
            <a:r>
              <a:rPr dirty="0" sz="800" spc="140" i="1">
                <a:latin typeface="Calibri"/>
                <a:cs typeface="Calibri"/>
              </a:rPr>
              <a:t>k</a:t>
            </a:r>
            <a:r>
              <a:rPr dirty="0" baseline="-13888" sz="900" spc="209" i="1">
                <a:latin typeface="Calibri"/>
                <a:cs typeface="Calibri"/>
              </a:rPr>
              <a:t>D</a:t>
            </a:r>
            <a:r>
              <a:rPr dirty="0" baseline="-13888" sz="900" spc="487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104">
                <a:latin typeface="Calibri"/>
                <a:cs typeface="Calibri"/>
              </a:rPr>
              <a:t> </a:t>
            </a:r>
            <a:r>
              <a:rPr dirty="0" baseline="9259" sz="1800" spc="-15" i="1">
                <a:latin typeface="Calibri"/>
                <a:cs typeface="Calibri"/>
              </a:rPr>
              <a:t>P</a:t>
            </a:r>
            <a:r>
              <a:rPr dirty="0" sz="600" spc="-10">
                <a:latin typeface="Calibri"/>
                <a:cs typeface="Calibri"/>
              </a:rPr>
              <a:t>p´erdidas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65"/>
              </a:spcBef>
            </a:pPr>
            <a:endParaRPr sz="600">
              <a:latin typeface="Calibri"/>
              <a:cs typeface="Calibri"/>
            </a:endParaRPr>
          </a:p>
          <a:p>
            <a:pPr marL="213995" marR="13208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ecuaci</a:t>
            </a:r>
            <a:r>
              <a:rPr dirty="0" sz="1200" spc="-615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anterior,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slack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debe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generar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garantizar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balance </a:t>
            </a:r>
            <a:r>
              <a:rPr dirty="0" sz="1200">
                <a:latin typeface="Calibri"/>
                <a:cs typeface="Calibri"/>
              </a:rPr>
              <a:t>global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sistema:</a:t>
            </a:r>
            <a:endParaRPr sz="1200">
              <a:latin typeface="Calibri"/>
              <a:cs typeface="Calibri"/>
            </a:endParaRPr>
          </a:p>
          <a:p>
            <a:pPr algn="ctr" marL="66675">
              <a:lnSpc>
                <a:spcPct val="100000"/>
              </a:lnSpc>
              <a:spcBef>
                <a:spcPts val="180"/>
              </a:spcBef>
            </a:pPr>
            <a:r>
              <a:rPr dirty="0" baseline="9259" sz="1800" spc="127" i="1">
                <a:latin typeface="Calibri"/>
                <a:cs typeface="Calibri"/>
              </a:rPr>
              <a:t>P</a:t>
            </a:r>
            <a:r>
              <a:rPr dirty="0" sz="800" spc="85" i="1">
                <a:latin typeface="Calibri"/>
                <a:cs typeface="Calibri"/>
              </a:rPr>
              <a:t>G</a:t>
            </a:r>
            <a:r>
              <a:rPr dirty="0" baseline="-13888" sz="900" spc="127">
                <a:latin typeface="Calibri"/>
                <a:cs typeface="Calibri"/>
              </a:rPr>
              <a:t>slack</a:t>
            </a:r>
            <a:r>
              <a:rPr dirty="0" baseline="-13888" sz="900" spc="480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89">
                <a:latin typeface="Calibri"/>
                <a:cs typeface="Calibri"/>
              </a:rPr>
              <a:t> </a:t>
            </a:r>
            <a:r>
              <a:rPr dirty="0" baseline="9259" sz="1800" spc="127">
                <a:latin typeface="Lucida Sans Unicode"/>
                <a:cs typeface="Lucida Sans Unicode"/>
              </a:rPr>
              <a:t>−</a:t>
            </a:r>
            <a:r>
              <a:rPr dirty="0" baseline="9259" sz="1800" spc="127" i="1">
                <a:latin typeface="Calibri"/>
                <a:cs typeface="Calibri"/>
              </a:rPr>
              <a:t>P</a:t>
            </a:r>
            <a:r>
              <a:rPr dirty="0" sz="800" spc="85" i="1">
                <a:latin typeface="Calibri"/>
                <a:cs typeface="Calibri"/>
              </a:rPr>
              <a:t>k</a:t>
            </a:r>
            <a:r>
              <a:rPr dirty="0" baseline="-13888" sz="900" spc="127" i="1">
                <a:latin typeface="Calibri"/>
                <a:cs typeface="Calibri"/>
              </a:rPr>
              <a:t>G</a:t>
            </a:r>
            <a:r>
              <a:rPr dirty="0" baseline="-13888" sz="900" spc="359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+</a:t>
            </a:r>
            <a:r>
              <a:rPr dirty="0" baseline="9259" sz="1800">
                <a:latin typeface="Calibri"/>
                <a:cs typeface="Calibri"/>
              </a:rPr>
              <a:t> </a:t>
            </a:r>
            <a:r>
              <a:rPr dirty="0" baseline="9259" sz="1800" spc="209" i="1">
                <a:latin typeface="Calibri"/>
                <a:cs typeface="Calibri"/>
              </a:rPr>
              <a:t>P</a:t>
            </a:r>
            <a:r>
              <a:rPr dirty="0" sz="800" spc="140" i="1">
                <a:latin typeface="Calibri"/>
                <a:cs typeface="Calibri"/>
              </a:rPr>
              <a:t>k</a:t>
            </a:r>
            <a:r>
              <a:rPr dirty="0" baseline="-13888" sz="900" spc="209" i="1">
                <a:latin typeface="Calibri"/>
                <a:cs typeface="Calibri"/>
              </a:rPr>
              <a:t>D</a:t>
            </a:r>
            <a:r>
              <a:rPr dirty="0" baseline="-13888" sz="900" spc="397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+</a:t>
            </a:r>
            <a:r>
              <a:rPr dirty="0" baseline="9259" sz="1800" spc="7">
                <a:latin typeface="Calibri"/>
                <a:cs typeface="Calibri"/>
              </a:rPr>
              <a:t> </a:t>
            </a:r>
            <a:r>
              <a:rPr dirty="0" baseline="9259" sz="1800" spc="52" i="1">
                <a:latin typeface="Calibri"/>
                <a:cs typeface="Calibri"/>
              </a:rPr>
              <a:t>P</a:t>
            </a:r>
            <a:r>
              <a:rPr dirty="0" sz="600" spc="35">
                <a:latin typeface="Calibri"/>
                <a:cs typeface="Calibri"/>
              </a:rPr>
              <a:t>p´edidas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5"/>
              </a:spcBef>
            </a:pPr>
            <a:endParaRPr sz="600">
              <a:latin typeface="Calibri"/>
              <a:cs typeface="Calibri"/>
            </a:endParaRPr>
          </a:p>
          <a:p>
            <a:pPr algn="just" marL="213995" marR="132080">
              <a:lnSpc>
                <a:spcPct val="100299"/>
              </a:lnSpc>
              <a:spcBef>
                <a:spcPts val="5"/>
              </a:spcBef>
            </a:pP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tanto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slack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d</a:t>
            </a:r>
            <a:r>
              <a:rPr dirty="0" sz="1200" spc="35">
                <a:latin typeface="Calibri"/>
                <a:cs typeface="Calibri"/>
              </a:rPr>
              <a:t>e</a:t>
            </a:r>
            <a:r>
              <a:rPr dirty="0" sz="1200" spc="75">
                <a:latin typeface="Calibri"/>
                <a:cs typeface="Calibri"/>
              </a:rPr>
              <a:t>b</a:t>
            </a:r>
            <a:r>
              <a:rPr dirty="0" sz="1200" spc="35">
                <a:latin typeface="Calibri"/>
                <a:cs typeface="Calibri"/>
              </a:rPr>
              <a:t>e</a:t>
            </a:r>
            <a:r>
              <a:rPr dirty="0" sz="1200" spc="30">
                <a:latin typeface="Calibri"/>
                <a:cs typeface="Calibri"/>
              </a:rPr>
              <a:t>r</a:t>
            </a:r>
            <a:r>
              <a:rPr dirty="0" sz="1200" spc="-530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suficiente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cubrir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diferencia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(</a:t>
            </a:r>
            <a:r>
              <a:rPr dirty="0" sz="1200" spc="85">
                <a:latin typeface="Lucida Sans Unicode"/>
                <a:cs typeface="Lucida Sans Unicode"/>
              </a:rPr>
              <a:t>−</a:t>
            </a:r>
            <a:r>
              <a:rPr dirty="0" sz="1200" spc="85" i="1">
                <a:latin typeface="Calibri"/>
                <a:cs typeface="Calibri"/>
              </a:rPr>
              <a:t>P</a:t>
            </a:r>
            <a:r>
              <a:rPr dirty="0" baseline="-13888" sz="1200" spc="127" i="1">
                <a:latin typeface="Calibri"/>
                <a:cs typeface="Calibri"/>
              </a:rPr>
              <a:t>k</a:t>
            </a:r>
            <a:r>
              <a:rPr dirty="0" baseline="-27777" sz="900" spc="127" i="1">
                <a:latin typeface="Calibri"/>
                <a:cs typeface="Calibri"/>
              </a:rPr>
              <a:t>G</a:t>
            </a:r>
            <a:r>
              <a:rPr dirty="0" baseline="-27777" sz="900" spc="172" i="1">
                <a:latin typeface="Calibri"/>
                <a:cs typeface="Calibri"/>
              </a:rPr>
              <a:t> </a:t>
            </a:r>
            <a:r>
              <a:rPr dirty="0" sz="1200" spc="275">
                <a:latin typeface="Calibri"/>
                <a:cs typeface="Calibri"/>
              </a:rPr>
              <a:t>+</a:t>
            </a:r>
            <a:r>
              <a:rPr dirty="0" sz="1200" spc="-65">
                <a:latin typeface="Calibri"/>
                <a:cs typeface="Calibri"/>
              </a:rPr>
              <a:t> </a:t>
            </a:r>
            <a:r>
              <a:rPr dirty="0" sz="1200" spc="140" i="1">
                <a:latin typeface="Calibri"/>
                <a:cs typeface="Calibri"/>
              </a:rPr>
              <a:t>P</a:t>
            </a:r>
            <a:r>
              <a:rPr dirty="0" baseline="-13888" sz="1200" spc="209" i="1">
                <a:latin typeface="Calibri"/>
                <a:cs typeface="Calibri"/>
              </a:rPr>
              <a:t>k</a:t>
            </a:r>
            <a:r>
              <a:rPr dirty="0" baseline="-27777" sz="900" spc="209" i="1">
                <a:latin typeface="Calibri"/>
                <a:cs typeface="Calibri"/>
              </a:rPr>
              <a:t>D</a:t>
            </a:r>
            <a:r>
              <a:rPr dirty="0" baseline="-27777" sz="900" spc="-52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m</a:t>
            </a:r>
            <a:r>
              <a:rPr dirty="0" sz="1200" spc="-505">
                <a:latin typeface="Calibri"/>
                <a:cs typeface="Calibri"/>
              </a:rPr>
              <a:t>a</a:t>
            </a:r>
            <a:r>
              <a:rPr dirty="0" sz="1200" spc="75">
                <a:latin typeface="Calibri"/>
                <a:cs typeface="Calibri"/>
              </a:rPr>
              <a:t>´s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p</a:t>
            </a:r>
            <a:r>
              <a:rPr dirty="0" sz="1200" spc="-580">
                <a:latin typeface="Calibri"/>
                <a:cs typeface="Calibri"/>
              </a:rPr>
              <a:t>e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65">
                <a:latin typeface="Calibri"/>
                <a:cs typeface="Calibri"/>
              </a:rPr>
              <a:t>rdidas</a:t>
            </a:r>
            <a:r>
              <a:rPr dirty="0" sz="1200" spc="70">
                <a:latin typeface="Calibri"/>
                <a:cs typeface="Calibri"/>
              </a:rPr>
              <a:t>.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Las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p´erdidas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variable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conocidas,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tanto,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P</a:t>
            </a:r>
            <a:r>
              <a:rPr dirty="0" baseline="-13888" sz="1200" spc="127" i="1">
                <a:latin typeface="Calibri"/>
                <a:cs typeface="Calibri"/>
              </a:rPr>
              <a:t>G</a:t>
            </a:r>
            <a:r>
              <a:rPr dirty="0" baseline="-27777" sz="900" spc="127">
                <a:latin typeface="Calibri"/>
                <a:cs typeface="Calibri"/>
              </a:rPr>
              <a:t>slack</a:t>
            </a:r>
            <a:r>
              <a:rPr dirty="0" baseline="-27777" sz="900" spc="270">
                <a:latin typeface="Calibri"/>
                <a:cs typeface="Calibri"/>
              </a:rPr>
              <a:t>  </a:t>
            </a:r>
            <a:r>
              <a:rPr dirty="0" sz="1200" spc="80">
                <a:latin typeface="Calibri"/>
                <a:cs typeface="Calibri"/>
              </a:rPr>
              <a:t>tendr</a:t>
            </a:r>
            <a:r>
              <a:rPr dirty="0" sz="1200" spc="-495">
                <a:latin typeface="Calibri"/>
                <a:cs typeface="Calibri"/>
              </a:rPr>
              <a:t>a</a:t>
            </a:r>
            <a:r>
              <a:rPr dirty="0" sz="1200" spc="85">
                <a:latin typeface="Calibri"/>
                <a:cs typeface="Calibri"/>
              </a:rPr>
              <a:t>´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libre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pueda </a:t>
            </a:r>
            <a:r>
              <a:rPr dirty="0" sz="1200">
                <a:latin typeface="Calibri"/>
                <a:cs typeface="Calibri"/>
              </a:rPr>
              <a:t>cumplir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ecuaci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anterior.</a:t>
            </a:r>
            <a:endParaRPr sz="1200">
              <a:latin typeface="Calibri"/>
              <a:cs typeface="Calibri"/>
            </a:endParaRPr>
          </a:p>
          <a:p>
            <a:pPr algn="just" marL="213995" marR="131445">
              <a:lnSpc>
                <a:spcPct val="100299"/>
              </a:lnSpc>
              <a:spcBef>
                <a:spcPts val="475"/>
              </a:spcBef>
            </a:pPr>
            <a:r>
              <a:rPr dirty="0" sz="1200" spc="105">
                <a:latin typeface="Calibri"/>
                <a:cs typeface="Calibri"/>
              </a:rPr>
              <a:t>Al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magnitud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especificada,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Q</a:t>
            </a:r>
            <a:r>
              <a:rPr dirty="0" baseline="-13888" sz="1200" spc="127" i="1">
                <a:latin typeface="Calibri"/>
                <a:cs typeface="Calibri"/>
              </a:rPr>
              <a:t>G</a:t>
            </a:r>
            <a:r>
              <a:rPr dirty="0" baseline="-27777" sz="900" spc="127">
                <a:latin typeface="Calibri"/>
                <a:cs typeface="Calibri"/>
              </a:rPr>
              <a:t>slack</a:t>
            </a:r>
            <a:r>
              <a:rPr dirty="0" baseline="-27777" sz="900" spc="607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libre </a:t>
            </a:r>
            <a:r>
              <a:rPr dirty="0" sz="1200">
                <a:latin typeface="Calibri"/>
                <a:cs typeface="Calibri"/>
              </a:rPr>
              <a:t>(no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especificada).</a:t>
            </a:r>
            <a:r>
              <a:rPr dirty="0" sz="1200" spc="150">
                <a:latin typeface="Calibri"/>
                <a:cs typeface="Calibri"/>
              </a:rPr>
              <a:t>  </a:t>
            </a: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slack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entonces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encargara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establecer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balance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global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sistema,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tanto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reactiva,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cubriendo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faltantes </a:t>
            </a:r>
            <a:r>
              <a:rPr dirty="0" sz="1200">
                <a:latin typeface="Calibri"/>
                <a:cs typeface="Calibri"/>
              </a:rPr>
              <a:t>(sobrantes)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presente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endParaRPr sz="1200">
              <a:latin typeface="Calibri"/>
              <a:cs typeface="Calibri"/>
            </a:endParaRPr>
          </a:p>
          <a:p>
            <a:pPr marL="213995">
              <a:lnSpc>
                <a:spcPct val="100000"/>
              </a:lnSpc>
            </a:pPr>
            <a:r>
              <a:rPr dirty="0" sz="1200" spc="114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clasificadas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as´ı:</a:t>
            </a:r>
            <a:endParaRPr sz="1200">
              <a:latin typeface="Calibri"/>
              <a:cs typeface="Calibri"/>
            </a:endParaRPr>
          </a:p>
          <a:p>
            <a:pPr marL="213995">
              <a:lnSpc>
                <a:spcPct val="100000"/>
              </a:lnSpc>
              <a:spcBef>
                <a:spcPts val="480"/>
              </a:spcBef>
            </a:pPr>
            <a:r>
              <a:rPr dirty="0" sz="1200" spc="-65">
                <a:latin typeface="Lucida Sans Unicode"/>
                <a:cs typeface="Lucida Sans Unicode"/>
              </a:rPr>
              <a:t>|</a:t>
            </a:r>
            <a:r>
              <a:rPr dirty="0" sz="1200" spc="-65" i="1">
                <a:latin typeface="Calibri"/>
                <a:cs typeface="Calibri"/>
              </a:rPr>
              <a:t>V</a:t>
            </a:r>
            <a:r>
              <a:rPr dirty="0" sz="1200" spc="5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i="1">
                <a:latin typeface="Calibri"/>
                <a:cs typeface="Calibri"/>
              </a:rPr>
              <a:t>,θ</a:t>
            </a:r>
            <a:r>
              <a:rPr dirty="0" sz="1200" spc="120" i="1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45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especificadas</a:t>
            </a:r>
            <a:endParaRPr sz="1200">
              <a:latin typeface="Calibri"/>
              <a:cs typeface="Calibri"/>
            </a:endParaRPr>
          </a:p>
          <a:p>
            <a:pPr marL="213995">
              <a:lnSpc>
                <a:spcPct val="100000"/>
              </a:lnSpc>
              <a:spcBef>
                <a:spcPts val="470"/>
              </a:spcBef>
            </a:pPr>
            <a:r>
              <a:rPr dirty="0" sz="1200" spc="90" i="1">
                <a:latin typeface="Calibri"/>
                <a:cs typeface="Calibri"/>
              </a:rPr>
              <a:t>P,</a:t>
            </a:r>
            <a:r>
              <a:rPr dirty="0" sz="1200" spc="-50" i="1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75" i="1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45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desconocidas.</a:t>
            </a:r>
            <a:endParaRPr sz="1200">
              <a:latin typeface="Calibri"/>
              <a:cs typeface="Calibri"/>
            </a:endParaRPr>
          </a:p>
          <a:p>
            <a:pPr marL="213995">
              <a:lnSpc>
                <a:spcPct val="100000"/>
              </a:lnSpc>
              <a:spcBef>
                <a:spcPts val="480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´angulo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10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asume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baseline="31250" sz="1200" i="1">
                <a:latin typeface="Calibri"/>
                <a:cs typeface="Calibri"/>
              </a:rPr>
              <a:t>o</a:t>
            </a:r>
            <a:r>
              <a:rPr dirty="0" baseline="31250" sz="1200" spc="277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se</a:t>
            </a:r>
            <a:r>
              <a:rPr dirty="0" sz="1200" spc="60">
                <a:latin typeface="Calibri"/>
                <a:cs typeface="Calibri"/>
              </a:rPr>
              <a:t>r</a:t>
            </a:r>
            <a:r>
              <a:rPr dirty="0" sz="1200" spc="-520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referencia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60">
                <a:latin typeface="Calibri"/>
                <a:cs typeface="Calibri"/>
              </a:rPr>
              <a:t>dem´as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10"/>
              </a:spcBef>
            </a:pPr>
            <a:endParaRPr sz="1200">
              <a:latin typeface="Calibri"/>
              <a:cs typeface="Calibri"/>
            </a:endParaRPr>
          </a:p>
          <a:p>
            <a:pPr marL="212725" indent="-149225">
              <a:lnSpc>
                <a:spcPct val="100000"/>
              </a:lnSpc>
              <a:buFont typeface="Lucida Sans Unicode"/>
              <a:buChar char="•"/>
              <a:tabLst>
                <a:tab pos="212725" algn="l"/>
              </a:tabLst>
            </a:pP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controlado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100">
                <a:latin typeface="Calibri"/>
                <a:cs typeface="Calibri"/>
              </a:rPr>
              <a:t>(PV).</a:t>
            </a:r>
            <a:endParaRPr sz="1200">
              <a:latin typeface="Calibri"/>
              <a:cs typeface="Calibri"/>
            </a:endParaRPr>
          </a:p>
          <a:p>
            <a:pPr marL="213995">
              <a:lnSpc>
                <a:spcPct val="100000"/>
              </a:lnSpc>
              <a:spcBef>
                <a:spcPts val="480"/>
              </a:spcBef>
            </a:pPr>
            <a:r>
              <a:rPr dirty="0" sz="1200">
                <a:latin typeface="Calibri"/>
                <a:cs typeface="Calibri"/>
              </a:rPr>
              <a:t>Generalmente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asumen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g</a:t>
            </a:r>
            <a:r>
              <a:rPr dirty="0" sz="1200" spc="15">
                <a:latin typeface="Calibri"/>
                <a:cs typeface="Calibri"/>
              </a:rPr>
              <a:t>ener</a:t>
            </a:r>
            <a:r>
              <a:rPr dirty="0" sz="1200" spc="25">
                <a:latin typeface="Calibri"/>
                <a:cs typeface="Calibri"/>
              </a:rPr>
              <a:t>a</a:t>
            </a:r>
            <a:r>
              <a:rPr dirty="0" sz="1200" spc="20">
                <a:latin typeface="Calibri"/>
                <a:cs typeface="Calibri"/>
              </a:rPr>
              <a:t>ci</a:t>
            </a:r>
            <a:r>
              <a:rPr dirty="0" sz="1200" spc="-620">
                <a:latin typeface="Calibri"/>
                <a:cs typeface="Calibri"/>
              </a:rPr>
              <a:t>o</a:t>
            </a:r>
            <a:r>
              <a:rPr dirty="0" sz="1200" spc="20">
                <a:latin typeface="Calibri"/>
                <a:cs typeface="Calibri"/>
              </a:rPr>
              <a:t>´</a:t>
            </a:r>
            <a:r>
              <a:rPr dirty="0" sz="1200" spc="25">
                <a:latin typeface="Calibri"/>
                <a:cs typeface="Calibri"/>
              </a:rPr>
              <a:t>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representativa.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45"/>
              </a:spcBef>
            </a:pPr>
            <a:endParaRPr sz="1200">
              <a:latin typeface="Calibri"/>
              <a:cs typeface="Calibri"/>
            </a:endParaRPr>
          </a:p>
          <a:p>
            <a:pPr marL="213995">
              <a:lnSpc>
                <a:spcPct val="100000"/>
              </a:lnSpc>
            </a:pP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clasificadas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as´ı:</a:t>
            </a:r>
            <a:endParaRPr sz="1200">
              <a:latin typeface="Calibri"/>
              <a:cs typeface="Calibri"/>
            </a:endParaRPr>
          </a:p>
          <a:p>
            <a:pPr marL="213995">
              <a:lnSpc>
                <a:spcPct val="100000"/>
              </a:lnSpc>
              <a:spcBef>
                <a:spcPts val="465"/>
              </a:spcBef>
            </a:pPr>
            <a:r>
              <a:rPr dirty="0" sz="1200" spc="90" i="1">
                <a:latin typeface="Calibri"/>
                <a:cs typeface="Calibri"/>
              </a:rPr>
              <a:t>P,</a:t>
            </a:r>
            <a:r>
              <a:rPr dirty="0" sz="1200" spc="-5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370" i="1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45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especificadas</a:t>
            </a:r>
            <a:endParaRPr sz="1200">
              <a:latin typeface="Calibri"/>
              <a:cs typeface="Calibri"/>
            </a:endParaRPr>
          </a:p>
          <a:p>
            <a:pPr marL="213995">
              <a:lnSpc>
                <a:spcPct val="100000"/>
              </a:lnSpc>
              <a:spcBef>
                <a:spcPts val="480"/>
              </a:spcBef>
            </a:pPr>
            <a:r>
              <a:rPr dirty="0" sz="1200" spc="65" i="1">
                <a:latin typeface="Calibri"/>
                <a:cs typeface="Calibri"/>
              </a:rPr>
              <a:t>Q,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θ</a:t>
            </a:r>
            <a:r>
              <a:rPr dirty="0" sz="1200" spc="90" i="1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25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desconocidas</a:t>
            </a:r>
            <a:endParaRPr sz="1200">
              <a:latin typeface="Calibri"/>
              <a:cs typeface="Calibri"/>
            </a:endParaRPr>
          </a:p>
          <a:p>
            <a:pPr marL="213995">
              <a:lnSpc>
                <a:spcPct val="100000"/>
              </a:lnSpc>
              <a:spcBef>
                <a:spcPts val="480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l´ımite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p</a:t>
            </a:r>
            <a:r>
              <a:rPr dirty="0" sz="1200" spc="95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d</a:t>
            </a:r>
            <a:r>
              <a:rPr dirty="0" sz="1200" spc="55">
                <a:latin typeface="Calibri"/>
                <a:cs typeface="Calibri"/>
              </a:rPr>
              <a:t>r</a:t>
            </a:r>
            <a:r>
              <a:rPr dirty="0" sz="1200" spc="-515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´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considerado,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dependiendo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aplicaci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n.</a:t>
            </a:r>
            <a:endParaRPr sz="1200">
              <a:latin typeface="Calibri"/>
              <a:cs typeface="Calibri"/>
            </a:endParaRPr>
          </a:p>
          <a:p>
            <a:pPr algn="ctr" marL="64769">
              <a:lnSpc>
                <a:spcPct val="100000"/>
              </a:lnSpc>
              <a:spcBef>
                <a:spcPts val="1190"/>
              </a:spcBef>
            </a:pPr>
            <a:r>
              <a:rPr dirty="0" baseline="9259" sz="1800" spc="150" i="1">
                <a:latin typeface="Calibri"/>
                <a:cs typeface="Calibri"/>
              </a:rPr>
              <a:t>Q</a:t>
            </a:r>
            <a:r>
              <a:rPr dirty="0" sz="800" spc="100" i="1">
                <a:latin typeface="Calibri"/>
                <a:cs typeface="Calibri"/>
              </a:rPr>
              <a:t>imin</a:t>
            </a:r>
            <a:r>
              <a:rPr dirty="0" sz="800" spc="180" i="1">
                <a:latin typeface="Calibri"/>
                <a:cs typeface="Calibri"/>
              </a:rPr>
              <a:t> </a:t>
            </a:r>
            <a:r>
              <a:rPr dirty="0" baseline="9259" sz="1800">
                <a:latin typeface="Lucida Sans Unicode"/>
                <a:cs typeface="Lucida Sans Unicode"/>
              </a:rPr>
              <a:t>≤</a:t>
            </a:r>
            <a:r>
              <a:rPr dirty="0" baseline="9259" sz="1800" spc="-67">
                <a:latin typeface="Lucida Sans Unicode"/>
                <a:cs typeface="Lucida Sans Unicode"/>
              </a:rPr>
              <a:t> </a:t>
            </a:r>
            <a:r>
              <a:rPr dirty="0" baseline="9259" sz="1800" spc="157" i="1">
                <a:latin typeface="Calibri"/>
                <a:cs typeface="Calibri"/>
              </a:rPr>
              <a:t>Q</a:t>
            </a:r>
            <a:r>
              <a:rPr dirty="0" sz="800" spc="105" i="1">
                <a:latin typeface="Calibri"/>
                <a:cs typeface="Calibri"/>
              </a:rPr>
              <a:t>i</a:t>
            </a:r>
            <a:r>
              <a:rPr dirty="0" sz="800" spc="185" i="1">
                <a:latin typeface="Calibri"/>
                <a:cs typeface="Calibri"/>
              </a:rPr>
              <a:t> </a:t>
            </a:r>
            <a:r>
              <a:rPr dirty="0" baseline="9259" sz="1800">
                <a:latin typeface="Lucida Sans Unicode"/>
                <a:cs typeface="Lucida Sans Unicode"/>
              </a:rPr>
              <a:t>≤</a:t>
            </a:r>
            <a:r>
              <a:rPr dirty="0" baseline="9259" sz="1800" spc="-89">
                <a:latin typeface="Lucida Sans Unicode"/>
                <a:cs typeface="Lucida Sans Unicode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Q</a:t>
            </a:r>
            <a:r>
              <a:rPr dirty="0" sz="800" spc="80" i="1">
                <a:latin typeface="Calibri"/>
                <a:cs typeface="Calibri"/>
              </a:rPr>
              <a:t>imax</a:t>
            </a:r>
            <a:endParaRPr sz="800">
              <a:latin typeface="Calibri"/>
              <a:cs typeface="Calibri"/>
            </a:endParaRPr>
          </a:p>
          <a:p>
            <a:pPr algn="just" marL="213995" marR="130810">
              <a:lnSpc>
                <a:spcPct val="100800"/>
              </a:lnSpc>
              <a:spcBef>
                <a:spcPts val="805"/>
              </a:spcBef>
            </a:pPr>
            <a:r>
              <a:rPr dirty="0" sz="1200" spc="175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pertenecen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aquellos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tengan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capacidad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para </a:t>
            </a:r>
            <a:r>
              <a:rPr dirty="0" sz="1200">
                <a:latin typeface="Calibri"/>
                <a:cs typeface="Calibri"/>
              </a:rPr>
              <a:t>controlar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magnitud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voltaje.</a:t>
            </a:r>
            <a:endParaRPr sz="1200">
              <a:latin typeface="Calibri"/>
              <a:cs typeface="Calibri"/>
            </a:endParaRPr>
          </a:p>
          <a:p>
            <a:pPr marL="213995">
              <a:lnSpc>
                <a:spcPct val="100000"/>
              </a:lnSpc>
              <a:spcBef>
                <a:spcPts val="470"/>
              </a:spcBef>
            </a:pPr>
            <a:r>
              <a:rPr dirty="0" sz="1200">
                <a:latin typeface="Calibri"/>
                <a:cs typeface="Calibri"/>
              </a:rPr>
              <a:t>Barras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candidatas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denominadas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controlado:</a:t>
            </a:r>
            <a:endParaRPr sz="1200">
              <a:latin typeface="Calibri"/>
              <a:cs typeface="Calibri"/>
            </a:endParaRPr>
          </a:p>
          <a:p>
            <a:pPr lvl="1" marL="541020" indent="-160655">
              <a:lnSpc>
                <a:spcPct val="100000"/>
              </a:lnSpc>
              <a:spcBef>
                <a:spcPts val="944"/>
              </a:spcBef>
              <a:buFont typeface="Calibri"/>
              <a:buChar char="–"/>
              <a:tabLst>
                <a:tab pos="541020" algn="l"/>
              </a:tabLst>
            </a:pPr>
            <a:r>
              <a:rPr dirty="0" sz="1200" spc="-10">
                <a:latin typeface="Calibri"/>
                <a:cs typeface="Calibri"/>
              </a:rPr>
              <a:t>Generadores</a:t>
            </a:r>
            <a:endParaRPr sz="1200">
              <a:latin typeface="Calibri"/>
              <a:cs typeface="Calibri"/>
            </a:endParaRPr>
          </a:p>
          <a:p>
            <a:pPr lvl="1" marL="541020" indent="-160655">
              <a:lnSpc>
                <a:spcPct val="100000"/>
              </a:lnSpc>
              <a:spcBef>
                <a:spcPts val="455"/>
              </a:spcBef>
              <a:buFont typeface="Calibri"/>
              <a:buChar char="–"/>
              <a:tabLst>
                <a:tab pos="541020" algn="l"/>
              </a:tabLst>
            </a:pPr>
            <a:r>
              <a:rPr dirty="0" sz="1200">
                <a:latin typeface="Calibri"/>
                <a:cs typeface="Calibri"/>
              </a:rPr>
              <a:t>Compensadores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sincr´onicos</a:t>
            </a:r>
            <a:endParaRPr sz="1200">
              <a:latin typeface="Calibri"/>
              <a:cs typeface="Calibri"/>
            </a:endParaRPr>
          </a:p>
          <a:p>
            <a:pPr lvl="1" marL="541020" indent="-160655">
              <a:lnSpc>
                <a:spcPct val="100000"/>
              </a:lnSpc>
              <a:spcBef>
                <a:spcPts val="445"/>
              </a:spcBef>
              <a:buFont typeface="Calibri"/>
              <a:buChar char="–"/>
              <a:tabLst>
                <a:tab pos="541020" algn="l"/>
              </a:tabLst>
            </a:pPr>
            <a:r>
              <a:rPr dirty="0" sz="1200">
                <a:latin typeface="Calibri"/>
                <a:cs typeface="Calibri"/>
              </a:rPr>
              <a:t>Compensadores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est´aticos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activos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(controlados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tiristores)</a:t>
            </a:r>
            <a:endParaRPr sz="1200">
              <a:latin typeface="Calibri"/>
              <a:cs typeface="Calibri"/>
            </a:endParaRPr>
          </a:p>
          <a:p>
            <a:pPr lvl="1" marL="540385" marR="78105" indent="-160020">
              <a:lnSpc>
                <a:spcPct val="100800"/>
              </a:lnSpc>
              <a:spcBef>
                <a:spcPts val="434"/>
              </a:spcBef>
              <a:buFont typeface="Calibri"/>
              <a:buChar char="–"/>
              <a:tabLst>
                <a:tab pos="540385" algn="l"/>
              </a:tabLst>
            </a:pP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combinadores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auto</a:t>
            </a:r>
            <a:r>
              <a:rPr dirty="0" sz="1200" spc="55">
                <a:latin typeface="Calibri"/>
                <a:cs typeface="Calibri"/>
              </a:rPr>
              <a:t>m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-865">
                <a:latin typeface="Calibri"/>
                <a:cs typeface="Calibri"/>
              </a:rPr>
              <a:t>t</a:t>
            </a:r>
            <a:r>
              <a:rPr dirty="0" sz="1200" spc="60">
                <a:latin typeface="Calibri"/>
                <a:cs typeface="Calibri"/>
              </a:rPr>
              <a:t>a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icos de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Taps bajo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carga,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siempre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-60">
                <a:latin typeface="Calibri"/>
                <a:cs typeface="Calibri"/>
              </a:rPr>
              <a:t>cuando </a:t>
            </a:r>
            <a:r>
              <a:rPr dirty="0" sz="1200">
                <a:latin typeface="Calibri"/>
                <a:cs typeface="Calibri"/>
              </a:rPr>
              <a:t>su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p</a:t>
            </a:r>
            <a:r>
              <a:rPr dirty="0" sz="1200" spc="20">
                <a:latin typeface="Calibri"/>
                <a:cs typeface="Calibri"/>
              </a:rPr>
              <a:t>e</a:t>
            </a:r>
            <a:r>
              <a:rPr dirty="0" sz="1200" spc="30">
                <a:latin typeface="Calibri"/>
                <a:cs typeface="Calibri"/>
              </a:rPr>
              <a:t>ra</a:t>
            </a:r>
            <a:r>
              <a:rPr dirty="0" sz="1200" spc="25">
                <a:latin typeface="Calibri"/>
                <a:cs typeface="Calibri"/>
              </a:rPr>
              <a:t>c</a:t>
            </a:r>
            <a:r>
              <a:rPr dirty="0" sz="1200" spc="30">
                <a:latin typeface="Calibri"/>
                <a:cs typeface="Calibri"/>
              </a:rPr>
              <a:t>i</a:t>
            </a:r>
            <a:r>
              <a:rPr dirty="0" sz="1200" spc="-61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80">
                <a:latin typeface="Calibri"/>
                <a:cs typeface="Calibri"/>
              </a:rPr>
              <a:t>est´e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rango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control.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object 2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0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902208" y="778899"/>
            <a:ext cx="6271895" cy="5944870"/>
          </a:xfrm>
          <a:prstGeom prst="rect">
            <a:avLst/>
          </a:prstGeom>
        </p:spPr>
        <p:txBody>
          <a:bodyPr wrap="square" lIns="0" tIns="76835" rIns="0" bIns="0" rtlCol="0" vert="horz">
            <a:spAutoFit/>
          </a:bodyPr>
          <a:lstStyle/>
          <a:p>
            <a:pPr marL="407670" indent="-149225">
              <a:lnSpc>
                <a:spcPct val="100000"/>
              </a:lnSpc>
              <a:spcBef>
                <a:spcPts val="605"/>
              </a:spcBef>
              <a:buFont typeface="Lucida Sans Unicode"/>
              <a:buChar char="•"/>
              <a:tabLst>
                <a:tab pos="407670" algn="l"/>
              </a:tabLst>
            </a:pP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Carga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(P,Q)</a:t>
            </a:r>
            <a:endParaRPr sz="1200">
              <a:latin typeface="Calibri"/>
              <a:cs typeface="Calibri"/>
            </a:endParaRPr>
          </a:p>
          <a:p>
            <a:pPr algn="just" marL="409575" marR="106680">
              <a:lnSpc>
                <a:spcPct val="100299"/>
              </a:lnSpc>
              <a:spcBef>
                <a:spcPts val="500"/>
              </a:spcBef>
            </a:pPr>
            <a:r>
              <a:rPr dirty="0" sz="1200">
                <a:latin typeface="Calibri"/>
                <a:cs typeface="Calibri"/>
              </a:rPr>
              <a:t>Corresponde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donde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generac</a:t>
            </a:r>
            <a:r>
              <a:rPr dirty="0" sz="1200" spc="20">
                <a:latin typeface="Calibri"/>
                <a:cs typeface="Calibri"/>
              </a:rPr>
              <a:t>i</a:t>
            </a:r>
            <a:r>
              <a:rPr dirty="0" sz="1200" spc="-615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muy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p</a:t>
            </a:r>
            <a:r>
              <a:rPr dirty="0" sz="1200" spc="15">
                <a:latin typeface="Calibri"/>
                <a:cs typeface="Calibri"/>
              </a:rPr>
              <a:t>equ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-585">
                <a:latin typeface="Calibri"/>
                <a:cs typeface="Calibri"/>
              </a:rPr>
              <a:t>n</a:t>
            </a:r>
            <a:r>
              <a:rPr dirty="0" sz="1200" spc="60">
                <a:latin typeface="Calibri"/>
                <a:cs typeface="Calibri"/>
              </a:rPr>
              <a:t>˜</a:t>
            </a:r>
            <a:r>
              <a:rPr dirty="0" sz="1200" spc="25">
                <a:latin typeface="Calibri"/>
                <a:cs typeface="Calibri"/>
              </a:rPr>
              <a:t>a.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es, </a:t>
            </a:r>
            <a:r>
              <a:rPr dirty="0" sz="1200">
                <a:latin typeface="Calibri"/>
                <a:cs typeface="Calibri"/>
              </a:rPr>
              <a:t>representa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donde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predomina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sobre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generac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n.</a:t>
            </a:r>
            <a:r>
              <a:rPr dirty="0" sz="1200" spc="40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Ejemplo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mismo </a:t>
            </a:r>
            <a:r>
              <a:rPr dirty="0" sz="1200">
                <a:latin typeface="Calibri"/>
                <a:cs typeface="Calibri"/>
              </a:rPr>
              <a:t>barraje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conecta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g</a:t>
            </a:r>
            <a:r>
              <a:rPr dirty="0" sz="1200" spc="20">
                <a:latin typeface="Calibri"/>
                <a:cs typeface="Calibri"/>
              </a:rPr>
              <a:t>ener</a:t>
            </a:r>
            <a:r>
              <a:rPr dirty="0" sz="1200" spc="30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ci</a:t>
            </a:r>
            <a:r>
              <a:rPr dirty="0" sz="1200" spc="-615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´n</a:t>
            </a:r>
            <a:r>
              <a:rPr dirty="0" sz="1200" spc="30">
                <a:latin typeface="Calibri"/>
                <a:cs typeface="Calibri"/>
              </a:rPr>
              <a:t>,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siendo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535">
                <a:latin typeface="Calibri"/>
                <a:cs typeface="Calibri"/>
              </a:rPr>
              <a:t>u</a:t>
            </a:r>
            <a:r>
              <a:rPr dirty="0" sz="1200" spc="110">
                <a:latin typeface="Calibri"/>
                <a:cs typeface="Calibri"/>
              </a:rPr>
              <a:t>´</a:t>
            </a:r>
            <a:r>
              <a:rPr dirty="0" sz="1200" spc="70">
                <a:latin typeface="Calibri"/>
                <a:cs typeface="Calibri"/>
              </a:rPr>
              <a:t>ltim</a:t>
            </a:r>
            <a:r>
              <a:rPr dirty="0" sz="1200" spc="75">
                <a:latin typeface="Calibri"/>
                <a:cs typeface="Calibri"/>
              </a:rPr>
              <a:t>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poco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representativo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frente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magnitud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carga.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Tambien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representa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paso.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65"/>
              </a:spcBef>
            </a:pPr>
            <a:endParaRPr sz="1200">
              <a:latin typeface="Calibri"/>
              <a:cs typeface="Calibri"/>
            </a:endParaRPr>
          </a:p>
          <a:p>
            <a:pPr algn="just" marL="409575">
              <a:lnSpc>
                <a:spcPct val="100000"/>
              </a:lnSpc>
            </a:pP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clasificadas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as´ı:</a:t>
            </a:r>
            <a:endParaRPr sz="1200">
              <a:latin typeface="Calibri"/>
              <a:cs typeface="Calibri"/>
            </a:endParaRPr>
          </a:p>
          <a:p>
            <a:pPr algn="just" marL="409575">
              <a:lnSpc>
                <a:spcPct val="100000"/>
              </a:lnSpc>
              <a:spcBef>
                <a:spcPts val="505"/>
              </a:spcBef>
            </a:pPr>
            <a:r>
              <a:rPr dirty="0" sz="1200" spc="90" i="1">
                <a:latin typeface="Calibri"/>
                <a:cs typeface="Calibri"/>
              </a:rPr>
              <a:t>P,</a:t>
            </a:r>
            <a:r>
              <a:rPr dirty="0" sz="1200" spc="-45" i="1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85" i="1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55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especificadas</a:t>
            </a:r>
            <a:endParaRPr sz="1200">
              <a:latin typeface="Calibri"/>
              <a:cs typeface="Calibri"/>
            </a:endParaRPr>
          </a:p>
          <a:p>
            <a:pPr algn="just" marL="409575">
              <a:lnSpc>
                <a:spcPct val="100000"/>
              </a:lnSpc>
              <a:spcBef>
                <a:spcPts val="505"/>
              </a:spcBef>
            </a:pPr>
            <a:r>
              <a:rPr dirty="0" sz="1200" i="1">
                <a:latin typeface="Calibri"/>
                <a:cs typeface="Calibri"/>
              </a:rPr>
              <a:t>V,</a:t>
            </a:r>
            <a:r>
              <a:rPr dirty="0" sz="1200" spc="-55" i="1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θ</a:t>
            </a:r>
            <a:r>
              <a:rPr dirty="0" sz="1200" spc="105" i="1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55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desconocidas</a:t>
            </a:r>
            <a:endParaRPr sz="1200">
              <a:latin typeface="Calibri"/>
              <a:cs typeface="Calibri"/>
            </a:endParaRPr>
          </a:p>
          <a:p>
            <a:pPr algn="just" marL="409575" marR="106045">
              <a:lnSpc>
                <a:spcPct val="100800"/>
              </a:lnSpc>
              <a:spcBef>
                <a:spcPts val="490"/>
              </a:spcBef>
            </a:pP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alternativa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definir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considerando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r</a:t>
            </a:r>
            <a:r>
              <a:rPr dirty="0" sz="1200" spc="35">
                <a:latin typeface="Calibri"/>
                <a:cs typeface="Calibri"/>
              </a:rPr>
              <a:t>es</a:t>
            </a:r>
            <a:r>
              <a:rPr dirty="0" sz="1200" spc="45">
                <a:latin typeface="Calibri"/>
                <a:cs typeface="Calibri"/>
              </a:rPr>
              <a:t>tri</a:t>
            </a:r>
            <a:r>
              <a:rPr dirty="0" sz="1200" spc="40">
                <a:latin typeface="Calibri"/>
                <a:cs typeface="Calibri"/>
              </a:rPr>
              <a:t>cci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es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siguiente:</a:t>
            </a:r>
            <a:endParaRPr sz="1200">
              <a:latin typeface="Calibri"/>
              <a:cs typeface="Calibri"/>
            </a:endParaRPr>
          </a:p>
          <a:p>
            <a:pPr algn="just" marL="409575" marR="105410">
              <a:lnSpc>
                <a:spcPct val="100600"/>
              </a:lnSpc>
              <a:spcBef>
                <a:spcPts val="484"/>
              </a:spcBef>
            </a:pPr>
            <a:r>
              <a:rPr dirty="0" sz="1200">
                <a:latin typeface="Calibri"/>
                <a:cs typeface="Calibri"/>
              </a:rPr>
              <a:t>Barras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95">
                <a:latin typeface="Calibri"/>
                <a:cs typeface="Calibri"/>
              </a:rPr>
              <a:t>(P-</a:t>
            </a:r>
            <a:r>
              <a:rPr dirty="0" sz="1200" spc="90">
                <a:latin typeface="Calibri"/>
                <a:cs typeface="Calibri"/>
              </a:rPr>
              <a:t>Q)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donde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magnitud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requiere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dentro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unos </a:t>
            </a:r>
            <a:r>
              <a:rPr dirty="0" sz="1200" spc="-10">
                <a:latin typeface="Calibri"/>
                <a:cs typeface="Calibri"/>
              </a:rPr>
              <a:t>l´ımites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prefijados:</a:t>
            </a:r>
            <a:r>
              <a:rPr dirty="0" sz="1200" spc="350">
                <a:latin typeface="Calibri"/>
                <a:cs typeface="Calibri"/>
              </a:rPr>
              <a:t> </a:t>
            </a:r>
            <a:r>
              <a:rPr dirty="0" sz="1200" spc="75" i="1">
                <a:latin typeface="Calibri"/>
                <a:cs typeface="Calibri"/>
              </a:rPr>
              <a:t>V</a:t>
            </a:r>
            <a:r>
              <a:rPr dirty="0" baseline="-13888" sz="1200" spc="112" i="1">
                <a:latin typeface="Calibri"/>
                <a:cs typeface="Calibri"/>
              </a:rPr>
              <a:t>min</a:t>
            </a:r>
            <a:r>
              <a:rPr dirty="0" baseline="-13888" sz="1200" spc="382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≤</a:t>
            </a:r>
            <a:r>
              <a:rPr dirty="0" sz="1200" spc="2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380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≤</a:t>
            </a:r>
            <a:r>
              <a:rPr dirty="0" sz="1200" spc="25">
                <a:latin typeface="Lucida Sans Unicode"/>
                <a:cs typeface="Lucida Sans Unicode"/>
              </a:rPr>
              <a:t> </a:t>
            </a:r>
            <a:r>
              <a:rPr dirty="0" sz="1200" spc="65" i="1">
                <a:latin typeface="Calibri"/>
                <a:cs typeface="Calibri"/>
              </a:rPr>
              <a:t>V</a:t>
            </a:r>
            <a:r>
              <a:rPr dirty="0" baseline="-13888" sz="1200" spc="97" i="1">
                <a:latin typeface="Calibri"/>
                <a:cs typeface="Calibri"/>
              </a:rPr>
              <a:t>max</a:t>
            </a:r>
            <a:r>
              <a:rPr dirty="0" sz="1200" spc="65">
                <a:latin typeface="Calibri"/>
                <a:cs typeface="Calibri"/>
              </a:rPr>
              <a:t>.</a:t>
            </a:r>
            <a:r>
              <a:rPr dirty="0" sz="1200" spc="3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permite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establecer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cantidad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necesita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inyectar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mantener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o</a:t>
            </a:r>
            <a:r>
              <a:rPr dirty="0" sz="1200" spc="75">
                <a:latin typeface="Calibri"/>
                <a:cs typeface="Calibri"/>
              </a:rPr>
              <a:t>p</a:t>
            </a:r>
            <a:r>
              <a:rPr dirty="0" sz="1200" spc="35">
                <a:latin typeface="Calibri"/>
                <a:cs typeface="Calibri"/>
              </a:rPr>
              <a:t>er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c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adecuada.</a:t>
            </a:r>
            <a:endParaRPr sz="1200">
              <a:latin typeface="Calibri"/>
              <a:cs typeface="Calibri"/>
            </a:endParaRPr>
          </a:p>
          <a:p>
            <a:pPr algn="just" marL="409575" marR="106680">
              <a:lnSpc>
                <a:spcPct val="100400"/>
              </a:lnSpc>
              <a:spcBef>
                <a:spcPts val="484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5">
                <a:latin typeface="Calibri"/>
                <a:cs typeface="Calibri"/>
              </a:rPr>
              <a:t>problem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este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20">
                <a:latin typeface="Calibri"/>
                <a:cs typeface="Calibri"/>
              </a:rPr>
              <a:t>tipo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5">
                <a:latin typeface="Calibri"/>
                <a:cs typeface="Calibri"/>
              </a:rPr>
              <a:t>nodo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55">
                <a:latin typeface="Calibri"/>
                <a:cs typeface="Calibri"/>
              </a:rPr>
              <a:t>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5">
                <a:latin typeface="Calibri"/>
                <a:cs typeface="Calibri"/>
              </a:rPr>
              <a:t>operado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20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5">
                <a:latin typeface="Calibri"/>
                <a:cs typeface="Calibri"/>
              </a:rPr>
              <a:t>siguiente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5">
                <a:latin typeface="Calibri"/>
                <a:cs typeface="Calibri"/>
              </a:rPr>
              <a:t>manera: </a:t>
            </a:r>
            <a:r>
              <a:rPr dirty="0" sz="1200" spc="30">
                <a:latin typeface="Calibri"/>
                <a:cs typeface="Calibri"/>
              </a:rPr>
              <a:t>Cuando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uno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5">
                <a:latin typeface="Calibri"/>
                <a:cs typeface="Calibri"/>
              </a:rPr>
              <a:t>los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l´ımites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15">
                <a:latin typeface="Calibri"/>
                <a:cs typeface="Calibri"/>
              </a:rPr>
              <a:t>voltaje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15">
                <a:latin typeface="Calibri"/>
                <a:cs typeface="Calibri"/>
              </a:rPr>
              <a:t>barra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55">
                <a:latin typeface="Calibri"/>
                <a:cs typeface="Calibri"/>
              </a:rPr>
              <a:t>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5">
                <a:latin typeface="Calibri"/>
                <a:cs typeface="Calibri"/>
              </a:rPr>
              <a:t>sobrepasado,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5">
                <a:latin typeface="Calibri"/>
                <a:cs typeface="Calibri"/>
              </a:rPr>
              <a:t>nodo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5">
                <a:latin typeface="Calibri"/>
                <a:cs typeface="Calibri"/>
              </a:rPr>
              <a:t>cambia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15">
                <a:latin typeface="Calibri"/>
                <a:cs typeface="Calibri"/>
              </a:rPr>
              <a:t>tipo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5">
                <a:latin typeface="Calibri"/>
                <a:cs typeface="Calibri"/>
              </a:rPr>
              <a:t>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ser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125">
                <a:latin typeface="Calibri"/>
                <a:cs typeface="Calibri"/>
              </a:rPr>
              <a:t>(P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-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95">
                <a:latin typeface="Calibri"/>
                <a:cs typeface="Calibri"/>
              </a:rPr>
              <a:t>V),Q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 spc="-15">
                <a:latin typeface="Calibri"/>
                <a:cs typeface="Calibri"/>
              </a:rPr>
              <a:t>queda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entonces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como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una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inc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gnita.</a:t>
            </a:r>
            <a:r>
              <a:rPr dirty="0" sz="1200" spc="600">
                <a:latin typeface="Calibri"/>
                <a:cs typeface="Calibri"/>
              </a:rPr>
              <a:t> </a:t>
            </a:r>
            <a:r>
              <a:rPr dirty="0" sz="1200" spc="5">
                <a:latin typeface="Calibri"/>
                <a:cs typeface="Calibri"/>
              </a:rPr>
              <a:t>Resuelto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 spc="5">
                <a:latin typeface="Calibri"/>
                <a:cs typeface="Calibri"/>
              </a:rPr>
              <a:t>flujo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-55">
                <a:latin typeface="Calibri"/>
                <a:cs typeface="Calibri"/>
              </a:rPr>
              <a:t>se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 spc="15">
                <a:latin typeface="Calibri"/>
                <a:cs typeface="Calibri"/>
              </a:rPr>
              <a:t>calcula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la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-5">
                <a:latin typeface="Calibri"/>
                <a:cs typeface="Calibri"/>
              </a:rPr>
              <a:t>diferen-</a:t>
            </a:r>
            <a:r>
              <a:rPr dirty="0" sz="1200" spc="10">
                <a:latin typeface="Calibri"/>
                <a:cs typeface="Calibri"/>
              </a:rPr>
              <a:t> cia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(</a:t>
            </a:r>
            <a:r>
              <a:rPr dirty="0" sz="1200" spc="60" i="1">
                <a:latin typeface="Calibri"/>
                <a:cs typeface="Calibri"/>
              </a:rPr>
              <a:t>Q</a:t>
            </a:r>
            <a:r>
              <a:rPr dirty="0" baseline="-13888" sz="1200" spc="89" i="1">
                <a:latin typeface="Calibri"/>
                <a:cs typeface="Calibri"/>
              </a:rPr>
              <a:t>especificado</a:t>
            </a:r>
            <a:r>
              <a:rPr dirty="0" baseline="-13888" sz="1200" spc="232" i="1">
                <a:latin typeface="Calibri"/>
                <a:cs typeface="Calibri"/>
              </a:rPr>
              <a:t> </a:t>
            </a:r>
            <a:r>
              <a:rPr dirty="0" sz="1200" spc="-30">
                <a:latin typeface="Lucida Sans Unicode"/>
                <a:cs typeface="Lucida Sans Unicode"/>
              </a:rPr>
              <a:t>−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50" i="1">
                <a:latin typeface="Calibri"/>
                <a:cs typeface="Calibri"/>
              </a:rPr>
              <a:t>Q</a:t>
            </a:r>
            <a:r>
              <a:rPr dirty="0" baseline="-13888" sz="1200" spc="75" i="1">
                <a:latin typeface="Calibri"/>
                <a:cs typeface="Calibri"/>
              </a:rPr>
              <a:t>calculado</a:t>
            </a:r>
            <a:r>
              <a:rPr dirty="0" sz="1200" spc="50">
                <a:latin typeface="Calibri"/>
                <a:cs typeface="Calibri"/>
              </a:rPr>
              <a:t>),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que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20">
                <a:latin typeface="Calibri"/>
                <a:cs typeface="Calibri"/>
              </a:rPr>
              <a:t>indica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20">
                <a:latin typeface="Calibri"/>
                <a:cs typeface="Calibri"/>
              </a:rPr>
              <a:t>la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cantidad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de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reactivos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110">
                <a:latin typeface="Calibri"/>
                <a:cs typeface="Calibri"/>
              </a:rPr>
              <a:t>(L-</a:t>
            </a:r>
            <a:r>
              <a:rPr dirty="0" sz="1200" spc="140">
                <a:latin typeface="Calibri"/>
                <a:cs typeface="Calibri"/>
              </a:rPr>
              <a:t>C)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que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20">
                <a:latin typeface="Calibri"/>
                <a:cs typeface="Calibri"/>
              </a:rPr>
              <a:t>d</a:t>
            </a:r>
            <a:r>
              <a:rPr dirty="0" sz="1200" spc="15">
                <a:latin typeface="Calibri"/>
                <a:cs typeface="Calibri"/>
              </a:rPr>
              <a:t>e</a:t>
            </a:r>
            <a:r>
              <a:rPr dirty="0" sz="1200" spc="55">
                <a:latin typeface="Calibri"/>
                <a:cs typeface="Calibri"/>
              </a:rPr>
              <a:t>b</a:t>
            </a:r>
            <a:r>
              <a:rPr dirty="0" sz="1200" spc="15">
                <a:latin typeface="Calibri"/>
                <a:cs typeface="Calibri"/>
              </a:rPr>
              <a:t>er</a:t>
            </a:r>
            <a:r>
              <a:rPr dirty="0" sz="1200" spc="-555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´n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ser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instalados.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5"/>
              </a:spcBef>
            </a:pPr>
            <a:endParaRPr sz="1200">
              <a:latin typeface="Calibri"/>
              <a:cs typeface="Calibri"/>
            </a:endParaRPr>
          </a:p>
          <a:p>
            <a:pPr marL="596900" marR="101600" indent="-559435">
              <a:lnSpc>
                <a:spcPct val="107600"/>
              </a:lnSpc>
              <a:tabLst>
                <a:tab pos="597535" algn="l"/>
              </a:tabLst>
            </a:pPr>
            <a:r>
              <a:rPr dirty="0" sz="1700" spc="65" b="1">
                <a:latin typeface="Calibri"/>
                <a:cs typeface="Calibri"/>
              </a:rPr>
              <a:t>5.9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25" b="1">
                <a:latin typeface="Calibri"/>
                <a:cs typeface="Calibri"/>
              </a:rPr>
              <a:t>M</a:t>
            </a:r>
            <a:r>
              <a:rPr dirty="0" sz="1700" spc="-425" b="1">
                <a:latin typeface="Calibri"/>
                <a:cs typeface="Calibri"/>
              </a:rPr>
              <a:t>´</a:t>
            </a:r>
            <a:r>
              <a:rPr dirty="0" sz="1700" spc="70" b="1">
                <a:latin typeface="Calibri"/>
                <a:cs typeface="Calibri"/>
              </a:rPr>
              <a:t>et</a:t>
            </a:r>
            <a:r>
              <a:rPr dirty="0" sz="1700" spc="120" b="1">
                <a:latin typeface="Calibri"/>
                <a:cs typeface="Calibri"/>
              </a:rPr>
              <a:t>o</a:t>
            </a:r>
            <a:r>
              <a:rPr dirty="0" sz="1700" spc="70" b="1">
                <a:latin typeface="Calibri"/>
                <a:cs typeface="Calibri"/>
              </a:rPr>
              <a:t>do</a:t>
            </a:r>
            <a:r>
              <a:rPr dirty="0" sz="1700" spc="200" b="1">
                <a:latin typeface="Calibri"/>
                <a:cs typeface="Calibri"/>
              </a:rPr>
              <a:t> </a:t>
            </a:r>
            <a:r>
              <a:rPr dirty="0" sz="1700" spc="90" b="1">
                <a:latin typeface="Calibri"/>
                <a:cs typeface="Calibri"/>
              </a:rPr>
              <a:t>de</a:t>
            </a:r>
            <a:r>
              <a:rPr dirty="0" sz="1700" spc="215" b="1">
                <a:latin typeface="Calibri"/>
                <a:cs typeface="Calibri"/>
              </a:rPr>
              <a:t> </a:t>
            </a:r>
            <a:r>
              <a:rPr dirty="0" sz="1700" spc="170" b="1">
                <a:latin typeface="Calibri"/>
                <a:cs typeface="Calibri"/>
              </a:rPr>
              <a:t>Gauss</a:t>
            </a:r>
            <a:r>
              <a:rPr dirty="0" sz="1700" spc="200" b="1">
                <a:latin typeface="Calibri"/>
                <a:cs typeface="Calibri"/>
              </a:rPr>
              <a:t> </a:t>
            </a:r>
            <a:r>
              <a:rPr dirty="0" sz="1700" spc="215" b="1">
                <a:latin typeface="Calibri"/>
                <a:cs typeface="Calibri"/>
              </a:rPr>
              <a:t>y</a:t>
            </a:r>
            <a:r>
              <a:rPr dirty="0" sz="1700" spc="210" b="1">
                <a:latin typeface="Calibri"/>
                <a:cs typeface="Calibri"/>
              </a:rPr>
              <a:t> </a:t>
            </a:r>
            <a:r>
              <a:rPr dirty="0" sz="1700" spc="170" b="1">
                <a:latin typeface="Calibri"/>
                <a:cs typeface="Calibri"/>
              </a:rPr>
              <a:t>Gauss</a:t>
            </a:r>
            <a:r>
              <a:rPr dirty="0" sz="1700" spc="210" b="1">
                <a:latin typeface="Calibri"/>
                <a:cs typeface="Calibri"/>
              </a:rPr>
              <a:t> </a:t>
            </a:r>
            <a:r>
              <a:rPr dirty="0" sz="1700" spc="120" b="1">
                <a:latin typeface="Calibri"/>
                <a:cs typeface="Calibri"/>
              </a:rPr>
              <a:t>Seidel</a:t>
            </a:r>
            <a:r>
              <a:rPr dirty="0" sz="1700" spc="185" b="1">
                <a:latin typeface="Calibri"/>
                <a:cs typeface="Calibri"/>
              </a:rPr>
              <a:t> </a:t>
            </a:r>
            <a:r>
              <a:rPr dirty="0" sz="1700" spc="125" b="1">
                <a:latin typeface="Calibri"/>
                <a:cs typeface="Calibri"/>
              </a:rPr>
              <a:t>utilizado</a:t>
            </a:r>
            <a:r>
              <a:rPr dirty="0" sz="1700" spc="204" b="1">
                <a:latin typeface="Calibri"/>
                <a:cs typeface="Calibri"/>
              </a:rPr>
              <a:t> </a:t>
            </a:r>
            <a:r>
              <a:rPr dirty="0" sz="1700" spc="90" b="1">
                <a:latin typeface="Calibri"/>
                <a:cs typeface="Calibri"/>
              </a:rPr>
              <a:t>en</a:t>
            </a:r>
            <a:r>
              <a:rPr dirty="0" sz="1700" spc="195" b="1">
                <a:latin typeface="Calibri"/>
                <a:cs typeface="Calibri"/>
              </a:rPr>
              <a:t> </a:t>
            </a:r>
            <a:r>
              <a:rPr dirty="0" sz="1700" spc="70" b="1">
                <a:latin typeface="Calibri"/>
                <a:cs typeface="Calibri"/>
              </a:rPr>
              <a:t>el</a:t>
            </a:r>
            <a:r>
              <a:rPr dirty="0" sz="1700" spc="200" b="1">
                <a:latin typeface="Calibri"/>
                <a:cs typeface="Calibri"/>
              </a:rPr>
              <a:t> </a:t>
            </a:r>
            <a:r>
              <a:rPr dirty="0" sz="1700" spc="105" b="1">
                <a:latin typeface="Calibri"/>
                <a:cs typeface="Calibri"/>
              </a:rPr>
              <a:t>pro- </a:t>
            </a:r>
            <a:r>
              <a:rPr dirty="0" sz="1700" spc="125" b="1">
                <a:latin typeface="Calibri"/>
                <a:cs typeface="Calibri"/>
              </a:rPr>
              <a:t>blema</a:t>
            </a:r>
            <a:r>
              <a:rPr dirty="0" sz="1700" spc="265" b="1">
                <a:latin typeface="Calibri"/>
                <a:cs typeface="Calibri"/>
              </a:rPr>
              <a:t> </a:t>
            </a:r>
            <a:r>
              <a:rPr dirty="0" sz="1700" spc="90" b="1">
                <a:latin typeface="Calibri"/>
                <a:cs typeface="Calibri"/>
              </a:rPr>
              <a:t>de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180" b="1">
                <a:latin typeface="Calibri"/>
                <a:cs typeface="Calibri"/>
              </a:rPr>
              <a:t>Flujo</a:t>
            </a:r>
            <a:r>
              <a:rPr dirty="0" sz="1700" spc="270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130" b="1">
                <a:latin typeface="Calibri"/>
                <a:cs typeface="Calibri"/>
              </a:rPr>
              <a:t>Potencia</a:t>
            </a:r>
            <a:endParaRPr sz="1700">
              <a:latin typeface="Calibri"/>
              <a:cs typeface="Calibri"/>
            </a:endParaRPr>
          </a:p>
          <a:p>
            <a:pPr marL="38100" marR="107314">
              <a:lnSpc>
                <a:spcPct val="100000"/>
              </a:lnSpc>
              <a:spcBef>
                <a:spcPts val="2000"/>
              </a:spcBef>
            </a:pPr>
            <a:r>
              <a:rPr dirty="0" sz="1200">
                <a:latin typeface="Calibri"/>
                <a:cs typeface="Calibri"/>
              </a:rPr>
              <a:t>Tuvieron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gran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acogida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a</a:t>
            </a:r>
            <a:r>
              <a:rPr dirty="0" sz="1200" spc="-590">
                <a:latin typeface="Calibri"/>
                <a:cs typeface="Calibri"/>
              </a:rPr>
              <a:t>n</a:t>
            </a:r>
            <a:r>
              <a:rPr dirty="0" sz="1200" spc="50">
                <a:latin typeface="Calibri"/>
                <a:cs typeface="Calibri"/>
              </a:rPr>
              <a:t>˜</a:t>
            </a:r>
            <a:r>
              <a:rPr dirty="0" sz="1200" spc="5">
                <a:latin typeface="Calibri"/>
                <a:cs typeface="Calibri"/>
              </a:rPr>
              <a:t>o</a:t>
            </a:r>
            <a:r>
              <a:rPr dirty="0" sz="1200" spc="15">
                <a:latin typeface="Calibri"/>
                <a:cs typeface="Calibri"/>
              </a:rPr>
              <a:t>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60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facilidad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20">
                <a:latin typeface="Calibri"/>
                <a:cs typeface="Calibri"/>
              </a:rPr>
              <a:t>impleme</a:t>
            </a:r>
            <a:r>
              <a:rPr dirty="0" sz="1200" spc="-15">
                <a:latin typeface="Calibri"/>
                <a:cs typeface="Calibri"/>
              </a:rPr>
              <a:t>n</a:t>
            </a:r>
            <a:r>
              <a:rPr dirty="0" sz="1200" spc="20">
                <a:latin typeface="Calibri"/>
                <a:cs typeface="Calibri"/>
              </a:rPr>
              <a:t>taci</a:t>
            </a:r>
            <a:r>
              <a:rPr dirty="0" sz="1200" spc="-620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(m´ınimos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requer- </a:t>
            </a:r>
            <a:r>
              <a:rPr dirty="0" sz="1200">
                <a:latin typeface="Calibri"/>
                <a:cs typeface="Calibri"/>
              </a:rPr>
              <a:t>imientos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memoria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facilidad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programac</a:t>
            </a:r>
            <a:r>
              <a:rPr dirty="0" sz="1200" spc="25">
                <a:latin typeface="Calibri"/>
                <a:cs typeface="Calibri"/>
              </a:rPr>
              <a:t>i</a:t>
            </a:r>
            <a:r>
              <a:rPr dirty="0" sz="1200" spc="-615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n).</a:t>
            </a:r>
            <a:endParaRPr sz="1200">
              <a:latin typeface="Calibri"/>
              <a:cs typeface="Calibri"/>
            </a:endParaRPr>
          </a:p>
          <a:p>
            <a:pPr marL="26035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Calibri"/>
                <a:cs typeface="Calibri"/>
              </a:rPr>
              <a:t>Ecuaciones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planteadas: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099825" y="7020359"/>
            <a:ext cx="9893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00" i="1">
                <a:latin typeface="Calibri"/>
                <a:cs typeface="Calibri"/>
              </a:rPr>
              <a:t>P</a:t>
            </a:r>
            <a:r>
              <a:rPr dirty="0" baseline="-13888" sz="1200" spc="150" i="1">
                <a:latin typeface="Calibri"/>
                <a:cs typeface="Calibri"/>
              </a:rPr>
              <a:t>k</a:t>
            </a:r>
            <a:r>
              <a:rPr dirty="0" baseline="-13888" sz="1200" spc="232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JQ</a:t>
            </a:r>
            <a:r>
              <a:rPr dirty="0" baseline="-13888" sz="1200" spc="270" i="1">
                <a:latin typeface="Calibri"/>
                <a:cs typeface="Calibri"/>
              </a:rPr>
              <a:t>k</a:t>
            </a:r>
            <a:r>
              <a:rPr dirty="0" baseline="-13888" sz="1200" spc="33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070096" y="700849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038090" y="7109076"/>
            <a:ext cx="692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239255" y="6906383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181347" y="6919180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156964" y="7220329"/>
            <a:ext cx="2578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m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414520" y="7020366"/>
            <a:ext cx="3575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7810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501388" y="7093837"/>
            <a:ext cx="3663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km</a:t>
            </a:r>
            <a:r>
              <a:rPr dirty="0" sz="800" spc="170" i="1">
                <a:latin typeface="Calibri"/>
                <a:cs typeface="Calibri"/>
              </a:rPr>
              <a:t>  </a:t>
            </a: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686811" y="7809799"/>
            <a:ext cx="17989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00" i="1">
                <a:latin typeface="Calibri"/>
                <a:cs typeface="Calibri"/>
              </a:rPr>
              <a:t>P</a:t>
            </a:r>
            <a:r>
              <a:rPr dirty="0" baseline="-13888" sz="1200" spc="150" i="1">
                <a:latin typeface="Calibri"/>
                <a:cs typeface="Calibri"/>
              </a:rPr>
              <a:t>k</a:t>
            </a:r>
            <a:r>
              <a:rPr dirty="0" baseline="-13888" sz="1200" spc="217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JQ</a:t>
            </a:r>
            <a:r>
              <a:rPr dirty="0" baseline="-13888" sz="1200" spc="270" i="1">
                <a:latin typeface="Calibri"/>
                <a:cs typeface="Calibri"/>
              </a:rPr>
              <a:t>k</a:t>
            </a:r>
            <a:r>
              <a:rPr dirty="0" baseline="-13888" sz="1200" spc="34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45" i="1">
                <a:latin typeface="Calibri"/>
                <a:cs typeface="Calibri"/>
              </a:rPr>
              <a:t>V</a:t>
            </a:r>
            <a:r>
              <a:rPr dirty="0" baseline="-20833" sz="1200" spc="67" i="1">
                <a:latin typeface="Calibri"/>
                <a:cs typeface="Calibri"/>
              </a:rPr>
              <a:t>k</a:t>
            </a:r>
            <a:r>
              <a:rPr dirty="0" baseline="34722" sz="1200" spc="67">
                <a:latin typeface="Cambria"/>
                <a:cs typeface="Cambria"/>
              </a:rPr>
              <a:t>∗</a:t>
            </a:r>
            <a:r>
              <a:rPr dirty="0" sz="1200" spc="45" i="1">
                <a:latin typeface="Calibri"/>
                <a:cs typeface="Calibri"/>
              </a:rPr>
              <a:t>Y</a:t>
            </a:r>
            <a:r>
              <a:rPr dirty="0" baseline="-13888" sz="1200" spc="67" i="1">
                <a:latin typeface="Calibri"/>
                <a:cs typeface="Calibri"/>
              </a:rPr>
              <a:t>kk</a:t>
            </a:r>
            <a:r>
              <a:rPr dirty="0" sz="1200" spc="45" i="1">
                <a:latin typeface="Calibri"/>
                <a:cs typeface="Calibri"/>
              </a:rPr>
              <a:t>V</a:t>
            </a:r>
            <a:r>
              <a:rPr dirty="0" baseline="-13888" sz="1200" spc="67" i="1">
                <a:latin typeface="Calibri"/>
                <a:cs typeface="Calibri"/>
              </a:rPr>
              <a:t>k</a:t>
            </a:r>
            <a:r>
              <a:rPr dirty="0" baseline="-13888" sz="1200" spc="24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baseline="-20833" sz="1200" spc="-37" i="1">
                <a:latin typeface="Calibri"/>
                <a:cs typeface="Calibri"/>
              </a:rPr>
              <a:t>k</a:t>
            </a:r>
            <a:r>
              <a:rPr dirty="0" baseline="34722" sz="1200" spc="-37">
                <a:latin typeface="Cambria"/>
                <a:cs typeface="Cambria"/>
              </a:rPr>
              <a:t>∗</a:t>
            </a:r>
            <a:endParaRPr baseline="34722" sz="1200">
              <a:latin typeface="Cambria"/>
              <a:cs typeface="Cambri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601966" y="7695814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544059" y="7708613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504435" y="8032018"/>
            <a:ext cx="309245" cy="20510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710"/>
              </a:lnSpc>
              <a:spcBef>
                <a:spcPts val="95"/>
              </a:spcBef>
            </a:pPr>
            <a:r>
              <a:rPr dirty="0" sz="600" spc="175" i="1">
                <a:latin typeface="Calibri"/>
                <a:cs typeface="Calibri"/>
              </a:rPr>
              <a:t>m</a:t>
            </a:r>
            <a:r>
              <a:rPr dirty="0" sz="600" spc="70" i="1">
                <a:latin typeface="Calibri"/>
                <a:cs typeface="Calibri"/>
              </a:rPr>
              <a:t> </a:t>
            </a:r>
            <a:r>
              <a:rPr dirty="0" sz="600" spc="245">
                <a:latin typeface="Calibri"/>
                <a:cs typeface="Calibri"/>
              </a:rPr>
              <a:t>=</a:t>
            </a:r>
            <a:r>
              <a:rPr dirty="0" sz="600">
                <a:latin typeface="Calibri"/>
                <a:cs typeface="Calibri"/>
              </a:rPr>
              <a:t> </a:t>
            </a:r>
            <a:r>
              <a:rPr dirty="0" sz="600" spc="110">
                <a:latin typeface="Calibri"/>
                <a:cs typeface="Calibri"/>
              </a:rPr>
              <a:t>1</a:t>
            </a:r>
            <a:r>
              <a:rPr dirty="0" sz="600" spc="110"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ts val="710"/>
              </a:lnSpc>
            </a:pPr>
            <a:r>
              <a:rPr dirty="0" sz="600" spc="175" i="1">
                <a:latin typeface="Calibri"/>
                <a:cs typeface="Calibri"/>
              </a:rPr>
              <a:t>m</a:t>
            </a:r>
            <a:r>
              <a:rPr dirty="0" sz="600" spc="65" i="1">
                <a:latin typeface="Calibri"/>
                <a:cs typeface="Calibri"/>
              </a:rPr>
              <a:t> </a:t>
            </a:r>
            <a:r>
              <a:rPr dirty="0" sz="600" spc="-105">
                <a:latin typeface="Lucida Sans Unicode"/>
                <a:cs typeface="Lucida Sans Unicode"/>
              </a:rPr>
              <a:t>∗</a:t>
            </a:r>
            <a:r>
              <a:rPr dirty="0" sz="600" spc="-105">
                <a:latin typeface="Calibri"/>
                <a:cs typeface="Calibri"/>
              </a:rPr>
              <a:t>=</a:t>
            </a:r>
            <a:r>
              <a:rPr dirty="0" sz="600" spc="75">
                <a:latin typeface="Calibri"/>
                <a:cs typeface="Calibri"/>
              </a:rPr>
              <a:t> </a:t>
            </a: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802123" y="7832659"/>
            <a:ext cx="50545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12" i="1">
                <a:latin typeface="Calibri"/>
                <a:cs typeface="Calibri"/>
              </a:rPr>
              <a:t>Y</a:t>
            </a: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baseline="9259" sz="1800" spc="112" i="1">
                <a:latin typeface="Calibri"/>
                <a:cs typeface="Calibri"/>
              </a:rPr>
              <a:t>V</a:t>
            </a:r>
            <a:r>
              <a:rPr dirty="0" sz="800" spc="7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114548" y="8812910"/>
            <a:ext cx="200025" cy="1473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135"/>
              </a:lnSpc>
            </a:pPr>
            <a:r>
              <a:rPr dirty="0" baseline="-18518" sz="1800" i="1">
                <a:latin typeface="Calibri"/>
                <a:cs typeface="Calibri"/>
              </a:rPr>
              <a:t>V</a:t>
            </a:r>
            <a:r>
              <a:rPr dirty="0" baseline="-18518" sz="1800" spc="-7" i="1">
                <a:latin typeface="Calibri"/>
                <a:cs typeface="Calibri"/>
              </a:rPr>
              <a:t> </a:t>
            </a:r>
            <a:r>
              <a:rPr dirty="0" sz="800" spc="-5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201419" y="8904351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866644" y="8608375"/>
            <a:ext cx="10026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sz="12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r>
              <a:rPr dirty="0" u="sng" baseline="-13888" sz="1200" spc="1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u="sng" baseline="-13888" sz="1200" spc="209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35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−</a:t>
            </a:r>
            <a:r>
              <a:rPr dirty="0" u="sng" sz="1200" spc="-105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 </a:t>
            </a:r>
            <a:r>
              <a:rPr dirty="0" u="sng" sz="1200" spc="18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JQ</a:t>
            </a:r>
            <a:r>
              <a:rPr dirty="0" u="sng" baseline="-13888" sz="1200" spc="27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baseline="-13888" sz="1200" spc="517" i="1">
                <a:latin typeface="Calibri"/>
                <a:cs typeface="Calibri"/>
              </a:rPr>
              <a:t> </a:t>
            </a:r>
            <a:r>
              <a:rPr dirty="0" baseline="-37037" sz="1800" spc="457">
                <a:latin typeface="Calibri"/>
                <a:cs typeface="Calibri"/>
              </a:rPr>
              <a:t>=</a:t>
            </a:r>
            <a:r>
              <a:rPr dirty="0" baseline="-37037" sz="1800" spc="82">
                <a:latin typeface="Calibri"/>
                <a:cs typeface="Calibri"/>
              </a:rPr>
              <a:t> </a:t>
            </a:r>
            <a:r>
              <a:rPr dirty="0" baseline="-37037" sz="1800" spc="52" i="1">
                <a:latin typeface="Calibri"/>
                <a:cs typeface="Calibri"/>
              </a:rPr>
              <a:t>Y</a:t>
            </a:r>
            <a:endParaRPr baseline="-37037" sz="18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818635" y="8783953"/>
            <a:ext cx="2921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 i="1">
                <a:latin typeface="Calibri"/>
                <a:cs typeface="Calibri"/>
              </a:rPr>
              <a:t>kk</a:t>
            </a:r>
            <a:r>
              <a:rPr dirty="0" sz="800" spc="185" i="1">
                <a:latin typeface="Calibri"/>
                <a:cs typeface="Calibri"/>
              </a:rPr>
              <a:t>  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942079" y="8710483"/>
            <a:ext cx="3270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437379" y="8596501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379467" y="8609296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339844" y="8932702"/>
            <a:ext cx="30924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75" i="1">
                <a:latin typeface="Calibri"/>
                <a:cs typeface="Calibri"/>
              </a:rPr>
              <a:t>m</a:t>
            </a:r>
            <a:r>
              <a:rPr dirty="0" sz="600" spc="70" i="1">
                <a:latin typeface="Calibri"/>
                <a:cs typeface="Calibri"/>
              </a:rPr>
              <a:t> </a:t>
            </a:r>
            <a:r>
              <a:rPr dirty="0" sz="600" spc="245">
                <a:latin typeface="Calibri"/>
                <a:cs typeface="Calibri"/>
              </a:rPr>
              <a:t>=</a:t>
            </a:r>
            <a:r>
              <a:rPr dirty="0" sz="600">
                <a:latin typeface="Calibri"/>
                <a:cs typeface="Calibri"/>
              </a:rPr>
              <a:t> </a:t>
            </a:r>
            <a:r>
              <a:rPr dirty="0" sz="600" spc="110">
                <a:latin typeface="Calibri"/>
                <a:cs typeface="Calibri"/>
              </a:rPr>
              <a:t>1</a:t>
            </a:r>
            <a:r>
              <a:rPr dirty="0" sz="600" spc="110"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339844" y="9021091"/>
            <a:ext cx="28448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75" i="1">
                <a:latin typeface="Calibri"/>
                <a:cs typeface="Calibri"/>
              </a:rPr>
              <a:t>m</a:t>
            </a:r>
            <a:r>
              <a:rPr dirty="0" sz="600" spc="65" i="1">
                <a:latin typeface="Calibri"/>
                <a:cs typeface="Calibri"/>
              </a:rPr>
              <a:t> </a:t>
            </a:r>
            <a:r>
              <a:rPr dirty="0" sz="600" spc="-105">
                <a:latin typeface="Lucida Sans Unicode"/>
                <a:cs typeface="Lucida Sans Unicode"/>
              </a:rPr>
              <a:t>∗</a:t>
            </a:r>
            <a:r>
              <a:rPr dirty="0" sz="600" spc="-105">
                <a:latin typeface="Calibri"/>
                <a:cs typeface="Calibri"/>
              </a:rPr>
              <a:t>=</a:t>
            </a:r>
            <a:r>
              <a:rPr dirty="0" sz="600" spc="75">
                <a:latin typeface="Calibri"/>
                <a:cs typeface="Calibri"/>
              </a:rPr>
              <a:t> </a:t>
            </a: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662932" y="8710483"/>
            <a:ext cx="3594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9079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749800" y="8783953"/>
            <a:ext cx="3676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km</a:t>
            </a:r>
            <a:r>
              <a:rPr dirty="0" sz="800" spc="175" i="1">
                <a:latin typeface="Calibri"/>
                <a:cs typeface="Calibri"/>
              </a:rPr>
              <a:t>  </a:t>
            </a:r>
            <a:r>
              <a:rPr dirty="0" sz="800" spc="4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50111" y="843595"/>
            <a:ext cx="370077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ecuaci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anterior,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despeja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k: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3142335" y="1595018"/>
            <a:ext cx="210820" cy="0"/>
          </a:xfrm>
          <a:custGeom>
            <a:avLst/>
            <a:gdLst/>
            <a:ahLst/>
            <a:cxnLst/>
            <a:rect l="l" t="t" r="r" b="b"/>
            <a:pathLst>
              <a:path w="210820" h="0">
                <a:moveTo>
                  <a:pt x="0" y="0"/>
                </a:moveTo>
                <a:lnTo>
                  <a:pt x="210312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2737096" y="1469959"/>
            <a:ext cx="5302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k</a:t>
            </a:r>
            <a:r>
              <a:rPr dirty="0" baseline="-13888" sz="1200" spc="38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baseline="-37037" sz="1800" spc="52" i="1">
                <a:latin typeface="Calibri"/>
                <a:cs typeface="Calibri"/>
              </a:rPr>
              <a:t>Y</a:t>
            </a:r>
            <a:endParaRPr baseline="-37037" sz="1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216655" y="1647061"/>
            <a:ext cx="1447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379723" y="1158459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379723" y="138096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354323" y="1457159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⎢</a:t>
            </a:r>
            <a:r>
              <a:rPr dirty="0" baseline="-36111" sz="1500" spc="-37">
                <a:latin typeface="Cambria"/>
                <a:cs typeface="Cambria"/>
              </a:rPr>
              <a:t>⎣</a:t>
            </a:r>
            <a:endParaRPr baseline="-36111" sz="1500">
              <a:latin typeface="Cambria"/>
              <a:cs typeface="Cambri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198364" y="1366318"/>
            <a:ext cx="8667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4005" algn="l"/>
              </a:tabLst>
            </a:pP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14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210" i="1">
                <a:latin typeface="Calibri"/>
                <a:cs typeface="Calibri"/>
              </a:rPr>
              <a:t>JQ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576320" y="1439798"/>
            <a:ext cx="5448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75615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3492855" y="1595018"/>
            <a:ext cx="626745" cy="0"/>
          </a:xfrm>
          <a:custGeom>
            <a:avLst/>
            <a:gdLst/>
            <a:ahLst/>
            <a:cxnLst/>
            <a:rect l="l" t="t" r="r" b="b"/>
            <a:pathLst>
              <a:path w="626745" h="0">
                <a:moveTo>
                  <a:pt x="0" y="0"/>
                </a:moveTo>
                <a:lnTo>
                  <a:pt x="626364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3702811" y="1572386"/>
            <a:ext cx="200025" cy="1473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135"/>
              </a:lnSpc>
            </a:pPr>
            <a:r>
              <a:rPr dirty="0" baseline="-18518" sz="1800" i="1">
                <a:latin typeface="Calibri"/>
                <a:cs typeface="Calibri"/>
              </a:rPr>
              <a:t>V</a:t>
            </a:r>
            <a:r>
              <a:rPr dirty="0" baseline="-18518" sz="1800" spc="-7" i="1">
                <a:latin typeface="Calibri"/>
                <a:cs typeface="Calibri"/>
              </a:rPr>
              <a:t> </a:t>
            </a:r>
            <a:r>
              <a:rPr dirty="0" sz="800" spc="-5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789683" y="1662300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153915" y="1469959"/>
            <a:ext cx="1435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466335" y="1355977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408423" y="1368772"/>
            <a:ext cx="1955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368800" y="1692178"/>
            <a:ext cx="307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75" i="1">
                <a:latin typeface="Calibri"/>
                <a:cs typeface="Calibri"/>
              </a:rPr>
              <a:t>m</a:t>
            </a:r>
            <a:r>
              <a:rPr dirty="0" sz="600" spc="85" i="1">
                <a:latin typeface="Calibri"/>
                <a:cs typeface="Calibri"/>
              </a:rPr>
              <a:t> </a:t>
            </a:r>
            <a:r>
              <a:rPr dirty="0" sz="600" spc="229">
                <a:latin typeface="Calibri"/>
                <a:cs typeface="Calibri"/>
              </a:rPr>
              <a:t>=</a:t>
            </a:r>
            <a:r>
              <a:rPr dirty="0" sz="600">
                <a:latin typeface="Calibri"/>
                <a:cs typeface="Calibri"/>
              </a:rPr>
              <a:t> </a:t>
            </a:r>
            <a:r>
              <a:rPr dirty="0" sz="600" spc="110">
                <a:latin typeface="Calibri"/>
                <a:cs typeface="Calibri"/>
              </a:rPr>
              <a:t>1</a:t>
            </a:r>
            <a:r>
              <a:rPr dirty="0" sz="600" spc="110"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368800" y="1780567"/>
            <a:ext cx="28448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75" i="1">
                <a:latin typeface="Calibri"/>
                <a:cs typeface="Calibri"/>
              </a:rPr>
              <a:t>m</a:t>
            </a:r>
            <a:r>
              <a:rPr dirty="0" sz="600" spc="85" i="1">
                <a:latin typeface="Calibri"/>
                <a:cs typeface="Calibri"/>
              </a:rPr>
              <a:t> </a:t>
            </a:r>
            <a:r>
              <a:rPr dirty="0" sz="600" spc="-110">
                <a:latin typeface="Lucida Sans Unicode"/>
                <a:cs typeface="Lucida Sans Unicode"/>
              </a:rPr>
              <a:t>∗</a:t>
            </a:r>
            <a:r>
              <a:rPr dirty="0" sz="600" spc="-110">
                <a:latin typeface="Calibri"/>
                <a:cs typeface="Calibri"/>
              </a:rPr>
              <a:t>=</a:t>
            </a:r>
            <a:r>
              <a:rPr dirty="0" sz="600" spc="70">
                <a:latin typeface="Calibri"/>
                <a:cs typeface="Calibri"/>
              </a:rPr>
              <a:t> </a:t>
            </a: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666488" y="1492818"/>
            <a:ext cx="5949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75" i="1">
                <a:latin typeface="Calibri"/>
                <a:cs typeface="Calibri"/>
              </a:rPr>
              <a:t>Y</a:t>
            </a:r>
            <a:r>
              <a:rPr dirty="0" sz="800" spc="50" i="1">
                <a:latin typeface="Calibri"/>
                <a:cs typeface="Calibri"/>
              </a:rPr>
              <a:t>km</a:t>
            </a:r>
            <a:r>
              <a:rPr dirty="0" baseline="9259" sz="1800" spc="75" i="1">
                <a:latin typeface="Calibri"/>
                <a:cs typeface="Calibri"/>
              </a:rPr>
              <a:t>V</a:t>
            </a:r>
            <a:r>
              <a:rPr dirty="0" sz="800" spc="50" i="1">
                <a:latin typeface="Calibri"/>
                <a:cs typeface="Calibri"/>
              </a:rPr>
              <a:t>m</a:t>
            </a:r>
            <a:r>
              <a:rPr dirty="0" baseline="27777" sz="1500" spc="75">
                <a:latin typeface="Cambria"/>
                <a:cs typeface="Cambria"/>
              </a:rPr>
              <a:t>⎥</a:t>
            </a:r>
            <a:r>
              <a:rPr dirty="0" baseline="-8333" sz="1500" spc="75">
                <a:latin typeface="Cambria"/>
                <a:cs typeface="Cambria"/>
              </a:rPr>
              <a:t>⎦</a:t>
            </a:r>
            <a:endParaRPr baseline="-8333" sz="1500">
              <a:latin typeface="Cambria"/>
              <a:cs typeface="Cambri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100828" y="1158459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⎤</a:t>
            </a:r>
            <a:r>
              <a:rPr dirty="0" baseline="-97222" sz="1500" spc="-37">
                <a:latin typeface="Cambria"/>
                <a:cs typeface="Cambria"/>
              </a:rPr>
              <a:t>⎥</a:t>
            </a:r>
            <a:endParaRPr baseline="-97222" sz="1500">
              <a:latin typeface="Cambria"/>
              <a:cs typeface="Cambria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150111" y="2103942"/>
            <a:ext cx="363410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>
                <a:latin typeface="Calibri"/>
                <a:cs typeface="Calibri"/>
              </a:rPr>
              <a:t>Adem´as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controlado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calcula: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113800" y="2637342"/>
            <a:ext cx="8432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42" i="1">
                <a:latin typeface="Calibri"/>
                <a:cs typeface="Calibri"/>
              </a:rPr>
              <a:t>Q</a:t>
            </a:r>
            <a:r>
              <a:rPr dirty="0" sz="800" spc="95" i="1">
                <a:latin typeface="Calibri"/>
                <a:cs typeface="Calibri"/>
              </a:rPr>
              <a:t>k</a:t>
            </a:r>
            <a:r>
              <a:rPr dirty="0" sz="800" spc="210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97">
                <a:latin typeface="Calibri"/>
                <a:cs typeface="Calibri"/>
              </a:rPr>
              <a:t> </a:t>
            </a:r>
            <a:r>
              <a:rPr dirty="0" baseline="9259" sz="1800" spc="52">
                <a:latin typeface="Lucida Sans Unicode"/>
                <a:cs typeface="Lucida Sans Unicode"/>
              </a:rPr>
              <a:t>−</a:t>
            </a:r>
            <a:r>
              <a:rPr dirty="0" baseline="9259" sz="1800" spc="52" i="1">
                <a:latin typeface="Calibri"/>
                <a:cs typeface="Calibri"/>
              </a:rPr>
              <a:t>I</a:t>
            </a:r>
            <a:r>
              <a:rPr dirty="0" sz="800" spc="35" i="1">
                <a:latin typeface="Calibri"/>
                <a:cs typeface="Calibri"/>
              </a:rPr>
              <a:t>mag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164839" y="260261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020567" y="2614481"/>
            <a:ext cx="2190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baseline="-20833" sz="1200" spc="-37" i="1">
                <a:latin typeface="Calibri"/>
                <a:cs typeface="Calibri"/>
              </a:rPr>
              <a:t>k</a:t>
            </a:r>
            <a:endParaRPr baseline="-20833" sz="12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309615" y="2502027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250183" y="2513296"/>
            <a:ext cx="1955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225800" y="2815969"/>
            <a:ext cx="2578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m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432047" y="2637342"/>
            <a:ext cx="50545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12" i="1">
                <a:latin typeface="Calibri"/>
                <a:cs typeface="Calibri"/>
              </a:rPr>
              <a:t>Y</a:t>
            </a: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baseline="9259" sz="1800" spc="112" i="1">
                <a:latin typeface="Calibri"/>
                <a:cs typeface="Calibri"/>
              </a:rPr>
              <a:t>V</a:t>
            </a:r>
            <a:r>
              <a:rPr dirty="0" sz="800" spc="7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943860" y="2417284"/>
            <a:ext cx="10756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60119" algn="l"/>
              </a:tabLst>
            </a:pPr>
            <a:r>
              <a:rPr dirty="0" sz="1000" spc="360">
                <a:latin typeface="Cambria"/>
                <a:cs typeface="Cambria"/>
              </a:rPr>
              <a:t>(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36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994403" y="2614481"/>
            <a:ext cx="18929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;</a:t>
            </a:r>
            <a:r>
              <a:rPr dirty="0" sz="1200" spc="-70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Siendo</a:t>
            </a:r>
            <a:r>
              <a:rPr dirty="0" sz="1200" spc="270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(</a:t>
            </a:r>
            <a:r>
              <a:rPr dirty="0" sz="1200" spc="90" i="1">
                <a:latin typeface="Calibri"/>
                <a:cs typeface="Calibri"/>
              </a:rPr>
              <a:t>Q</a:t>
            </a:r>
            <a:r>
              <a:rPr dirty="0" baseline="-13888" sz="1200" spc="135" i="1">
                <a:latin typeface="Calibri"/>
                <a:cs typeface="Calibri"/>
              </a:rPr>
              <a:t>k</a:t>
            </a:r>
            <a:r>
              <a:rPr dirty="0" baseline="-13888" sz="1200" spc="34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Q</a:t>
            </a:r>
            <a:r>
              <a:rPr dirty="0" baseline="-13888" sz="1200" spc="172" i="1">
                <a:latin typeface="Calibri"/>
                <a:cs typeface="Calibri"/>
              </a:rPr>
              <a:t>Gk</a:t>
            </a:r>
            <a:r>
              <a:rPr dirty="0" baseline="-13888" sz="1200" spc="232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Q</a:t>
            </a:r>
            <a:r>
              <a:rPr dirty="0" baseline="-13888" sz="1200" spc="187" i="1">
                <a:latin typeface="Calibri"/>
                <a:cs typeface="Calibri"/>
              </a:rPr>
              <a:t>Dk</a:t>
            </a:r>
            <a:r>
              <a:rPr dirty="0" sz="1200" spc="12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201420" y="3289935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141979" y="3302729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117595" y="3603877"/>
            <a:ext cx="2578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m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582669" y="3403911"/>
            <a:ext cx="11823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80415" algn="l"/>
              </a:tabLst>
            </a:pP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15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6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V</a:t>
            </a:r>
            <a:r>
              <a:rPr dirty="0" sz="1200" spc="229" i="1">
                <a:latin typeface="Calibri"/>
                <a:cs typeface="Calibri"/>
              </a:rPr>
              <a:t>  </a:t>
            </a:r>
            <a:r>
              <a:rPr dirty="0" sz="1200" spc="100">
                <a:latin typeface="Calibri"/>
                <a:cs typeface="Calibri"/>
              </a:rPr>
              <a:t>(</a:t>
            </a:r>
            <a:r>
              <a:rPr dirty="0" sz="1200" spc="10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700020" y="3477385"/>
            <a:ext cx="12230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5760" algn="l"/>
                <a:tab pos="749935" algn="l"/>
                <a:tab pos="1051560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55" i="1">
                <a:latin typeface="Calibri"/>
                <a:cs typeface="Calibri"/>
              </a:rPr>
              <a:t>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899408" y="3403915"/>
            <a:ext cx="3524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 i="1">
                <a:latin typeface="Calibri"/>
                <a:cs typeface="Calibri"/>
              </a:rPr>
              <a:t>Senθ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225544" y="3477385"/>
            <a:ext cx="6426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71170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5171947" y="3477385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420615" y="3403915"/>
            <a:ext cx="9963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6245" algn="l"/>
                <a:tab pos="925194" algn="l"/>
              </a:tabLst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0" i="1">
                <a:latin typeface="Calibri"/>
                <a:cs typeface="Calibri"/>
              </a:rPr>
              <a:t>Cosθ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124706" y="3926654"/>
            <a:ext cx="3768090" cy="10763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14">
                <a:latin typeface="Calibri"/>
                <a:cs typeface="Calibri"/>
              </a:rPr>
              <a:t>En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45">
                <a:latin typeface="Calibri"/>
                <a:cs typeface="Calibri"/>
              </a:rPr>
              <a:t>deber´a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satisfacer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que:</a:t>
            </a:r>
            <a:endParaRPr sz="1200">
              <a:latin typeface="Calibri"/>
              <a:cs typeface="Calibri"/>
            </a:endParaRPr>
          </a:p>
          <a:p>
            <a:pPr marL="2037080">
              <a:lnSpc>
                <a:spcPct val="100000"/>
              </a:lnSpc>
              <a:spcBef>
                <a:spcPts val="1380"/>
              </a:spcBef>
            </a:pPr>
            <a:r>
              <a:rPr dirty="0" baseline="9259" sz="1800" spc="172" i="1">
                <a:latin typeface="Calibri"/>
                <a:cs typeface="Calibri"/>
              </a:rPr>
              <a:t>Q</a:t>
            </a:r>
            <a:r>
              <a:rPr dirty="0" sz="800" spc="114" i="1">
                <a:latin typeface="Calibri"/>
                <a:cs typeface="Calibri"/>
              </a:rPr>
              <a:t>Gk</a:t>
            </a:r>
            <a:r>
              <a:rPr dirty="0" sz="800" spc="75" i="1">
                <a:latin typeface="Calibri"/>
                <a:cs typeface="Calibri"/>
              </a:rPr>
              <a:t> </a:t>
            </a:r>
            <a:r>
              <a:rPr dirty="0" sz="800" spc="100" i="1">
                <a:latin typeface="Calibri"/>
                <a:cs typeface="Calibri"/>
              </a:rPr>
              <a:t>min</a:t>
            </a:r>
            <a:r>
              <a:rPr dirty="0" sz="800" spc="190" i="1">
                <a:latin typeface="Calibri"/>
                <a:cs typeface="Calibri"/>
              </a:rPr>
              <a:t> </a:t>
            </a:r>
            <a:r>
              <a:rPr dirty="0" baseline="9259" sz="1800">
                <a:latin typeface="Lucida Sans Unicode"/>
                <a:cs typeface="Lucida Sans Unicode"/>
              </a:rPr>
              <a:t>≤</a:t>
            </a:r>
            <a:r>
              <a:rPr dirty="0" baseline="9259" sz="1800" spc="-82">
                <a:latin typeface="Lucida Sans Unicode"/>
                <a:cs typeface="Lucida Sans Unicode"/>
              </a:rPr>
              <a:t> </a:t>
            </a:r>
            <a:r>
              <a:rPr dirty="0" baseline="9259" sz="1800" spc="172" i="1">
                <a:latin typeface="Calibri"/>
                <a:cs typeface="Calibri"/>
              </a:rPr>
              <a:t>Q</a:t>
            </a:r>
            <a:r>
              <a:rPr dirty="0" sz="800" spc="114" i="1">
                <a:latin typeface="Calibri"/>
                <a:cs typeface="Calibri"/>
              </a:rPr>
              <a:t>Gk</a:t>
            </a:r>
            <a:r>
              <a:rPr dirty="0" sz="800" spc="215" i="1">
                <a:latin typeface="Calibri"/>
                <a:cs typeface="Calibri"/>
              </a:rPr>
              <a:t> </a:t>
            </a:r>
            <a:r>
              <a:rPr dirty="0" baseline="9259" sz="1800">
                <a:latin typeface="Lucida Sans Unicode"/>
                <a:cs typeface="Lucida Sans Unicode"/>
              </a:rPr>
              <a:t>≤</a:t>
            </a:r>
            <a:r>
              <a:rPr dirty="0" baseline="9259" sz="1800" spc="-89">
                <a:latin typeface="Lucida Sans Unicode"/>
                <a:cs typeface="Lucida Sans Unicode"/>
              </a:rPr>
              <a:t> </a:t>
            </a:r>
            <a:r>
              <a:rPr dirty="0" baseline="9259" sz="1800" spc="172" i="1">
                <a:latin typeface="Calibri"/>
                <a:cs typeface="Calibri"/>
              </a:rPr>
              <a:t>Q</a:t>
            </a:r>
            <a:r>
              <a:rPr dirty="0" sz="800" spc="114" i="1">
                <a:latin typeface="Calibri"/>
                <a:cs typeface="Calibri"/>
              </a:rPr>
              <a:t>Gk</a:t>
            </a:r>
            <a:r>
              <a:rPr dirty="0" sz="800" spc="65" i="1">
                <a:latin typeface="Calibri"/>
                <a:cs typeface="Calibri"/>
              </a:rPr>
              <a:t> </a:t>
            </a:r>
            <a:r>
              <a:rPr dirty="0" sz="800" spc="55" i="1">
                <a:latin typeface="Calibri"/>
                <a:cs typeface="Calibri"/>
              </a:rPr>
              <a:t>max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25"/>
              </a:spcBef>
            </a:pPr>
            <a:endParaRPr sz="8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cr´ıtero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parada: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602739" y="5236081"/>
            <a:ext cx="2228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k</a:t>
            </a:r>
            <a:r>
              <a:rPr dirty="0" sz="800" spc="100">
                <a:latin typeface="Calibri"/>
                <a:cs typeface="Calibri"/>
              </a:rPr>
              <a:t>+1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069083" y="5243701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596636" y="5336662"/>
            <a:ext cx="5283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78790" algn="l"/>
              </a:tabLst>
            </a:pPr>
            <a:r>
              <a:rPr dirty="0" sz="800" spc="45" i="1">
                <a:latin typeface="Calibri"/>
                <a:cs typeface="Calibri"/>
              </a:rPr>
              <a:t>i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35" i="1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150111" y="5247950"/>
            <a:ext cx="20332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01040" algn="l"/>
                <a:tab pos="1438910" algn="l"/>
                <a:tab pos="1725295" algn="l"/>
              </a:tabLst>
            </a:pPr>
            <a:r>
              <a:rPr dirty="0" sz="1200" spc="-10" i="1">
                <a:latin typeface="Calibri"/>
                <a:cs typeface="Calibri"/>
              </a:rPr>
              <a:t>max.</a:t>
            </a:r>
            <a:r>
              <a:rPr dirty="0" sz="1200" spc="-10">
                <a:latin typeface="Lucida Sans Unicode"/>
                <a:cs typeface="Lucida Sans Unicode"/>
              </a:rPr>
              <a:t>|</a:t>
            </a:r>
            <a:r>
              <a:rPr dirty="0" sz="1200" spc="-1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315" i="1">
                <a:latin typeface="Calibri"/>
                <a:cs typeface="Calibri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|≤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5" i="1">
                <a:latin typeface="Calibri"/>
                <a:cs typeface="Calibri"/>
              </a:rPr>
              <a:t>ξ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15">
                <a:latin typeface="Lucida Sans Unicode"/>
                <a:cs typeface="Lucida Sans Unicode"/>
              </a:rPr>
              <a:t>⇒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-20">
                <a:latin typeface="Calibri"/>
                <a:cs typeface="Calibri"/>
              </a:rPr>
              <a:t>Pare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5" name="object 45" descr=""/>
          <p:cNvSpPr/>
          <p:nvPr/>
        </p:nvSpPr>
        <p:spPr>
          <a:xfrm>
            <a:off x="2455011" y="6321704"/>
            <a:ext cx="55244" cy="0"/>
          </a:xfrm>
          <a:custGeom>
            <a:avLst/>
            <a:gdLst/>
            <a:ahLst/>
            <a:cxnLst/>
            <a:rect l="l" t="t" r="r" b="b"/>
            <a:pathLst>
              <a:path w="55244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46" descr=""/>
          <p:cNvSpPr txBox="1"/>
          <p:nvPr/>
        </p:nvSpPr>
        <p:spPr>
          <a:xfrm>
            <a:off x="914904" y="5630478"/>
            <a:ext cx="6168390" cy="7366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 marR="17780" indent="22225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facilidad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acostumbra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suponer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vector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iniciales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manera:</a:t>
            </a:r>
            <a:endParaRPr sz="12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1285"/>
              </a:spcBef>
            </a:pP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105">
                <a:latin typeface="Calibri"/>
                <a:cs typeface="Calibri"/>
              </a:rPr>
              <a:t> 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(P-</a:t>
            </a:r>
            <a:r>
              <a:rPr dirty="0" sz="1200" spc="80">
                <a:latin typeface="Calibri"/>
                <a:cs typeface="Calibri"/>
              </a:rPr>
              <a:t>Q):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5">
                <a:latin typeface="Calibri"/>
                <a:cs typeface="Calibri"/>
              </a:rPr>
              <a:t>1</a:t>
            </a:r>
            <a:r>
              <a:rPr dirty="0" baseline="13888" sz="1200" spc="-157">
                <a:latin typeface="Cambria"/>
                <a:cs typeface="Cambria"/>
              </a:rPr>
              <a:t>∗</a:t>
            </a:r>
            <a:r>
              <a:rPr dirty="0" baseline="13888" sz="1200" spc="675">
                <a:latin typeface="Cambria"/>
                <a:cs typeface="Cambria"/>
              </a:rPr>
              <a:t> </a:t>
            </a:r>
            <a:r>
              <a:rPr dirty="0" sz="1200" spc="-25">
                <a:latin typeface="Calibri"/>
                <a:cs typeface="Calibri"/>
              </a:rPr>
              <a:t>0</a:t>
            </a:r>
            <a:r>
              <a:rPr dirty="0" baseline="31250" sz="1200" spc="-37" i="1">
                <a:latin typeface="Calibri"/>
                <a:cs typeface="Calibri"/>
              </a:rPr>
              <a:t>o</a:t>
            </a:r>
            <a:endParaRPr baseline="31250" sz="1200">
              <a:latin typeface="Calibri"/>
              <a:cs typeface="Calibri"/>
            </a:endParaRPr>
          </a:p>
        </p:txBody>
      </p:sp>
      <p:sp>
        <p:nvSpPr>
          <p:cNvPr id="47" name="object 47" descr=""/>
          <p:cNvSpPr/>
          <p:nvPr/>
        </p:nvSpPr>
        <p:spPr>
          <a:xfrm>
            <a:off x="3149955" y="6594500"/>
            <a:ext cx="55244" cy="0"/>
          </a:xfrm>
          <a:custGeom>
            <a:avLst/>
            <a:gdLst/>
            <a:ahLst/>
            <a:cxnLst/>
            <a:rect l="l" t="t" r="r" b="b"/>
            <a:pathLst>
              <a:path w="55244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 descr=""/>
          <p:cNvSpPr txBox="1"/>
          <p:nvPr/>
        </p:nvSpPr>
        <p:spPr>
          <a:xfrm>
            <a:off x="1137411" y="6432103"/>
            <a:ext cx="21812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(P-</a:t>
            </a:r>
            <a:r>
              <a:rPr dirty="0" sz="1200" spc="95">
                <a:latin typeface="Calibri"/>
                <a:cs typeface="Calibri"/>
              </a:rPr>
              <a:t>V):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especificado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baseline="13888" sz="1200">
                <a:latin typeface="Cambria"/>
                <a:cs typeface="Cambria"/>
              </a:rPr>
              <a:t>∗</a:t>
            </a:r>
            <a:r>
              <a:rPr dirty="0" baseline="13888" sz="1200" spc="270">
                <a:latin typeface="Cambria"/>
                <a:cs typeface="Cambria"/>
              </a:rPr>
              <a:t>  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293364" y="6427849"/>
            <a:ext cx="520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800" spc="-6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0" name="object 50" descr=""/>
          <p:cNvSpPr/>
          <p:nvPr/>
        </p:nvSpPr>
        <p:spPr>
          <a:xfrm>
            <a:off x="2787243" y="6868820"/>
            <a:ext cx="55244" cy="0"/>
          </a:xfrm>
          <a:custGeom>
            <a:avLst/>
            <a:gdLst/>
            <a:ahLst/>
            <a:cxnLst/>
            <a:rect l="l" t="t" r="r" b="b"/>
            <a:pathLst>
              <a:path w="55244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" name="object 51" descr=""/>
          <p:cNvSpPr txBox="1"/>
          <p:nvPr/>
        </p:nvSpPr>
        <p:spPr>
          <a:xfrm>
            <a:off x="2930651" y="6702169"/>
            <a:ext cx="520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800" spc="-6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0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52" name="object 52" descr=""/>
          <p:cNvSpPr txBox="1"/>
          <p:nvPr/>
        </p:nvSpPr>
        <p:spPr>
          <a:xfrm>
            <a:off x="914903" y="6706423"/>
            <a:ext cx="6169025" cy="9194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765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105">
                <a:latin typeface="Calibri"/>
                <a:cs typeface="Calibri"/>
              </a:rPr>
              <a:t> 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100">
                <a:latin typeface="Calibri"/>
                <a:cs typeface="Calibri"/>
              </a:rPr>
              <a:t>(V-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>
                <a:latin typeface="Calibri"/>
                <a:cs typeface="Calibri"/>
              </a:rPr>
              <a:t>):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|</a:t>
            </a:r>
            <a:r>
              <a:rPr dirty="0" sz="1200" spc="-10" i="1">
                <a:latin typeface="Calibri"/>
                <a:cs typeface="Calibri"/>
              </a:rPr>
              <a:t>V</a:t>
            </a:r>
            <a:r>
              <a:rPr dirty="0" baseline="-13888" sz="1200" spc="-15" i="1">
                <a:latin typeface="Calibri"/>
                <a:cs typeface="Calibri"/>
              </a:rPr>
              <a:t>slack</a:t>
            </a:r>
            <a:r>
              <a:rPr dirty="0" sz="1200" spc="-10">
                <a:latin typeface="Lucida Sans Unicode"/>
                <a:cs typeface="Lucida Sans Unicode"/>
              </a:rPr>
              <a:t>|</a:t>
            </a:r>
            <a:r>
              <a:rPr dirty="0" baseline="13888" sz="1200" spc="-15">
                <a:latin typeface="Cambria"/>
                <a:cs typeface="Cambria"/>
              </a:rPr>
              <a:t>∗</a:t>
            </a:r>
            <a:r>
              <a:rPr dirty="0" baseline="13888" sz="1200" spc="705">
                <a:latin typeface="Cambria"/>
                <a:cs typeface="Cambria"/>
              </a:rPr>
              <a:t> 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algn="just" marL="25400" marR="17780" indent="222250">
              <a:lnSpc>
                <a:spcPct val="100400"/>
              </a:lnSpc>
              <a:spcBef>
                <a:spcPts val="1265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referencia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conoce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magnitud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´angulo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voltaje,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tanto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tienen </a:t>
            </a:r>
            <a:r>
              <a:rPr dirty="0" sz="1200">
                <a:latin typeface="Calibri"/>
                <a:cs typeface="Calibri"/>
              </a:rPr>
              <a:t>n-1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i</a:t>
            </a:r>
            <a:r>
              <a:rPr dirty="0" sz="1200" spc="50">
                <a:latin typeface="Calibri"/>
                <a:cs typeface="Calibri"/>
              </a:rPr>
              <a:t>nc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´gnita</a:t>
            </a:r>
            <a:r>
              <a:rPr dirty="0" sz="1200" spc="50">
                <a:latin typeface="Calibri"/>
                <a:cs typeface="Calibri"/>
              </a:rPr>
              <a:t>s</a:t>
            </a:r>
            <a:r>
              <a:rPr dirty="0" sz="1200" spc="55">
                <a:latin typeface="Calibri"/>
                <a:cs typeface="Calibri"/>
              </a:rPr>
              <a:t>,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as´ı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c´alculo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tendra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encuenta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ecuaci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´n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este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nodo.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386076" y="1098215"/>
            <a:ext cx="2868930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400" spc="204">
                <a:latin typeface="Calibri"/>
                <a:cs typeface="Calibri"/>
              </a:rPr>
              <a:t>ALGORITMO</a:t>
            </a:r>
            <a:r>
              <a:rPr dirty="0" sz="1400" spc="155">
                <a:latin typeface="Calibri"/>
                <a:cs typeface="Calibri"/>
              </a:rPr>
              <a:t> </a:t>
            </a:r>
            <a:r>
              <a:rPr dirty="0" sz="1400" spc="229">
                <a:latin typeface="Calibri"/>
                <a:cs typeface="Calibri"/>
              </a:rPr>
              <a:t>DE</a:t>
            </a:r>
            <a:r>
              <a:rPr dirty="0" sz="1400" spc="160">
                <a:latin typeface="Calibri"/>
                <a:cs typeface="Calibri"/>
              </a:rPr>
              <a:t> </a:t>
            </a:r>
            <a:r>
              <a:rPr dirty="0" sz="1400" spc="165">
                <a:latin typeface="Calibri"/>
                <a:cs typeface="Calibri"/>
              </a:rPr>
              <a:t>GAUSS</a:t>
            </a:r>
            <a:r>
              <a:rPr dirty="0" sz="1400" spc="155">
                <a:latin typeface="Calibri"/>
                <a:cs typeface="Calibri"/>
              </a:rPr>
              <a:t> </a:t>
            </a:r>
            <a:r>
              <a:rPr dirty="0" sz="1400" spc="204">
                <a:latin typeface="Calibri"/>
                <a:cs typeface="Calibri"/>
              </a:rPr>
              <a:t>SEIDEL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3856329" y="2093365"/>
            <a:ext cx="0" cy="181610"/>
          </a:xfrm>
          <a:custGeom>
            <a:avLst/>
            <a:gdLst/>
            <a:ahLst/>
            <a:cxnLst/>
            <a:rect l="l" t="t" r="r" b="b"/>
            <a:pathLst>
              <a:path w="0" h="181610">
                <a:moveTo>
                  <a:pt x="0" y="181356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3856329" y="2561233"/>
            <a:ext cx="0" cy="181610"/>
          </a:xfrm>
          <a:custGeom>
            <a:avLst/>
            <a:gdLst/>
            <a:ahLst/>
            <a:cxnLst/>
            <a:rect l="l" t="t" r="r" b="b"/>
            <a:pathLst>
              <a:path w="0" h="181610">
                <a:moveTo>
                  <a:pt x="0" y="181356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3856329" y="3102253"/>
            <a:ext cx="0" cy="144780"/>
          </a:xfrm>
          <a:custGeom>
            <a:avLst/>
            <a:gdLst/>
            <a:ahLst/>
            <a:cxnLst/>
            <a:rect l="l" t="t" r="r" b="b"/>
            <a:pathLst>
              <a:path w="0" h="144780">
                <a:moveTo>
                  <a:pt x="0" y="144780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3856329" y="3641750"/>
            <a:ext cx="0" cy="144780"/>
          </a:xfrm>
          <a:custGeom>
            <a:avLst/>
            <a:gdLst/>
            <a:ahLst/>
            <a:cxnLst/>
            <a:rect l="l" t="t" r="r" b="b"/>
            <a:pathLst>
              <a:path w="0" h="144779">
                <a:moveTo>
                  <a:pt x="0" y="144780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2945380" y="3304854"/>
            <a:ext cx="1749425" cy="5200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48895">
              <a:lnSpc>
                <a:spcPts val="1265"/>
              </a:lnSpc>
              <a:spcBef>
                <a:spcPts val="95"/>
              </a:spcBef>
            </a:pPr>
            <a:r>
              <a:rPr dirty="0" sz="1200" spc="245">
                <a:latin typeface="Calibri"/>
                <a:cs typeface="Calibri"/>
              </a:rPr>
              <a:t>v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65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v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26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00">
                <a:latin typeface="Calibri"/>
                <a:cs typeface="Calibri"/>
              </a:rPr>
              <a:t>1 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ts val="1265"/>
              </a:lnSpc>
            </a:pPr>
            <a:r>
              <a:rPr dirty="0" sz="1200" spc="65">
                <a:latin typeface="Calibri"/>
                <a:cs typeface="Calibri"/>
              </a:rPr>
              <a:t>k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(contador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nodos)</a:t>
            </a:r>
            <a:endParaRPr sz="1200">
              <a:latin typeface="Calibri"/>
              <a:cs typeface="Calibri"/>
            </a:endParaRPr>
          </a:p>
          <a:p>
            <a:pPr algn="ctr" marL="198120">
              <a:lnSpc>
                <a:spcPct val="100000"/>
              </a:lnSpc>
              <a:spcBef>
                <a:spcPts val="165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3856329" y="3929786"/>
            <a:ext cx="0" cy="144780"/>
          </a:xfrm>
          <a:custGeom>
            <a:avLst/>
            <a:gdLst/>
            <a:ahLst/>
            <a:cxnLst/>
            <a:rect l="l" t="t" r="r" b="b"/>
            <a:pathLst>
              <a:path w="0" h="144779">
                <a:moveTo>
                  <a:pt x="0" y="144780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4167637" y="4498463"/>
            <a:ext cx="984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si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929891" y="4954136"/>
            <a:ext cx="1384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no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5007711" y="3858157"/>
            <a:ext cx="433070" cy="361315"/>
          </a:xfrm>
          <a:custGeom>
            <a:avLst/>
            <a:gdLst/>
            <a:ahLst/>
            <a:cxnLst/>
            <a:rect l="l" t="t" r="r" b="b"/>
            <a:pathLst>
              <a:path w="433070" h="361314">
                <a:moveTo>
                  <a:pt x="0" y="360426"/>
                </a:moveTo>
                <a:lnTo>
                  <a:pt x="432816" y="360426"/>
                </a:lnTo>
              </a:path>
              <a:path w="433070" h="361314">
                <a:moveTo>
                  <a:pt x="432054" y="361188"/>
                </a:moveTo>
                <a:lnTo>
                  <a:pt x="432054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1646783" y="3720305"/>
            <a:ext cx="38068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047239" algn="l"/>
                <a:tab pos="3793490" algn="l"/>
              </a:tabLst>
            </a:pPr>
            <a:r>
              <a:rPr dirty="0" u="sng" sz="1000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	</a:t>
            </a:r>
            <a:r>
              <a:rPr dirty="0" u="sng" sz="1000" spc="580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)</a:t>
            </a:r>
            <a:r>
              <a:rPr dirty="0" sz="1000" spc="55" b="1">
                <a:latin typeface="Cambria"/>
                <a:cs typeface="Cambria"/>
              </a:rPr>
              <a:t> </a:t>
            </a:r>
            <a:r>
              <a:rPr dirty="0" sz="1000" spc="-725" b="1">
                <a:latin typeface="Malgun Gothic"/>
                <a:cs typeface="Malgun Gothic"/>
              </a:rPr>
              <a:t>。</a:t>
            </a:r>
            <a:r>
              <a:rPr dirty="0" u="sng" sz="1000" spc="530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(</a:t>
            </a:r>
            <a:r>
              <a:rPr dirty="0" u="sng" sz="1000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	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5007711" y="4649114"/>
            <a:ext cx="612775" cy="144780"/>
          </a:xfrm>
          <a:custGeom>
            <a:avLst/>
            <a:gdLst/>
            <a:ahLst/>
            <a:cxnLst/>
            <a:rect l="l" t="t" r="r" b="b"/>
            <a:pathLst>
              <a:path w="612775" h="144779">
                <a:moveTo>
                  <a:pt x="0" y="761"/>
                </a:moveTo>
                <a:lnTo>
                  <a:pt x="612648" y="761"/>
                </a:lnTo>
              </a:path>
              <a:path w="612775" h="144779">
                <a:moveTo>
                  <a:pt x="611885" y="144780"/>
                </a:moveTo>
                <a:lnTo>
                  <a:pt x="611885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5607811" y="4654517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3856329" y="4361077"/>
            <a:ext cx="0" cy="181610"/>
          </a:xfrm>
          <a:custGeom>
            <a:avLst/>
            <a:gdLst/>
            <a:ahLst/>
            <a:cxnLst/>
            <a:rect l="l" t="t" r="r" b="b"/>
            <a:pathLst>
              <a:path w="0" h="181610">
                <a:moveTo>
                  <a:pt x="0" y="181356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3817620" y="4317714"/>
            <a:ext cx="2762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36111" sz="1500" spc="-37" b="1">
                <a:latin typeface="Cambria"/>
                <a:cs typeface="Cambria"/>
              </a:rPr>
              <a:t>7</a:t>
            </a:r>
            <a:r>
              <a:rPr dirty="0" sz="800" spc="-25">
                <a:latin typeface="Calibri"/>
                <a:cs typeface="Calibri"/>
              </a:rPr>
              <a:t>no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671064" y="3935189"/>
            <a:ext cx="2301875" cy="812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194310">
              <a:lnSpc>
                <a:spcPts val="1120"/>
              </a:lnSpc>
              <a:spcBef>
                <a:spcPts val="95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  <a:p>
            <a:pPr algn="ctr" marL="499745">
              <a:lnSpc>
                <a:spcPts val="530"/>
              </a:lnSpc>
            </a:pPr>
            <a:r>
              <a:rPr dirty="0" sz="800" spc="-25">
                <a:latin typeface="Calibri"/>
                <a:cs typeface="Calibri"/>
              </a:rPr>
              <a:t>si</a:t>
            </a:r>
            <a:endParaRPr sz="800">
              <a:latin typeface="Calibri"/>
              <a:cs typeface="Calibri"/>
            </a:endParaRPr>
          </a:p>
          <a:p>
            <a:pPr marL="57785">
              <a:lnSpc>
                <a:spcPts val="1090"/>
              </a:lnSpc>
            </a:pPr>
            <a:r>
              <a:rPr dirty="0" sz="1200" spc="170">
                <a:latin typeface="Calibri"/>
                <a:cs typeface="Calibri"/>
              </a:rPr>
              <a:t>Es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k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slack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65">
                <a:latin typeface="Lucida Sans Unicode"/>
                <a:cs typeface="Lucida Sans Unicode"/>
              </a:rPr>
              <a:t>−→</a:t>
            </a:r>
            <a:r>
              <a:rPr dirty="0" sz="1200" spc="5">
                <a:latin typeface="Lucida Sans Unicode"/>
                <a:cs typeface="Lucida Sans Unicode"/>
              </a:rPr>
              <a:t> </a:t>
            </a:r>
            <a:r>
              <a:rPr dirty="0" sz="1200" spc="290">
                <a:latin typeface="Calibri"/>
                <a:cs typeface="Calibri"/>
              </a:rPr>
              <a:t>k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215">
                <a:latin typeface="Calibri"/>
                <a:cs typeface="Calibri"/>
              </a:rPr>
              <a:t>k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2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1 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0"/>
              </a:spcBef>
            </a:pP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90">
                <a:latin typeface="Calibri"/>
                <a:cs typeface="Calibri"/>
              </a:rPr>
              <a:t>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k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Generador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00">
                <a:latin typeface="Lucida Sans Unicode"/>
                <a:cs typeface="Lucida Sans Unicode"/>
              </a:rPr>
              <a:t>−→</a:t>
            </a:r>
            <a:r>
              <a:rPr dirty="0" sz="1200" spc="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Calcular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3856329" y="4865522"/>
            <a:ext cx="0" cy="433070"/>
          </a:xfrm>
          <a:custGeom>
            <a:avLst/>
            <a:gdLst/>
            <a:ahLst/>
            <a:cxnLst/>
            <a:rect l="l" t="t" r="r" b="b"/>
            <a:pathLst>
              <a:path w="0" h="433070">
                <a:moveTo>
                  <a:pt x="0" y="432816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3843020" y="5158961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499864" y="4912993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947920" y="4912993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382515" y="4839522"/>
            <a:ext cx="8375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14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−</a:t>
            </a:r>
            <a:r>
              <a:rPr dirty="0" sz="1200" spc="90" i="1">
                <a:latin typeface="Calibri"/>
                <a:cs typeface="Calibri"/>
              </a:rPr>
              <a:t>I</a:t>
            </a:r>
            <a:r>
              <a:rPr dirty="0" sz="1200" spc="130" i="1">
                <a:latin typeface="Calibri"/>
                <a:cs typeface="Calibri"/>
              </a:rPr>
              <a:t>  </a:t>
            </a:r>
            <a:r>
              <a:rPr dirty="0" sz="1200" spc="-25">
                <a:latin typeface="Calibri"/>
                <a:cs typeface="Calibri"/>
              </a:rPr>
              <a:t>(</a:t>
            </a:r>
            <a:r>
              <a:rPr dirty="0" sz="1200" spc="-25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5226811" y="483526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194806" y="4926712"/>
            <a:ext cx="692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5395971" y="4725547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5338064" y="4738337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312155" y="5039485"/>
            <a:ext cx="2578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m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658103" y="4912993"/>
            <a:ext cx="3663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km</a:t>
            </a:r>
            <a:r>
              <a:rPr dirty="0" sz="800" spc="170" i="1">
                <a:latin typeface="Calibri"/>
                <a:cs typeface="Calibri"/>
              </a:rPr>
              <a:t>  </a:t>
            </a: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5571235" y="4839522"/>
            <a:ext cx="5175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7810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V</a:t>
            </a:r>
            <a:r>
              <a:rPr dirty="0" sz="1200" spc="135" i="1">
                <a:latin typeface="Calibri"/>
                <a:cs typeface="Calibri"/>
              </a:rPr>
              <a:t>  </a:t>
            </a:r>
            <a:r>
              <a:rPr dirty="0" sz="1200" spc="3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0" name="object 30" descr=""/>
          <p:cNvSpPr/>
          <p:nvPr/>
        </p:nvSpPr>
        <p:spPr>
          <a:xfrm>
            <a:off x="5259933" y="5190133"/>
            <a:ext cx="0" cy="144780"/>
          </a:xfrm>
          <a:custGeom>
            <a:avLst/>
            <a:gdLst/>
            <a:ahLst/>
            <a:cxnLst/>
            <a:rect l="l" t="t" r="r" b="b"/>
            <a:pathLst>
              <a:path w="0" h="144779">
                <a:moveTo>
                  <a:pt x="0" y="144780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 txBox="1"/>
          <p:nvPr/>
        </p:nvSpPr>
        <p:spPr>
          <a:xfrm>
            <a:off x="5246623" y="5195537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539996" y="5374447"/>
            <a:ext cx="14325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50" i="1">
                <a:latin typeface="Calibri"/>
                <a:cs typeface="Calibri"/>
              </a:rPr>
              <a:t>Q</a:t>
            </a:r>
            <a:r>
              <a:rPr dirty="0" sz="800" spc="100" i="1">
                <a:latin typeface="Calibri"/>
                <a:cs typeface="Calibri"/>
              </a:rPr>
              <a:t>kmin</a:t>
            </a:r>
            <a:r>
              <a:rPr dirty="0" sz="800" spc="180" i="1">
                <a:latin typeface="Calibri"/>
                <a:cs typeface="Calibri"/>
              </a:rPr>
              <a:t> </a:t>
            </a:r>
            <a:r>
              <a:rPr dirty="0" baseline="9259" sz="1800">
                <a:latin typeface="Lucida Sans Unicode"/>
                <a:cs typeface="Lucida Sans Unicode"/>
              </a:rPr>
              <a:t>≤</a:t>
            </a:r>
            <a:r>
              <a:rPr dirty="0" baseline="9259" sz="1800" spc="-89">
                <a:latin typeface="Lucida Sans Unicode"/>
                <a:cs typeface="Lucida Sans Unicode"/>
              </a:rPr>
              <a:t> </a:t>
            </a:r>
            <a:r>
              <a:rPr dirty="0" baseline="9259" sz="1800" spc="142" i="1">
                <a:latin typeface="Calibri"/>
                <a:cs typeface="Calibri"/>
              </a:rPr>
              <a:t>Q</a:t>
            </a:r>
            <a:r>
              <a:rPr dirty="0" sz="800" spc="95" i="1">
                <a:latin typeface="Calibri"/>
                <a:cs typeface="Calibri"/>
              </a:rPr>
              <a:t>k</a:t>
            </a:r>
            <a:r>
              <a:rPr dirty="0" sz="800" spc="210" i="1">
                <a:latin typeface="Calibri"/>
                <a:cs typeface="Calibri"/>
              </a:rPr>
              <a:t> </a:t>
            </a:r>
            <a:r>
              <a:rPr dirty="0" baseline="9259" sz="1800">
                <a:latin typeface="Lucida Sans Unicode"/>
                <a:cs typeface="Lucida Sans Unicode"/>
              </a:rPr>
              <a:t>≤</a:t>
            </a:r>
            <a:r>
              <a:rPr dirty="0" baseline="9259" sz="1800" spc="-89">
                <a:latin typeface="Lucida Sans Unicode"/>
                <a:cs typeface="Lucida Sans Unicode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Q</a:t>
            </a:r>
            <a:r>
              <a:rPr dirty="0" sz="800" spc="80" i="1">
                <a:latin typeface="Calibri"/>
                <a:cs typeface="Calibri"/>
              </a:rPr>
              <a:t>kmax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535171" y="5366827"/>
            <a:ext cx="5695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Calcular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4" name="object 34" descr=""/>
          <p:cNvSpPr/>
          <p:nvPr/>
        </p:nvSpPr>
        <p:spPr>
          <a:xfrm>
            <a:off x="3819753" y="5586374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5">
                <a:moveTo>
                  <a:pt x="0" y="216408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 txBox="1"/>
          <p:nvPr/>
        </p:nvSpPr>
        <p:spPr>
          <a:xfrm>
            <a:off x="3806444" y="5663405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6" name="object 36" descr=""/>
          <p:cNvSpPr/>
          <p:nvPr/>
        </p:nvSpPr>
        <p:spPr>
          <a:xfrm>
            <a:off x="5259933" y="565800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5">
                <a:moveTo>
                  <a:pt x="0" y="216408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 txBox="1"/>
          <p:nvPr/>
        </p:nvSpPr>
        <p:spPr>
          <a:xfrm>
            <a:off x="5246623" y="5735033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8" name="object 38" descr=""/>
          <p:cNvSpPr/>
          <p:nvPr/>
        </p:nvSpPr>
        <p:spPr>
          <a:xfrm>
            <a:off x="6088227" y="5476645"/>
            <a:ext cx="361315" cy="181610"/>
          </a:xfrm>
          <a:custGeom>
            <a:avLst/>
            <a:gdLst/>
            <a:ahLst/>
            <a:cxnLst/>
            <a:rect l="l" t="t" r="r" b="b"/>
            <a:pathLst>
              <a:path w="361314" h="181610">
                <a:moveTo>
                  <a:pt x="0" y="2286"/>
                </a:moveTo>
                <a:lnTo>
                  <a:pt x="361188" y="2286"/>
                </a:lnTo>
              </a:path>
              <a:path w="361314" h="181610">
                <a:moveTo>
                  <a:pt x="360426" y="181356"/>
                </a:moveTo>
                <a:lnTo>
                  <a:pt x="360426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 descr=""/>
          <p:cNvSpPr txBox="1"/>
          <p:nvPr/>
        </p:nvSpPr>
        <p:spPr>
          <a:xfrm>
            <a:off x="5965952" y="5518625"/>
            <a:ext cx="963930" cy="3441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126364">
              <a:lnSpc>
                <a:spcPts val="1135"/>
              </a:lnSpc>
              <a:spcBef>
                <a:spcPts val="95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  <a:p>
            <a:pPr marL="12700">
              <a:lnSpc>
                <a:spcPts val="1375"/>
              </a:lnSpc>
            </a:pPr>
            <a:r>
              <a:rPr dirty="0" sz="1200">
                <a:latin typeface="Calibri"/>
                <a:cs typeface="Calibri"/>
              </a:rPr>
              <a:t>L´ımite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violado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5716015" y="5924929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6073140" y="5940169"/>
            <a:ext cx="3073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157" i="1">
                <a:latin typeface="Calibri"/>
                <a:cs typeface="Calibri"/>
              </a:rPr>
              <a:t>k</a:t>
            </a:r>
            <a:r>
              <a:rPr dirty="0" sz="600" spc="105" i="1">
                <a:latin typeface="Calibri"/>
                <a:cs typeface="Calibri"/>
              </a:rPr>
              <a:t>min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6633464" y="5924929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5822696" y="5851459"/>
            <a:ext cx="1219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2295" algn="l"/>
              </a:tabLst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70" i="1">
                <a:latin typeface="Calibri"/>
                <a:cs typeface="Calibri"/>
              </a:rPr>
              <a:t>Q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04">
                <a:latin typeface="Calibri"/>
                <a:cs typeface="Calibri"/>
              </a:rPr>
              <a:t>´o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14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70" i="1">
                <a:latin typeface="Calibri"/>
                <a:cs typeface="Calibri"/>
              </a:rPr>
              <a:t>Q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6990588" y="5937121"/>
            <a:ext cx="3200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150" i="1">
                <a:latin typeface="Calibri"/>
                <a:cs typeface="Calibri"/>
              </a:rPr>
              <a:t>k</a:t>
            </a:r>
            <a:r>
              <a:rPr dirty="0" sz="600" spc="100" i="1">
                <a:latin typeface="Calibri"/>
                <a:cs typeface="Calibri"/>
              </a:rPr>
              <a:t>max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672586" y="5940166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560320" y="5851459"/>
            <a:ext cx="4159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 </a:t>
            </a:r>
            <a:r>
              <a:rPr dirty="0" baseline="31250" sz="1200" i="1">
                <a:latin typeface="Calibri"/>
                <a:cs typeface="Calibri"/>
              </a:rPr>
              <a:t>v</a:t>
            </a:r>
            <a:r>
              <a:rPr dirty="0" baseline="31250" sz="1200" spc="382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7" name="object 47" descr=""/>
          <p:cNvSpPr/>
          <p:nvPr/>
        </p:nvSpPr>
        <p:spPr>
          <a:xfrm>
            <a:off x="2994507" y="5978041"/>
            <a:ext cx="172720" cy="0"/>
          </a:xfrm>
          <a:custGeom>
            <a:avLst/>
            <a:gdLst/>
            <a:ahLst/>
            <a:cxnLst/>
            <a:rect l="l" t="t" r="r" b="b"/>
            <a:pathLst>
              <a:path w="172719" h="0">
                <a:moveTo>
                  <a:pt x="0" y="0"/>
                </a:moveTo>
                <a:lnTo>
                  <a:pt x="172212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 descr=""/>
          <p:cNvSpPr txBox="1"/>
          <p:nvPr/>
        </p:nvSpPr>
        <p:spPr>
          <a:xfrm>
            <a:off x="2956560" y="5973697"/>
            <a:ext cx="2425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0416" sz="1200" spc="135" i="1">
                <a:latin typeface="Calibri"/>
                <a:cs typeface="Calibri"/>
              </a:rPr>
              <a:t>Y</a:t>
            </a:r>
            <a:r>
              <a:rPr dirty="0" sz="600" spc="90" i="1">
                <a:latin typeface="Calibri"/>
                <a:cs typeface="Calibri"/>
              </a:rPr>
              <a:t>kk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195320" y="5616161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195320" y="584476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041395" y="5842633"/>
            <a:ext cx="6305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5430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3472" sz="1200" spc="179" i="1">
                <a:latin typeface="Calibri"/>
                <a:cs typeface="Calibri"/>
              </a:rPr>
              <a:t>P</a:t>
            </a:r>
            <a:r>
              <a:rPr dirty="0" baseline="3472" sz="1200" spc="397" i="1">
                <a:latin typeface="Calibri"/>
                <a:cs typeface="Calibri"/>
              </a:rPr>
              <a:t> </a:t>
            </a:r>
            <a:r>
              <a:rPr dirty="0" baseline="3472" sz="1200" spc="254">
                <a:latin typeface="Cambria"/>
                <a:cs typeface="Cambria"/>
              </a:rPr>
              <a:t>−</a:t>
            </a:r>
            <a:r>
              <a:rPr dirty="0" baseline="3472" sz="1200" spc="254" i="1">
                <a:latin typeface="Calibri"/>
                <a:cs typeface="Calibri"/>
              </a:rPr>
              <a:t>jQ</a:t>
            </a:r>
            <a:endParaRPr baseline="3472" sz="12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362959" y="5880130"/>
            <a:ext cx="35306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9560" algn="l"/>
              </a:tabLst>
            </a:pPr>
            <a:r>
              <a:rPr dirty="0" sz="600" spc="65" i="1">
                <a:latin typeface="Calibri"/>
                <a:cs typeface="Calibri"/>
              </a:rPr>
              <a:t>k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3" name="object 53" descr=""/>
          <p:cNvSpPr/>
          <p:nvPr/>
        </p:nvSpPr>
        <p:spPr>
          <a:xfrm>
            <a:off x="3306927" y="5978041"/>
            <a:ext cx="402590" cy="0"/>
          </a:xfrm>
          <a:custGeom>
            <a:avLst/>
            <a:gdLst/>
            <a:ahLst/>
            <a:cxnLst/>
            <a:rect l="l" t="t" r="r" b="b"/>
            <a:pathLst>
              <a:path w="402589" h="0">
                <a:moveTo>
                  <a:pt x="0" y="0"/>
                </a:moveTo>
                <a:lnTo>
                  <a:pt x="40233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 descr=""/>
          <p:cNvSpPr txBox="1"/>
          <p:nvPr/>
        </p:nvSpPr>
        <p:spPr>
          <a:xfrm>
            <a:off x="3423920" y="5945662"/>
            <a:ext cx="161290" cy="11683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0"/>
              </a:lnSpc>
            </a:pPr>
            <a:r>
              <a:rPr dirty="0" baseline="-20833" sz="1200" i="1">
                <a:latin typeface="Calibri"/>
                <a:cs typeface="Calibri"/>
              </a:rPr>
              <a:t>V</a:t>
            </a:r>
            <a:r>
              <a:rPr dirty="0" baseline="-20833" sz="1200" spc="75" i="1">
                <a:latin typeface="Calibri"/>
                <a:cs typeface="Calibri"/>
              </a:rPr>
              <a:t> </a:t>
            </a:r>
            <a:r>
              <a:rPr dirty="0" sz="600" spc="-50">
                <a:latin typeface="Lucida Sans Unicode"/>
                <a:cs typeface="Lucida Sans Unicode"/>
              </a:rPr>
              <a:t>∗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486403" y="6018814"/>
            <a:ext cx="7620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745484" y="5851459"/>
            <a:ext cx="1435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4170679" y="5737477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4112767" y="5750273"/>
            <a:ext cx="1955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896359" y="6062089"/>
            <a:ext cx="6388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25" i="1">
                <a:latin typeface="Calibri"/>
                <a:cs typeface="Calibri"/>
              </a:rPr>
              <a:t>m</a:t>
            </a:r>
            <a:r>
              <a:rPr dirty="0" sz="800" spc="125">
                <a:latin typeface="Calibri"/>
                <a:cs typeface="Calibri"/>
              </a:rPr>
              <a:t>=1</a:t>
            </a:r>
            <a:r>
              <a:rPr dirty="0" sz="800" spc="285">
                <a:latin typeface="Calibri"/>
                <a:cs typeface="Calibri"/>
              </a:rPr>
              <a:t> </a:t>
            </a:r>
            <a:r>
              <a:rPr dirty="0" sz="800" spc="-10">
                <a:latin typeface="Calibri"/>
                <a:cs typeface="Calibri"/>
              </a:rPr>
              <a:t>(</a:t>
            </a:r>
            <a:r>
              <a:rPr dirty="0" sz="800" spc="-10" i="1">
                <a:latin typeface="Calibri"/>
                <a:cs typeface="Calibri"/>
              </a:rPr>
              <a:t>m</a:t>
            </a:r>
            <a:r>
              <a:rPr dirty="0" sz="800" spc="-10">
                <a:latin typeface="Cambria"/>
                <a:cs typeface="Cambria"/>
              </a:rPr>
              <a:t>∗</a:t>
            </a:r>
            <a:r>
              <a:rPr dirty="0" sz="800" spc="-10">
                <a:latin typeface="Calibri"/>
                <a:cs typeface="Calibri"/>
              </a:rPr>
              <a:t>=</a:t>
            </a:r>
            <a:r>
              <a:rPr dirty="0" sz="800" spc="-10" i="1">
                <a:latin typeface="Calibri"/>
                <a:cs typeface="Calibri"/>
              </a:rPr>
              <a:t>k</a:t>
            </a:r>
            <a:r>
              <a:rPr dirty="0" sz="800" spc="-10"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4510532" y="5851459"/>
            <a:ext cx="3594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9079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4597400" y="5924929"/>
            <a:ext cx="3676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km</a:t>
            </a:r>
            <a:r>
              <a:rPr dirty="0" sz="800" spc="175" i="1">
                <a:latin typeface="Calibri"/>
                <a:cs typeface="Calibri"/>
              </a:rPr>
              <a:t>  </a:t>
            </a:r>
            <a:r>
              <a:rPr dirty="0" sz="800" spc="4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4944871" y="5616161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3" name="object 63" descr=""/>
          <p:cNvSpPr/>
          <p:nvPr/>
        </p:nvSpPr>
        <p:spPr>
          <a:xfrm>
            <a:off x="5044287" y="5981852"/>
            <a:ext cx="144780" cy="0"/>
          </a:xfrm>
          <a:custGeom>
            <a:avLst/>
            <a:gdLst/>
            <a:ahLst/>
            <a:cxnLst/>
            <a:rect l="l" t="t" r="r" b="b"/>
            <a:pathLst>
              <a:path w="144779" h="0">
                <a:moveTo>
                  <a:pt x="0" y="0"/>
                </a:moveTo>
                <a:lnTo>
                  <a:pt x="14478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" name="object 64" descr=""/>
          <p:cNvSpPr txBox="1"/>
          <p:nvPr/>
        </p:nvSpPr>
        <p:spPr>
          <a:xfrm>
            <a:off x="4919471" y="5817930"/>
            <a:ext cx="8483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4460">
              <a:lnSpc>
                <a:spcPts val="825"/>
              </a:lnSpc>
              <a:spcBef>
                <a:spcPts val="95"/>
              </a:spcBef>
            </a:pPr>
            <a:r>
              <a:rPr dirty="0" sz="1000" spc="530" b="1">
                <a:latin typeface="Cambria"/>
                <a:cs typeface="Cambria"/>
              </a:rPr>
              <a:t>( </a:t>
            </a:r>
            <a:r>
              <a:rPr dirty="0" sz="1000" spc="-395" b="1">
                <a:latin typeface="Malgun Gothic"/>
                <a:cs typeface="Malgun Gothic"/>
              </a:rPr>
              <a:t>。 </a:t>
            </a:r>
            <a:r>
              <a:rPr dirty="0" u="sng" sz="1000" spc="535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( </a:t>
            </a:r>
            <a:r>
              <a:rPr dirty="0" sz="1000" spc="275" b="1">
                <a:latin typeface="Cambria"/>
                <a:cs typeface="Cambria"/>
              </a:rPr>
              <a:t> </a:t>
            </a:r>
            <a:r>
              <a:rPr dirty="0" baseline="-11574" sz="1800" spc="104" i="1">
                <a:latin typeface="Calibri"/>
                <a:cs typeface="Calibri"/>
              </a:rPr>
              <a:t>Q</a:t>
            </a:r>
            <a:endParaRPr baseline="-11574" sz="1800">
              <a:latin typeface="Calibri"/>
              <a:cs typeface="Calibri"/>
            </a:endParaRPr>
          </a:p>
          <a:p>
            <a:pPr marL="38100">
              <a:lnSpc>
                <a:spcPts val="585"/>
              </a:lnSpc>
            </a:pP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5" name="object 65" descr=""/>
          <p:cNvSpPr/>
          <p:nvPr/>
        </p:nvSpPr>
        <p:spPr>
          <a:xfrm>
            <a:off x="3819753" y="6342277"/>
            <a:ext cx="0" cy="144780"/>
          </a:xfrm>
          <a:custGeom>
            <a:avLst/>
            <a:gdLst/>
            <a:ahLst/>
            <a:cxnLst/>
            <a:rect l="l" t="t" r="r" b="b"/>
            <a:pathLst>
              <a:path w="0" h="144779">
                <a:moveTo>
                  <a:pt x="0" y="144780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" name="object 66" descr=""/>
          <p:cNvSpPr txBox="1"/>
          <p:nvPr/>
        </p:nvSpPr>
        <p:spPr>
          <a:xfrm>
            <a:off x="3806444" y="6347681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7" name="object 67" descr=""/>
          <p:cNvSpPr/>
          <p:nvPr/>
        </p:nvSpPr>
        <p:spPr>
          <a:xfrm>
            <a:off x="1660245" y="3858158"/>
            <a:ext cx="0" cy="1080770"/>
          </a:xfrm>
          <a:custGeom>
            <a:avLst/>
            <a:gdLst/>
            <a:ahLst/>
            <a:cxnLst/>
            <a:rect l="l" t="t" r="r" b="b"/>
            <a:pathLst>
              <a:path w="0" h="1080770">
                <a:moveTo>
                  <a:pt x="0" y="1080516"/>
                </a:moveTo>
                <a:lnTo>
                  <a:pt x="0" y="0"/>
                </a:lnTo>
              </a:path>
            </a:pathLst>
          </a:custGeom>
          <a:ln w="1066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8" name="object 68" descr=""/>
          <p:cNvGrpSpPr/>
          <p:nvPr/>
        </p:nvGrpSpPr>
        <p:grpSpPr>
          <a:xfrm>
            <a:off x="1654911" y="5298337"/>
            <a:ext cx="725805" cy="1264920"/>
            <a:chOff x="1654911" y="5298337"/>
            <a:chExt cx="725805" cy="1264920"/>
          </a:xfrm>
        </p:grpSpPr>
        <p:sp>
          <p:nvSpPr>
            <p:cNvPr id="69" name="object 69" descr=""/>
            <p:cNvSpPr/>
            <p:nvPr/>
          </p:nvSpPr>
          <p:spPr>
            <a:xfrm>
              <a:off x="1660245" y="5298337"/>
              <a:ext cx="0" cy="1260475"/>
            </a:xfrm>
            <a:custGeom>
              <a:avLst/>
              <a:gdLst/>
              <a:ahLst/>
              <a:cxnLst/>
              <a:rect l="l" t="t" r="r" b="b"/>
              <a:pathLst>
                <a:path w="0" h="1260475">
                  <a:moveTo>
                    <a:pt x="0" y="1260348"/>
                  </a:moveTo>
                  <a:lnTo>
                    <a:pt x="0" y="0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1659483" y="6557923"/>
              <a:ext cx="721360" cy="0"/>
            </a:xfrm>
            <a:custGeom>
              <a:avLst/>
              <a:gdLst/>
              <a:ahLst/>
              <a:cxnLst/>
              <a:rect l="l" t="t" r="r" b="b"/>
              <a:pathLst>
                <a:path w="721360" h="0">
                  <a:moveTo>
                    <a:pt x="0" y="0"/>
                  </a:moveTo>
                  <a:lnTo>
                    <a:pt x="720852" y="0"/>
                  </a:lnTo>
                </a:path>
              </a:pathLst>
            </a:custGeom>
            <a:ln w="106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1" name="object 71" descr=""/>
          <p:cNvSpPr txBox="1"/>
          <p:nvPr/>
        </p:nvSpPr>
        <p:spPr>
          <a:xfrm>
            <a:off x="1316227" y="4964490"/>
            <a:ext cx="736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90">
                <a:latin typeface="Calibri"/>
                <a:cs typeface="Calibri"/>
              </a:rPr>
              <a:t>k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215">
                <a:latin typeface="Calibri"/>
                <a:cs typeface="Calibri"/>
              </a:rPr>
              <a:t>k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25">
                <a:latin typeface="Calibri"/>
                <a:cs typeface="Calibri"/>
              </a:rPr>
              <a:t>+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1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902055" y="1823526"/>
            <a:ext cx="4538345" cy="14979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1296670">
              <a:lnSpc>
                <a:spcPct val="100000"/>
              </a:lnSpc>
              <a:spcBef>
                <a:spcPts val="95"/>
              </a:spcBef>
            </a:pPr>
            <a:r>
              <a:rPr dirty="0" sz="1200" spc="5">
                <a:latin typeface="Calibri"/>
                <a:cs typeface="Calibri"/>
              </a:rPr>
              <a:t>P</a:t>
            </a:r>
            <a:r>
              <a:rPr dirty="0" sz="1200" spc="45">
                <a:latin typeface="Calibri"/>
                <a:cs typeface="Calibri"/>
              </a:rPr>
              <a:t>ar</a:t>
            </a:r>
            <a:r>
              <a:rPr dirty="0" sz="1200" spc="-53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metros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(L´ıneas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transformadores)</a:t>
            </a:r>
            <a:endParaRPr sz="1200">
              <a:latin typeface="Calibri"/>
              <a:cs typeface="Calibri"/>
            </a:endParaRPr>
          </a:p>
          <a:p>
            <a:pPr marL="2953385">
              <a:lnSpc>
                <a:spcPct val="100000"/>
              </a:lnSpc>
              <a:spcBef>
                <a:spcPts val="1015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  <a:p>
            <a:pPr algn="ctr" marL="1297940">
              <a:lnSpc>
                <a:spcPct val="100000"/>
              </a:lnSpc>
              <a:spcBef>
                <a:spcPts val="150"/>
              </a:spcBef>
            </a:pPr>
            <a:r>
              <a:rPr dirty="0" sz="1200" spc="40">
                <a:latin typeface="Calibri"/>
                <a:cs typeface="Calibri"/>
              </a:rPr>
              <a:t>Informaci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</a:t>
            </a:r>
            <a:endParaRPr sz="1200">
              <a:latin typeface="Calibri"/>
              <a:cs typeface="Calibri"/>
            </a:endParaRPr>
          </a:p>
          <a:p>
            <a:pPr marL="2953385">
              <a:lnSpc>
                <a:spcPts val="1075"/>
              </a:lnSpc>
              <a:spcBef>
                <a:spcPts val="894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  <a:p>
            <a:pPr algn="ctr" marL="1296035">
              <a:lnSpc>
                <a:spcPts val="1305"/>
              </a:lnSpc>
            </a:pPr>
            <a:r>
              <a:rPr dirty="0" sz="1200" spc="75">
                <a:latin typeface="Calibri"/>
                <a:cs typeface="Calibri"/>
              </a:rPr>
              <a:t>v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(contador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iteraciones)</a:t>
            </a:r>
            <a:endParaRPr sz="1200">
              <a:latin typeface="Calibri"/>
              <a:cs typeface="Calibri"/>
            </a:endParaRPr>
          </a:p>
          <a:p>
            <a:pPr algn="ctr" marL="1295400">
              <a:lnSpc>
                <a:spcPts val="1430"/>
              </a:lnSpc>
            </a:pPr>
            <a:r>
              <a:rPr dirty="0" sz="1200">
                <a:latin typeface="Calibri"/>
                <a:cs typeface="Calibri"/>
              </a:rPr>
              <a:t>Condiciones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iniciales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(Voltajes)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450"/>
              </a:spcBef>
              <a:tabLst>
                <a:tab pos="2755265" algn="l"/>
              </a:tabLst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000" spc="580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)</a:t>
            </a:r>
            <a:r>
              <a:rPr dirty="0" sz="1000" spc="350" b="1">
                <a:latin typeface="Cambria"/>
                <a:cs typeface="Cambria"/>
              </a:rPr>
              <a:t> </a:t>
            </a:r>
            <a:r>
              <a:rPr dirty="0" sz="1000" spc="-1000" b="1">
                <a:latin typeface="Malgun Gothic"/>
                <a:cs typeface="Malgun Gothic"/>
              </a:rPr>
              <a:t>。</a:t>
            </a:r>
            <a:r>
              <a:rPr dirty="0" baseline="16666" sz="1500" spc="532" b="1">
                <a:latin typeface="Cambria"/>
                <a:cs typeface="Cambria"/>
              </a:rPr>
              <a:t>7</a:t>
            </a:r>
            <a:endParaRPr baseline="16666" sz="1500">
              <a:latin typeface="Cambria"/>
              <a:cs typeface="Cambria"/>
            </a:endParaRPr>
          </a:p>
        </p:txBody>
      </p:sp>
      <p:sp>
        <p:nvSpPr>
          <p:cNvPr id="73" name="object 73" descr=""/>
          <p:cNvSpPr/>
          <p:nvPr/>
        </p:nvSpPr>
        <p:spPr>
          <a:xfrm>
            <a:off x="3819753" y="6701942"/>
            <a:ext cx="0" cy="144780"/>
          </a:xfrm>
          <a:custGeom>
            <a:avLst/>
            <a:gdLst/>
            <a:ahLst/>
            <a:cxnLst/>
            <a:rect l="l" t="t" r="r" b="b"/>
            <a:pathLst>
              <a:path w="0" h="144779">
                <a:moveTo>
                  <a:pt x="0" y="144780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" name="object 74" descr=""/>
          <p:cNvSpPr txBox="1"/>
          <p:nvPr/>
        </p:nvSpPr>
        <p:spPr>
          <a:xfrm>
            <a:off x="2418079" y="6432103"/>
            <a:ext cx="2804160" cy="7626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calcularon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todos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?</a:t>
            </a:r>
            <a:endParaRPr sz="1200">
              <a:latin typeface="Calibri"/>
              <a:cs typeface="Calibri"/>
            </a:endParaRPr>
          </a:p>
          <a:p>
            <a:pPr algn="ctr" marL="124460">
              <a:lnSpc>
                <a:spcPts val="930"/>
              </a:lnSpc>
              <a:spcBef>
                <a:spcPts val="725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  <a:p>
            <a:pPr algn="ctr">
              <a:lnSpc>
                <a:spcPts val="1170"/>
              </a:lnSpc>
            </a:pPr>
            <a:r>
              <a:rPr dirty="0" sz="1200">
                <a:latin typeface="Calibri"/>
                <a:cs typeface="Calibri"/>
              </a:rPr>
              <a:t>Normalizar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Generadores</a:t>
            </a:r>
            <a:endParaRPr sz="1200">
              <a:latin typeface="Calibri"/>
              <a:cs typeface="Calibri"/>
            </a:endParaRPr>
          </a:p>
          <a:p>
            <a:pPr algn="ctr" marL="40640">
              <a:lnSpc>
                <a:spcPct val="100000"/>
              </a:lnSpc>
              <a:spcBef>
                <a:spcPts val="100"/>
              </a:spcBef>
            </a:pPr>
            <a:r>
              <a:rPr dirty="0" sz="1200" spc="70" i="1">
                <a:latin typeface="Calibri"/>
                <a:cs typeface="Calibri"/>
              </a:rPr>
              <a:t>l</a:t>
            </a:r>
            <a:r>
              <a:rPr dirty="0" sz="1200" spc="85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0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3530597" y="7160579"/>
            <a:ext cx="6121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70" i="1">
                <a:latin typeface="Calibri"/>
                <a:cs typeface="Calibri"/>
              </a:rPr>
              <a:t>l</a:t>
            </a:r>
            <a:r>
              <a:rPr dirty="0" sz="1200" spc="8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70" i="1">
                <a:latin typeface="Calibri"/>
                <a:cs typeface="Calibri"/>
              </a:rPr>
              <a:t>l</a:t>
            </a:r>
            <a:r>
              <a:rPr dirty="0" sz="1200" spc="15" i="1">
                <a:latin typeface="Calibri"/>
                <a:cs typeface="Calibri"/>
              </a:rPr>
              <a:t> </a:t>
            </a:r>
            <a:r>
              <a:rPr dirty="0" sz="1200" spc="235">
                <a:latin typeface="Calibri"/>
                <a:cs typeface="Calibri"/>
              </a:rPr>
              <a:t>+1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3076448" y="7433689"/>
            <a:ext cx="781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v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3042923" y="7526650"/>
            <a:ext cx="577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" i="1">
                <a:latin typeface="Calibri"/>
                <a:cs typeface="Calibri"/>
              </a:rPr>
              <a:t>l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3384296" y="7406258"/>
            <a:ext cx="882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V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469640" y="7394986"/>
            <a:ext cx="7302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60" i="1">
                <a:latin typeface="Calibri"/>
                <a:cs typeface="Calibri"/>
              </a:rPr>
              <a:t>v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3446781" y="7468138"/>
            <a:ext cx="5651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50" i="1">
                <a:latin typeface="Calibri"/>
                <a:cs typeface="Calibri"/>
              </a:rPr>
              <a:t>l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81" name="object 81" descr=""/>
          <p:cNvSpPr/>
          <p:nvPr/>
        </p:nvSpPr>
        <p:spPr>
          <a:xfrm>
            <a:off x="3366363" y="7564525"/>
            <a:ext cx="204470" cy="0"/>
          </a:xfrm>
          <a:custGeom>
            <a:avLst/>
            <a:gdLst/>
            <a:ahLst/>
            <a:cxnLst/>
            <a:rect l="l" t="t" r="r" b="b"/>
            <a:pathLst>
              <a:path w="204470" h="0">
                <a:moveTo>
                  <a:pt x="0" y="0"/>
                </a:moveTo>
                <a:lnTo>
                  <a:pt x="204215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" name="object 82" descr=""/>
          <p:cNvSpPr txBox="1"/>
          <p:nvPr/>
        </p:nvSpPr>
        <p:spPr>
          <a:xfrm>
            <a:off x="3469640" y="7530622"/>
            <a:ext cx="7302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60" i="1">
                <a:latin typeface="Calibri"/>
                <a:cs typeface="Calibri"/>
              </a:rPr>
              <a:t>v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3446781" y="7603774"/>
            <a:ext cx="5651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50" i="1">
                <a:latin typeface="Calibri"/>
                <a:cs typeface="Calibri"/>
              </a:rPr>
              <a:t>l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3353815" y="7540369"/>
            <a:ext cx="2292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ambria"/>
                <a:cs typeface="Cambria"/>
              </a:rPr>
              <a:t>|</a:t>
            </a:r>
            <a:r>
              <a:rPr dirty="0" sz="800" i="1">
                <a:latin typeface="Calibri"/>
                <a:cs typeface="Calibri"/>
              </a:rPr>
              <a:t>V</a:t>
            </a:r>
            <a:r>
              <a:rPr dirty="0" sz="800" spc="459" i="1">
                <a:latin typeface="Calibri"/>
                <a:cs typeface="Calibri"/>
              </a:rPr>
              <a:t> </a:t>
            </a:r>
            <a:r>
              <a:rPr dirty="0" sz="800" spc="-50">
                <a:latin typeface="Cambria"/>
                <a:cs typeface="Cambria"/>
              </a:rPr>
              <a:t>|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3775964" y="7433689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3743958" y="7526650"/>
            <a:ext cx="577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" i="1">
                <a:latin typeface="Calibri"/>
                <a:cs typeface="Calibri"/>
              </a:rPr>
              <a:t>l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2956053" y="7437944"/>
            <a:ext cx="19081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8125" algn="l"/>
                <a:tab pos="670560" algn="l"/>
              </a:tabLst>
            </a:pPr>
            <a:r>
              <a:rPr dirty="0" sz="1200" spc="-5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335" i="1">
                <a:latin typeface="Calibri"/>
                <a:cs typeface="Calibri"/>
              </a:rPr>
              <a:t> </a:t>
            </a:r>
            <a:r>
              <a:rPr dirty="0" sz="1200" spc="-130">
                <a:latin typeface="Lucida Sans Unicode"/>
                <a:cs typeface="Lucida Sans Unicode"/>
              </a:rPr>
              <a:t>|</a:t>
            </a:r>
            <a:r>
              <a:rPr dirty="0" sz="1200" spc="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(Especificado)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8" name="object 88" descr=""/>
          <p:cNvSpPr/>
          <p:nvPr/>
        </p:nvSpPr>
        <p:spPr>
          <a:xfrm>
            <a:off x="3819753" y="8033918"/>
            <a:ext cx="0" cy="144780"/>
          </a:xfrm>
          <a:custGeom>
            <a:avLst/>
            <a:gdLst/>
            <a:ahLst/>
            <a:cxnLst/>
            <a:rect l="l" t="t" r="r" b="b"/>
            <a:pathLst>
              <a:path w="0" h="144779">
                <a:moveTo>
                  <a:pt x="0" y="144780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" name="object 89" descr=""/>
          <p:cNvSpPr txBox="1"/>
          <p:nvPr/>
        </p:nvSpPr>
        <p:spPr>
          <a:xfrm>
            <a:off x="3001766" y="7662472"/>
            <a:ext cx="1635760" cy="554355"/>
          </a:xfrm>
          <a:prstGeom prst="rect">
            <a:avLst/>
          </a:prstGeom>
        </p:spPr>
        <p:txBody>
          <a:bodyPr wrap="square" lIns="0" tIns="1181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30"/>
              </a:spcBef>
            </a:pPr>
            <a:r>
              <a:rPr dirty="0" sz="1200" spc="70" i="1">
                <a:latin typeface="Calibri"/>
                <a:cs typeface="Calibri"/>
              </a:rPr>
              <a:t>l</a:t>
            </a:r>
            <a:r>
              <a:rPr dirty="0" sz="1200" spc="45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≥</a:t>
            </a:r>
            <a:r>
              <a:rPr dirty="0" sz="1200" spc="-35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Generaci´on</a:t>
            </a:r>
            <a:endParaRPr sz="1200">
              <a:latin typeface="Calibri"/>
              <a:cs typeface="Calibri"/>
            </a:endParaRPr>
          </a:p>
          <a:p>
            <a:pPr algn="ctr" marL="125730">
              <a:lnSpc>
                <a:spcPct val="100000"/>
              </a:lnSpc>
              <a:spcBef>
                <a:spcPts val="690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4205732" y="8191117"/>
            <a:ext cx="2184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v</a:t>
            </a:r>
            <a:r>
              <a:rPr dirty="0" sz="800" spc="90">
                <a:latin typeface="Calibri"/>
                <a:cs typeface="Calibri"/>
              </a:rPr>
              <a:t>+1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4809235" y="8191117"/>
            <a:ext cx="2184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v</a:t>
            </a:r>
            <a:r>
              <a:rPr dirty="0" sz="800" spc="90">
                <a:latin typeface="Calibri"/>
                <a:cs typeface="Calibri"/>
              </a:rPr>
              <a:t>+1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4170679" y="8291700"/>
            <a:ext cx="6883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19125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5313679" y="8198737"/>
            <a:ext cx="781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v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5281674" y="8291698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1921255" y="8202990"/>
            <a:ext cx="37274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96185" algn="l"/>
                <a:tab pos="3133725" algn="l"/>
              </a:tabLst>
            </a:pPr>
            <a:r>
              <a:rPr dirty="0" sz="1200">
                <a:latin typeface="Calibri"/>
                <a:cs typeface="Calibri"/>
              </a:rPr>
              <a:t>Chequeo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convergencia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75" i="1">
                <a:latin typeface="Calibri"/>
                <a:cs typeface="Calibri"/>
              </a:rPr>
              <a:t>Max</a:t>
            </a:r>
            <a:r>
              <a:rPr dirty="0" sz="1200" spc="75">
                <a:latin typeface="Lucida Sans Unicode"/>
                <a:cs typeface="Lucida Sans Unicode"/>
              </a:rPr>
              <a:t>|</a:t>
            </a:r>
            <a:r>
              <a:rPr dirty="0" sz="1200" spc="75">
                <a:latin typeface="Calibri"/>
                <a:cs typeface="Calibri"/>
              </a:rPr>
              <a:t>Δ</a:t>
            </a:r>
            <a:r>
              <a:rPr dirty="0" sz="1200" spc="75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130">
                <a:latin typeface="Lucida Sans Unicode"/>
                <a:cs typeface="Lucida Sans Unicode"/>
              </a:rPr>
              <a:t>|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|</a:t>
            </a: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90" i="1">
                <a:latin typeface="Calibri"/>
                <a:cs typeface="Calibri"/>
              </a:rPr>
              <a:t> </a:t>
            </a:r>
            <a:r>
              <a:rPr dirty="0" sz="1200" spc="75">
                <a:latin typeface="Lucida Sans Unicode"/>
                <a:cs typeface="Lucida Sans Unicode"/>
              </a:rPr>
              <a:t>|≤ 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5621523" y="8202990"/>
            <a:ext cx="908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" i="1">
                <a:latin typeface="Calibri"/>
                <a:cs typeface="Calibri"/>
              </a:rPr>
              <a:t>ξ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7" name="object 97" descr=""/>
          <p:cNvSpPr/>
          <p:nvPr/>
        </p:nvSpPr>
        <p:spPr>
          <a:xfrm>
            <a:off x="3819753" y="8538362"/>
            <a:ext cx="0" cy="144780"/>
          </a:xfrm>
          <a:custGeom>
            <a:avLst/>
            <a:gdLst/>
            <a:ahLst/>
            <a:cxnLst/>
            <a:rect l="l" t="t" r="r" b="b"/>
            <a:pathLst>
              <a:path w="0" h="144779">
                <a:moveTo>
                  <a:pt x="0" y="144780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" name="object 98" descr=""/>
          <p:cNvSpPr txBox="1"/>
          <p:nvPr/>
        </p:nvSpPr>
        <p:spPr>
          <a:xfrm>
            <a:off x="2332735" y="8543765"/>
            <a:ext cx="2971165" cy="3276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128270">
              <a:lnSpc>
                <a:spcPts val="1070"/>
              </a:lnSpc>
              <a:spcBef>
                <a:spcPts val="95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  <a:p>
            <a:pPr marL="12700">
              <a:lnSpc>
                <a:spcPts val="1310"/>
              </a:lnSpc>
            </a:pPr>
            <a:r>
              <a:rPr dirty="0" sz="1200" spc="90">
                <a:latin typeface="Calibri"/>
                <a:cs typeface="Calibri"/>
              </a:rPr>
              <a:t>Fin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proceso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(resultados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complementarios)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9" name="object 99" descr=""/>
          <p:cNvSpPr/>
          <p:nvPr/>
        </p:nvSpPr>
        <p:spPr>
          <a:xfrm>
            <a:off x="2379573" y="7278013"/>
            <a:ext cx="1046480" cy="612775"/>
          </a:xfrm>
          <a:custGeom>
            <a:avLst/>
            <a:gdLst/>
            <a:ahLst/>
            <a:cxnLst/>
            <a:rect l="l" t="t" r="r" b="b"/>
            <a:pathLst>
              <a:path w="1046479" h="612775">
                <a:moveTo>
                  <a:pt x="761" y="611886"/>
                </a:moveTo>
                <a:lnTo>
                  <a:pt x="576833" y="611886"/>
                </a:lnTo>
              </a:path>
              <a:path w="1046479" h="612775">
                <a:moveTo>
                  <a:pt x="0" y="612648"/>
                </a:moveTo>
                <a:lnTo>
                  <a:pt x="0" y="0"/>
                </a:lnTo>
              </a:path>
              <a:path w="1046479" h="612775">
                <a:moveTo>
                  <a:pt x="761" y="761"/>
                </a:moveTo>
                <a:lnTo>
                  <a:pt x="1046225" y="761"/>
                </a:lnTo>
              </a:path>
            </a:pathLst>
          </a:custGeom>
          <a:ln w="1066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" name="object 100" descr=""/>
          <p:cNvSpPr txBox="1"/>
          <p:nvPr/>
        </p:nvSpPr>
        <p:spPr>
          <a:xfrm>
            <a:off x="3286759" y="7140161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30" b="1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1" name="object 101" descr=""/>
          <p:cNvSpPr/>
          <p:nvPr/>
        </p:nvSpPr>
        <p:spPr>
          <a:xfrm>
            <a:off x="940155" y="3280561"/>
            <a:ext cx="864235" cy="5042535"/>
          </a:xfrm>
          <a:custGeom>
            <a:avLst/>
            <a:gdLst/>
            <a:ahLst/>
            <a:cxnLst/>
            <a:rect l="l" t="t" r="r" b="b"/>
            <a:pathLst>
              <a:path w="864235" h="5042534">
                <a:moveTo>
                  <a:pt x="762" y="5041392"/>
                </a:moveTo>
                <a:lnTo>
                  <a:pt x="762" y="0"/>
                </a:lnTo>
              </a:path>
              <a:path w="864235" h="5042534">
                <a:moveTo>
                  <a:pt x="0" y="5042154"/>
                </a:moveTo>
                <a:lnTo>
                  <a:pt x="864108" y="5042154"/>
                </a:lnTo>
              </a:path>
            </a:pathLst>
          </a:custGeom>
          <a:ln w="1066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" name="object 10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0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100</a:t>
            </a:fld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1897862" y="1803526"/>
            <a:ext cx="4205605" cy="3324860"/>
            <a:chOff x="1897862" y="1803526"/>
            <a:chExt cx="4205605" cy="3324860"/>
          </a:xfrm>
        </p:grpSpPr>
        <p:sp>
          <p:nvSpPr>
            <p:cNvPr id="3" name="object 3" descr=""/>
            <p:cNvSpPr/>
            <p:nvPr/>
          </p:nvSpPr>
          <p:spPr>
            <a:xfrm>
              <a:off x="5593689" y="1836267"/>
              <a:ext cx="506730" cy="506730"/>
            </a:xfrm>
            <a:custGeom>
              <a:avLst/>
              <a:gdLst/>
              <a:ahLst/>
              <a:cxnLst/>
              <a:rect l="l" t="t" r="r" b="b"/>
              <a:pathLst>
                <a:path w="506729" h="506730">
                  <a:moveTo>
                    <a:pt x="506272" y="253136"/>
                  </a:moveTo>
                  <a:lnTo>
                    <a:pt x="502191" y="298617"/>
                  </a:lnTo>
                  <a:lnTo>
                    <a:pt x="490426" y="341432"/>
                  </a:lnTo>
                  <a:lnTo>
                    <a:pt x="471694" y="380864"/>
                  </a:lnTo>
                  <a:lnTo>
                    <a:pt x="446712" y="416196"/>
                  </a:lnTo>
                  <a:lnTo>
                    <a:pt x="416196" y="446712"/>
                  </a:lnTo>
                  <a:lnTo>
                    <a:pt x="380864" y="471694"/>
                  </a:lnTo>
                  <a:lnTo>
                    <a:pt x="341432" y="490426"/>
                  </a:lnTo>
                  <a:lnTo>
                    <a:pt x="298617" y="502191"/>
                  </a:lnTo>
                  <a:lnTo>
                    <a:pt x="253136" y="506272"/>
                  </a:lnTo>
                  <a:lnTo>
                    <a:pt x="207655" y="502191"/>
                  </a:lnTo>
                  <a:lnTo>
                    <a:pt x="164840" y="490426"/>
                  </a:lnTo>
                  <a:lnTo>
                    <a:pt x="125408" y="471694"/>
                  </a:lnTo>
                  <a:lnTo>
                    <a:pt x="90075" y="446712"/>
                  </a:lnTo>
                  <a:lnTo>
                    <a:pt x="59560" y="416196"/>
                  </a:lnTo>
                  <a:lnTo>
                    <a:pt x="34577" y="380864"/>
                  </a:lnTo>
                  <a:lnTo>
                    <a:pt x="15845" y="341432"/>
                  </a:lnTo>
                  <a:lnTo>
                    <a:pt x="4080" y="298617"/>
                  </a:lnTo>
                  <a:lnTo>
                    <a:pt x="0" y="253136"/>
                  </a:lnTo>
                  <a:lnTo>
                    <a:pt x="4080" y="207652"/>
                  </a:lnTo>
                  <a:lnTo>
                    <a:pt x="15845" y="164835"/>
                  </a:lnTo>
                  <a:lnTo>
                    <a:pt x="34577" y="125402"/>
                  </a:lnTo>
                  <a:lnTo>
                    <a:pt x="59560" y="90070"/>
                  </a:lnTo>
                  <a:lnTo>
                    <a:pt x="90075" y="59555"/>
                  </a:lnTo>
                  <a:lnTo>
                    <a:pt x="125408" y="34575"/>
                  </a:lnTo>
                  <a:lnTo>
                    <a:pt x="164840" y="15844"/>
                  </a:lnTo>
                  <a:lnTo>
                    <a:pt x="207655" y="4080"/>
                  </a:lnTo>
                  <a:lnTo>
                    <a:pt x="253136" y="0"/>
                  </a:lnTo>
                  <a:lnTo>
                    <a:pt x="298617" y="4080"/>
                  </a:lnTo>
                  <a:lnTo>
                    <a:pt x="341432" y="15844"/>
                  </a:lnTo>
                  <a:lnTo>
                    <a:pt x="380864" y="34575"/>
                  </a:lnTo>
                  <a:lnTo>
                    <a:pt x="416196" y="59555"/>
                  </a:lnTo>
                  <a:lnTo>
                    <a:pt x="446712" y="90070"/>
                  </a:lnTo>
                  <a:lnTo>
                    <a:pt x="471694" y="125402"/>
                  </a:lnTo>
                  <a:lnTo>
                    <a:pt x="490426" y="164835"/>
                  </a:lnTo>
                  <a:lnTo>
                    <a:pt x="502191" y="207652"/>
                  </a:lnTo>
                  <a:lnTo>
                    <a:pt x="506272" y="253136"/>
                  </a:lnTo>
                  <a:close/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99518" y="2778004"/>
              <a:ext cx="194043" cy="194043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214118" y="4035304"/>
              <a:ext cx="194043" cy="194043"/>
            </a:xfrm>
            <a:prstGeom prst="rect">
              <a:avLst/>
            </a:prstGeom>
          </p:spPr>
        </p:pic>
        <p:sp>
          <p:nvSpPr>
            <p:cNvPr id="6" name="object 6" descr=""/>
            <p:cNvSpPr/>
            <p:nvPr/>
          </p:nvSpPr>
          <p:spPr>
            <a:xfrm>
              <a:off x="1901037" y="1806701"/>
              <a:ext cx="3694429" cy="3206115"/>
            </a:xfrm>
            <a:custGeom>
              <a:avLst/>
              <a:gdLst/>
              <a:ahLst/>
              <a:cxnLst/>
              <a:rect l="l" t="t" r="r" b="b"/>
              <a:pathLst>
                <a:path w="3694429" h="3206115">
                  <a:moveTo>
                    <a:pt x="506272" y="1511046"/>
                  </a:moveTo>
                  <a:lnTo>
                    <a:pt x="502191" y="1556527"/>
                  </a:lnTo>
                  <a:lnTo>
                    <a:pt x="490426" y="1599342"/>
                  </a:lnTo>
                  <a:lnTo>
                    <a:pt x="471694" y="1638774"/>
                  </a:lnTo>
                  <a:lnTo>
                    <a:pt x="446712" y="1674106"/>
                  </a:lnTo>
                  <a:lnTo>
                    <a:pt x="416196" y="1704622"/>
                  </a:lnTo>
                  <a:lnTo>
                    <a:pt x="380864" y="1729604"/>
                  </a:lnTo>
                  <a:lnTo>
                    <a:pt x="341432" y="1748336"/>
                  </a:lnTo>
                  <a:lnTo>
                    <a:pt x="298617" y="1760101"/>
                  </a:lnTo>
                  <a:lnTo>
                    <a:pt x="253136" y="1764182"/>
                  </a:lnTo>
                  <a:lnTo>
                    <a:pt x="207655" y="1760101"/>
                  </a:lnTo>
                  <a:lnTo>
                    <a:pt x="164840" y="1748336"/>
                  </a:lnTo>
                  <a:lnTo>
                    <a:pt x="125408" y="1729604"/>
                  </a:lnTo>
                  <a:lnTo>
                    <a:pt x="90075" y="1704622"/>
                  </a:lnTo>
                  <a:lnTo>
                    <a:pt x="59560" y="1674106"/>
                  </a:lnTo>
                  <a:lnTo>
                    <a:pt x="34577" y="1638774"/>
                  </a:lnTo>
                  <a:lnTo>
                    <a:pt x="15845" y="1599342"/>
                  </a:lnTo>
                  <a:lnTo>
                    <a:pt x="4080" y="1556527"/>
                  </a:lnTo>
                  <a:lnTo>
                    <a:pt x="0" y="1511046"/>
                  </a:lnTo>
                  <a:lnTo>
                    <a:pt x="4080" y="1465561"/>
                  </a:lnTo>
                  <a:lnTo>
                    <a:pt x="15845" y="1422744"/>
                  </a:lnTo>
                  <a:lnTo>
                    <a:pt x="34577" y="1383312"/>
                  </a:lnTo>
                  <a:lnTo>
                    <a:pt x="59560" y="1347980"/>
                  </a:lnTo>
                  <a:lnTo>
                    <a:pt x="90075" y="1317465"/>
                  </a:lnTo>
                  <a:lnTo>
                    <a:pt x="125408" y="1292484"/>
                  </a:lnTo>
                  <a:lnTo>
                    <a:pt x="164840" y="1273753"/>
                  </a:lnTo>
                  <a:lnTo>
                    <a:pt x="207655" y="1261990"/>
                  </a:lnTo>
                  <a:lnTo>
                    <a:pt x="253136" y="1257909"/>
                  </a:lnTo>
                  <a:lnTo>
                    <a:pt x="298617" y="1261990"/>
                  </a:lnTo>
                  <a:lnTo>
                    <a:pt x="341432" y="1273753"/>
                  </a:lnTo>
                  <a:lnTo>
                    <a:pt x="380864" y="1292484"/>
                  </a:lnTo>
                  <a:lnTo>
                    <a:pt x="416196" y="1317465"/>
                  </a:lnTo>
                  <a:lnTo>
                    <a:pt x="446712" y="1347980"/>
                  </a:lnTo>
                  <a:lnTo>
                    <a:pt x="471694" y="1383312"/>
                  </a:lnTo>
                  <a:lnTo>
                    <a:pt x="490426" y="1422744"/>
                  </a:lnTo>
                  <a:lnTo>
                    <a:pt x="502191" y="1465561"/>
                  </a:lnTo>
                  <a:lnTo>
                    <a:pt x="506272" y="1511046"/>
                  </a:lnTo>
                  <a:close/>
                </a:path>
                <a:path w="3694429" h="3206115">
                  <a:moveTo>
                    <a:pt x="865022" y="1257300"/>
                  </a:moveTo>
                  <a:lnTo>
                    <a:pt x="865022" y="1948814"/>
                  </a:lnTo>
                </a:path>
                <a:path w="3694429" h="3206115">
                  <a:moveTo>
                    <a:pt x="3379622" y="0"/>
                  </a:moveTo>
                  <a:lnTo>
                    <a:pt x="3379622" y="691515"/>
                  </a:lnTo>
                </a:path>
                <a:path w="3694429" h="3206115">
                  <a:moveTo>
                    <a:pt x="3379622" y="2514600"/>
                  </a:moveTo>
                  <a:lnTo>
                    <a:pt x="3379622" y="3206115"/>
                  </a:lnTo>
                </a:path>
                <a:path w="3694429" h="3206115">
                  <a:moveTo>
                    <a:pt x="3379622" y="565784"/>
                  </a:moveTo>
                  <a:lnTo>
                    <a:pt x="3065297" y="565784"/>
                  </a:lnTo>
                  <a:lnTo>
                    <a:pt x="3065297" y="2640330"/>
                  </a:lnTo>
                  <a:lnTo>
                    <a:pt x="3379622" y="2640330"/>
                  </a:lnTo>
                </a:path>
                <a:path w="3694429" h="3206115">
                  <a:moveTo>
                    <a:pt x="865022" y="1383029"/>
                  </a:moveTo>
                  <a:lnTo>
                    <a:pt x="1179347" y="1383029"/>
                  </a:lnTo>
                  <a:lnTo>
                    <a:pt x="2625242" y="125729"/>
                  </a:lnTo>
                  <a:lnTo>
                    <a:pt x="3379622" y="125729"/>
                  </a:lnTo>
                </a:path>
                <a:path w="3694429" h="3206115">
                  <a:moveTo>
                    <a:pt x="865022" y="1823085"/>
                  </a:moveTo>
                  <a:lnTo>
                    <a:pt x="1179347" y="1823085"/>
                  </a:lnTo>
                  <a:lnTo>
                    <a:pt x="2625242" y="3080385"/>
                  </a:lnTo>
                  <a:lnTo>
                    <a:pt x="3379622" y="3080385"/>
                  </a:lnTo>
                </a:path>
                <a:path w="3694429" h="3206115">
                  <a:moveTo>
                    <a:pt x="3376269" y="3080385"/>
                  </a:moveTo>
                  <a:lnTo>
                    <a:pt x="3382975" y="3080385"/>
                  </a:lnTo>
                </a:path>
                <a:path w="3694429" h="3206115">
                  <a:moveTo>
                    <a:pt x="3379622" y="251459"/>
                  </a:moveTo>
                  <a:lnTo>
                    <a:pt x="3693947" y="251459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451735" y="3504056"/>
              <a:ext cx="314325" cy="489584"/>
            </a:xfrm>
            <a:custGeom>
              <a:avLst/>
              <a:gdLst/>
              <a:ahLst/>
              <a:cxnLst/>
              <a:rect l="l" t="t" r="r" b="b"/>
              <a:pathLst>
                <a:path w="314325" h="489585">
                  <a:moveTo>
                    <a:pt x="314325" y="0"/>
                  </a:moveTo>
                  <a:lnTo>
                    <a:pt x="0" y="0"/>
                  </a:lnTo>
                  <a:lnTo>
                    <a:pt x="0" y="388924"/>
                  </a:lnTo>
                </a:path>
                <a:path w="314325" h="489585">
                  <a:moveTo>
                    <a:pt x="0" y="388924"/>
                  </a:moveTo>
                  <a:lnTo>
                    <a:pt x="0" y="48950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2426589" y="3892981"/>
              <a:ext cx="50800" cy="100965"/>
            </a:xfrm>
            <a:custGeom>
              <a:avLst/>
              <a:gdLst/>
              <a:ahLst/>
              <a:cxnLst/>
              <a:rect l="l" t="t" r="r" b="b"/>
              <a:pathLst>
                <a:path w="50800" h="100964">
                  <a:moveTo>
                    <a:pt x="50292" y="0"/>
                  </a:moveTo>
                  <a:lnTo>
                    <a:pt x="0" y="0"/>
                  </a:lnTo>
                  <a:lnTo>
                    <a:pt x="25146" y="100584"/>
                  </a:lnTo>
                  <a:lnTo>
                    <a:pt x="502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2426589" y="3892981"/>
              <a:ext cx="50800" cy="100965"/>
            </a:xfrm>
            <a:custGeom>
              <a:avLst/>
              <a:gdLst/>
              <a:ahLst/>
              <a:cxnLst/>
              <a:rect l="l" t="t" r="r" b="b"/>
              <a:pathLst>
                <a:path w="50800" h="100964">
                  <a:moveTo>
                    <a:pt x="0" y="0"/>
                  </a:moveTo>
                  <a:lnTo>
                    <a:pt x="25146" y="100584"/>
                  </a:lnTo>
                  <a:lnTo>
                    <a:pt x="50292" y="0"/>
                  </a:lnTo>
                  <a:lnTo>
                    <a:pt x="0" y="0"/>
                  </a:lnTo>
                  <a:close/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5280660" y="2246756"/>
              <a:ext cx="251460" cy="363855"/>
            </a:xfrm>
            <a:custGeom>
              <a:avLst/>
              <a:gdLst/>
              <a:ahLst/>
              <a:cxnLst/>
              <a:rect l="l" t="t" r="r" b="b"/>
              <a:pathLst>
                <a:path w="251460" h="363855">
                  <a:moveTo>
                    <a:pt x="0" y="0"/>
                  </a:moveTo>
                  <a:lnTo>
                    <a:pt x="251460" y="0"/>
                  </a:lnTo>
                  <a:lnTo>
                    <a:pt x="251460" y="263194"/>
                  </a:lnTo>
                </a:path>
                <a:path w="251460" h="363855">
                  <a:moveTo>
                    <a:pt x="251460" y="263194"/>
                  </a:moveTo>
                  <a:lnTo>
                    <a:pt x="251460" y="36377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5506974" y="2509951"/>
              <a:ext cx="50800" cy="100965"/>
            </a:xfrm>
            <a:custGeom>
              <a:avLst/>
              <a:gdLst/>
              <a:ahLst/>
              <a:cxnLst/>
              <a:rect l="l" t="t" r="r" b="b"/>
              <a:pathLst>
                <a:path w="50800" h="100964">
                  <a:moveTo>
                    <a:pt x="50291" y="0"/>
                  </a:moveTo>
                  <a:lnTo>
                    <a:pt x="0" y="0"/>
                  </a:lnTo>
                  <a:lnTo>
                    <a:pt x="25146" y="100583"/>
                  </a:lnTo>
                  <a:lnTo>
                    <a:pt x="5029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5506974" y="2509951"/>
              <a:ext cx="50800" cy="100965"/>
            </a:xfrm>
            <a:custGeom>
              <a:avLst/>
              <a:gdLst/>
              <a:ahLst/>
              <a:cxnLst/>
              <a:rect l="l" t="t" r="r" b="b"/>
              <a:pathLst>
                <a:path w="50800" h="100964">
                  <a:moveTo>
                    <a:pt x="0" y="0"/>
                  </a:moveTo>
                  <a:lnTo>
                    <a:pt x="25146" y="100583"/>
                  </a:lnTo>
                  <a:lnTo>
                    <a:pt x="50291" y="0"/>
                  </a:lnTo>
                  <a:lnTo>
                    <a:pt x="0" y="0"/>
                  </a:lnTo>
                  <a:close/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5280660" y="4761356"/>
              <a:ext cx="251460" cy="363855"/>
            </a:xfrm>
            <a:custGeom>
              <a:avLst/>
              <a:gdLst/>
              <a:ahLst/>
              <a:cxnLst/>
              <a:rect l="l" t="t" r="r" b="b"/>
              <a:pathLst>
                <a:path w="251460" h="363854">
                  <a:moveTo>
                    <a:pt x="0" y="0"/>
                  </a:moveTo>
                  <a:lnTo>
                    <a:pt x="251460" y="0"/>
                  </a:lnTo>
                  <a:lnTo>
                    <a:pt x="251460" y="263194"/>
                  </a:lnTo>
                </a:path>
                <a:path w="251460" h="363854">
                  <a:moveTo>
                    <a:pt x="251460" y="263194"/>
                  </a:moveTo>
                  <a:lnTo>
                    <a:pt x="251460" y="36377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5506974" y="5024551"/>
              <a:ext cx="50800" cy="100965"/>
            </a:xfrm>
            <a:custGeom>
              <a:avLst/>
              <a:gdLst/>
              <a:ahLst/>
              <a:cxnLst/>
              <a:rect l="l" t="t" r="r" b="b"/>
              <a:pathLst>
                <a:path w="50800" h="100964">
                  <a:moveTo>
                    <a:pt x="50291" y="0"/>
                  </a:moveTo>
                  <a:lnTo>
                    <a:pt x="0" y="0"/>
                  </a:lnTo>
                  <a:lnTo>
                    <a:pt x="25146" y="100583"/>
                  </a:lnTo>
                  <a:lnTo>
                    <a:pt x="5029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388870" y="3315461"/>
              <a:ext cx="3168650" cy="1809750"/>
            </a:xfrm>
            <a:custGeom>
              <a:avLst/>
              <a:gdLst/>
              <a:ahLst/>
              <a:cxnLst/>
              <a:rect l="l" t="t" r="r" b="b"/>
              <a:pathLst>
                <a:path w="3168650" h="1809750">
                  <a:moveTo>
                    <a:pt x="3118104" y="1709089"/>
                  </a:moveTo>
                  <a:lnTo>
                    <a:pt x="3143250" y="1809673"/>
                  </a:lnTo>
                  <a:lnTo>
                    <a:pt x="3168396" y="1709089"/>
                  </a:lnTo>
                  <a:lnTo>
                    <a:pt x="3118104" y="1709089"/>
                  </a:lnTo>
                  <a:close/>
                </a:path>
                <a:path w="3168650" h="1809750">
                  <a:moveTo>
                    <a:pt x="377190" y="0"/>
                  </a:moveTo>
                  <a:lnTo>
                    <a:pt x="0" y="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6" name="object 16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214118" y="1520704"/>
            <a:ext cx="194043" cy="194043"/>
          </a:xfrm>
          <a:prstGeom prst="rect">
            <a:avLst/>
          </a:prstGeom>
        </p:spPr>
      </p:pic>
      <p:sp>
        <p:nvSpPr>
          <p:cNvPr id="17" name="object 17" descr=""/>
          <p:cNvSpPr txBox="1"/>
          <p:nvPr/>
        </p:nvSpPr>
        <p:spPr>
          <a:xfrm>
            <a:off x="927603" y="843595"/>
            <a:ext cx="6144895" cy="8756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12700" marR="5080" indent="222250">
              <a:lnSpc>
                <a:spcPct val="100400"/>
              </a:lnSpc>
              <a:spcBef>
                <a:spcPts val="90"/>
              </a:spcBef>
            </a:pPr>
            <a:r>
              <a:rPr dirty="0" sz="1200" spc="85" b="1">
                <a:latin typeface="Calibri"/>
                <a:cs typeface="Calibri"/>
              </a:rPr>
              <a:t>Ejercicio</a:t>
            </a:r>
            <a:r>
              <a:rPr dirty="0" sz="1200" spc="85">
                <a:latin typeface="Calibri"/>
                <a:cs typeface="Calibri"/>
              </a:rPr>
              <a:t>: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Dado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energ´ıa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el´ectrica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nodos,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determinar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valores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nodales,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l´ıneas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p´erdidas.</a:t>
            </a:r>
            <a:r>
              <a:rPr dirty="0" sz="1200" spc="3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Emplear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soluci´on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 </a:t>
            </a:r>
            <a:r>
              <a:rPr dirty="0" sz="1200" spc="-50">
                <a:latin typeface="Calibri"/>
                <a:cs typeface="Calibri"/>
              </a:rPr>
              <a:t>m´etodo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Gauss.</a:t>
            </a:r>
            <a:endParaRPr sz="1200">
              <a:latin typeface="Calibri"/>
              <a:cs typeface="Calibri"/>
            </a:endParaRPr>
          </a:p>
          <a:p>
            <a:pPr algn="r" marR="1720850">
              <a:lnSpc>
                <a:spcPct val="100000"/>
              </a:lnSpc>
              <a:spcBef>
                <a:spcPts val="1165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753360" y="2799841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267959" y="4057141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2008536" y="1992153"/>
            <a:ext cx="3966845" cy="1389380"/>
            <a:chOff x="2008536" y="1992153"/>
            <a:chExt cx="3966845" cy="1389380"/>
          </a:xfrm>
        </p:grpSpPr>
        <p:pic>
          <p:nvPicPr>
            <p:cNvPr id="21" name="object 21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717571" y="1992153"/>
              <a:ext cx="257746" cy="132016"/>
            </a:xfrm>
            <a:prstGeom prst="rect">
              <a:avLst/>
            </a:prstGeom>
          </p:spPr>
        </p:pic>
        <p:pic>
          <p:nvPicPr>
            <p:cNvPr id="22" name="object 22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008536" y="3249453"/>
              <a:ext cx="257746" cy="132016"/>
            </a:xfrm>
            <a:prstGeom prst="rect">
              <a:avLst/>
            </a:prstGeom>
          </p:spPr>
        </p:pic>
      </p:grpSp>
      <p:sp>
        <p:nvSpPr>
          <p:cNvPr id="23" name="object 23" descr=""/>
          <p:cNvSpPr txBox="1"/>
          <p:nvPr/>
        </p:nvSpPr>
        <p:spPr>
          <a:xfrm>
            <a:off x="2890520" y="5385115"/>
            <a:ext cx="23926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5.2: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el´ectrica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nodos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0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24" name="object 24" descr=""/>
          <p:cNvSpPr txBox="1"/>
          <p:nvPr/>
        </p:nvSpPr>
        <p:spPr>
          <a:xfrm>
            <a:off x="2453642" y="5910890"/>
            <a:ext cx="913130" cy="758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70865" algn="l"/>
              </a:tabLst>
            </a:pPr>
            <a:r>
              <a:rPr dirty="0" sz="1200" spc="-10">
                <a:latin typeface="Calibri"/>
                <a:cs typeface="Calibri"/>
              </a:rPr>
              <a:t>L´ınea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65" i="1">
                <a:latin typeface="Calibri"/>
                <a:cs typeface="Calibri"/>
              </a:rPr>
              <a:t>R</a:t>
            </a:r>
            <a:r>
              <a:rPr dirty="0" baseline="-13888" sz="1200" spc="97" i="1">
                <a:latin typeface="Calibri"/>
                <a:cs typeface="Calibri"/>
              </a:rPr>
              <a:t>p.u.</a:t>
            </a:r>
            <a:endParaRPr baseline="-13888" sz="1200">
              <a:latin typeface="Calibri"/>
              <a:cs typeface="Calibri"/>
            </a:endParaRPr>
          </a:p>
          <a:p>
            <a:pPr marL="50165">
              <a:lnSpc>
                <a:spcPct val="100000"/>
              </a:lnSpc>
              <a:tabLst>
                <a:tab pos="588010" algn="l"/>
              </a:tabLst>
            </a:pP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Calibri"/>
                <a:cs typeface="Calibri"/>
              </a:rPr>
              <a:t>2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01</a:t>
            </a:r>
            <a:endParaRPr sz="1200">
              <a:latin typeface="Calibri"/>
              <a:cs typeface="Calibri"/>
            </a:endParaRPr>
          </a:p>
          <a:p>
            <a:pPr marL="50165">
              <a:lnSpc>
                <a:spcPct val="100000"/>
              </a:lnSpc>
              <a:tabLst>
                <a:tab pos="588010" algn="l"/>
              </a:tabLst>
            </a:pP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Calibri"/>
                <a:cs typeface="Calibri"/>
              </a:rPr>
              <a:t>3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03</a:t>
            </a:r>
            <a:endParaRPr sz="1200">
              <a:latin typeface="Calibri"/>
              <a:cs typeface="Calibri"/>
            </a:endParaRPr>
          </a:p>
          <a:p>
            <a:pPr marL="50165">
              <a:lnSpc>
                <a:spcPct val="100000"/>
              </a:lnSpc>
              <a:spcBef>
                <a:spcPts val="10"/>
              </a:spcBef>
              <a:tabLst>
                <a:tab pos="588010" algn="l"/>
              </a:tabLst>
            </a:pP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Calibri"/>
                <a:cs typeface="Calibri"/>
              </a:rPr>
              <a:t>3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04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867403" y="5910895"/>
            <a:ext cx="2781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75" i="1">
                <a:latin typeface="Calibri"/>
                <a:cs typeface="Calibri"/>
              </a:rPr>
              <a:t>Y/</a:t>
            </a:r>
            <a:r>
              <a:rPr dirty="0" sz="1200" spc="75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120388" y="5984365"/>
            <a:ext cx="2032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0" i="1">
                <a:latin typeface="Calibri"/>
                <a:cs typeface="Calibri"/>
              </a:rPr>
              <a:t>p.u.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396488" y="5933754"/>
            <a:ext cx="862330" cy="735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1350"/>
              </a:lnSpc>
              <a:spcBef>
                <a:spcPts val="95"/>
              </a:spcBef>
            </a:pPr>
            <a:r>
              <a:rPr dirty="0" baseline="9259" sz="1800" spc="135" i="1">
                <a:latin typeface="Calibri"/>
                <a:cs typeface="Calibri"/>
              </a:rPr>
              <a:t>X</a:t>
            </a:r>
            <a:r>
              <a:rPr dirty="0" sz="800" spc="90" i="1">
                <a:latin typeface="Calibri"/>
                <a:cs typeface="Calibri"/>
              </a:rPr>
              <a:t>p.u.</a:t>
            </a:r>
            <a:endParaRPr sz="800">
              <a:latin typeface="Calibri"/>
              <a:cs typeface="Calibri"/>
            </a:endParaRPr>
          </a:p>
          <a:p>
            <a:pPr marL="71755">
              <a:lnSpc>
                <a:spcPts val="1350"/>
              </a:lnSpc>
              <a:tabLst>
                <a:tab pos="483234" algn="l"/>
              </a:tabLst>
            </a:pP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06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005</a:t>
            </a:r>
            <a:endParaRPr sz="1200">
              <a:latin typeface="Calibri"/>
              <a:cs typeface="Calibri"/>
            </a:endParaRPr>
          </a:p>
          <a:p>
            <a:pPr marL="71755">
              <a:lnSpc>
                <a:spcPct val="100000"/>
              </a:lnSpc>
              <a:tabLst>
                <a:tab pos="483234" algn="l"/>
              </a:tabLst>
            </a:pP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20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01</a:t>
            </a:r>
            <a:endParaRPr sz="1200">
              <a:latin typeface="Calibri"/>
              <a:cs typeface="Calibri"/>
            </a:endParaRPr>
          </a:p>
          <a:p>
            <a:pPr marL="71755">
              <a:lnSpc>
                <a:spcPct val="100000"/>
              </a:lnSpc>
              <a:spcBef>
                <a:spcPts val="10"/>
              </a:spcBef>
              <a:tabLst>
                <a:tab pos="483234" algn="l"/>
              </a:tabLst>
            </a:pP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25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015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364228" y="5832569"/>
            <a:ext cx="1250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90">
                <a:latin typeface="Cambria"/>
                <a:cs typeface="Cambria"/>
              </a:rPr>
              <a:t>⎫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364228" y="5984968"/>
            <a:ext cx="1250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90">
                <a:latin typeface="Cambria"/>
                <a:cs typeface="Cambria"/>
              </a:rPr>
              <a:t>⎪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364228" y="6021546"/>
            <a:ext cx="1250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90">
                <a:latin typeface="Cambria"/>
                <a:cs typeface="Cambria"/>
              </a:rPr>
              <a:t>⎪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364228" y="6059643"/>
            <a:ext cx="137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0">
                <a:latin typeface="Cambria"/>
                <a:cs typeface="Cambria"/>
              </a:rPr>
              <a:t>⎬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338828" y="6326333"/>
            <a:ext cx="1885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666" sz="1500" spc="-975">
                <a:latin typeface="Cambria"/>
                <a:cs typeface="Cambria"/>
              </a:rPr>
              <a:t>⎪</a:t>
            </a:r>
            <a:r>
              <a:rPr dirty="0" sz="1000" spc="-650">
                <a:latin typeface="Cambria"/>
                <a:cs typeface="Cambria"/>
              </a:rPr>
              <a:t>⎪</a:t>
            </a:r>
            <a:r>
              <a:rPr dirty="0" baseline="-33333" sz="1500" spc="67">
                <a:latin typeface="Cambria"/>
                <a:cs typeface="Cambria"/>
              </a:rPr>
              <a:t>⎭</a:t>
            </a:r>
            <a:endParaRPr baseline="-33333" sz="1500">
              <a:latin typeface="Cambria"/>
              <a:cs typeface="Cambria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598923" y="6260209"/>
            <a:ext cx="2279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0" i="1">
                <a:latin typeface="Calibri"/>
                <a:cs typeface="Calibri"/>
              </a:rPr>
              <a:t>base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502911" y="6186739"/>
            <a:ext cx="11449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8140" algn="l"/>
              </a:tabLst>
            </a:pP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100</a:t>
            </a:r>
            <a:r>
              <a:rPr dirty="0" sz="1200" spc="65">
                <a:latin typeface="Calibri"/>
                <a:cs typeface="Calibri"/>
              </a:rPr>
              <a:t> MVA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150104" y="6875596"/>
            <a:ext cx="93789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Datos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nodales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235194" y="7258119"/>
            <a:ext cx="3810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 i="1">
                <a:latin typeface="Calibri"/>
                <a:cs typeface="Calibri"/>
              </a:rPr>
              <a:t>Nodo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678683" y="7280971"/>
            <a:ext cx="1231265" cy="3695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10795">
              <a:lnSpc>
                <a:spcPts val="1355"/>
              </a:lnSpc>
              <a:spcBef>
                <a:spcPts val="95"/>
              </a:spcBef>
              <a:tabLst>
                <a:tab pos="555625" algn="l"/>
              </a:tabLst>
            </a:pPr>
            <a:r>
              <a:rPr dirty="0" baseline="9259" sz="1800" spc="172" i="1">
                <a:latin typeface="Calibri"/>
                <a:cs typeface="Calibri"/>
              </a:rPr>
              <a:t>P</a:t>
            </a:r>
            <a:r>
              <a:rPr dirty="0" sz="800" spc="114" i="1">
                <a:latin typeface="Calibri"/>
                <a:cs typeface="Calibri"/>
              </a:rPr>
              <a:t>G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baseline="9259" sz="1800" spc="150" i="1">
                <a:latin typeface="Calibri"/>
                <a:cs typeface="Calibri"/>
              </a:rPr>
              <a:t>Q</a:t>
            </a:r>
            <a:r>
              <a:rPr dirty="0" sz="800" spc="100" i="1">
                <a:latin typeface="Calibri"/>
                <a:cs typeface="Calibri"/>
              </a:rPr>
              <a:t>G</a:t>
            </a:r>
            <a:endParaRPr sz="800">
              <a:latin typeface="Calibri"/>
              <a:cs typeface="Calibri"/>
            </a:endParaRPr>
          </a:p>
          <a:p>
            <a:pPr algn="ctr">
              <a:lnSpc>
                <a:spcPts val="1355"/>
              </a:lnSpc>
            </a:pPr>
            <a:r>
              <a:rPr dirty="0" sz="1200" spc="114">
                <a:latin typeface="Calibri"/>
                <a:cs typeface="Calibri"/>
              </a:rPr>
              <a:t>(</a:t>
            </a:r>
            <a:r>
              <a:rPr dirty="0" sz="1200" spc="114" i="1">
                <a:latin typeface="Calibri"/>
                <a:cs typeface="Calibri"/>
              </a:rPr>
              <a:t>MW</a:t>
            </a:r>
            <a:r>
              <a:rPr dirty="0" sz="1200" spc="-105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229">
                <a:latin typeface="Calibri"/>
                <a:cs typeface="Calibri"/>
              </a:rPr>
              <a:t>  </a:t>
            </a:r>
            <a:r>
              <a:rPr dirty="0" sz="1200" spc="95">
                <a:latin typeface="Calibri"/>
                <a:cs typeface="Calibri"/>
              </a:rPr>
              <a:t>(MVAR)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934538" y="7258111"/>
            <a:ext cx="1232535" cy="3924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72085">
              <a:lnSpc>
                <a:spcPct val="100000"/>
              </a:lnSpc>
              <a:spcBef>
                <a:spcPts val="95"/>
              </a:spcBef>
              <a:tabLst>
                <a:tab pos="789305" algn="l"/>
              </a:tabLst>
            </a:pPr>
            <a:r>
              <a:rPr dirty="0" sz="1200" spc="135" i="1">
                <a:latin typeface="Calibri"/>
                <a:cs typeface="Calibri"/>
              </a:rPr>
              <a:t>P</a:t>
            </a:r>
            <a:r>
              <a:rPr dirty="0" baseline="-13888" sz="1200" spc="202" i="1">
                <a:latin typeface="Calibri"/>
                <a:cs typeface="Calibri"/>
              </a:rPr>
              <a:t>D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130" i="1">
                <a:latin typeface="Calibri"/>
                <a:cs typeface="Calibri"/>
              </a:rPr>
              <a:t>Q</a:t>
            </a:r>
            <a:r>
              <a:rPr dirty="0" baseline="-13888" sz="1200" spc="195" i="1">
                <a:latin typeface="Calibri"/>
                <a:cs typeface="Calibri"/>
              </a:rPr>
              <a:t>D</a:t>
            </a:r>
            <a:endParaRPr baseline="-13888"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10"/>
              </a:spcBef>
              <a:tabLst>
                <a:tab pos="614045" algn="l"/>
              </a:tabLst>
            </a:pPr>
            <a:r>
              <a:rPr dirty="0" sz="1200" spc="114">
                <a:latin typeface="Calibri"/>
                <a:cs typeface="Calibri"/>
              </a:rPr>
              <a:t>(</a:t>
            </a:r>
            <a:r>
              <a:rPr dirty="0" sz="1200" spc="114" i="1">
                <a:latin typeface="Calibri"/>
                <a:cs typeface="Calibri"/>
              </a:rPr>
              <a:t>MW</a:t>
            </a:r>
            <a:r>
              <a:rPr dirty="0" sz="1200" spc="-100" i="1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95">
                <a:latin typeface="Calibri"/>
                <a:cs typeface="Calibri"/>
              </a:rPr>
              <a:t>(MVAR)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5229859" y="7258111"/>
            <a:ext cx="535305" cy="3924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sz="1200" spc="-10" i="1">
                <a:latin typeface="Calibri"/>
                <a:cs typeface="Calibri"/>
              </a:rPr>
              <a:t>oltaje</a:t>
            </a:r>
            <a:endParaRPr sz="1200">
              <a:latin typeface="Calibri"/>
              <a:cs typeface="Calibri"/>
            </a:endParaRPr>
          </a:p>
          <a:p>
            <a:pPr algn="ctr" marL="635">
              <a:lnSpc>
                <a:spcPct val="100000"/>
              </a:lnSpc>
              <a:spcBef>
                <a:spcPts val="10"/>
              </a:spcBef>
            </a:pPr>
            <a:r>
              <a:rPr dirty="0" sz="1200" spc="-10">
                <a:latin typeface="Calibri"/>
                <a:cs typeface="Calibri"/>
              </a:rPr>
              <a:t>(</a:t>
            </a:r>
            <a:r>
              <a:rPr dirty="0" sz="1200" spc="-10" i="1">
                <a:latin typeface="Calibri"/>
                <a:cs typeface="Calibri"/>
              </a:rPr>
              <a:t>p.u.</a:t>
            </a:r>
            <a:r>
              <a:rPr dirty="0" sz="1200" spc="-1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375390" y="7808270"/>
            <a:ext cx="99695" cy="5753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3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823504" y="7808270"/>
            <a:ext cx="250190" cy="5753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>
                <a:latin typeface="Calibri"/>
                <a:cs typeface="Calibri"/>
              </a:rPr>
              <a:t>150</a:t>
            </a:r>
            <a:endParaRPr sz="1200">
              <a:latin typeface="Calibri"/>
              <a:cs typeface="Calibri"/>
            </a:endParaRPr>
          </a:p>
          <a:p>
            <a:pPr marL="48895">
              <a:lnSpc>
                <a:spcPct val="100000"/>
              </a:lnSpc>
              <a:spcBef>
                <a:spcPts val="10"/>
              </a:spcBef>
            </a:pPr>
            <a:r>
              <a:rPr dirty="0" sz="1200" spc="-25">
                <a:latin typeface="Calibri"/>
                <a:cs typeface="Calibri"/>
              </a:rPr>
              <a:t>30</a:t>
            </a:r>
            <a:endParaRPr sz="1200">
              <a:latin typeface="Calibri"/>
              <a:cs typeface="Calibri"/>
            </a:endParaRPr>
          </a:p>
          <a:p>
            <a:pPr marL="64135">
              <a:lnSpc>
                <a:spcPct val="100000"/>
              </a:lnSpc>
            </a:pP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488099" y="7808270"/>
            <a:ext cx="175260" cy="5753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>
                <a:latin typeface="Calibri"/>
                <a:cs typeface="Calibri"/>
              </a:rPr>
              <a:t>80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200" spc="-25">
                <a:latin typeface="Calibri"/>
                <a:cs typeface="Calibri"/>
              </a:rPr>
              <a:t>15</a:t>
            </a:r>
            <a:endParaRPr sz="1200">
              <a:latin typeface="Calibri"/>
              <a:cs typeface="Calibri"/>
            </a:endParaRPr>
          </a:p>
          <a:p>
            <a:pPr marL="27305">
              <a:lnSpc>
                <a:spcPct val="100000"/>
              </a:lnSpc>
            </a:pP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4117318" y="7808270"/>
            <a:ext cx="175895" cy="5753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>
                <a:latin typeface="Calibri"/>
                <a:cs typeface="Calibri"/>
              </a:rPr>
              <a:t>60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200" spc="-25">
                <a:latin typeface="Calibri"/>
                <a:cs typeface="Calibri"/>
              </a:rPr>
              <a:t>20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25">
                <a:latin typeface="Calibri"/>
                <a:cs typeface="Calibri"/>
              </a:rPr>
              <a:t>45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4745336" y="7808270"/>
            <a:ext cx="175895" cy="5753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>
                <a:latin typeface="Calibri"/>
                <a:cs typeface="Calibri"/>
              </a:rPr>
              <a:t>30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200" spc="-25">
                <a:latin typeface="Calibri"/>
                <a:cs typeface="Calibri"/>
              </a:rPr>
              <a:t>10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25">
                <a:latin typeface="Calibri"/>
                <a:cs typeface="Calibri"/>
              </a:rPr>
              <a:t>15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5353875" y="7808270"/>
            <a:ext cx="290195" cy="5753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Calibri"/>
                <a:cs typeface="Calibri"/>
              </a:rPr>
              <a:t>1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02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200" spc="-20">
                <a:latin typeface="Calibri"/>
                <a:cs typeface="Calibri"/>
              </a:rPr>
              <a:t>1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01</a:t>
            </a:r>
            <a:endParaRPr sz="1200">
              <a:latin typeface="Calibri"/>
              <a:cs typeface="Calibri"/>
            </a:endParaRPr>
          </a:p>
          <a:p>
            <a:pPr marL="85090">
              <a:lnSpc>
                <a:spcPct val="100000"/>
              </a:lnSpc>
            </a:pP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150084" y="8843060"/>
            <a:ext cx="24409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nominal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sistema: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115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215">
                <a:latin typeface="Calibri"/>
                <a:cs typeface="Calibri"/>
              </a:rPr>
              <a:t>KV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969704" y="3751262"/>
            <a:ext cx="2348230" cy="1132840"/>
            <a:chOff x="2969704" y="3751262"/>
            <a:chExt cx="2348230" cy="1132840"/>
          </a:xfrm>
        </p:grpSpPr>
        <p:sp>
          <p:nvSpPr>
            <p:cNvPr id="3" name="object 3" descr=""/>
            <p:cNvSpPr/>
            <p:nvPr/>
          </p:nvSpPr>
          <p:spPr>
            <a:xfrm>
              <a:off x="2972562" y="3864863"/>
              <a:ext cx="457200" cy="457200"/>
            </a:xfrm>
            <a:custGeom>
              <a:avLst/>
              <a:gdLst/>
              <a:ahLst/>
              <a:cxnLst/>
              <a:rect l="l" t="t" r="r" b="b"/>
              <a:pathLst>
                <a:path w="457200" h="457200">
                  <a:moveTo>
                    <a:pt x="457200" y="228600"/>
                  </a:moveTo>
                  <a:lnTo>
                    <a:pt x="452552" y="274652"/>
                  </a:lnTo>
                  <a:lnTo>
                    <a:pt x="439226" y="317553"/>
                  </a:lnTo>
                  <a:lnTo>
                    <a:pt x="418141" y="356383"/>
                  </a:lnTo>
                  <a:lnTo>
                    <a:pt x="390220" y="390220"/>
                  </a:lnTo>
                  <a:lnTo>
                    <a:pt x="356383" y="418141"/>
                  </a:lnTo>
                  <a:lnTo>
                    <a:pt x="317553" y="439226"/>
                  </a:lnTo>
                  <a:lnTo>
                    <a:pt x="274652" y="452552"/>
                  </a:lnTo>
                  <a:lnTo>
                    <a:pt x="228600" y="457200"/>
                  </a:lnTo>
                  <a:lnTo>
                    <a:pt x="182547" y="452552"/>
                  </a:lnTo>
                  <a:lnTo>
                    <a:pt x="139646" y="439226"/>
                  </a:lnTo>
                  <a:lnTo>
                    <a:pt x="100816" y="418141"/>
                  </a:lnTo>
                  <a:lnTo>
                    <a:pt x="66979" y="390220"/>
                  </a:lnTo>
                  <a:lnTo>
                    <a:pt x="39058" y="356383"/>
                  </a:lnTo>
                  <a:lnTo>
                    <a:pt x="17973" y="317553"/>
                  </a:lnTo>
                  <a:lnTo>
                    <a:pt x="4647" y="274652"/>
                  </a:lnTo>
                  <a:lnTo>
                    <a:pt x="0" y="228600"/>
                  </a:lnTo>
                  <a:lnTo>
                    <a:pt x="4647" y="182547"/>
                  </a:lnTo>
                  <a:lnTo>
                    <a:pt x="17973" y="139646"/>
                  </a:lnTo>
                  <a:lnTo>
                    <a:pt x="39058" y="100816"/>
                  </a:lnTo>
                  <a:lnTo>
                    <a:pt x="66979" y="66979"/>
                  </a:lnTo>
                  <a:lnTo>
                    <a:pt x="100816" y="39058"/>
                  </a:lnTo>
                  <a:lnTo>
                    <a:pt x="139646" y="17973"/>
                  </a:lnTo>
                  <a:lnTo>
                    <a:pt x="182547" y="4647"/>
                  </a:lnTo>
                  <a:lnTo>
                    <a:pt x="228600" y="0"/>
                  </a:lnTo>
                  <a:lnTo>
                    <a:pt x="274652" y="4647"/>
                  </a:lnTo>
                  <a:lnTo>
                    <a:pt x="317553" y="17973"/>
                  </a:lnTo>
                  <a:lnTo>
                    <a:pt x="356383" y="39058"/>
                  </a:lnTo>
                  <a:lnTo>
                    <a:pt x="390220" y="66979"/>
                  </a:lnTo>
                  <a:lnTo>
                    <a:pt x="418141" y="100816"/>
                  </a:lnTo>
                  <a:lnTo>
                    <a:pt x="439226" y="139646"/>
                  </a:lnTo>
                  <a:lnTo>
                    <a:pt x="452552" y="182547"/>
                  </a:lnTo>
                  <a:lnTo>
                    <a:pt x="457200" y="22860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41404" y="4404550"/>
              <a:ext cx="176403" cy="176403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41404" y="4005262"/>
              <a:ext cx="176403" cy="176403"/>
            </a:xfrm>
            <a:prstGeom prst="rect">
              <a:avLst/>
            </a:prstGeom>
          </p:spPr>
        </p:pic>
        <p:sp>
          <p:nvSpPr>
            <p:cNvPr id="6" name="object 6" descr=""/>
            <p:cNvSpPr/>
            <p:nvPr/>
          </p:nvSpPr>
          <p:spPr>
            <a:xfrm>
              <a:off x="3430270" y="3754119"/>
              <a:ext cx="1714500" cy="1024890"/>
            </a:xfrm>
            <a:custGeom>
              <a:avLst/>
              <a:gdLst/>
              <a:ahLst/>
              <a:cxnLst/>
              <a:rect l="l" t="t" r="r" b="b"/>
              <a:pathLst>
                <a:path w="1714500" h="1024889">
                  <a:moveTo>
                    <a:pt x="285750" y="281939"/>
                  </a:moveTo>
                  <a:lnTo>
                    <a:pt x="1657350" y="110489"/>
                  </a:lnTo>
                </a:path>
                <a:path w="1714500" h="1024889">
                  <a:moveTo>
                    <a:pt x="285750" y="510539"/>
                  </a:moveTo>
                  <a:lnTo>
                    <a:pt x="1657350" y="510539"/>
                  </a:lnTo>
                </a:path>
                <a:path w="1714500" h="1024889">
                  <a:moveTo>
                    <a:pt x="285750" y="110489"/>
                  </a:moveTo>
                  <a:lnTo>
                    <a:pt x="285750" y="910589"/>
                  </a:lnTo>
                </a:path>
                <a:path w="1714500" h="1024889">
                  <a:moveTo>
                    <a:pt x="285750" y="739139"/>
                  </a:moveTo>
                  <a:lnTo>
                    <a:pt x="1657350" y="910589"/>
                  </a:lnTo>
                </a:path>
                <a:path w="1714500" h="1024889">
                  <a:moveTo>
                    <a:pt x="1657350" y="396239"/>
                  </a:moveTo>
                  <a:lnTo>
                    <a:pt x="1657350" y="624839"/>
                  </a:lnTo>
                </a:path>
                <a:path w="1714500" h="1024889">
                  <a:moveTo>
                    <a:pt x="1672589" y="0"/>
                  </a:moveTo>
                  <a:lnTo>
                    <a:pt x="1714500" y="224789"/>
                  </a:lnTo>
                </a:path>
                <a:path w="1714500" h="1024889">
                  <a:moveTo>
                    <a:pt x="1669541" y="796289"/>
                  </a:moveTo>
                  <a:lnTo>
                    <a:pt x="1657350" y="1024889"/>
                  </a:lnTo>
                </a:path>
                <a:path w="1714500" h="1024889">
                  <a:moveTo>
                    <a:pt x="285750" y="339089"/>
                  </a:moveTo>
                  <a:lnTo>
                    <a:pt x="0" y="339089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3258820" y="4436109"/>
              <a:ext cx="457200" cy="445134"/>
            </a:xfrm>
            <a:custGeom>
              <a:avLst/>
              <a:gdLst/>
              <a:ahLst/>
              <a:cxnLst/>
              <a:rect l="l" t="t" r="r" b="b"/>
              <a:pathLst>
                <a:path w="457200" h="445135">
                  <a:moveTo>
                    <a:pt x="457200" y="0"/>
                  </a:moveTo>
                  <a:lnTo>
                    <a:pt x="0" y="0"/>
                  </a:lnTo>
                  <a:lnTo>
                    <a:pt x="0" y="353567"/>
                  </a:lnTo>
                </a:path>
                <a:path w="457200" h="445135">
                  <a:moveTo>
                    <a:pt x="0" y="353567"/>
                  </a:moveTo>
                  <a:lnTo>
                    <a:pt x="0" y="445007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3235960" y="478967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45719" y="0"/>
                  </a:moveTo>
                  <a:lnTo>
                    <a:pt x="0" y="0"/>
                  </a:lnTo>
                  <a:lnTo>
                    <a:pt x="22860" y="91439"/>
                  </a:lnTo>
                  <a:lnTo>
                    <a:pt x="457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3235960" y="478967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0" y="0"/>
                  </a:moveTo>
                  <a:lnTo>
                    <a:pt x="22860" y="91439"/>
                  </a:lnTo>
                  <a:lnTo>
                    <a:pt x="45719" y="0"/>
                  </a:lnTo>
                  <a:lnTo>
                    <a:pt x="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058920" y="3866134"/>
              <a:ext cx="445134" cy="55880"/>
            </a:xfrm>
            <a:custGeom>
              <a:avLst/>
              <a:gdLst/>
              <a:ahLst/>
              <a:cxnLst/>
              <a:rect l="l" t="t" r="r" b="b"/>
              <a:pathLst>
                <a:path w="445135" h="55879">
                  <a:moveTo>
                    <a:pt x="0" y="55625"/>
                  </a:moveTo>
                  <a:lnTo>
                    <a:pt x="445007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4410202" y="3854704"/>
              <a:ext cx="93980" cy="45085"/>
            </a:xfrm>
            <a:custGeom>
              <a:avLst/>
              <a:gdLst/>
              <a:ahLst/>
              <a:cxnLst/>
              <a:rect l="l" t="t" r="r" b="b"/>
              <a:pathLst>
                <a:path w="93979" h="45085">
                  <a:moveTo>
                    <a:pt x="0" y="0"/>
                  </a:moveTo>
                  <a:lnTo>
                    <a:pt x="5334" y="44958"/>
                  </a:lnTo>
                  <a:lnTo>
                    <a:pt x="93725" y="114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4410202" y="3854704"/>
              <a:ext cx="93980" cy="45085"/>
            </a:xfrm>
            <a:custGeom>
              <a:avLst/>
              <a:gdLst/>
              <a:ahLst/>
              <a:cxnLst/>
              <a:rect l="l" t="t" r="r" b="b"/>
              <a:pathLst>
                <a:path w="93979" h="45085">
                  <a:moveTo>
                    <a:pt x="5334" y="44958"/>
                  </a:moveTo>
                  <a:lnTo>
                    <a:pt x="93725" y="11430"/>
                  </a:lnTo>
                  <a:lnTo>
                    <a:pt x="0" y="0"/>
                  </a:lnTo>
                  <a:lnTo>
                    <a:pt x="5334" y="44958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4058920" y="4493259"/>
              <a:ext cx="387350" cy="55880"/>
            </a:xfrm>
            <a:custGeom>
              <a:avLst/>
              <a:gdLst/>
              <a:ahLst/>
              <a:cxnLst/>
              <a:rect l="l" t="t" r="r" b="b"/>
              <a:pathLst>
                <a:path w="387350" h="55879">
                  <a:moveTo>
                    <a:pt x="0" y="0"/>
                  </a:moveTo>
                  <a:lnTo>
                    <a:pt x="387039" y="55291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4352290" y="4513072"/>
              <a:ext cx="94615" cy="45085"/>
            </a:xfrm>
            <a:custGeom>
              <a:avLst/>
              <a:gdLst/>
              <a:ahLst/>
              <a:cxnLst/>
              <a:rect l="l" t="t" r="r" b="b"/>
              <a:pathLst>
                <a:path w="94614" h="45085">
                  <a:moveTo>
                    <a:pt x="6858" y="0"/>
                  </a:moveTo>
                  <a:lnTo>
                    <a:pt x="0" y="44957"/>
                  </a:lnTo>
                  <a:lnTo>
                    <a:pt x="94487" y="35813"/>
                  </a:lnTo>
                  <a:lnTo>
                    <a:pt x="68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4352290" y="4513072"/>
              <a:ext cx="94615" cy="45085"/>
            </a:xfrm>
            <a:custGeom>
              <a:avLst/>
              <a:gdLst/>
              <a:ahLst/>
              <a:cxnLst/>
              <a:rect l="l" t="t" r="r" b="b"/>
              <a:pathLst>
                <a:path w="94614" h="45085">
                  <a:moveTo>
                    <a:pt x="0" y="44957"/>
                  </a:moveTo>
                  <a:lnTo>
                    <a:pt x="94487" y="35813"/>
                  </a:lnTo>
                  <a:lnTo>
                    <a:pt x="6858" y="0"/>
                  </a:lnTo>
                  <a:lnTo>
                    <a:pt x="0" y="44957"/>
                  </a:lnTo>
                  <a:close/>
                </a:path>
              </a:pathLst>
            </a:custGeom>
            <a:ln w="57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4973320" y="4321809"/>
              <a:ext cx="0" cy="285750"/>
            </a:xfrm>
            <a:custGeom>
              <a:avLst/>
              <a:gdLst/>
              <a:ahLst/>
              <a:cxnLst/>
              <a:rect l="l" t="t" r="r" b="b"/>
              <a:pathLst>
                <a:path w="0" h="285750">
                  <a:moveTo>
                    <a:pt x="0" y="0"/>
                  </a:moveTo>
                  <a:lnTo>
                    <a:pt x="0" y="285750"/>
                  </a:lnTo>
                </a:path>
              </a:pathLst>
            </a:custGeom>
            <a:ln w="571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4058920" y="4204969"/>
              <a:ext cx="382905" cy="5080"/>
            </a:xfrm>
            <a:custGeom>
              <a:avLst/>
              <a:gdLst/>
              <a:ahLst/>
              <a:cxnLst/>
              <a:rect l="l" t="t" r="r" b="b"/>
              <a:pathLst>
                <a:path w="382904" h="5079">
                  <a:moveTo>
                    <a:pt x="382778" y="2540"/>
                  </a:moveTo>
                  <a:lnTo>
                    <a:pt x="382765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382778" y="5080"/>
                  </a:lnTo>
                  <a:lnTo>
                    <a:pt x="382778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4355338" y="4184650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20"/>
                  </a:lnTo>
                  <a:lnTo>
                    <a:pt x="91439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4355338" y="4184650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45720"/>
                  </a:moveTo>
                  <a:lnTo>
                    <a:pt x="91439" y="22860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0" name="object 20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655504" y="3604450"/>
            <a:ext cx="176403" cy="176403"/>
          </a:xfrm>
          <a:prstGeom prst="rect">
            <a:avLst/>
          </a:prstGeom>
        </p:spPr>
      </p:pic>
      <p:pic>
        <p:nvPicPr>
          <p:cNvPr id="21" name="object 21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027104" y="3490150"/>
            <a:ext cx="176403" cy="176403"/>
          </a:xfrm>
          <a:prstGeom prst="rect">
            <a:avLst/>
          </a:prstGeom>
        </p:spPr>
      </p:pic>
      <p:sp>
        <p:nvSpPr>
          <p:cNvPr id="22" name="object 22" descr=""/>
          <p:cNvSpPr txBox="1"/>
          <p:nvPr/>
        </p:nvSpPr>
        <p:spPr>
          <a:xfrm>
            <a:off x="3703320" y="3600450"/>
            <a:ext cx="64135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i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927608" y="802933"/>
            <a:ext cx="6146800" cy="28689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lvl="1" marL="695325" marR="5080" indent="-683260">
              <a:lnSpc>
                <a:spcPct val="107600"/>
              </a:lnSpc>
              <a:spcBef>
                <a:spcPts val="95"/>
              </a:spcBef>
              <a:buAutoNum type="arabicPeriod" startAt="10"/>
              <a:tabLst>
                <a:tab pos="695325" algn="l"/>
              </a:tabLst>
            </a:pPr>
            <a:r>
              <a:rPr dirty="0" sz="1700" spc="175" b="1">
                <a:latin typeface="Calibri"/>
                <a:cs typeface="Calibri"/>
              </a:rPr>
              <a:t>M</a:t>
            </a:r>
            <a:r>
              <a:rPr dirty="0" sz="1700" spc="-725" b="1">
                <a:latin typeface="Calibri"/>
                <a:cs typeface="Calibri"/>
              </a:rPr>
              <a:t>e</a:t>
            </a:r>
            <a:r>
              <a:rPr dirty="0" sz="1700" spc="160" b="1">
                <a:latin typeface="Calibri"/>
                <a:cs typeface="Calibri"/>
              </a:rPr>
              <a:t>´</a:t>
            </a:r>
            <a:r>
              <a:rPr dirty="0" sz="1700" spc="185" b="1">
                <a:latin typeface="Calibri"/>
                <a:cs typeface="Calibri"/>
              </a:rPr>
              <a:t>t</a:t>
            </a:r>
            <a:r>
              <a:rPr dirty="0" sz="1700" spc="229" b="1">
                <a:latin typeface="Calibri"/>
                <a:cs typeface="Calibri"/>
              </a:rPr>
              <a:t>o</a:t>
            </a:r>
            <a:r>
              <a:rPr dirty="0" sz="1700" spc="180" b="1">
                <a:latin typeface="Calibri"/>
                <a:cs typeface="Calibri"/>
              </a:rPr>
              <a:t>do </a:t>
            </a:r>
            <a:r>
              <a:rPr dirty="0" sz="1700" spc="90" b="1">
                <a:latin typeface="Calibri"/>
                <a:cs typeface="Calibri"/>
              </a:rPr>
              <a:t>de</a:t>
            </a:r>
            <a:r>
              <a:rPr dirty="0" sz="1700" spc="195" b="1">
                <a:latin typeface="Calibri"/>
                <a:cs typeface="Calibri"/>
              </a:rPr>
              <a:t> </a:t>
            </a:r>
            <a:r>
              <a:rPr dirty="0" sz="1700" spc="150" b="1">
                <a:latin typeface="Calibri"/>
                <a:cs typeface="Calibri"/>
              </a:rPr>
              <a:t>Newton</a:t>
            </a:r>
            <a:r>
              <a:rPr dirty="0" sz="1700" spc="175" b="1">
                <a:latin typeface="Calibri"/>
                <a:cs typeface="Calibri"/>
              </a:rPr>
              <a:t> </a:t>
            </a:r>
            <a:r>
              <a:rPr dirty="0" sz="1700" spc="165" b="1">
                <a:latin typeface="Calibri"/>
                <a:cs typeface="Calibri"/>
              </a:rPr>
              <a:t>Raphson</a:t>
            </a:r>
            <a:r>
              <a:rPr dirty="0" sz="1700" spc="180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en</a:t>
            </a:r>
            <a:r>
              <a:rPr dirty="0" sz="1700" spc="190" b="1">
                <a:latin typeface="Calibri"/>
                <a:cs typeface="Calibri"/>
              </a:rPr>
              <a:t> </a:t>
            </a:r>
            <a:r>
              <a:rPr dirty="0" sz="1700" spc="114" b="1">
                <a:latin typeface="Calibri"/>
                <a:cs typeface="Calibri"/>
              </a:rPr>
              <a:t>la</a:t>
            </a:r>
            <a:r>
              <a:rPr dirty="0" sz="1700" spc="195" b="1">
                <a:latin typeface="Calibri"/>
                <a:cs typeface="Calibri"/>
              </a:rPr>
              <a:t> </a:t>
            </a:r>
            <a:r>
              <a:rPr dirty="0" sz="1700" spc="105" b="1">
                <a:latin typeface="Calibri"/>
                <a:cs typeface="Calibri"/>
              </a:rPr>
              <a:t>soluc</a:t>
            </a:r>
            <a:r>
              <a:rPr dirty="0" sz="1700" spc="95" b="1">
                <a:latin typeface="Calibri"/>
                <a:cs typeface="Calibri"/>
              </a:rPr>
              <a:t>i</a:t>
            </a:r>
            <a:r>
              <a:rPr dirty="0" sz="1700" spc="-815" b="1">
                <a:latin typeface="Calibri"/>
                <a:cs typeface="Calibri"/>
              </a:rPr>
              <a:t>o</a:t>
            </a:r>
            <a:r>
              <a:rPr dirty="0" sz="1700" spc="95" b="1">
                <a:latin typeface="Calibri"/>
                <a:cs typeface="Calibri"/>
              </a:rPr>
              <a:t>´</a:t>
            </a:r>
            <a:r>
              <a:rPr dirty="0" sz="1700" spc="100" b="1">
                <a:latin typeface="Calibri"/>
                <a:cs typeface="Calibri"/>
              </a:rPr>
              <a:t>n</a:t>
            </a:r>
            <a:r>
              <a:rPr dirty="0" sz="1700" spc="165" b="1">
                <a:latin typeface="Calibri"/>
                <a:cs typeface="Calibri"/>
              </a:rPr>
              <a:t> </a:t>
            </a:r>
            <a:r>
              <a:rPr dirty="0" sz="1700" spc="100" b="1">
                <a:latin typeface="Calibri"/>
                <a:cs typeface="Calibri"/>
              </a:rPr>
              <a:t>del</a:t>
            </a:r>
            <a:r>
              <a:rPr dirty="0" sz="1700" spc="180" b="1">
                <a:latin typeface="Calibri"/>
                <a:cs typeface="Calibri"/>
              </a:rPr>
              <a:t> </a:t>
            </a:r>
            <a:r>
              <a:rPr dirty="0" sz="1700" spc="105" b="1">
                <a:latin typeface="Calibri"/>
                <a:cs typeface="Calibri"/>
              </a:rPr>
              <a:t>pro- </a:t>
            </a:r>
            <a:r>
              <a:rPr dirty="0" sz="1700" spc="125" b="1">
                <a:latin typeface="Calibri"/>
                <a:cs typeface="Calibri"/>
              </a:rPr>
              <a:t>blema</a:t>
            </a:r>
            <a:r>
              <a:rPr dirty="0" sz="1700" spc="265" b="1">
                <a:latin typeface="Calibri"/>
                <a:cs typeface="Calibri"/>
              </a:rPr>
              <a:t> </a:t>
            </a:r>
            <a:r>
              <a:rPr dirty="0" sz="1700" spc="90" b="1">
                <a:latin typeface="Calibri"/>
                <a:cs typeface="Calibri"/>
              </a:rPr>
              <a:t>de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180" b="1">
                <a:latin typeface="Calibri"/>
                <a:cs typeface="Calibri"/>
              </a:rPr>
              <a:t>Flujo</a:t>
            </a:r>
            <a:r>
              <a:rPr dirty="0" sz="1700" spc="270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130" b="1">
                <a:latin typeface="Calibri"/>
                <a:cs typeface="Calibri"/>
              </a:rPr>
              <a:t>Potencia</a:t>
            </a:r>
            <a:endParaRPr sz="1700">
              <a:latin typeface="Calibri"/>
              <a:cs typeface="Calibri"/>
            </a:endParaRPr>
          </a:p>
          <a:p>
            <a:pPr algn="just" marL="12700" marR="5715">
              <a:lnSpc>
                <a:spcPct val="100299"/>
              </a:lnSpc>
              <a:spcBef>
                <a:spcPts val="1935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m</a:t>
            </a:r>
            <a:r>
              <a:rPr dirty="0" sz="1200" spc="-595">
                <a:latin typeface="Calibri"/>
                <a:cs typeface="Calibri"/>
              </a:rPr>
              <a:t>e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t</a:t>
            </a:r>
            <a:r>
              <a:rPr dirty="0" sz="1200" spc="95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d</a:t>
            </a:r>
            <a:r>
              <a:rPr dirty="0" sz="1200" spc="60">
                <a:latin typeface="Calibri"/>
                <a:cs typeface="Calibri"/>
              </a:rPr>
              <a:t>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Newton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Raphson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iterativo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linealiza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funciones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punto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>
                <a:latin typeface="Calibri"/>
                <a:cs typeface="Calibri"/>
              </a:rPr>
              <a:t>trabajo.</a:t>
            </a:r>
            <a:r>
              <a:rPr dirty="0" sz="1200" spc="44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M</a:t>
            </a:r>
            <a:r>
              <a:rPr dirty="0" sz="1200" spc="-585">
                <a:latin typeface="Calibri"/>
                <a:cs typeface="Calibri"/>
              </a:rPr>
              <a:t>e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65">
                <a:latin typeface="Calibri"/>
                <a:cs typeface="Calibri"/>
              </a:rPr>
              <a:t>t</a:t>
            </a:r>
            <a:r>
              <a:rPr dirty="0" sz="1200" spc="105">
                <a:latin typeface="Calibri"/>
                <a:cs typeface="Calibri"/>
              </a:rPr>
              <a:t>o</a:t>
            </a:r>
            <a:r>
              <a:rPr dirty="0" sz="1200" spc="65">
                <a:latin typeface="Calibri"/>
                <a:cs typeface="Calibri"/>
              </a:rPr>
              <a:t>d</a:t>
            </a:r>
            <a:r>
              <a:rPr dirty="0" sz="1200" spc="70">
                <a:latin typeface="Calibri"/>
                <a:cs typeface="Calibri"/>
              </a:rPr>
              <a:t>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recomendado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s</a:t>
            </a:r>
            <a:r>
              <a:rPr dirty="0" sz="1200" spc="65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luci</a:t>
            </a:r>
            <a:r>
              <a:rPr dirty="0" sz="1200" spc="-580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65">
                <a:latin typeface="Calibri"/>
                <a:cs typeface="Calibri"/>
              </a:rPr>
              <a:t>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ecuaciones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algebraicas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lineales,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es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ecuaciones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inyectada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describen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redes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el´ectricas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en </a:t>
            </a:r>
            <a:r>
              <a:rPr dirty="0" sz="1200">
                <a:latin typeface="Calibri"/>
                <a:cs typeface="Calibri"/>
              </a:rPr>
              <a:t>estado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estacionario.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70"/>
              </a:spcBef>
            </a:pPr>
            <a:endParaRPr sz="1200">
              <a:latin typeface="Calibri"/>
              <a:cs typeface="Calibri"/>
            </a:endParaRPr>
          </a:p>
          <a:p>
            <a:pPr lvl="2" marL="741045" indent="-728345">
              <a:lnSpc>
                <a:spcPct val="100000"/>
              </a:lnSpc>
              <a:buAutoNum type="arabicPeriod"/>
              <a:tabLst>
                <a:tab pos="741045" algn="l"/>
              </a:tabLst>
            </a:pPr>
            <a:r>
              <a:rPr dirty="0" sz="1400" spc="114" b="1">
                <a:latin typeface="Calibri"/>
                <a:cs typeface="Calibri"/>
              </a:rPr>
              <a:t>Modelo</a:t>
            </a:r>
            <a:r>
              <a:rPr dirty="0" sz="1400" spc="229" b="1">
                <a:latin typeface="Calibri"/>
                <a:cs typeface="Calibri"/>
              </a:rPr>
              <a:t> </a:t>
            </a:r>
            <a:r>
              <a:rPr dirty="0" sz="1400" spc="125" b="1">
                <a:latin typeface="Calibri"/>
                <a:cs typeface="Calibri"/>
              </a:rPr>
              <a:t>m</a:t>
            </a:r>
            <a:r>
              <a:rPr dirty="0" sz="1400" spc="120" b="1">
                <a:latin typeface="Calibri"/>
                <a:cs typeface="Calibri"/>
              </a:rPr>
              <a:t>ate</a:t>
            </a:r>
            <a:r>
              <a:rPr dirty="0" sz="1400" spc="114" b="1">
                <a:latin typeface="Calibri"/>
                <a:cs typeface="Calibri"/>
              </a:rPr>
              <a:t>m</a:t>
            </a:r>
            <a:r>
              <a:rPr dirty="0" sz="1400" spc="-575" b="1">
                <a:latin typeface="Calibri"/>
                <a:cs typeface="Calibri"/>
              </a:rPr>
              <a:t>a</a:t>
            </a:r>
            <a:r>
              <a:rPr dirty="0" sz="1400" spc="110" b="1">
                <a:latin typeface="Calibri"/>
                <a:cs typeface="Calibri"/>
              </a:rPr>
              <a:t>´</a:t>
            </a:r>
            <a:r>
              <a:rPr dirty="0" sz="1400" spc="120" b="1">
                <a:latin typeface="Calibri"/>
                <a:cs typeface="Calibri"/>
              </a:rPr>
              <a:t>ti</a:t>
            </a:r>
            <a:r>
              <a:rPr dirty="0" sz="1400" spc="125" b="1">
                <a:latin typeface="Calibri"/>
                <a:cs typeface="Calibri"/>
              </a:rPr>
              <a:t>co</a:t>
            </a:r>
            <a:endParaRPr sz="1400">
              <a:latin typeface="Calibri"/>
              <a:cs typeface="Calibri"/>
            </a:endParaRPr>
          </a:p>
          <a:p>
            <a:pPr algn="just" marL="12700" marR="5080">
              <a:lnSpc>
                <a:spcPct val="100000"/>
              </a:lnSpc>
              <a:spcBef>
                <a:spcPts val="1450"/>
              </a:spcBef>
            </a:pP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ecuaciones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describen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comportamiento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estado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estacionario.</a:t>
            </a:r>
            <a:r>
              <a:rPr dirty="0" sz="1200" spc="495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En </a:t>
            </a:r>
            <a:r>
              <a:rPr dirty="0" sz="1200">
                <a:latin typeface="Calibri"/>
                <a:cs typeface="Calibri"/>
              </a:rPr>
              <a:t>cada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plantea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ecuaci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describe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seguir:</a:t>
            </a:r>
            <a:endParaRPr sz="1200">
              <a:latin typeface="Calibri"/>
              <a:cs typeface="Calibri"/>
            </a:endParaRPr>
          </a:p>
          <a:p>
            <a:pPr algn="r" marR="1921510">
              <a:lnSpc>
                <a:spcPct val="100000"/>
              </a:lnSpc>
              <a:spcBef>
                <a:spcPts val="665"/>
              </a:spcBef>
            </a:pPr>
            <a:r>
              <a:rPr dirty="0" sz="900" spc="-50"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189220" y="4023359"/>
            <a:ext cx="825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112286" y="5109209"/>
            <a:ext cx="414655" cy="190500"/>
          </a:xfrm>
          <a:prstGeom prst="rect">
            <a:avLst/>
          </a:prstGeom>
        </p:spPr>
        <p:txBody>
          <a:bodyPr wrap="square" lIns="0" tIns="0" rIns="0" bIns="0" rtlCol="0" vert="vert">
            <a:spAutoFit/>
          </a:bodyPr>
          <a:lstStyle/>
          <a:p>
            <a:pPr marL="12700">
              <a:lnSpc>
                <a:spcPts val="3100"/>
              </a:lnSpc>
            </a:pPr>
            <a:r>
              <a:rPr dirty="0" sz="2700" spc="-50">
                <a:latin typeface="Times New Roman"/>
                <a:cs typeface="Times New Roman"/>
              </a:rPr>
              <a:t>{</a:t>
            </a:r>
            <a:endParaRPr sz="27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255274" y="5109209"/>
            <a:ext cx="414655" cy="190500"/>
          </a:xfrm>
          <a:prstGeom prst="rect">
            <a:avLst/>
          </a:prstGeom>
        </p:spPr>
        <p:txBody>
          <a:bodyPr wrap="square" lIns="0" tIns="0" rIns="0" bIns="0" rtlCol="0" vert="vert">
            <a:spAutoFit/>
          </a:bodyPr>
          <a:lstStyle/>
          <a:p>
            <a:pPr marL="12700">
              <a:lnSpc>
                <a:spcPts val="3100"/>
              </a:lnSpc>
            </a:pPr>
            <a:r>
              <a:rPr dirty="0" sz="2700" spc="-50">
                <a:latin typeface="Times New Roman"/>
                <a:cs typeface="Times New Roman"/>
              </a:rPr>
              <a:t>{</a:t>
            </a:r>
            <a:endParaRPr sz="27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074670" y="3646169"/>
            <a:ext cx="131445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097915" algn="l"/>
              </a:tabLst>
            </a:pPr>
            <a:r>
              <a:rPr dirty="0" sz="1150">
                <a:latin typeface="Times New Roman"/>
                <a:cs typeface="Times New Roman"/>
              </a:rPr>
              <a:t>S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Times New Roman"/>
                <a:cs typeface="Times New Roman"/>
              </a:rPr>
              <a:t>G</a:t>
            </a:r>
            <a:r>
              <a:rPr dirty="0" sz="1000" spc="-6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i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1150">
                <a:latin typeface="Times New Roman"/>
                <a:cs typeface="Times New Roman"/>
              </a:rPr>
              <a:t>S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900" spc="-25">
                <a:latin typeface="Times New Roman"/>
                <a:cs typeface="Times New Roman"/>
              </a:rPr>
              <a:t>i1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160521" y="3989070"/>
            <a:ext cx="22860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>
                <a:latin typeface="Times New Roman"/>
                <a:cs typeface="Times New Roman"/>
              </a:rPr>
              <a:t>S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900" spc="-25">
                <a:latin typeface="Times New Roman"/>
                <a:cs typeface="Times New Roman"/>
              </a:rPr>
              <a:t>i2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160521" y="4274824"/>
            <a:ext cx="203835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>
                <a:latin typeface="Times New Roman"/>
                <a:cs typeface="Times New Roman"/>
              </a:rPr>
              <a:t>S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900" spc="-25">
                <a:latin typeface="Times New Roman"/>
                <a:cs typeface="Times New Roman"/>
              </a:rPr>
              <a:t>ij</a:t>
            </a:r>
            <a:endParaRPr sz="900">
              <a:latin typeface="Times New Roman"/>
              <a:cs typeface="Times New Roman"/>
            </a:endParaRPr>
          </a:p>
        </p:txBody>
      </p:sp>
      <p:pic>
        <p:nvPicPr>
          <p:cNvPr id="30" name="object 30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084512" y="4033202"/>
            <a:ext cx="234315" cy="120015"/>
          </a:xfrm>
          <a:prstGeom prst="rect">
            <a:avLst/>
          </a:prstGeom>
        </p:spPr>
      </p:pic>
      <p:sp>
        <p:nvSpPr>
          <p:cNvPr id="31" name="object 31" descr=""/>
          <p:cNvSpPr txBox="1"/>
          <p:nvPr/>
        </p:nvSpPr>
        <p:spPr>
          <a:xfrm>
            <a:off x="1619503" y="4423409"/>
            <a:ext cx="4570095" cy="14319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948055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Times New Roman"/>
                <a:cs typeface="Times New Roman"/>
              </a:rPr>
              <a:t>j</a:t>
            </a: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0"/>
              </a:spcBef>
            </a:pPr>
            <a:endParaRPr sz="900">
              <a:latin typeface="Times New Roman"/>
              <a:cs typeface="Times New Roman"/>
            </a:endParaRPr>
          </a:p>
          <a:p>
            <a:pPr algn="ctr" marR="1254760">
              <a:lnSpc>
                <a:spcPct val="100000"/>
              </a:lnSpc>
            </a:pPr>
            <a:r>
              <a:rPr dirty="0" sz="1150">
                <a:latin typeface="Times New Roman"/>
                <a:cs typeface="Times New Roman"/>
              </a:rPr>
              <a:t>S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Times New Roman"/>
                <a:cs typeface="Times New Roman"/>
              </a:rPr>
              <a:t>D</a:t>
            </a:r>
            <a:r>
              <a:rPr dirty="0" sz="1000" spc="-6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i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0"/>
              </a:spcBef>
            </a:pPr>
            <a:endParaRPr sz="800">
              <a:latin typeface="Times New Roman"/>
              <a:cs typeface="Times New Roman"/>
            </a:endParaRPr>
          </a:p>
          <a:p>
            <a:pPr marL="1181735">
              <a:lnSpc>
                <a:spcPct val="100000"/>
              </a:lnSpc>
              <a:tabLst>
                <a:tab pos="2381885" algn="l"/>
              </a:tabLst>
            </a:pPr>
            <a:r>
              <a:rPr dirty="0" sz="1050">
                <a:latin typeface="Times New Roman"/>
                <a:cs typeface="Times New Roman"/>
              </a:rPr>
              <a:t>Sistema</a:t>
            </a:r>
            <a:r>
              <a:rPr dirty="0" sz="1050" spc="100">
                <a:latin typeface="Times New Roman"/>
                <a:cs typeface="Times New Roman"/>
              </a:rPr>
              <a:t> </a:t>
            </a:r>
            <a:r>
              <a:rPr dirty="0" sz="1050" spc="-10">
                <a:latin typeface="Times New Roman"/>
                <a:cs typeface="Times New Roman"/>
              </a:rPr>
              <a:t>externo</a:t>
            </a:r>
            <a:r>
              <a:rPr dirty="0" sz="1050">
                <a:latin typeface="Times New Roman"/>
                <a:cs typeface="Times New Roman"/>
              </a:rPr>
              <a:t>	Sistema</a:t>
            </a:r>
            <a:r>
              <a:rPr dirty="0" sz="1050" spc="100">
                <a:latin typeface="Times New Roman"/>
                <a:cs typeface="Times New Roman"/>
              </a:rPr>
              <a:t> </a:t>
            </a:r>
            <a:r>
              <a:rPr dirty="0" sz="1050" spc="-10">
                <a:latin typeface="Times New Roman"/>
                <a:cs typeface="Times New Roman"/>
              </a:rPr>
              <a:t>interno</a:t>
            </a: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60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5.3: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Planteamiento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cu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inyectada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1" name="object 7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0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2" name="object 32" descr=""/>
          <p:cNvSpPr txBox="1"/>
          <p:nvPr/>
        </p:nvSpPr>
        <p:spPr>
          <a:xfrm>
            <a:off x="1150100" y="6394005"/>
            <a:ext cx="5435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5115" algn="l"/>
              </a:tabLst>
            </a:pPr>
            <a:r>
              <a:rPr dirty="0" sz="1200" spc="125" i="1">
                <a:latin typeface="Calibri"/>
                <a:cs typeface="Calibri"/>
              </a:rPr>
              <a:t>S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241552" y="6467473"/>
            <a:ext cx="4889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8784" algn="l"/>
              </a:tabLst>
            </a:pPr>
            <a:r>
              <a:rPr dirty="0" sz="800" spc="140" i="1">
                <a:latin typeface="Calibri"/>
                <a:cs typeface="Calibri"/>
              </a:rPr>
              <a:t>Ni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45" i="1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124718" y="5935303"/>
            <a:ext cx="3322320" cy="492125"/>
          </a:xfrm>
          <a:prstGeom prst="rect">
            <a:avLst/>
          </a:prstGeom>
        </p:spPr>
        <p:txBody>
          <a:bodyPr wrap="square" lIns="0" tIns="10922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860"/>
              </a:spcBef>
            </a:pPr>
            <a:r>
              <a:rPr dirty="0" sz="1200" spc="170" i="1">
                <a:latin typeface="Calibri"/>
                <a:cs typeface="Calibri"/>
              </a:rPr>
              <a:t>S</a:t>
            </a:r>
            <a:r>
              <a:rPr dirty="0" baseline="-13888" sz="1200" spc="254" i="1">
                <a:latin typeface="Calibri"/>
                <a:cs typeface="Calibri"/>
              </a:rPr>
              <a:t>Ni</a:t>
            </a:r>
            <a:r>
              <a:rPr dirty="0" baseline="-13888" sz="1200" spc="32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150" i="1">
                <a:latin typeface="Calibri"/>
                <a:cs typeface="Calibri"/>
              </a:rPr>
              <a:t>P</a:t>
            </a:r>
            <a:r>
              <a:rPr dirty="0" baseline="-13888" sz="1200" spc="225" i="1">
                <a:latin typeface="Calibri"/>
                <a:cs typeface="Calibri"/>
              </a:rPr>
              <a:t>Ni</a:t>
            </a:r>
            <a:r>
              <a:rPr dirty="0" baseline="-13888" sz="1200" spc="20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200" i="1">
                <a:latin typeface="Calibri"/>
                <a:cs typeface="Calibri"/>
              </a:rPr>
              <a:t>JQ</a:t>
            </a:r>
            <a:r>
              <a:rPr dirty="0" baseline="-13888" sz="1200" spc="300" i="1">
                <a:latin typeface="Calibri"/>
                <a:cs typeface="Calibri"/>
              </a:rPr>
              <a:t>Ni</a:t>
            </a:r>
            <a:r>
              <a:rPr dirty="0" baseline="-13888" sz="1200" spc="41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140" i="1">
                <a:latin typeface="Calibri"/>
                <a:cs typeface="Calibri"/>
              </a:rPr>
              <a:t>S</a:t>
            </a:r>
            <a:r>
              <a:rPr dirty="0" baseline="-13888" sz="1200" spc="209" i="1">
                <a:latin typeface="Calibri"/>
                <a:cs typeface="Calibri"/>
              </a:rPr>
              <a:t>Gi</a:t>
            </a:r>
            <a:r>
              <a:rPr dirty="0" baseline="-13888" sz="1200" spc="232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65" i="1">
                <a:latin typeface="Calibri"/>
                <a:cs typeface="Calibri"/>
              </a:rPr>
              <a:t>S</a:t>
            </a:r>
            <a:r>
              <a:rPr dirty="0" baseline="-13888" sz="1200" spc="247" i="1">
                <a:latin typeface="Calibri"/>
                <a:cs typeface="Calibri"/>
              </a:rPr>
              <a:t>Di</a:t>
            </a:r>
            <a:r>
              <a:rPr dirty="0" baseline="-13888" sz="1200" spc="42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(Sistema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externo)</a:t>
            </a:r>
            <a:endParaRPr sz="1200">
              <a:latin typeface="Calibri"/>
              <a:cs typeface="Calibri"/>
            </a:endParaRPr>
          </a:p>
          <a:p>
            <a:pPr marL="706755">
              <a:lnSpc>
                <a:spcPct val="100000"/>
              </a:lnSpc>
              <a:spcBef>
                <a:spcPts val="509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759711" y="6292817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735327" y="6593965"/>
            <a:ext cx="2578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m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113279" y="6382129"/>
            <a:ext cx="3035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6220" algn="l"/>
              </a:tabLst>
            </a:pPr>
            <a:r>
              <a:rPr dirty="0" sz="800" spc="-50">
                <a:latin typeface="Cambria"/>
                <a:cs typeface="Cambria"/>
              </a:rPr>
              <a:t>∗</a:t>
            </a:r>
            <a:r>
              <a:rPr dirty="0" sz="800">
                <a:latin typeface="Cambria"/>
                <a:cs typeface="Cambria"/>
              </a:rPr>
              <a:t>	</a:t>
            </a:r>
            <a:r>
              <a:rPr dirty="0" sz="800" spc="-5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079755" y="6482712"/>
            <a:ext cx="333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im</a:t>
            </a:r>
            <a:r>
              <a:rPr dirty="0" sz="800" spc="185" i="1">
                <a:latin typeface="Calibri"/>
                <a:cs typeface="Calibri"/>
              </a:rPr>
              <a:t>  </a:t>
            </a:r>
            <a:r>
              <a:rPr dirty="0" sz="800" spc="-44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992883" y="6394003"/>
            <a:ext cx="16154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8125" algn="l"/>
                <a:tab pos="475615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(Sistema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interno)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241552" y="7374253"/>
            <a:ext cx="4889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8784" algn="l"/>
              </a:tabLst>
            </a:pPr>
            <a:r>
              <a:rPr dirty="0" sz="800" spc="140" i="1">
                <a:latin typeface="Calibri"/>
                <a:cs typeface="Calibri"/>
              </a:rPr>
              <a:t>Ni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45" i="1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150114" y="7300783"/>
            <a:ext cx="6553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5115" algn="l"/>
              </a:tabLst>
            </a:pPr>
            <a:r>
              <a:rPr dirty="0" sz="1200" spc="125" i="1">
                <a:latin typeface="Calibri"/>
                <a:cs typeface="Calibri"/>
              </a:rPr>
              <a:t>S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70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779523" y="7296529"/>
            <a:ext cx="1841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Jθi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927605" y="6764334"/>
            <a:ext cx="6148070" cy="5695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222250">
              <a:lnSpc>
                <a:spcPct val="100000"/>
              </a:lnSpc>
              <a:spcBef>
                <a:spcPts val="95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estado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estacionario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inyectada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externo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debera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igual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inyectada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interno,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debe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cumplir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entonces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que:</a:t>
            </a:r>
            <a:endParaRPr sz="1200">
              <a:latin typeface="Calibri"/>
              <a:cs typeface="Calibri"/>
            </a:endParaRPr>
          </a:p>
          <a:p>
            <a:pPr marL="1137285">
              <a:lnSpc>
                <a:spcPct val="100000"/>
              </a:lnSpc>
              <a:spcBef>
                <a:spcPts val="44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994407" y="7199596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968500" y="7500746"/>
            <a:ext cx="2578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m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312923" y="7374253"/>
            <a:ext cx="1574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im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226055" y="7300783"/>
            <a:ext cx="3200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8125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742692" y="7329454"/>
            <a:ext cx="1422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20" i="1">
                <a:latin typeface="Calibri"/>
                <a:cs typeface="Calibri"/>
              </a:rPr>
              <a:t>im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957576" y="7374253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520188" y="7288909"/>
            <a:ext cx="93471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20395" algn="l"/>
              </a:tabLst>
            </a:pPr>
            <a:r>
              <a:rPr dirty="0" sz="800" spc="150">
                <a:latin typeface="Cambria"/>
                <a:cs typeface="Cambria"/>
              </a:rPr>
              <a:t>−</a:t>
            </a:r>
            <a:r>
              <a:rPr dirty="0" sz="800" spc="150" i="1">
                <a:latin typeface="Calibri"/>
                <a:cs typeface="Calibri"/>
              </a:rPr>
              <a:t>Jϕ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25">
                <a:latin typeface="Cambria"/>
                <a:cs typeface="Cambria"/>
              </a:rPr>
              <a:t>−</a:t>
            </a:r>
            <a:r>
              <a:rPr dirty="0" sz="800" spc="125" i="1">
                <a:latin typeface="Calibri"/>
                <a:cs typeface="Calibri"/>
              </a:rPr>
              <a:t>Jθm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870707" y="7300783"/>
            <a:ext cx="33477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26745" algn="l"/>
              </a:tabLst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35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e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90">
                <a:latin typeface="Calibri"/>
                <a:cs typeface="Calibri"/>
              </a:rPr>
              <a:t>(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Formula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establece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balance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927605" y="7779324"/>
            <a:ext cx="6146800" cy="5753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12700" marR="5080" indent="222250">
              <a:lnSpc>
                <a:spcPct val="100400"/>
              </a:lnSpc>
              <a:spcBef>
                <a:spcPts val="90"/>
              </a:spcBef>
            </a:pPr>
            <a:r>
              <a:rPr dirty="0" sz="1200" spc="50">
                <a:latin typeface="Calibri"/>
                <a:cs typeface="Calibri"/>
              </a:rPr>
              <a:t>Con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nodo,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planteadas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como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subsistema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1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subsistema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subsistema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establecen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m</a:t>
            </a:r>
            <a:r>
              <a:rPr dirty="0" sz="1200" spc="30">
                <a:latin typeface="Calibri"/>
                <a:cs typeface="Calibri"/>
              </a:rPr>
              <a:t>a</a:t>
            </a:r>
            <a:r>
              <a:rPr dirty="0" sz="1200" spc="20">
                <a:latin typeface="Calibri"/>
                <a:cs typeface="Calibri"/>
              </a:rPr>
              <a:t>te</a:t>
            </a:r>
            <a:r>
              <a:rPr dirty="0" sz="1200" spc="15">
                <a:latin typeface="Calibri"/>
                <a:cs typeface="Calibri"/>
              </a:rPr>
              <a:t>m</a:t>
            </a:r>
            <a:r>
              <a:rPr dirty="0" sz="1200" spc="-545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ti</a:t>
            </a:r>
            <a:r>
              <a:rPr dirty="0" sz="1200" spc="25">
                <a:latin typeface="Calibri"/>
                <a:cs typeface="Calibri"/>
              </a:rPr>
              <a:t>c</a:t>
            </a:r>
            <a:r>
              <a:rPr dirty="0" sz="1200" spc="30">
                <a:latin typeface="Calibri"/>
                <a:cs typeface="Calibri"/>
              </a:rPr>
              <a:t>o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problema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escritas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102611" y="8630029"/>
            <a:ext cx="1752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esp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716023" y="8736705"/>
            <a:ext cx="4527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77825" algn="l"/>
              </a:tabLst>
            </a:pPr>
            <a:r>
              <a:rPr dirty="0" baseline="6944" sz="1200" spc="67" i="1">
                <a:latin typeface="Calibri"/>
                <a:cs typeface="Calibri"/>
              </a:rPr>
              <a:t>i</a:t>
            </a:r>
            <a:r>
              <a:rPr dirty="0" baseline="6944" sz="1200" i="1">
                <a:latin typeface="Calibri"/>
                <a:cs typeface="Calibri"/>
              </a:rPr>
              <a:t>	</a:t>
            </a:r>
            <a:r>
              <a:rPr dirty="0" sz="800" spc="45" i="1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559811" y="8639173"/>
            <a:ext cx="1555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cal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538474" y="8738237"/>
            <a:ext cx="622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521962" y="8651047"/>
            <a:ext cx="15538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81685" algn="l"/>
                <a:tab pos="1229995" algn="l"/>
              </a:tabLst>
            </a:pP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P</a:t>
            </a:r>
            <a:r>
              <a:rPr dirty="0" sz="1200" spc="40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(</a:t>
            </a:r>
            <a:r>
              <a:rPr dirty="0" sz="1200" spc="80" i="1">
                <a:latin typeface="Calibri"/>
                <a:cs typeface="Calibri"/>
              </a:rPr>
              <a:t>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050539" y="8724517"/>
            <a:ext cx="1092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5" i="1">
                <a:latin typeface="Calibri"/>
                <a:cs typeface="Calibri"/>
              </a:rPr>
              <a:t>G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134360" y="8765062"/>
            <a:ext cx="596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75" i="1">
                <a:latin typeface="Calibri"/>
                <a:cs typeface="Calibri"/>
              </a:rPr>
              <a:t>i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462020" y="8724517"/>
            <a:ext cx="11366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50" i="1">
                <a:latin typeface="Calibri"/>
                <a:cs typeface="Calibri"/>
              </a:rPr>
              <a:t>D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550411" y="8765062"/>
            <a:ext cx="596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75" i="1">
                <a:latin typeface="Calibri"/>
                <a:cs typeface="Calibri"/>
              </a:rPr>
              <a:t>i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215132" y="8651047"/>
            <a:ext cx="7372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94970" algn="l"/>
              </a:tabLst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926840" y="8724517"/>
            <a:ext cx="622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4079237" y="8537068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4019803" y="8549861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3995420" y="8851010"/>
            <a:ext cx="2578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m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4339844" y="8724517"/>
            <a:ext cx="434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9560" algn="l"/>
              </a:tabLst>
            </a:pPr>
            <a:r>
              <a:rPr dirty="0" sz="800" spc="55" i="1">
                <a:latin typeface="Calibri"/>
                <a:cs typeface="Calibri"/>
              </a:rPr>
              <a:t>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65" i="1">
                <a:latin typeface="Calibri"/>
                <a:cs typeface="Calibri"/>
              </a:rPr>
              <a:t>im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4252976" y="8651047"/>
            <a:ext cx="85534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13715" algn="l"/>
              </a:tabLst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35" i="1">
                <a:latin typeface="Calibri"/>
                <a:cs typeface="Calibri"/>
              </a:rPr>
              <a:t>  </a:t>
            </a:r>
            <a:r>
              <a:rPr dirty="0" sz="1200" spc="90">
                <a:latin typeface="Calibri"/>
                <a:cs typeface="Calibri"/>
              </a:rPr>
              <a:t>(</a:t>
            </a:r>
            <a:r>
              <a:rPr dirty="0" sz="1200" spc="90" i="1">
                <a:latin typeface="Calibri"/>
                <a:cs typeface="Calibri"/>
              </a:rPr>
              <a:t>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0" i="1">
                <a:latin typeface="Calibri"/>
                <a:cs typeface="Calibri"/>
              </a:rPr>
              <a:t>Cosθ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5082032" y="8724517"/>
            <a:ext cx="10566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6405" algn="l"/>
                <a:tab pos="911225" algn="l"/>
              </a:tabLst>
            </a:pPr>
            <a:r>
              <a:rPr dirty="0" sz="800" spc="75" i="1">
                <a:latin typeface="Calibri"/>
                <a:cs typeface="Calibri"/>
              </a:rPr>
              <a:t>im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im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im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5254244" y="8651047"/>
            <a:ext cx="12230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13384" algn="l"/>
                <a:tab pos="878205" algn="l"/>
              </a:tabLst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0" i="1">
                <a:latin typeface="Calibri"/>
                <a:cs typeface="Calibri"/>
              </a:rPr>
              <a:t>Senθ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088895" y="1208149"/>
            <a:ext cx="1752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esp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088895" y="1314825"/>
            <a:ext cx="622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547620" y="1217292"/>
            <a:ext cx="1555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cal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547620" y="1316356"/>
            <a:ext cx="622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727707" y="1302636"/>
            <a:ext cx="14427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345565" algn="l"/>
              </a:tabLst>
            </a:pPr>
            <a:r>
              <a:rPr dirty="0" sz="800" spc="45" i="1">
                <a:latin typeface="Calibri"/>
                <a:cs typeface="Calibri"/>
              </a:rPr>
              <a:t>i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05" i="1">
                <a:latin typeface="Calibri"/>
                <a:cs typeface="Calibri"/>
              </a:rPr>
              <a:t>G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495547" y="1302636"/>
            <a:ext cx="11366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50" i="1">
                <a:latin typeface="Calibri"/>
                <a:cs typeface="Calibri"/>
              </a:rPr>
              <a:t>D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145027" y="1343182"/>
            <a:ext cx="49847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51484" algn="l"/>
              </a:tabLst>
            </a:pPr>
            <a:r>
              <a:rPr dirty="0" sz="600" spc="75" i="1">
                <a:latin typeface="Calibri"/>
                <a:cs typeface="Calibri"/>
              </a:rPr>
              <a:t>i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sz="600" spc="75" i="1">
                <a:latin typeface="Calibri"/>
                <a:cs typeface="Calibri"/>
              </a:rPr>
              <a:t>i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486916" y="1229166"/>
            <a:ext cx="24987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04545" algn="l"/>
                <a:tab pos="1254125" algn="l"/>
                <a:tab pos="1751330" algn="l"/>
                <a:tab pos="2155190" algn="l"/>
              </a:tabLst>
            </a:pP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Q</a:t>
            </a:r>
            <a:r>
              <a:rPr dirty="0" sz="1200" spc="4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70" i="1">
                <a:latin typeface="Calibri"/>
                <a:cs typeface="Calibri"/>
              </a:rPr>
              <a:t>Q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70" i="1">
                <a:latin typeface="Calibri"/>
                <a:cs typeface="Calibri"/>
              </a:rPr>
              <a:t>Q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(</a:t>
            </a:r>
            <a:r>
              <a:rPr dirty="0" sz="1200" spc="80" i="1">
                <a:latin typeface="Calibri"/>
                <a:cs typeface="Calibri"/>
              </a:rPr>
              <a:t>Q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70" i="1">
                <a:latin typeface="Calibri"/>
                <a:cs typeface="Calibri"/>
              </a:rPr>
              <a:t>Q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960367" y="1302636"/>
            <a:ext cx="622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112765" y="1115186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053332" y="1127981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028947" y="1429129"/>
            <a:ext cx="2578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m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373371" y="1302636"/>
            <a:ext cx="4330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8290" algn="l"/>
              </a:tabLst>
            </a:pPr>
            <a:r>
              <a:rPr dirty="0" sz="800" spc="55" i="1">
                <a:latin typeface="Calibri"/>
                <a:cs typeface="Calibri"/>
              </a:rPr>
              <a:t>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im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286503" y="1229166"/>
            <a:ext cx="8540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13715" algn="l"/>
              </a:tabLst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25" i="1">
                <a:latin typeface="Calibri"/>
                <a:cs typeface="Calibri"/>
              </a:rPr>
              <a:t>  </a:t>
            </a:r>
            <a:r>
              <a:rPr dirty="0" sz="1200" spc="100">
                <a:latin typeface="Calibri"/>
                <a:cs typeface="Calibri"/>
              </a:rPr>
              <a:t>(</a:t>
            </a:r>
            <a:r>
              <a:rPr dirty="0" sz="1200" spc="100" i="1">
                <a:latin typeface="Calibri"/>
                <a:cs typeface="Calibri"/>
              </a:rPr>
              <a:t>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0" i="1">
                <a:latin typeface="Calibri"/>
                <a:cs typeface="Calibri"/>
              </a:rPr>
              <a:t>Senθ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114035" y="1302636"/>
            <a:ext cx="10610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9580" algn="l"/>
                <a:tab pos="916305" algn="l"/>
              </a:tabLst>
            </a:pPr>
            <a:r>
              <a:rPr dirty="0" sz="800" spc="75" i="1">
                <a:latin typeface="Calibri"/>
                <a:cs typeface="Calibri"/>
              </a:rPr>
              <a:t>im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im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im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286247" y="1229166"/>
            <a:ext cx="12706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15925" algn="l"/>
                <a:tab pos="880744" algn="l"/>
              </a:tabLst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0" i="1">
                <a:latin typeface="Calibri"/>
                <a:cs typeface="Calibri"/>
              </a:rPr>
              <a:t>Cosθ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145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00">
                <a:latin typeface="Calibri"/>
                <a:cs typeface="Calibri"/>
              </a:rPr>
              <a:t>=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0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864092" y="1835833"/>
            <a:ext cx="6271895" cy="237363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135"/>
              </a:spcBef>
              <a:tabLst>
                <a:tab pos="804545" algn="l"/>
              </a:tabLst>
            </a:pPr>
            <a:r>
              <a:rPr dirty="0" sz="1400" spc="65" b="1">
                <a:latin typeface="Calibri"/>
                <a:cs typeface="Calibri"/>
              </a:rPr>
              <a:t>5.10.2</a:t>
            </a:r>
            <a:r>
              <a:rPr dirty="0" sz="1400" b="1">
                <a:latin typeface="Calibri"/>
                <a:cs typeface="Calibri"/>
              </a:rPr>
              <a:t>	</a:t>
            </a:r>
            <a:r>
              <a:rPr dirty="0" sz="1400" spc="45" b="1">
                <a:latin typeface="Calibri"/>
                <a:cs typeface="Calibri"/>
              </a:rPr>
              <a:t>M´etodo</a:t>
            </a:r>
            <a:r>
              <a:rPr dirty="0" sz="1400" spc="305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</a:t>
            </a:r>
            <a:r>
              <a:rPr dirty="0" sz="1400" spc="300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s</a:t>
            </a:r>
            <a:r>
              <a:rPr dirty="0" sz="1400" spc="80" b="1">
                <a:latin typeface="Calibri"/>
                <a:cs typeface="Calibri"/>
              </a:rPr>
              <a:t>ol</a:t>
            </a:r>
            <a:r>
              <a:rPr dirty="0" sz="1400" spc="85" b="1">
                <a:latin typeface="Calibri"/>
                <a:cs typeface="Calibri"/>
              </a:rPr>
              <a:t>uc</a:t>
            </a:r>
            <a:r>
              <a:rPr dirty="0" sz="1400" spc="80" b="1">
                <a:latin typeface="Calibri"/>
                <a:cs typeface="Calibri"/>
              </a:rPr>
              <a:t>i</a:t>
            </a:r>
            <a:r>
              <a:rPr dirty="0" sz="1400" spc="-670" b="1">
                <a:latin typeface="Calibri"/>
                <a:cs typeface="Calibri"/>
              </a:rPr>
              <a:t>o</a:t>
            </a:r>
            <a:r>
              <a:rPr dirty="0" sz="1400" spc="80" b="1">
                <a:latin typeface="Calibri"/>
                <a:cs typeface="Calibri"/>
              </a:rPr>
              <a:t>´</a:t>
            </a:r>
            <a:r>
              <a:rPr dirty="0" sz="1400" spc="85" b="1">
                <a:latin typeface="Calibri"/>
                <a:cs typeface="Calibri"/>
              </a:rPr>
              <a:t>n</a:t>
            </a:r>
            <a:r>
              <a:rPr dirty="0" sz="1400" spc="315" b="1">
                <a:latin typeface="Calibri"/>
                <a:cs typeface="Calibri"/>
              </a:rPr>
              <a:t> </a:t>
            </a:r>
            <a:r>
              <a:rPr dirty="0" sz="1400" spc="80" b="1">
                <a:latin typeface="Calibri"/>
                <a:cs typeface="Calibri"/>
              </a:rPr>
              <a:t>de</a:t>
            </a:r>
            <a:r>
              <a:rPr dirty="0" sz="1400" spc="300" b="1">
                <a:latin typeface="Calibri"/>
                <a:cs typeface="Calibri"/>
              </a:rPr>
              <a:t> </a:t>
            </a:r>
            <a:r>
              <a:rPr dirty="0" sz="1400" spc="120" b="1">
                <a:latin typeface="Calibri"/>
                <a:cs typeface="Calibri"/>
              </a:rPr>
              <a:t>Newton</a:t>
            </a:r>
            <a:endParaRPr sz="14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1435"/>
              </a:spcBef>
            </a:pP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m</a:t>
            </a:r>
            <a:r>
              <a:rPr dirty="0" sz="1200" spc="65">
                <a:latin typeface="Calibri"/>
                <a:cs typeface="Calibri"/>
              </a:rPr>
              <a:t>e</a:t>
            </a:r>
            <a:r>
              <a:rPr dirty="0" sz="1200" spc="-815">
                <a:latin typeface="Calibri"/>
                <a:cs typeface="Calibri"/>
              </a:rPr>
              <a:t>t</a:t>
            </a:r>
            <a:r>
              <a:rPr dirty="0" sz="1200" spc="75">
                <a:latin typeface="Calibri"/>
                <a:cs typeface="Calibri"/>
              </a:rPr>
              <a:t>´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odo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xp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30">
                <a:latin typeface="Calibri"/>
                <a:cs typeface="Calibri"/>
              </a:rPr>
              <a:t>s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series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taylor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descrito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as´ı:</a:t>
            </a:r>
            <a:endParaRPr sz="1200">
              <a:latin typeface="Calibri"/>
              <a:cs typeface="Calibri"/>
            </a:endParaRPr>
          </a:p>
          <a:p>
            <a:pPr algn="ctr" marR="1892935">
              <a:lnSpc>
                <a:spcPts val="420"/>
              </a:lnSpc>
              <a:spcBef>
                <a:spcPts val="600"/>
              </a:spcBef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  <a:p>
            <a:pPr marL="298450">
              <a:lnSpc>
                <a:spcPts val="1140"/>
              </a:lnSpc>
            </a:pPr>
            <a:r>
              <a:rPr dirty="0" sz="1200" spc="200" i="1">
                <a:latin typeface="Calibri"/>
                <a:cs typeface="Calibri"/>
              </a:rPr>
              <a:t>F</a:t>
            </a:r>
            <a:r>
              <a:rPr dirty="0" sz="1200" spc="-105" i="1">
                <a:latin typeface="Calibri"/>
                <a:cs typeface="Calibri"/>
              </a:rPr>
              <a:t> </a:t>
            </a:r>
            <a:r>
              <a:rPr dirty="0" sz="1200" spc="200">
                <a:latin typeface="Calibri"/>
                <a:cs typeface="Calibri"/>
              </a:rPr>
              <a:t>(</a:t>
            </a:r>
            <a:r>
              <a:rPr dirty="0" sz="1200" spc="200" i="1">
                <a:latin typeface="Calibri"/>
                <a:cs typeface="Calibri"/>
              </a:rPr>
              <a:t>X</a:t>
            </a:r>
            <a:r>
              <a:rPr dirty="0" baseline="31250" sz="1200" spc="300" i="1">
                <a:latin typeface="Calibri"/>
                <a:cs typeface="Calibri"/>
              </a:rPr>
              <a:t>k</a:t>
            </a:r>
            <a:r>
              <a:rPr dirty="0" baseline="31250" sz="1200" spc="23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270">
                <a:latin typeface="Calibri"/>
                <a:cs typeface="Calibri"/>
              </a:rPr>
              <a:t>Δ</a:t>
            </a:r>
            <a:r>
              <a:rPr dirty="0" sz="1200" spc="270" i="1">
                <a:latin typeface="Calibri"/>
                <a:cs typeface="Calibri"/>
              </a:rPr>
              <a:t>X</a:t>
            </a:r>
            <a:r>
              <a:rPr dirty="0" baseline="31250" sz="1200" spc="405" i="1">
                <a:latin typeface="Calibri"/>
                <a:cs typeface="Calibri"/>
              </a:rPr>
              <a:t>k</a:t>
            </a:r>
            <a:r>
              <a:rPr dirty="0" sz="1200" spc="270">
                <a:latin typeface="Calibri"/>
                <a:cs typeface="Calibri"/>
              </a:rPr>
              <a:t>)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200" i="1">
                <a:latin typeface="Calibri"/>
                <a:cs typeface="Calibri"/>
              </a:rPr>
              <a:t>F</a:t>
            </a:r>
            <a:r>
              <a:rPr dirty="0" sz="1200" spc="-105" i="1">
                <a:latin typeface="Calibri"/>
                <a:cs typeface="Calibri"/>
              </a:rPr>
              <a:t> </a:t>
            </a:r>
            <a:r>
              <a:rPr dirty="0" sz="1200" spc="265">
                <a:latin typeface="Calibri"/>
                <a:cs typeface="Calibri"/>
              </a:rPr>
              <a:t>(</a:t>
            </a:r>
            <a:r>
              <a:rPr dirty="0" sz="1200" spc="265" i="1">
                <a:latin typeface="Calibri"/>
                <a:cs typeface="Calibri"/>
              </a:rPr>
              <a:t>X</a:t>
            </a:r>
            <a:r>
              <a:rPr dirty="0" baseline="31250" sz="1200" spc="397" i="1">
                <a:latin typeface="Calibri"/>
                <a:cs typeface="Calibri"/>
              </a:rPr>
              <a:t>k</a:t>
            </a:r>
            <a:r>
              <a:rPr dirty="0" sz="1200" spc="265">
                <a:latin typeface="Calibri"/>
                <a:cs typeface="Calibri"/>
              </a:rPr>
              <a:t>)+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200" i="1">
                <a:latin typeface="Calibri"/>
                <a:cs typeface="Calibri"/>
              </a:rPr>
              <a:t>F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spc="220">
                <a:latin typeface="Calibri"/>
                <a:cs typeface="Calibri"/>
              </a:rPr>
              <a:t>(</a:t>
            </a:r>
            <a:r>
              <a:rPr dirty="0" sz="1200" spc="220" i="1">
                <a:latin typeface="Calibri"/>
                <a:cs typeface="Calibri"/>
              </a:rPr>
              <a:t>X</a:t>
            </a:r>
            <a:r>
              <a:rPr dirty="0" baseline="31250" sz="1200" spc="330" i="1">
                <a:latin typeface="Calibri"/>
                <a:cs typeface="Calibri"/>
              </a:rPr>
              <a:t>k</a:t>
            </a:r>
            <a:r>
              <a:rPr dirty="0" sz="1200" spc="220">
                <a:latin typeface="Calibri"/>
                <a:cs typeface="Calibri"/>
              </a:rPr>
              <a:t>)Δ</a:t>
            </a:r>
            <a:r>
              <a:rPr dirty="0" sz="1200" spc="220" i="1">
                <a:latin typeface="Calibri"/>
                <a:cs typeface="Calibri"/>
              </a:rPr>
              <a:t>X</a:t>
            </a:r>
            <a:r>
              <a:rPr dirty="0" baseline="31250" sz="1200" spc="330" i="1">
                <a:latin typeface="Calibri"/>
                <a:cs typeface="Calibri"/>
              </a:rPr>
              <a:t>k</a:t>
            </a:r>
            <a:r>
              <a:rPr dirty="0" baseline="31250" sz="1200" spc="24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.....</a:t>
            </a:r>
            <a:r>
              <a:rPr dirty="0" sz="1200" spc="430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0 </a:t>
            </a:r>
            <a:endParaRPr sz="1200">
              <a:latin typeface="Calibri"/>
              <a:cs typeface="Calibri"/>
            </a:endParaRPr>
          </a:p>
          <a:p>
            <a:pPr marL="76200" marR="68580" indent="222250">
              <a:lnSpc>
                <a:spcPct val="100800"/>
              </a:lnSpc>
              <a:spcBef>
                <a:spcPts val="695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desprecian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superiores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despeja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k-</a:t>
            </a:r>
            <a:r>
              <a:rPr dirty="0" sz="1200" spc="-55">
                <a:latin typeface="Calibri"/>
                <a:cs typeface="Calibri"/>
              </a:rPr>
              <a:t>´esimo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incremento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>
                <a:latin typeface="Calibri"/>
                <a:cs typeface="Calibri"/>
              </a:rPr>
              <a:t>estado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100">
                <a:latin typeface="Calibri"/>
                <a:cs typeface="Calibri"/>
              </a:rPr>
              <a:t>X.</a:t>
            </a:r>
            <a:endParaRPr sz="1200">
              <a:latin typeface="Calibri"/>
              <a:cs typeface="Calibri"/>
            </a:endParaRPr>
          </a:p>
          <a:p>
            <a:pPr marL="298450">
              <a:lnSpc>
                <a:spcPct val="100000"/>
              </a:lnSpc>
              <a:spcBef>
                <a:spcPts val="710"/>
              </a:spcBef>
            </a:pPr>
            <a:r>
              <a:rPr dirty="0" sz="1200" spc="265">
                <a:latin typeface="Calibri"/>
                <a:cs typeface="Calibri"/>
              </a:rPr>
              <a:t>Δ</a:t>
            </a:r>
            <a:r>
              <a:rPr dirty="0" sz="1200" spc="265" i="1">
                <a:latin typeface="Calibri"/>
                <a:cs typeface="Calibri"/>
              </a:rPr>
              <a:t>X</a:t>
            </a:r>
            <a:r>
              <a:rPr dirty="0" baseline="31250" sz="1200" spc="397" i="1">
                <a:latin typeface="Calibri"/>
                <a:cs typeface="Calibri"/>
              </a:rPr>
              <a:t>k</a:t>
            </a:r>
            <a:r>
              <a:rPr dirty="0" baseline="31250" sz="1200" spc="33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baseline="63888" sz="1500" spc="82">
                <a:latin typeface="Cambria"/>
                <a:cs typeface="Cambria"/>
              </a:rPr>
              <a:t>h</a:t>
            </a:r>
            <a:r>
              <a:rPr dirty="0" sz="1200" spc="55" i="1">
                <a:latin typeface="Calibri"/>
                <a:cs typeface="Calibri"/>
              </a:rPr>
              <a:t>F</a:t>
            </a:r>
            <a:r>
              <a:rPr dirty="0" sz="1200" spc="-105" i="1">
                <a:latin typeface="Calibri"/>
                <a:cs typeface="Calibri"/>
              </a:rPr>
              <a:t> </a:t>
            </a:r>
            <a:r>
              <a:rPr dirty="0" baseline="64814" sz="900" spc="120">
                <a:latin typeface="Lucida Sans Unicode"/>
                <a:cs typeface="Lucida Sans Unicode"/>
              </a:rPr>
              <a:t>'</a:t>
            </a:r>
            <a:r>
              <a:rPr dirty="0" baseline="64814" sz="900" spc="-120">
                <a:latin typeface="Lucida Sans Unicode"/>
                <a:cs typeface="Lucida Sans Unicode"/>
              </a:rPr>
              <a:t> </a:t>
            </a:r>
            <a:r>
              <a:rPr dirty="0" sz="1200" spc="165">
                <a:latin typeface="Calibri"/>
                <a:cs typeface="Calibri"/>
              </a:rPr>
              <a:t>(</a:t>
            </a:r>
            <a:r>
              <a:rPr dirty="0" sz="1200" spc="165" i="1">
                <a:latin typeface="Calibri"/>
                <a:cs typeface="Calibri"/>
              </a:rPr>
              <a:t>X</a:t>
            </a:r>
            <a:r>
              <a:rPr dirty="0" baseline="31250" sz="1200" spc="247" i="1">
                <a:latin typeface="Calibri"/>
                <a:cs typeface="Calibri"/>
              </a:rPr>
              <a:t>k</a:t>
            </a:r>
            <a:r>
              <a:rPr dirty="0" sz="1200" spc="165">
                <a:latin typeface="Calibri"/>
                <a:cs typeface="Calibri"/>
              </a:rPr>
              <a:t>)</a:t>
            </a:r>
            <a:r>
              <a:rPr dirty="0" baseline="63888" sz="1500" spc="247">
                <a:latin typeface="Cambria"/>
                <a:cs typeface="Cambria"/>
              </a:rPr>
              <a:t>i</a:t>
            </a:r>
            <a:r>
              <a:rPr dirty="0" baseline="62500" sz="1200" spc="247">
                <a:latin typeface="Cambria"/>
                <a:cs typeface="Cambria"/>
              </a:rPr>
              <a:t>−</a:t>
            </a:r>
            <a:r>
              <a:rPr dirty="0" baseline="62500" sz="1200" spc="247">
                <a:latin typeface="Calibri"/>
                <a:cs typeface="Calibri"/>
              </a:rPr>
              <a:t>1</a:t>
            </a:r>
            <a:r>
              <a:rPr dirty="0" baseline="62500" sz="1200" spc="112">
                <a:latin typeface="Calibri"/>
                <a:cs typeface="Calibri"/>
              </a:rPr>
              <a:t> </a:t>
            </a:r>
            <a:r>
              <a:rPr dirty="0" sz="1200" spc="200" i="1">
                <a:latin typeface="Calibri"/>
                <a:cs typeface="Calibri"/>
              </a:rPr>
              <a:t>F</a:t>
            </a:r>
            <a:r>
              <a:rPr dirty="0" sz="1200" spc="-105" i="1">
                <a:latin typeface="Calibri"/>
                <a:cs typeface="Calibri"/>
              </a:rPr>
              <a:t> </a:t>
            </a:r>
            <a:r>
              <a:rPr dirty="0" sz="1200" spc="165">
                <a:latin typeface="Calibri"/>
                <a:cs typeface="Calibri"/>
              </a:rPr>
              <a:t>(</a:t>
            </a:r>
            <a:r>
              <a:rPr dirty="0" sz="1200" spc="165" i="1">
                <a:latin typeface="Calibri"/>
                <a:cs typeface="Calibri"/>
              </a:rPr>
              <a:t>X</a:t>
            </a:r>
            <a:r>
              <a:rPr dirty="0" baseline="31250" sz="1200" spc="247" i="1">
                <a:latin typeface="Calibri"/>
                <a:cs typeface="Calibri"/>
              </a:rPr>
              <a:t>k</a:t>
            </a:r>
            <a:r>
              <a:rPr dirty="0" sz="1200" spc="16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marL="298450">
              <a:lnSpc>
                <a:spcPct val="100000"/>
              </a:lnSpc>
              <a:spcBef>
                <a:spcPts val="960"/>
              </a:spcBef>
            </a:pPr>
            <a:r>
              <a:rPr dirty="0" sz="1200" spc="204" i="1">
                <a:latin typeface="Calibri"/>
                <a:cs typeface="Calibri"/>
              </a:rPr>
              <a:t>X</a:t>
            </a:r>
            <a:r>
              <a:rPr dirty="0" baseline="31250" sz="1200" spc="307" i="1">
                <a:latin typeface="Calibri"/>
                <a:cs typeface="Calibri"/>
              </a:rPr>
              <a:t>k</a:t>
            </a:r>
            <a:r>
              <a:rPr dirty="0" baseline="31250" sz="1200" spc="307">
                <a:latin typeface="Calibri"/>
                <a:cs typeface="Calibri"/>
              </a:rPr>
              <a:t>+1</a:t>
            </a:r>
            <a:r>
              <a:rPr dirty="0" baseline="31250" sz="1200" spc="27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254" i="1">
                <a:latin typeface="Calibri"/>
                <a:cs typeface="Calibri"/>
              </a:rPr>
              <a:t>X</a:t>
            </a:r>
            <a:r>
              <a:rPr dirty="0" baseline="31250" sz="1200" spc="382" i="1">
                <a:latin typeface="Calibri"/>
                <a:cs typeface="Calibri"/>
              </a:rPr>
              <a:t>k</a:t>
            </a:r>
            <a:r>
              <a:rPr dirty="0" baseline="31250" sz="1200" spc="21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40">
                <a:latin typeface="Calibri"/>
                <a:cs typeface="Calibri"/>
              </a:rPr>
              <a:t>Δ</a:t>
            </a:r>
            <a:r>
              <a:rPr dirty="0" sz="1200" spc="240" i="1">
                <a:latin typeface="Calibri"/>
                <a:cs typeface="Calibri"/>
              </a:rPr>
              <a:t>X</a:t>
            </a:r>
            <a:r>
              <a:rPr dirty="0" baseline="31250" sz="1200" spc="359" i="1">
                <a:latin typeface="Calibri"/>
                <a:cs typeface="Calibri"/>
              </a:rPr>
              <a:t>k</a:t>
            </a:r>
            <a:endParaRPr baseline="31250" sz="1200">
              <a:latin typeface="Calibri"/>
              <a:cs typeface="Calibri"/>
            </a:endParaRPr>
          </a:p>
          <a:p>
            <a:pPr marL="76200" marR="67310" indent="222250">
              <a:lnSpc>
                <a:spcPct val="100000"/>
              </a:lnSpc>
              <a:spcBef>
                <a:spcPts val="705"/>
              </a:spcBef>
            </a:pPr>
            <a:r>
              <a:rPr dirty="0" sz="1200" spc="70">
                <a:latin typeface="Calibri"/>
                <a:cs typeface="Calibri"/>
              </a:rPr>
              <a:t>Si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ecuaciones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incognitas,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problema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linealizado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toma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forma: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398267" y="463166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398267" y="4858740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2778099" y="4515001"/>
            <a:ext cx="85725" cy="0"/>
          </a:xfrm>
          <a:custGeom>
            <a:avLst/>
            <a:gdLst/>
            <a:ahLst/>
            <a:cxnLst/>
            <a:rect l="l" t="t" r="r" b="b"/>
            <a:pathLst>
              <a:path w="85725" h="0">
                <a:moveTo>
                  <a:pt x="0" y="0"/>
                </a:moveTo>
                <a:lnTo>
                  <a:pt x="85343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2646679" y="469048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" name="object 23" descr=""/>
          <p:cNvSpPr/>
          <p:nvPr/>
        </p:nvSpPr>
        <p:spPr>
          <a:xfrm>
            <a:off x="2778099" y="4697881"/>
            <a:ext cx="85725" cy="0"/>
          </a:xfrm>
          <a:custGeom>
            <a:avLst/>
            <a:gdLst/>
            <a:ahLst/>
            <a:cxnLst/>
            <a:rect l="l" t="t" r="r" b="b"/>
            <a:pathLst>
              <a:path w="85725" h="0">
                <a:moveTo>
                  <a:pt x="0" y="0"/>
                </a:moveTo>
                <a:lnTo>
                  <a:pt x="85343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 txBox="1"/>
          <p:nvPr/>
        </p:nvSpPr>
        <p:spPr>
          <a:xfrm>
            <a:off x="2550679" y="4617019"/>
            <a:ext cx="3822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00" i="1">
                <a:latin typeface="Calibri"/>
                <a:cs typeface="Calibri"/>
              </a:rPr>
              <a:t>F</a:t>
            </a:r>
            <a:r>
              <a:rPr dirty="0" sz="1200" spc="210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(</a:t>
            </a:r>
            <a:r>
              <a:rPr dirty="0" sz="1200" spc="75" i="1">
                <a:latin typeface="Calibri"/>
                <a:cs typeface="Calibri"/>
              </a:rPr>
              <a:t>x</a:t>
            </a:r>
            <a:r>
              <a:rPr dirty="0" sz="1200" spc="7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709175" y="4863896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372867" y="4434139"/>
            <a:ext cx="7385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55555" sz="1500" spc="465">
                <a:latin typeface="Cambria"/>
                <a:cs typeface="Cambria"/>
              </a:rPr>
              <a:t>⎡</a:t>
            </a:r>
            <a:r>
              <a:rPr dirty="0" baseline="55555" sz="1500" spc="487">
                <a:latin typeface="Cambria"/>
                <a:cs typeface="Cambria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F</a:t>
            </a:r>
            <a:r>
              <a:rPr dirty="0" baseline="-13888" sz="1200" spc="172">
                <a:latin typeface="Calibri"/>
                <a:cs typeface="Calibri"/>
              </a:rPr>
              <a:t>1</a:t>
            </a:r>
            <a:r>
              <a:rPr dirty="0" sz="1200" spc="114">
                <a:latin typeface="Calibri"/>
                <a:cs typeface="Calibri"/>
              </a:rPr>
              <a:t>(</a:t>
            </a:r>
            <a:r>
              <a:rPr dirty="0" sz="1200" spc="114" i="1">
                <a:latin typeface="Calibri"/>
                <a:cs typeface="Calibri"/>
              </a:rPr>
              <a:t>x</a:t>
            </a:r>
            <a:r>
              <a:rPr dirty="0" sz="1200" spc="114">
                <a:latin typeface="Calibri"/>
                <a:cs typeface="Calibri"/>
              </a:rPr>
              <a:t>)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baseline="55555" sz="1500" spc="390">
                <a:latin typeface="Cambria"/>
                <a:cs typeface="Cambria"/>
              </a:rPr>
              <a:t>⎤</a:t>
            </a:r>
            <a:endParaRPr baseline="55555" sz="1500">
              <a:latin typeface="Cambria"/>
              <a:cs typeface="Cambria"/>
            </a:endParaRPr>
          </a:p>
        </p:txBody>
      </p:sp>
      <p:sp>
        <p:nvSpPr>
          <p:cNvPr id="27" name="object 27" descr=""/>
          <p:cNvSpPr/>
          <p:nvPr/>
        </p:nvSpPr>
        <p:spPr>
          <a:xfrm>
            <a:off x="2784195" y="5312053"/>
            <a:ext cx="85725" cy="0"/>
          </a:xfrm>
          <a:custGeom>
            <a:avLst/>
            <a:gdLst/>
            <a:ahLst/>
            <a:cxnLst/>
            <a:rect l="l" t="t" r="r" b="b"/>
            <a:pathLst>
              <a:path w="85725" h="0">
                <a:moveTo>
                  <a:pt x="0" y="0"/>
                </a:moveTo>
                <a:lnTo>
                  <a:pt x="85343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 txBox="1"/>
          <p:nvPr/>
        </p:nvSpPr>
        <p:spPr>
          <a:xfrm>
            <a:off x="2372867" y="5231175"/>
            <a:ext cx="7385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08333" sz="1500">
                <a:latin typeface="Cambria"/>
                <a:cs typeface="Cambria"/>
              </a:rPr>
              <a:t>⎢</a:t>
            </a:r>
            <a:r>
              <a:rPr dirty="0" baseline="72222" sz="1500">
                <a:latin typeface="Cambria"/>
                <a:cs typeface="Cambria"/>
              </a:rPr>
              <a:t>⎣</a:t>
            </a:r>
            <a:r>
              <a:rPr dirty="0" baseline="72222" sz="1500" spc="397">
                <a:latin typeface="Cambria"/>
                <a:cs typeface="Cambria"/>
              </a:rPr>
              <a:t> </a:t>
            </a:r>
            <a:r>
              <a:rPr dirty="0" sz="1200" spc="130" i="1">
                <a:latin typeface="Calibri"/>
                <a:cs typeface="Calibri"/>
              </a:rPr>
              <a:t>F</a:t>
            </a:r>
            <a:r>
              <a:rPr dirty="0" baseline="-13888" sz="1200" spc="195" i="1">
                <a:latin typeface="Calibri"/>
                <a:cs typeface="Calibri"/>
              </a:rPr>
              <a:t>n</a:t>
            </a:r>
            <a:r>
              <a:rPr dirty="0" sz="1200" spc="130">
                <a:latin typeface="Calibri"/>
                <a:cs typeface="Calibri"/>
              </a:rPr>
              <a:t>(</a:t>
            </a:r>
            <a:r>
              <a:rPr dirty="0" sz="1200" spc="130" i="1">
                <a:latin typeface="Calibri"/>
                <a:cs typeface="Calibri"/>
              </a:rPr>
              <a:t>x</a:t>
            </a:r>
            <a:r>
              <a:rPr dirty="0" sz="1200" spc="130">
                <a:latin typeface="Calibri"/>
                <a:cs typeface="Calibri"/>
              </a:rPr>
              <a:t>)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baseline="108333" sz="1500" spc="-37">
                <a:latin typeface="Cambria"/>
                <a:cs typeface="Cambria"/>
              </a:rPr>
              <a:t>⎥</a:t>
            </a:r>
            <a:r>
              <a:rPr dirty="0" baseline="72222" sz="1500" spc="-37">
                <a:latin typeface="Cambria"/>
                <a:cs typeface="Cambria"/>
              </a:rPr>
              <a:t>⎦</a:t>
            </a:r>
            <a:endParaRPr baseline="72222" sz="1500">
              <a:latin typeface="Cambria"/>
              <a:cs typeface="Cambria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975864" y="463166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398267" y="4763323"/>
            <a:ext cx="6877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635">
              <a:lnSpc>
                <a:spcPts val="795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ts val="555"/>
              </a:lnSpc>
              <a:tabLst>
                <a:tab pos="577215" algn="l"/>
              </a:tabLst>
            </a:pP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404108" y="463166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404108" y="4782547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975864" y="4833427"/>
            <a:ext cx="5384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40335">
              <a:lnSpc>
                <a:spcPts val="819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80">
                <a:latin typeface="Lucida Sans Unicode"/>
                <a:cs typeface="Lucida Sans Unicode"/>
              </a:rPr>
              <a:t> </a:t>
            </a:r>
            <a:r>
              <a:rPr dirty="0" sz="1000" spc="2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  <a:p>
            <a:pPr marL="12700">
              <a:lnSpc>
                <a:spcPts val="580"/>
              </a:lnSpc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404108" y="5011127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404108" y="5091900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696715" y="4446046"/>
            <a:ext cx="723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541776" y="4518277"/>
            <a:ext cx="2616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δX</a:t>
            </a:r>
            <a:r>
              <a:rPr dirty="0" baseline="-9259" sz="900" spc="112">
                <a:latin typeface="Calibri"/>
                <a:cs typeface="Calibri"/>
              </a:rPr>
              <a:t>1</a:t>
            </a:r>
            <a:endParaRPr baseline="-9259" sz="9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541623" y="4407025"/>
            <a:ext cx="6140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86715" algn="l"/>
              </a:tabLst>
            </a:pPr>
            <a:r>
              <a:rPr dirty="0" u="sng" sz="800" spc="-9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3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δF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u="sng" sz="800" spc="-9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6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δF</a:t>
            </a:r>
            <a:r>
              <a:rPr dirty="0" u="sng" baseline="-9259" sz="900" spc="97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baseline="-9259" sz="9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890771" y="4518277"/>
            <a:ext cx="2616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δX</a:t>
            </a:r>
            <a:r>
              <a:rPr dirty="0" baseline="-9259" sz="900" spc="112">
                <a:latin typeface="Calibri"/>
                <a:cs typeface="Calibri"/>
              </a:rPr>
              <a:t>2</a:t>
            </a:r>
            <a:endParaRPr baseline="-9259" sz="9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569815" y="4407025"/>
            <a:ext cx="1619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-5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δF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704079" y="4446046"/>
            <a:ext cx="9715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6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544567" y="4530469"/>
            <a:ext cx="2736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157" i="1">
                <a:latin typeface="Calibri"/>
                <a:cs typeface="Calibri"/>
              </a:rPr>
              <a:t>δX</a:t>
            </a:r>
            <a:r>
              <a:rPr dirty="0" sz="600" spc="105" i="1">
                <a:latin typeface="Calibri"/>
                <a:cs typeface="Calibri"/>
              </a:rPr>
              <a:t>n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567023" y="4603621"/>
            <a:ext cx="1574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-9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4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δF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696715" y="4642642"/>
            <a:ext cx="723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567176" y="4714873"/>
            <a:ext cx="1670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5" i="1">
                <a:latin typeface="Calibri"/>
                <a:cs typeface="Calibri"/>
              </a:rPr>
              <a:t>δX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705859" y="4753894"/>
            <a:ext cx="723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0"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890619" y="4603621"/>
            <a:ext cx="261620" cy="258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919"/>
              </a:lnSpc>
              <a:spcBef>
                <a:spcPts val="95"/>
              </a:spcBef>
            </a:pPr>
            <a:r>
              <a:rPr dirty="0" u="sng" sz="800" spc="-9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4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δF</a:t>
            </a:r>
            <a:r>
              <a:rPr dirty="0" u="sng" baseline="-9259" sz="900" spc="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</a:t>
            </a:r>
            <a:endParaRPr baseline="-9259" sz="900">
              <a:latin typeface="Calibri"/>
              <a:cs typeface="Calibri"/>
            </a:endParaRPr>
          </a:p>
          <a:p>
            <a:pPr marL="38100">
              <a:lnSpc>
                <a:spcPts val="919"/>
              </a:lnSpc>
            </a:pPr>
            <a:r>
              <a:rPr dirty="0" sz="800" spc="75" i="1">
                <a:latin typeface="Calibri"/>
                <a:cs typeface="Calibri"/>
              </a:rPr>
              <a:t>δX</a:t>
            </a:r>
            <a:r>
              <a:rPr dirty="0" baseline="-9259" sz="900" spc="112">
                <a:latin typeface="Calibri"/>
                <a:cs typeface="Calibri"/>
              </a:rPr>
              <a:t>2</a:t>
            </a:r>
            <a:endParaRPr baseline="-9259" sz="9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4251452" y="4401452"/>
            <a:ext cx="231775" cy="419100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4"/>
              </a:spcBef>
            </a:pP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4569815" y="4603621"/>
            <a:ext cx="1619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-5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δF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4704079" y="4642642"/>
            <a:ext cx="9715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</a:t>
            </a:r>
            <a:r>
              <a:rPr dirty="0" u="sng" sz="6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4569967" y="4714873"/>
            <a:ext cx="1670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5" i="1">
                <a:latin typeface="Calibri"/>
                <a:cs typeface="Calibri"/>
              </a:rPr>
              <a:t>δX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4708652" y="4752370"/>
            <a:ext cx="8445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95" i="1">
                <a:latin typeface="Calibri"/>
                <a:cs typeface="Calibri"/>
              </a:rPr>
              <a:t>n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3643376" y="4819705"/>
            <a:ext cx="4159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1315" algn="l"/>
              </a:tabLst>
            </a:pPr>
            <a:r>
              <a:rPr dirty="0" sz="1200" spc="-50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643376" y="4871525"/>
            <a:ext cx="4159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1315" algn="l"/>
              </a:tabLst>
            </a:pPr>
            <a:r>
              <a:rPr dirty="0" sz="1200" spc="-50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4650744" y="4819705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4650744" y="4871525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404108" y="4332953"/>
            <a:ext cx="166941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461770" algn="l"/>
              </a:tabLst>
            </a:pPr>
            <a:r>
              <a:rPr dirty="0" sz="1000" spc="260">
                <a:latin typeface="Cambria"/>
                <a:cs typeface="Cambria"/>
              </a:rPr>
              <a:t>⎡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310">
                <a:latin typeface="Cambria"/>
                <a:cs typeface="Cambria"/>
              </a:rPr>
              <a:t>⎤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571747" y="5229985"/>
            <a:ext cx="1466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δF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690620" y="5267482"/>
            <a:ext cx="8445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529076" y="5242177"/>
            <a:ext cx="636270" cy="2476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46990">
              <a:lnSpc>
                <a:spcPts val="875"/>
              </a:lnSpc>
              <a:spcBef>
                <a:spcPts val="95"/>
              </a:spcBef>
            </a:pPr>
            <a:r>
              <a:rPr dirty="0" u="sng" baseline="6944" sz="1200" spc="104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δF</a:t>
            </a:r>
            <a:r>
              <a:rPr dirty="0" u="sng" sz="600" spc="7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</a:t>
            </a:r>
            <a:endParaRPr sz="600">
              <a:latin typeface="Calibri"/>
              <a:cs typeface="Calibri"/>
            </a:endParaRPr>
          </a:p>
          <a:p>
            <a:pPr algn="r" marR="43180">
              <a:lnSpc>
                <a:spcPts val="875"/>
              </a:lnSpc>
              <a:tabLst>
                <a:tab pos="348615" algn="l"/>
              </a:tabLst>
            </a:pPr>
            <a:r>
              <a:rPr dirty="0" sz="800" spc="75" i="1">
                <a:latin typeface="Calibri"/>
                <a:cs typeface="Calibri"/>
              </a:rPr>
              <a:t>δX</a:t>
            </a:r>
            <a:r>
              <a:rPr dirty="0" baseline="-9259" sz="900" spc="112">
                <a:latin typeface="Calibri"/>
                <a:cs typeface="Calibri"/>
              </a:rPr>
              <a:t>1</a:t>
            </a:r>
            <a:r>
              <a:rPr dirty="0" baseline="-9259" sz="900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δX</a:t>
            </a:r>
            <a:r>
              <a:rPr dirty="0" baseline="-9259" sz="900" spc="112">
                <a:latin typeface="Calibri"/>
                <a:cs typeface="Calibri"/>
              </a:rPr>
              <a:t>2</a:t>
            </a:r>
            <a:endParaRPr baseline="-9259" sz="9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4251452" y="5238810"/>
            <a:ext cx="2317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4544415" y="5242177"/>
            <a:ext cx="273685" cy="2597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925"/>
              </a:lnSpc>
              <a:spcBef>
                <a:spcPts val="95"/>
              </a:spcBef>
            </a:pPr>
            <a:r>
              <a:rPr dirty="0" u="sng" baseline="6944" sz="1200" spc="-13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baseline="6944" sz="1200" spc="104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δF</a:t>
            </a:r>
            <a:r>
              <a:rPr dirty="0" u="sng" sz="600" spc="7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</a:t>
            </a:r>
            <a:endParaRPr sz="600">
              <a:latin typeface="Calibri"/>
              <a:cs typeface="Calibri"/>
            </a:endParaRPr>
          </a:p>
          <a:p>
            <a:pPr marL="38100">
              <a:lnSpc>
                <a:spcPts val="925"/>
              </a:lnSpc>
            </a:pPr>
            <a:r>
              <a:rPr dirty="0" baseline="6944" sz="1200" spc="157" i="1">
                <a:latin typeface="Calibri"/>
                <a:cs typeface="Calibri"/>
              </a:rPr>
              <a:t>δX</a:t>
            </a:r>
            <a:r>
              <a:rPr dirty="0" sz="600" spc="105" i="1">
                <a:latin typeface="Calibri"/>
                <a:cs typeface="Calibri"/>
              </a:rPr>
              <a:t>n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4853432" y="4631666"/>
            <a:ext cx="219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4853432" y="4858740"/>
            <a:ext cx="219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5115559" y="4434139"/>
            <a:ext cx="2724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90">
                <a:latin typeface="Calibri"/>
                <a:cs typeface="Calibri"/>
              </a:rPr>
              <a:t>Δ</a:t>
            </a:r>
            <a:r>
              <a:rPr dirty="0" sz="1200" spc="290" i="1">
                <a:latin typeface="Calibri"/>
                <a:cs typeface="Calibri"/>
              </a:rPr>
              <a:t>X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5362447" y="450760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5115559" y="4617018"/>
            <a:ext cx="2724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90">
                <a:latin typeface="Calibri"/>
                <a:cs typeface="Calibri"/>
              </a:rPr>
              <a:t>Δ</a:t>
            </a:r>
            <a:r>
              <a:rPr dirty="0" sz="1200" spc="290" i="1">
                <a:latin typeface="Calibri"/>
                <a:cs typeface="Calibri"/>
              </a:rPr>
              <a:t>X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5362447" y="469048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5248147" y="4863895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5491988" y="4332953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5491988" y="463166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4853432" y="4763322"/>
            <a:ext cx="7486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107314">
              <a:lnSpc>
                <a:spcPts val="795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ts val="555"/>
              </a:lnSpc>
              <a:tabLst>
                <a:tab pos="650875" algn="l"/>
              </a:tabLst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5491988" y="4858740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4828032" y="4985821"/>
            <a:ext cx="7994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Cambria"/>
                <a:cs typeface="Cambria"/>
              </a:rPr>
              <a:t>⎥</a:t>
            </a:r>
            <a:r>
              <a:rPr dirty="0" baseline="-36111" sz="1500" spc="-15">
                <a:latin typeface="Cambria"/>
                <a:cs typeface="Cambria"/>
              </a:rPr>
              <a:t>⎦</a:t>
            </a:r>
            <a:r>
              <a:rPr dirty="0" baseline="-36111" sz="1500" spc="-52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⎢</a:t>
            </a:r>
            <a:r>
              <a:rPr dirty="0" baseline="-36111" sz="1500">
                <a:latin typeface="Cambria"/>
                <a:cs typeface="Cambria"/>
              </a:rPr>
              <a:t>⎣</a:t>
            </a:r>
            <a:r>
              <a:rPr dirty="0" baseline="-36111" sz="1500" spc="382">
                <a:latin typeface="Cambria"/>
                <a:cs typeface="Cambria"/>
              </a:rPr>
              <a:t> </a:t>
            </a:r>
            <a:r>
              <a:rPr dirty="0" baseline="-90277" sz="1800" spc="359">
                <a:latin typeface="Calibri"/>
                <a:cs typeface="Calibri"/>
              </a:rPr>
              <a:t>Δ</a:t>
            </a:r>
            <a:r>
              <a:rPr dirty="0" baseline="-90277" sz="1800" spc="359" i="1">
                <a:latin typeface="Calibri"/>
                <a:cs typeface="Calibri"/>
              </a:rPr>
              <a:t>X</a:t>
            </a:r>
            <a:r>
              <a:rPr dirty="0" baseline="-145833" sz="1200" spc="359" i="1">
                <a:latin typeface="Calibri"/>
                <a:cs typeface="Calibri"/>
              </a:rPr>
              <a:t>n</a:t>
            </a:r>
            <a:r>
              <a:rPr dirty="0" baseline="-145833" sz="1200" spc="509" i="1">
                <a:latin typeface="Calibri"/>
                <a:cs typeface="Calibri"/>
              </a:rPr>
              <a:t> </a:t>
            </a:r>
            <a:r>
              <a:rPr dirty="0" sz="1000" spc="-25">
                <a:latin typeface="Cambria"/>
                <a:cs typeface="Cambria"/>
              </a:rPr>
              <a:t>⎥</a:t>
            </a:r>
            <a:r>
              <a:rPr dirty="0" baseline="-36111" sz="1500" spc="-37">
                <a:latin typeface="Cambria"/>
                <a:cs typeface="Cambria"/>
              </a:rPr>
              <a:t>⎦</a:t>
            </a:r>
            <a:endParaRPr baseline="-36111" sz="1500">
              <a:latin typeface="Cambria"/>
              <a:cs typeface="Cambria"/>
            </a:endParaRPr>
          </a:p>
        </p:txBody>
      </p:sp>
      <p:sp>
        <p:nvSpPr>
          <p:cNvPr id="75" name="object 75" descr=""/>
          <p:cNvSpPr/>
          <p:nvPr/>
        </p:nvSpPr>
        <p:spPr>
          <a:xfrm>
            <a:off x="4673955" y="5732677"/>
            <a:ext cx="318770" cy="0"/>
          </a:xfrm>
          <a:custGeom>
            <a:avLst/>
            <a:gdLst/>
            <a:ahLst/>
            <a:cxnLst/>
            <a:rect l="l" t="t" r="r" b="b"/>
            <a:pathLst>
              <a:path w="318770" h="0">
                <a:moveTo>
                  <a:pt x="0" y="0"/>
                </a:moveTo>
                <a:lnTo>
                  <a:pt x="31851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" name="object 76" descr=""/>
          <p:cNvSpPr/>
          <p:nvPr/>
        </p:nvSpPr>
        <p:spPr>
          <a:xfrm>
            <a:off x="5495391" y="5741822"/>
            <a:ext cx="260985" cy="0"/>
          </a:xfrm>
          <a:custGeom>
            <a:avLst/>
            <a:gdLst/>
            <a:ahLst/>
            <a:cxnLst/>
            <a:rect l="l" t="t" r="r" b="b"/>
            <a:pathLst>
              <a:path w="260985" h="0">
                <a:moveTo>
                  <a:pt x="0" y="0"/>
                </a:moveTo>
                <a:lnTo>
                  <a:pt x="260603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" name="object 77" descr=""/>
          <p:cNvSpPr txBox="1"/>
          <p:nvPr/>
        </p:nvSpPr>
        <p:spPr>
          <a:xfrm>
            <a:off x="4365752" y="6133717"/>
            <a:ext cx="8318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51484" algn="l"/>
                <a:tab pos="781685" algn="l"/>
              </a:tabLst>
            </a:pPr>
            <a:r>
              <a:rPr dirty="0" sz="800" spc="45" i="1">
                <a:latin typeface="Calibri"/>
                <a:cs typeface="Calibri"/>
              </a:rPr>
              <a:t>i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45" i="1">
                <a:latin typeface="Calibri"/>
                <a:cs typeface="Calibri"/>
              </a:rPr>
              <a:t>i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45" i="1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5" name="object 8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0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78" name="object 78" descr=""/>
          <p:cNvSpPr txBox="1"/>
          <p:nvPr/>
        </p:nvSpPr>
        <p:spPr>
          <a:xfrm>
            <a:off x="1150111" y="5601541"/>
            <a:ext cx="4605020" cy="492125"/>
          </a:xfrm>
          <a:prstGeom prst="rect">
            <a:avLst/>
          </a:prstGeom>
        </p:spPr>
        <p:txBody>
          <a:bodyPr wrap="square" lIns="0" tIns="1092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60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notac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conjunto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anteriores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es: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200" i="1">
                <a:latin typeface="Calibri"/>
                <a:cs typeface="Calibri"/>
              </a:rPr>
              <a:t>F</a:t>
            </a:r>
            <a:r>
              <a:rPr dirty="0" sz="1200" spc="-110" i="1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(</a:t>
            </a:r>
            <a:r>
              <a:rPr dirty="0" sz="1200" spc="140" i="1">
                <a:latin typeface="Calibri"/>
                <a:cs typeface="Calibri"/>
              </a:rPr>
              <a:t>x</a:t>
            </a:r>
            <a:r>
              <a:rPr dirty="0" sz="1200" spc="140">
                <a:latin typeface="Calibri"/>
                <a:cs typeface="Calibri"/>
              </a:rPr>
              <a:t>)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[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254" i="1">
                <a:latin typeface="Calibri"/>
                <a:cs typeface="Calibri"/>
              </a:rPr>
              <a:t>J</a:t>
            </a:r>
            <a:r>
              <a:rPr dirty="0" sz="1200" spc="12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]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290">
                <a:latin typeface="Calibri"/>
                <a:cs typeface="Calibri"/>
              </a:rPr>
              <a:t>Δ</a:t>
            </a:r>
            <a:r>
              <a:rPr dirty="0" sz="1200" spc="290" i="1">
                <a:latin typeface="Calibri"/>
                <a:cs typeface="Calibri"/>
              </a:rPr>
              <a:t>X</a:t>
            </a:r>
            <a:endParaRPr sz="1200">
              <a:latin typeface="Calibri"/>
              <a:cs typeface="Calibri"/>
            </a:endParaRPr>
          </a:p>
          <a:p>
            <a:pPr algn="r" marR="400050">
              <a:lnSpc>
                <a:spcPct val="100000"/>
              </a:lnSpc>
              <a:spcBef>
                <a:spcPts val="509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5210047" y="5959061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5203952" y="6266305"/>
            <a:ext cx="2228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k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1150097" y="6060249"/>
            <a:ext cx="45745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286885" algn="l"/>
              </a:tabLst>
            </a:pPr>
            <a:r>
              <a:rPr dirty="0" sz="1200">
                <a:latin typeface="Calibri"/>
                <a:cs typeface="Calibri"/>
              </a:rPr>
              <a:t>Observaciones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ecuac</a:t>
            </a:r>
            <a:r>
              <a:rPr dirty="0" sz="1200" spc="25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nodal: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33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40" i="1">
                <a:latin typeface="Calibri"/>
                <a:cs typeface="Calibri"/>
              </a:rPr>
              <a:t>JQ</a:t>
            </a:r>
            <a:r>
              <a:rPr dirty="0" sz="1200" spc="4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sz="1200" spc="125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5543803" y="6048373"/>
            <a:ext cx="2686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01295" algn="l"/>
              </a:tabLst>
            </a:pPr>
            <a:r>
              <a:rPr dirty="0" sz="800" spc="-50">
                <a:latin typeface="Cambria"/>
                <a:cs typeface="Cambria"/>
              </a:rPr>
              <a:t>∗</a:t>
            </a:r>
            <a:r>
              <a:rPr dirty="0" sz="800">
                <a:latin typeface="Cambria"/>
                <a:cs typeface="Cambria"/>
              </a:rPr>
              <a:t>	</a:t>
            </a:r>
            <a:r>
              <a:rPr dirty="0" sz="800" spc="-5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5511798" y="6148956"/>
            <a:ext cx="2565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 i="1">
                <a:latin typeface="Calibri"/>
                <a:cs typeface="Calibri"/>
              </a:rPr>
              <a:t>ik</a:t>
            </a:r>
            <a:r>
              <a:rPr dirty="0" sz="800" spc="185" i="1">
                <a:latin typeface="Calibri"/>
                <a:cs typeface="Calibri"/>
              </a:rPr>
              <a:t>  </a:t>
            </a:r>
            <a:r>
              <a:rPr dirty="0" sz="800" spc="-50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889461" y="6418386"/>
            <a:ext cx="6222365" cy="254571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420370" marR="43180" indent="-149225">
              <a:lnSpc>
                <a:spcPct val="100400"/>
              </a:lnSpc>
              <a:spcBef>
                <a:spcPts val="90"/>
              </a:spcBef>
              <a:buFont typeface="Lucida Sans Unicode"/>
              <a:buChar char="•"/>
              <a:tabLst>
                <a:tab pos="422275" algn="l"/>
              </a:tabLst>
            </a:pP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potencias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netas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inyectadas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dependen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propia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tens</a:t>
            </a:r>
            <a:r>
              <a:rPr dirty="0" sz="1200" spc="55">
                <a:latin typeface="Calibri"/>
                <a:cs typeface="Calibri"/>
              </a:rPr>
              <a:t>i</a:t>
            </a:r>
            <a:r>
              <a:rPr dirty="0" sz="1200" spc="-570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70">
                <a:latin typeface="Calibri"/>
                <a:cs typeface="Calibri"/>
              </a:rPr>
              <a:t>n,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as´ı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tambien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 spc="-25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tensiones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otros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cuales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dicho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e</a:t>
            </a:r>
            <a:r>
              <a:rPr dirty="0" sz="1200" spc="85">
                <a:latin typeface="Calibri"/>
                <a:cs typeface="Calibri"/>
              </a:rPr>
              <a:t>st</a:t>
            </a:r>
            <a:r>
              <a:rPr dirty="0" sz="1200" spc="-490">
                <a:latin typeface="Calibri"/>
                <a:cs typeface="Calibri"/>
              </a:rPr>
              <a:t>a</a:t>
            </a:r>
            <a:r>
              <a:rPr dirty="0" sz="1200" spc="90">
                <a:latin typeface="Calibri"/>
                <a:cs typeface="Calibri"/>
              </a:rPr>
              <a:t>´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interconectado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los </a:t>
            </a:r>
            <a:r>
              <a:rPr dirty="0" sz="1200" spc="-25">
                <a:latin typeface="Calibri"/>
                <a:cs typeface="Calibri"/>
              </a:rPr>
              <a:t>	</a:t>
            </a:r>
            <a:r>
              <a:rPr dirty="0" sz="1200" spc="25">
                <a:latin typeface="Calibri"/>
                <a:cs typeface="Calibri"/>
              </a:rPr>
              <a:t>par</a:t>
            </a:r>
            <a:r>
              <a:rPr dirty="0" sz="1200" spc="-555">
                <a:latin typeface="Calibri"/>
                <a:cs typeface="Calibri"/>
              </a:rPr>
              <a:t>a</a:t>
            </a:r>
            <a:r>
              <a:rPr dirty="0" sz="1200" spc="20">
                <a:latin typeface="Calibri"/>
                <a:cs typeface="Calibri"/>
              </a:rPr>
              <a:t>´</a:t>
            </a:r>
            <a:r>
              <a:rPr dirty="0" sz="1200" spc="25">
                <a:latin typeface="Calibri"/>
                <a:cs typeface="Calibri"/>
              </a:rPr>
              <a:t>metros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red.</a:t>
            </a:r>
            <a:endParaRPr sz="1200">
              <a:latin typeface="Calibri"/>
              <a:cs typeface="Calibri"/>
            </a:endParaRPr>
          </a:p>
          <a:p>
            <a:pPr algn="just" marL="420370" marR="43180" indent="-149225">
              <a:lnSpc>
                <a:spcPct val="100800"/>
              </a:lnSpc>
              <a:spcBef>
                <a:spcPts val="985"/>
              </a:spcBef>
              <a:buFont typeface="Lucida Sans Unicode"/>
              <a:buChar char="•"/>
              <a:tabLst>
                <a:tab pos="422275" algn="l"/>
              </a:tabLst>
            </a:pPr>
            <a:r>
              <a:rPr dirty="0" sz="1200" spc="70">
                <a:latin typeface="Calibri"/>
                <a:cs typeface="Calibri"/>
              </a:rPr>
              <a:t>Si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k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interconectados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aparece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t</a:t>
            </a:r>
            <a:r>
              <a:rPr dirty="0" sz="1200" spc="-575">
                <a:latin typeface="Calibri"/>
                <a:cs typeface="Calibri"/>
              </a:rPr>
              <a:t>e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70">
                <a:latin typeface="Calibri"/>
                <a:cs typeface="Calibri"/>
              </a:rPr>
              <a:t>rmin</a:t>
            </a:r>
            <a:r>
              <a:rPr dirty="0" sz="1200" spc="75">
                <a:latin typeface="Calibri"/>
                <a:cs typeface="Calibri"/>
              </a:rPr>
              <a:t>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baseline="-13888" sz="1200" spc="127" i="1">
                <a:latin typeface="Calibri"/>
                <a:cs typeface="Calibri"/>
              </a:rPr>
              <a:t>ik</a:t>
            </a:r>
            <a:r>
              <a:rPr dirty="0" baseline="-13888" sz="1200" spc="39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baseline="-13888" sz="1200" i="1">
                <a:latin typeface="Calibri"/>
                <a:cs typeface="Calibri"/>
              </a:rPr>
              <a:t>bus</a:t>
            </a:r>
            <a:r>
              <a:rPr dirty="0" baseline="-13888" sz="1200" spc="382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por </a:t>
            </a:r>
            <a:r>
              <a:rPr dirty="0" sz="1200" spc="-25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tanto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termino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(</a:t>
            </a:r>
            <a:r>
              <a:rPr dirty="0" sz="1200" spc="105" i="1">
                <a:latin typeface="Calibri"/>
                <a:cs typeface="Calibri"/>
              </a:rPr>
              <a:t>i</a:t>
            </a:r>
            <a:r>
              <a:rPr dirty="0" sz="1200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90" i="1">
                <a:latin typeface="Calibri"/>
                <a:cs typeface="Calibri"/>
              </a:rPr>
              <a:t>k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incide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sumatoria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nodal.</a:t>
            </a:r>
            <a:endParaRPr sz="1200">
              <a:latin typeface="Calibri"/>
              <a:cs typeface="Calibri"/>
            </a:endParaRPr>
          </a:p>
          <a:p>
            <a:pPr marL="421005" indent="-149225">
              <a:lnSpc>
                <a:spcPct val="100000"/>
              </a:lnSpc>
              <a:spcBef>
                <a:spcPts val="994"/>
              </a:spcBef>
              <a:buFont typeface="Lucida Sans Unicode"/>
              <a:buChar char="•"/>
              <a:tabLst>
                <a:tab pos="421005" algn="l"/>
              </a:tabLst>
            </a:pPr>
            <a:r>
              <a:rPr dirty="0" sz="1200" spc="114">
                <a:latin typeface="Calibri"/>
                <a:cs typeface="Calibri"/>
              </a:rPr>
              <a:t>En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transmisi´on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240" i="1">
                <a:latin typeface="Calibri"/>
                <a:cs typeface="Calibri"/>
              </a:rPr>
              <a:t>R</a:t>
            </a:r>
            <a:r>
              <a:rPr dirty="0" sz="1200" spc="375">
                <a:latin typeface="Lucida Sans Unicode"/>
                <a:cs typeface="Lucida Sans Unicode"/>
              </a:rPr>
              <a:t>    </a:t>
            </a:r>
            <a:r>
              <a:rPr dirty="0" sz="1200" spc="130">
                <a:latin typeface="Calibri"/>
                <a:cs typeface="Calibri"/>
              </a:rPr>
              <a:t>X,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adem</a:t>
            </a:r>
            <a:r>
              <a:rPr dirty="0" sz="1200" spc="-540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´s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diferencia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angular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p</a:t>
            </a:r>
            <a:r>
              <a:rPr dirty="0" sz="1200" spc="40">
                <a:latin typeface="Calibri"/>
                <a:cs typeface="Calibri"/>
              </a:rPr>
              <a:t>eq</a:t>
            </a:r>
            <a:r>
              <a:rPr dirty="0" sz="1200" spc="50">
                <a:latin typeface="Calibri"/>
                <a:cs typeface="Calibri"/>
              </a:rPr>
              <a:t>u</a:t>
            </a:r>
            <a:r>
              <a:rPr dirty="0" sz="1200" spc="55">
                <a:latin typeface="Calibri"/>
                <a:cs typeface="Calibri"/>
              </a:rPr>
              <a:t>e</a:t>
            </a:r>
            <a:r>
              <a:rPr dirty="0" sz="1200" spc="-560">
                <a:latin typeface="Calibri"/>
                <a:cs typeface="Calibri"/>
              </a:rPr>
              <a:t>n</a:t>
            </a:r>
            <a:r>
              <a:rPr dirty="0" sz="1200" spc="90">
                <a:latin typeface="Calibri"/>
                <a:cs typeface="Calibri"/>
              </a:rPr>
              <a:t>˜</a:t>
            </a:r>
            <a:r>
              <a:rPr dirty="0" sz="1200" spc="50">
                <a:latin typeface="Calibri"/>
                <a:cs typeface="Calibri"/>
              </a:rPr>
              <a:t>a.</a:t>
            </a:r>
            <a:endParaRPr sz="1200">
              <a:latin typeface="Calibri"/>
              <a:cs typeface="Calibri"/>
            </a:endParaRPr>
          </a:p>
          <a:p>
            <a:pPr marL="421005" indent="-149225">
              <a:lnSpc>
                <a:spcPct val="100000"/>
              </a:lnSpc>
              <a:spcBef>
                <a:spcPts val="1005"/>
              </a:spcBef>
              <a:buFont typeface="Lucida Sans Unicode"/>
              <a:buChar char="•"/>
              <a:tabLst>
                <a:tab pos="421005" algn="l"/>
              </a:tabLst>
            </a:pPr>
            <a:r>
              <a:rPr dirty="0" sz="1200" spc="65">
                <a:latin typeface="Calibri"/>
                <a:cs typeface="Calibri"/>
              </a:rPr>
              <a:t>Las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sinosoidales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segundo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orden.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endParaRPr sz="1200">
              <a:latin typeface="Calibri"/>
              <a:cs typeface="Calibri"/>
            </a:endParaRPr>
          </a:p>
          <a:p>
            <a:pPr marL="273050">
              <a:lnSpc>
                <a:spcPct val="100000"/>
              </a:lnSpc>
            </a:pPr>
            <a:r>
              <a:rPr dirty="0" sz="1200" spc="110" b="1">
                <a:latin typeface="Calibri"/>
                <a:cs typeface="Calibri"/>
              </a:rPr>
              <a:t>Estructura</a:t>
            </a:r>
            <a:r>
              <a:rPr dirty="0" sz="1200" spc="20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00" b="1">
                <a:latin typeface="Calibri"/>
                <a:cs typeface="Calibri"/>
              </a:rPr>
              <a:t> </a:t>
            </a:r>
            <a:r>
              <a:rPr dirty="0" sz="1200" spc="65" b="1">
                <a:latin typeface="Calibri"/>
                <a:cs typeface="Calibri"/>
              </a:rPr>
              <a:t>la</a:t>
            </a:r>
            <a:r>
              <a:rPr dirty="0" sz="1200" spc="215" b="1">
                <a:latin typeface="Calibri"/>
                <a:cs typeface="Calibri"/>
              </a:rPr>
              <a:t> </a:t>
            </a:r>
            <a:r>
              <a:rPr dirty="0" sz="1200" spc="100" b="1">
                <a:latin typeface="Calibri"/>
                <a:cs typeface="Calibri"/>
              </a:rPr>
              <a:t>matriz</a:t>
            </a:r>
            <a:r>
              <a:rPr dirty="0" sz="1200" spc="225" b="1">
                <a:latin typeface="Calibri"/>
                <a:cs typeface="Calibri"/>
              </a:rPr>
              <a:t> </a:t>
            </a:r>
            <a:r>
              <a:rPr dirty="0" sz="1200" spc="75" b="1">
                <a:latin typeface="Calibri"/>
                <a:cs typeface="Calibri"/>
              </a:rPr>
              <a:t>Jacobiana:</a:t>
            </a:r>
            <a:endParaRPr sz="1200">
              <a:latin typeface="Calibri"/>
              <a:cs typeface="Calibri"/>
            </a:endParaRPr>
          </a:p>
          <a:p>
            <a:pPr marL="50800" marR="43815" indent="222250">
              <a:lnSpc>
                <a:spcPct val="100800"/>
              </a:lnSpc>
              <a:spcBef>
                <a:spcPts val="695"/>
              </a:spcBef>
            </a:pPr>
            <a:r>
              <a:rPr dirty="0" sz="1200">
                <a:latin typeface="Calibri"/>
                <a:cs typeface="Calibri"/>
              </a:rPr>
              <a:t>Dado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tres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nodos,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escribir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matem´atico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linealizado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prob- </a:t>
            </a:r>
            <a:r>
              <a:rPr dirty="0" sz="1200">
                <a:latin typeface="Calibri"/>
                <a:cs typeface="Calibri"/>
              </a:rPr>
              <a:t>lema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resolverlo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m</a:t>
            </a:r>
            <a:r>
              <a:rPr dirty="0" sz="1200" spc="-605">
                <a:latin typeface="Calibri"/>
                <a:cs typeface="Calibri"/>
              </a:rPr>
              <a:t>e</a:t>
            </a:r>
            <a:r>
              <a:rPr dirty="0" sz="1200" spc="20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t</a:t>
            </a:r>
            <a:r>
              <a:rPr dirty="0" sz="1200" spc="8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d</a:t>
            </a:r>
            <a:r>
              <a:rPr dirty="0" sz="1200" spc="45">
                <a:latin typeface="Calibri"/>
                <a:cs typeface="Calibri"/>
              </a:rPr>
              <a:t>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Newton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Raphson.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358646" y="1271016"/>
            <a:ext cx="502920" cy="502920"/>
          </a:xfrm>
          <a:custGeom>
            <a:avLst/>
            <a:gdLst/>
            <a:ahLst/>
            <a:cxnLst/>
            <a:rect l="l" t="t" r="r" b="b"/>
            <a:pathLst>
              <a:path w="502919" h="502919">
                <a:moveTo>
                  <a:pt x="502920" y="251459"/>
                </a:moveTo>
                <a:lnTo>
                  <a:pt x="498866" y="296642"/>
                </a:lnTo>
                <a:lnTo>
                  <a:pt x="487180" y="339175"/>
                </a:lnTo>
                <a:lnTo>
                  <a:pt x="468573" y="378347"/>
                </a:lnTo>
                <a:lnTo>
                  <a:pt x="443757" y="413445"/>
                </a:lnTo>
                <a:lnTo>
                  <a:pt x="413445" y="443757"/>
                </a:lnTo>
                <a:lnTo>
                  <a:pt x="378347" y="468573"/>
                </a:lnTo>
                <a:lnTo>
                  <a:pt x="339175" y="487180"/>
                </a:lnTo>
                <a:lnTo>
                  <a:pt x="296642" y="498866"/>
                </a:lnTo>
                <a:lnTo>
                  <a:pt x="251459" y="502919"/>
                </a:lnTo>
                <a:lnTo>
                  <a:pt x="206277" y="498866"/>
                </a:lnTo>
                <a:lnTo>
                  <a:pt x="163744" y="487180"/>
                </a:lnTo>
                <a:lnTo>
                  <a:pt x="124572" y="468573"/>
                </a:lnTo>
                <a:lnTo>
                  <a:pt x="89474" y="443757"/>
                </a:lnTo>
                <a:lnTo>
                  <a:pt x="59162" y="413445"/>
                </a:lnTo>
                <a:lnTo>
                  <a:pt x="34346" y="378347"/>
                </a:lnTo>
                <a:lnTo>
                  <a:pt x="15739" y="339175"/>
                </a:lnTo>
                <a:lnTo>
                  <a:pt x="4053" y="296642"/>
                </a:lnTo>
                <a:lnTo>
                  <a:pt x="0" y="251459"/>
                </a:lnTo>
                <a:lnTo>
                  <a:pt x="4053" y="206277"/>
                </a:lnTo>
                <a:lnTo>
                  <a:pt x="15739" y="163744"/>
                </a:lnTo>
                <a:lnTo>
                  <a:pt x="34346" y="124572"/>
                </a:lnTo>
                <a:lnTo>
                  <a:pt x="59162" y="89474"/>
                </a:lnTo>
                <a:lnTo>
                  <a:pt x="89474" y="59162"/>
                </a:lnTo>
                <a:lnTo>
                  <a:pt x="124572" y="34346"/>
                </a:lnTo>
                <a:lnTo>
                  <a:pt x="163744" y="15739"/>
                </a:lnTo>
                <a:lnTo>
                  <a:pt x="206277" y="4053"/>
                </a:lnTo>
                <a:lnTo>
                  <a:pt x="251459" y="0"/>
                </a:lnTo>
                <a:lnTo>
                  <a:pt x="296642" y="4053"/>
                </a:lnTo>
                <a:lnTo>
                  <a:pt x="339175" y="15739"/>
                </a:lnTo>
                <a:lnTo>
                  <a:pt x="378347" y="34346"/>
                </a:lnTo>
                <a:lnTo>
                  <a:pt x="413445" y="59162"/>
                </a:lnTo>
                <a:lnTo>
                  <a:pt x="443757" y="89474"/>
                </a:lnTo>
                <a:lnTo>
                  <a:pt x="468573" y="124572"/>
                </a:lnTo>
                <a:lnTo>
                  <a:pt x="487180" y="163744"/>
                </a:lnTo>
                <a:lnTo>
                  <a:pt x="498866" y="206277"/>
                </a:lnTo>
                <a:lnTo>
                  <a:pt x="502920" y="251459"/>
                </a:lnTo>
                <a:close/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67058" y="936250"/>
            <a:ext cx="194043" cy="194043"/>
          </a:xfrm>
          <a:prstGeom prst="rect">
            <a:avLst/>
          </a:prstGeom>
        </p:spPr>
      </p:pic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078738" y="936250"/>
            <a:ext cx="194043" cy="194043"/>
          </a:xfrm>
          <a:prstGeom prst="rect">
            <a:avLst/>
          </a:prstGeom>
        </p:spPr>
      </p:pic>
      <p:pic>
        <p:nvPicPr>
          <p:cNvPr id="5" name="object 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090418" y="936250"/>
            <a:ext cx="194043" cy="194043"/>
          </a:xfrm>
          <a:prstGeom prst="rect">
            <a:avLst/>
          </a:prstGeom>
        </p:spPr>
      </p:pic>
      <p:sp>
        <p:nvSpPr>
          <p:cNvPr id="6" name="object 6" descr=""/>
          <p:cNvSpPr/>
          <p:nvPr/>
        </p:nvSpPr>
        <p:spPr>
          <a:xfrm>
            <a:off x="2133600" y="1221994"/>
            <a:ext cx="0" cy="628650"/>
          </a:xfrm>
          <a:custGeom>
            <a:avLst/>
            <a:gdLst/>
            <a:ahLst/>
            <a:cxnLst/>
            <a:rect l="l" t="t" r="r" b="b"/>
            <a:pathLst>
              <a:path w="0" h="628650">
                <a:moveTo>
                  <a:pt x="0" y="0"/>
                </a:moveTo>
                <a:lnTo>
                  <a:pt x="0" y="62865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4145279" y="1221994"/>
            <a:ext cx="0" cy="628650"/>
          </a:xfrm>
          <a:custGeom>
            <a:avLst/>
            <a:gdLst/>
            <a:ahLst/>
            <a:cxnLst/>
            <a:rect l="l" t="t" r="r" b="b"/>
            <a:pathLst>
              <a:path w="0" h="628650">
                <a:moveTo>
                  <a:pt x="0" y="0"/>
                </a:moveTo>
                <a:lnTo>
                  <a:pt x="0" y="62865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8" name="object 8" descr=""/>
          <p:cNvGrpSpPr/>
          <p:nvPr/>
        </p:nvGrpSpPr>
        <p:grpSpPr>
          <a:xfrm>
            <a:off x="1878996" y="1221994"/>
            <a:ext cx="4558030" cy="869950"/>
            <a:chOff x="1878996" y="1221994"/>
            <a:chExt cx="4558030" cy="869950"/>
          </a:xfrm>
        </p:grpSpPr>
        <p:sp>
          <p:nvSpPr>
            <p:cNvPr id="9" name="object 9" descr=""/>
            <p:cNvSpPr/>
            <p:nvPr/>
          </p:nvSpPr>
          <p:spPr>
            <a:xfrm>
              <a:off x="6156960" y="1221994"/>
              <a:ext cx="0" cy="628650"/>
            </a:xfrm>
            <a:custGeom>
              <a:avLst/>
              <a:gdLst/>
              <a:ahLst/>
              <a:cxnLst/>
              <a:rect l="l" t="t" r="r" b="b"/>
              <a:pathLst>
                <a:path w="0" h="628650">
                  <a:moveTo>
                    <a:pt x="0" y="0"/>
                  </a:moveTo>
                  <a:lnTo>
                    <a:pt x="0" y="62865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882139" y="1536319"/>
              <a:ext cx="4526280" cy="426720"/>
            </a:xfrm>
            <a:custGeom>
              <a:avLst/>
              <a:gdLst/>
              <a:ahLst/>
              <a:cxnLst/>
              <a:rect l="l" t="t" r="r" b="b"/>
              <a:pathLst>
                <a:path w="4526280" h="426719">
                  <a:moveTo>
                    <a:pt x="0" y="0"/>
                  </a:moveTo>
                  <a:lnTo>
                    <a:pt x="4526280" y="0"/>
                  </a:lnTo>
                  <a:lnTo>
                    <a:pt x="4526280" y="326059"/>
                  </a:lnTo>
                </a:path>
                <a:path w="4526280" h="426719">
                  <a:moveTo>
                    <a:pt x="4526280" y="326059"/>
                  </a:moveTo>
                  <a:lnTo>
                    <a:pt x="4526280" y="426643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6383274" y="1862378"/>
              <a:ext cx="50800" cy="100965"/>
            </a:xfrm>
            <a:custGeom>
              <a:avLst/>
              <a:gdLst/>
              <a:ahLst/>
              <a:cxnLst/>
              <a:rect l="l" t="t" r="r" b="b"/>
              <a:pathLst>
                <a:path w="50800" h="100964">
                  <a:moveTo>
                    <a:pt x="50291" y="0"/>
                  </a:moveTo>
                  <a:lnTo>
                    <a:pt x="0" y="0"/>
                  </a:lnTo>
                  <a:lnTo>
                    <a:pt x="25146" y="100583"/>
                  </a:lnTo>
                  <a:lnTo>
                    <a:pt x="5029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6383274" y="1862378"/>
              <a:ext cx="50800" cy="100965"/>
            </a:xfrm>
            <a:custGeom>
              <a:avLst/>
              <a:gdLst/>
              <a:ahLst/>
              <a:cxnLst/>
              <a:rect l="l" t="t" r="r" b="b"/>
              <a:pathLst>
                <a:path w="50800" h="100964">
                  <a:moveTo>
                    <a:pt x="0" y="0"/>
                  </a:moveTo>
                  <a:lnTo>
                    <a:pt x="25146" y="100583"/>
                  </a:lnTo>
                  <a:lnTo>
                    <a:pt x="50291" y="0"/>
                  </a:lnTo>
                  <a:lnTo>
                    <a:pt x="0" y="0"/>
                  </a:lnTo>
                  <a:close/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4145279" y="1724913"/>
              <a:ext cx="251460" cy="363855"/>
            </a:xfrm>
            <a:custGeom>
              <a:avLst/>
              <a:gdLst/>
              <a:ahLst/>
              <a:cxnLst/>
              <a:rect l="l" t="t" r="r" b="b"/>
              <a:pathLst>
                <a:path w="251460" h="363855">
                  <a:moveTo>
                    <a:pt x="0" y="0"/>
                  </a:moveTo>
                  <a:lnTo>
                    <a:pt x="251460" y="0"/>
                  </a:lnTo>
                  <a:lnTo>
                    <a:pt x="251460" y="263194"/>
                  </a:lnTo>
                </a:path>
                <a:path w="251460" h="363855">
                  <a:moveTo>
                    <a:pt x="251460" y="263194"/>
                  </a:moveTo>
                  <a:lnTo>
                    <a:pt x="251460" y="36377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4371594" y="1988108"/>
              <a:ext cx="50800" cy="100965"/>
            </a:xfrm>
            <a:custGeom>
              <a:avLst/>
              <a:gdLst/>
              <a:ahLst/>
              <a:cxnLst/>
              <a:rect l="l" t="t" r="r" b="b"/>
              <a:pathLst>
                <a:path w="50800" h="100964">
                  <a:moveTo>
                    <a:pt x="50291" y="0"/>
                  </a:moveTo>
                  <a:lnTo>
                    <a:pt x="0" y="0"/>
                  </a:lnTo>
                  <a:lnTo>
                    <a:pt x="25145" y="100584"/>
                  </a:lnTo>
                  <a:lnTo>
                    <a:pt x="5029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4371594" y="1988108"/>
              <a:ext cx="50800" cy="100965"/>
            </a:xfrm>
            <a:custGeom>
              <a:avLst/>
              <a:gdLst/>
              <a:ahLst/>
              <a:cxnLst/>
              <a:rect l="l" t="t" r="r" b="b"/>
              <a:pathLst>
                <a:path w="50800" h="100964">
                  <a:moveTo>
                    <a:pt x="0" y="0"/>
                  </a:moveTo>
                  <a:lnTo>
                    <a:pt x="25145" y="100584"/>
                  </a:lnTo>
                  <a:lnTo>
                    <a:pt x="50291" y="0"/>
                  </a:lnTo>
                  <a:lnTo>
                    <a:pt x="0" y="0"/>
                  </a:lnTo>
                  <a:close/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2120900" y="957832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132579" y="957832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6144259" y="957832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pic>
        <p:nvPicPr>
          <p:cNvPr id="19" name="object 19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501806" y="1470310"/>
            <a:ext cx="257746" cy="132016"/>
          </a:xfrm>
          <a:prstGeom prst="rect">
            <a:avLst/>
          </a:prstGeom>
        </p:spPr>
      </p:pic>
      <p:sp>
        <p:nvSpPr>
          <p:cNvPr id="20" name="object 20" descr=""/>
          <p:cNvSpPr txBox="1"/>
          <p:nvPr/>
        </p:nvSpPr>
        <p:spPr>
          <a:xfrm>
            <a:off x="2710688" y="2349305"/>
            <a:ext cx="23926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5.4: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el´ectrica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nodos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276703" y="2954426"/>
            <a:ext cx="454659" cy="554990"/>
          </a:xfrm>
          <a:prstGeom prst="rect">
            <a:avLst/>
          </a:prstGeom>
          <a:ln w="6096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86995">
              <a:lnSpc>
                <a:spcPts val="1270"/>
              </a:lnSpc>
            </a:pPr>
            <a:r>
              <a:rPr dirty="0" sz="1200" spc="120">
                <a:latin typeface="Calibri"/>
                <a:cs typeface="Calibri"/>
              </a:rPr>
              <a:t>Δ</a:t>
            </a:r>
            <a:r>
              <a:rPr dirty="0" sz="1200" spc="120" i="1">
                <a:latin typeface="Calibri"/>
                <a:cs typeface="Calibri"/>
              </a:rPr>
              <a:t>P</a:t>
            </a:r>
            <a:r>
              <a:rPr dirty="0" baseline="-13888" sz="1200" spc="179">
                <a:latin typeface="Calibri"/>
                <a:cs typeface="Calibri"/>
              </a:rPr>
              <a:t>1</a:t>
            </a:r>
            <a:endParaRPr baseline="-13888" sz="1200">
              <a:latin typeface="Calibri"/>
              <a:cs typeface="Calibri"/>
            </a:endParaRPr>
          </a:p>
          <a:p>
            <a:pPr marL="86995" marR="85725">
              <a:lnSpc>
                <a:spcPct val="100000"/>
              </a:lnSpc>
              <a:spcBef>
                <a:spcPts val="10"/>
              </a:spcBef>
            </a:pPr>
            <a:r>
              <a:rPr dirty="0" sz="1200" spc="120">
                <a:latin typeface="Calibri"/>
                <a:cs typeface="Calibri"/>
              </a:rPr>
              <a:t>Δ</a:t>
            </a:r>
            <a:r>
              <a:rPr dirty="0" sz="1200" spc="120" i="1">
                <a:latin typeface="Calibri"/>
                <a:cs typeface="Calibri"/>
              </a:rPr>
              <a:t>P</a:t>
            </a:r>
            <a:r>
              <a:rPr dirty="0" baseline="-13888" sz="1200" spc="179">
                <a:latin typeface="Calibri"/>
                <a:cs typeface="Calibri"/>
              </a:rPr>
              <a:t>2 </a:t>
            </a:r>
            <a:r>
              <a:rPr dirty="0" sz="1200" spc="120">
                <a:latin typeface="Calibri"/>
                <a:cs typeface="Calibri"/>
              </a:rPr>
              <a:t>Δ</a:t>
            </a:r>
            <a:r>
              <a:rPr dirty="0" sz="1200" spc="120" i="1">
                <a:latin typeface="Calibri"/>
                <a:cs typeface="Calibri"/>
              </a:rPr>
              <a:t>P</a:t>
            </a:r>
            <a:r>
              <a:rPr dirty="0" baseline="-13888" sz="1200" spc="179">
                <a:latin typeface="Calibri"/>
                <a:cs typeface="Calibri"/>
              </a:rPr>
              <a:t>3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276703" y="3509161"/>
            <a:ext cx="454659" cy="556260"/>
          </a:xfrm>
          <a:prstGeom prst="rect">
            <a:avLst/>
          </a:prstGeom>
          <a:ln w="6096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76200">
              <a:lnSpc>
                <a:spcPts val="1285"/>
              </a:lnSpc>
            </a:pPr>
            <a:r>
              <a:rPr dirty="0" sz="1200" spc="114">
                <a:latin typeface="Calibri"/>
                <a:cs typeface="Calibri"/>
              </a:rPr>
              <a:t>Δ</a:t>
            </a:r>
            <a:r>
              <a:rPr dirty="0" sz="1200" spc="114" i="1">
                <a:latin typeface="Calibri"/>
                <a:cs typeface="Calibri"/>
              </a:rPr>
              <a:t>Q</a:t>
            </a:r>
            <a:r>
              <a:rPr dirty="0" baseline="-13888" sz="1200" spc="172">
                <a:latin typeface="Calibri"/>
                <a:cs typeface="Calibri"/>
              </a:rPr>
              <a:t>1</a:t>
            </a:r>
            <a:endParaRPr baseline="-13888" sz="1200">
              <a:latin typeface="Calibri"/>
              <a:cs typeface="Calibri"/>
            </a:endParaRPr>
          </a:p>
          <a:p>
            <a:pPr marL="76200" marR="75565">
              <a:lnSpc>
                <a:spcPct val="100000"/>
              </a:lnSpc>
            </a:pPr>
            <a:r>
              <a:rPr dirty="0" sz="1200" spc="114">
                <a:latin typeface="Calibri"/>
                <a:cs typeface="Calibri"/>
              </a:rPr>
              <a:t>Δ</a:t>
            </a:r>
            <a:r>
              <a:rPr dirty="0" sz="1200" spc="114" i="1">
                <a:latin typeface="Calibri"/>
                <a:cs typeface="Calibri"/>
              </a:rPr>
              <a:t>Q</a:t>
            </a:r>
            <a:r>
              <a:rPr dirty="0" baseline="-13888" sz="1200" spc="172">
                <a:latin typeface="Calibri"/>
                <a:cs typeface="Calibri"/>
              </a:rPr>
              <a:t>2 </a:t>
            </a:r>
            <a:r>
              <a:rPr dirty="0" sz="1200" spc="114">
                <a:latin typeface="Calibri"/>
                <a:cs typeface="Calibri"/>
              </a:rPr>
              <a:t>Δ</a:t>
            </a:r>
            <a:r>
              <a:rPr dirty="0" sz="1200" spc="114" i="1">
                <a:latin typeface="Calibri"/>
                <a:cs typeface="Calibri"/>
              </a:rPr>
              <a:t>Q</a:t>
            </a:r>
            <a:r>
              <a:rPr dirty="0" baseline="-13888" sz="1200" spc="172">
                <a:latin typeface="Calibri"/>
                <a:cs typeface="Calibri"/>
              </a:rPr>
              <a:t>3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759455" y="3384102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372611" y="3372229"/>
            <a:ext cx="2235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-25" i="1">
                <a:latin typeface="Calibri"/>
                <a:cs typeface="Calibri"/>
              </a:rPr>
              <a:t>δθ</a:t>
            </a:r>
            <a:r>
              <a:rPr dirty="0" baseline="-9259" sz="900" spc="-37">
                <a:latin typeface="Calibri"/>
                <a:cs typeface="Calibri"/>
              </a:rPr>
              <a:t>2</a:t>
            </a:r>
            <a:endParaRPr baseline="-9259" sz="9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742944" y="3372229"/>
            <a:ext cx="2235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-25" i="1">
                <a:latin typeface="Calibri"/>
                <a:cs typeface="Calibri"/>
              </a:rPr>
              <a:t>δθ</a:t>
            </a:r>
            <a:r>
              <a:rPr dirty="0" baseline="-9259" sz="900" spc="-37">
                <a:latin typeface="Calibri"/>
                <a:cs typeface="Calibri"/>
              </a:rPr>
              <a:t>3</a:t>
            </a:r>
            <a:endParaRPr baseline="-9259" sz="900">
              <a:latin typeface="Calibri"/>
              <a:cs typeface="Calibri"/>
            </a:endParaRPr>
          </a:p>
        </p:txBody>
      </p:sp>
      <p:graphicFrame>
        <p:nvGraphicFramePr>
          <p:cNvPr id="26" name="object 26" descr=""/>
          <p:cNvGraphicFramePr>
            <a:graphicFrameLocks noGrp="1"/>
          </p:cNvGraphicFramePr>
          <p:nvPr/>
        </p:nvGraphicFramePr>
        <p:xfrm>
          <a:off x="2927451" y="2904134"/>
          <a:ext cx="2308860" cy="12026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7665"/>
                <a:gridCol w="370840"/>
                <a:gridCol w="373380"/>
                <a:gridCol w="367665"/>
                <a:gridCol w="370839"/>
                <a:gridCol w="374650"/>
              </a:tblGrid>
              <a:tr h="107314">
                <a:tc>
                  <a:txBody>
                    <a:bodyPr/>
                    <a:lstStyle/>
                    <a:p>
                      <a:pPr algn="ctr">
                        <a:lnSpc>
                          <a:spcPts val="735"/>
                        </a:lnSpc>
                      </a:pPr>
                      <a:r>
                        <a:rPr dirty="0" u="sng" sz="800" spc="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δP</a:t>
                      </a:r>
                      <a:r>
                        <a:rPr dirty="0" u="sng" baseline="-9259" sz="900" spc="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1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735"/>
                        </a:lnSpc>
                      </a:pPr>
                      <a:r>
                        <a:rPr dirty="0" u="sng" sz="800" spc="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δP</a:t>
                      </a:r>
                      <a:r>
                        <a:rPr dirty="0" u="sng" baseline="-9259" sz="900" spc="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1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35"/>
                        </a:lnSpc>
                      </a:pPr>
                      <a:r>
                        <a:rPr dirty="0" u="sng" sz="800" spc="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δP</a:t>
                      </a:r>
                      <a:r>
                        <a:rPr dirty="0" u="sng" baseline="-9259" sz="900" spc="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1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735"/>
                        </a:lnSpc>
                      </a:pPr>
                      <a:r>
                        <a:rPr dirty="0" u="sng" sz="800" spc="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δP</a:t>
                      </a:r>
                      <a:r>
                        <a:rPr dirty="0" u="sng" baseline="-9259" sz="900" spc="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1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196215">
                <a:tc>
                  <a:txBody>
                    <a:bodyPr/>
                    <a:lstStyle/>
                    <a:p>
                      <a:pPr marL="99060" marR="95250" indent="8890">
                        <a:lnSpc>
                          <a:spcPct val="68800"/>
                        </a:lnSpc>
                        <a:spcBef>
                          <a:spcPts val="110"/>
                        </a:spcBef>
                      </a:pPr>
                      <a:r>
                        <a:rPr dirty="0" sz="800" spc="-25" i="1">
                          <a:latin typeface="Calibri"/>
                          <a:cs typeface="Calibri"/>
                        </a:rPr>
                        <a:t>δθ</a:t>
                      </a:r>
                      <a:r>
                        <a:rPr dirty="0" baseline="-9259" sz="900" spc="-37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baseline="-9259" sz="900" spc="75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u="sng" sz="800" spc="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δP</a:t>
                      </a:r>
                      <a:r>
                        <a:rPr dirty="0" u="sng" baseline="-9259" sz="900" spc="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2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1397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102870" marR="94615" indent="8890">
                        <a:lnSpc>
                          <a:spcPct val="68800"/>
                        </a:lnSpc>
                        <a:spcBef>
                          <a:spcPts val="110"/>
                        </a:spcBef>
                      </a:pPr>
                      <a:r>
                        <a:rPr dirty="0" sz="800" spc="-25" i="1">
                          <a:latin typeface="Calibri"/>
                          <a:cs typeface="Calibri"/>
                        </a:rPr>
                        <a:t>δθ</a:t>
                      </a:r>
                      <a:r>
                        <a:rPr dirty="0" baseline="-9259" sz="900" spc="-37">
                          <a:latin typeface="Calibri"/>
                          <a:cs typeface="Calibri"/>
                        </a:rPr>
                        <a:t>2</a:t>
                      </a:r>
                      <a:r>
                        <a:rPr dirty="0" baseline="-9259" sz="900" spc="75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u="sng" sz="800" spc="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δP</a:t>
                      </a:r>
                      <a:r>
                        <a:rPr dirty="0" u="sng" baseline="-9259" sz="900" spc="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2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1397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dirty="0" u="sng" sz="800" spc="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δP</a:t>
                      </a:r>
                      <a:r>
                        <a:rPr dirty="0" u="sng" baseline="-9259" sz="900" spc="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2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60325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99060" marR="95250" indent="2540">
                        <a:lnSpc>
                          <a:spcPct val="68800"/>
                        </a:lnSpc>
                        <a:spcBef>
                          <a:spcPts val="110"/>
                        </a:spcBef>
                      </a:pPr>
                      <a:r>
                        <a:rPr dirty="0" sz="800" spc="-25" i="1">
                          <a:latin typeface="Calibri"/>
                          <a:cs typeface="Calibri"/>
                        </a:rPr>
                        <a:t>δV</a:t>
                      </a:r>
                      <a:r>
                        <a:rPr dirty="0" baseline="-9259" sz="900" spc="-37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baseline="-9259" sz="900" spc="75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u="sng" sz="800" spc="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δP</a:t>
                      </a:r>
                      <a:r>
                        <a:rPr dirty="0" u="sng" baseline="-9259" sz="900" spc="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2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1397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102870" marR="94615" indent="2540">
                        <a:lnSpc>
                          <a:spcPct val="68800"/>
                        </a:lnSpc>
                        <a:spcBef>
                          <a:spcPts val="110"/>
                        </a:spcBef>
                      </a:pPr>
                      <a:r>
                        <a:rPr dirty="0" sz="800" spc="-25" i="1">
                          <a:latin typeface="Calibri"/>
                          <a:cs typeface="Calibri"/>
                        </a:rPr>
                        <a:t>δV</a:t>
                      </a:r>
                      <a:r>
                        <a:rPr dirty="0" baseline="-9259" sz="900" spc="-37">
                          <a:latin typeface="Calibri"/>
                          <a:cs typeface="Calibri"/>
                        </a:rPr>
                        <a:t>2</a:t>
                      </a:r>
                      <a:r>
                        <a:rPr dirty="0" baseline="-9259" sz="900" spc="75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u="sng" sz="800" spc="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δP</a:t>
                      </a:r>
                      <a:r>
                        <a:rPr dirty="0" u="sng" baseline="-9259" sz="900" spc="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2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1397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dirty="0" u="sng" sz="800" spc="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δP</a:t>
                      </a:r>
                      <a:r>
                        <a:rPr dirty="0" u="sng" baseline="-9259" sz="900" spc="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2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60325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96215">
                <a:tc>
                  <a:txBody>
                    <a:bodyPr/>
                    <a:lstStyle/>
                    <a:p>
                      <a:pPr algn="ctr">
                        <a:lnSpc>
                          <a:spcPts val="775"/>
                        </a:lnSpc>
                      </a:pPr>
                      <a:r>
                        <a:rPr dirty="0" sz="800" spc="-25" i="1">
                          <a:latin typeface="Calibri"/>
                          <a:cs typeface="Calibri"/>
                        </a:rPr>
                        <a:t>δθ</a:t>
                      </a:r>
                      <a:r>
                        <a:rPr dirty="0" baseline="-9259" sz="900" spc="-37">
                          <a:latin typeface="Calibri"/>
                          <a:cs typeface="Calibri"/>
                        </a:rPr>
                        <a:t>1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102870" marR="94615" indent="8890">
                        <a:lnSpc>
                          <a:spcPct val="68700"/>
                        </a:lnSpc>
                        <a:spcBef>
                          <a:spcPts val="115"/>
                        </a:spcBef>
                      </a:pPr>
                      <a:r>
                        <a:rPr dirty="0" sz="800" spc="-25" i="1">
                          <a:latin typeface="Calibri"/>
                          <a:cs typeface="Calibri"/>
                        </a:rPr>
                        <a:t>δθ</a:t>
                      </a:r>
                      <a:r>
                        <a:rPr dirty="0" baseline="-9259" sz="900" spc="-37">
                          <a:latin typeface="Calibri"/>
                          <a:cs typeface="Calibri"/>
                        </a:rPr>
                        <a:t>2</a:t>
                      </a:r>
                      <a:r>
                        <a:rPr dirty="0" baseline="-9259" sz="900" spc="75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u="sng" sz="800" spc="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δP</a:t>
                      </a:r>
                      <a:r>
                        <a:rPr dirty="0" u="sng" baseline="-9259" sz="900" spc="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3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14605"/>
                </a:tc>
                <a:tc>
                  <a:txBody>
                    <a:bodyPr/>
                    <a:lstStyle/>
                    <a:p>
                      <a:pPr marL="102235" marR="97790" indent="8890">
                        <a:lnSpc>
                          <a:spcPct val="68700"/>
                        </a:lnSpc>
                        <a:spcBef>
                          <a:spcPts val="115"/>
                        </a:spcBef>
                      </a:pPr>
                      <a:r>
                        <a:rPr dirty="0" sz="800" spc="-25" i="1">
                          <a:latin typeface="Calibri"/>
                          <a:cs typeface="Calibri"/>
                        </a:rPr>
                        <a:t>δθ</a:t>
                      </a:r>
                      <a:r>
                        <a:rPr dirty="0" baseline="-9259" sz="900" spc="-37">
                          <a:latin typeface="Calibri"/>
                          <a:cs typeface="Calibri"/>
                        </a:rPr>
                        <a:t>3</a:t>
                      </a:r>
                      <a:r>
                        <a:rPr dirty="0" baseline="-9259" sz="900" spc="75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u="sng" sz="800" spc="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δP</a:t>
                      </a:r>
                      <a:r>
                        <a:rPr dirty="0" u="sng" baseline="-9259" sz="900" spc="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3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14605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75"/>
                        </a:lnSpc>
                      </a:pPr>
                      <a:r>
                        <a:rPr dirty="0" sz="800" spc="-25" i="1">
                          <a:latin typeface="Calibri"/>
                          <a:cs typeface="Calibri"/>
                        </a:rPr>
                        <a:t>δV</a:t>
                      </a:r>
                      <a:r>
                        <a:rPr dirty="0" baseline="-9259" sz="900" spc="-37">
                          <a:latin typeface="Calibri"/>
                          <a:cs typeface="Calibri"/>
                        </a:rPr>
                        <a:t>1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102870" marR="94615" indent="2540">
                        <a:lnSpc>
                          <a:spcPct val="68700"/>
                        </a:lnSpc>
                        <a:spcBef>
                          <a:spcPts val="115"/>
                        </a:spcBef>
                      </a:pPr>
                      <a:r>
                        <a:rPr dirty="0" sz="800" spc="-25" i="1">
                          <a:latin typeface="Calibri"/>
                          <a:cs typeface="Calibri"/>
                        </a:rPr>
                        <a:t>δV</a:t>
                      </a:r>
                      <a:r>
                        <a:rPr dirty="0" baseline="-9259" sz="900" spc="-37">
                          <a:latin typeface="Calibri"/>
                          <a:cs typeface="Calibri"/>
                        </a:rPr>
                        <a:t>2</a:t>
                      </a:r>
                      <a:r>
                        <a:rPr dirty="0" baseline="-9259" sz="900" spc="75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u="sng" sz="800" spc="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δP</a:t>
                      </a:r>
                      <a:r>
                        <a:rPr dirty="0" u="sng" baseline="-9259" sz="900" spc="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3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14605"/>
                </a:tc>
                <a:tc>
                  <a:txBody>
                    <a:bodyPr/>
                    <a:lstStyle/>
                    <a:p>
                      <a:pPr marL="102235" marR="99695" indent="2540">
                        <a:lnSpc>
                          <a:spcPct val="68700"/>
                        </a:lnSpc>
                        <a:spcBef>
                          <a:spcPts val="115"/>
                        </a:spcBef>
                      </a:pPr>
                      <a:r>
                        <a:rPr dirty="0" sz="800" spc="-25" i="1">
                          <a:latin typeface="Calibri"/>
                          <a:cs typeface="Calibri"/>
                        </a:rPr>
                        <a:t>δV</a:t>
                      </a:r>
                      <a:r>
                        <a:rPr dirty="0" baseline="-9259" sz="900" spc="-37">
                          <a:latin typeface="Calibri"/>
                          <a:cs typeface="Calibri"/>
                        </a:rPr>
                        <a:t>3</a:t>
                      </a:r>
                      <a:r>
                        <a:rPr dirty="0" baseline="-9259" sz="900" spc="75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u="sng" sz="800" spc="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δP</a:t>
                      </a:r>
                      <a:r>
                        <a:rPr dirty="0" u="sng" baseline="-9259" sz="900" spc="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3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14605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933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635"/>
                        </a:lnSpc>
                      </a:pPr>
                      <a:r>
                        <a:rPr dirty="0" sz="800" spc="-25" i="1">
                          <a:latin typeface="Calibri"/>
                          <a:cs typeface="Calibri"/>
                        </a:rPr>
                        <a:t>δV</a:t>
                      </a:r>
                      <a:r>
                        <a:rPr dirty="0" baseline="-9259" sz="900" spc="-37">
                          <a:latin typeface="Calibri"/>
                          <a:cs typeface="Calibri"/>
                        </a:rPr>
                        <a:t>2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35"/>
                        </a:lnSpc>
                      </a:pPr>
                      <a:r>
                        <a:rPr dirty="0" sz="800" spc="-25" i="1">
                          <a:latin typeface="Calibri"/>
                          <a:cs typeface="Calibri"/>
                        </a:rPr>
                        <a:t>δV</a:t>
                      </a:r>
                      <a:r>
                        <a:rPr dirty="0" baseline="-9259" sz="900" spc="-37">
                          <a:latin typeface="Calibri"/>
                          <a:cs typeface="Calibri"/>
                        </a:rPr>
                        <a:t>3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09855">
                <a:tc>
                  <a:txBody>
                    <a:bodyPr/>
                    <a:lstStyle/>
                    <a:p>
                      <a:pPr algn="ctr">
                        <a:lnSpc>
                          <a:spcPts val="735"/>
                        </a:lnSpc>
                      </a:pPr>
                      <a:r>
                        <a:rPr dirty="0" u="sng" sz="800" spc="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δQ</a:t>
                      </a:r>
                      <a:r>
                        <a:rPr dirty="0" baseline="-9259" sz="900" spc="37">
                          <a:latin typeface="Calibri"/>
                          <a:cs typeface="Calibri"/>
                        </a:rPr>
                        <a:t>1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35"/>
                        </a:lnSpc>
                      </a:pPr>
                      <a:r>
                        <a:rPr dirty="0" u="sng" sz="800" spc="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δQ</a:t>
                      </a:r>
                      <a:r>
                        <a:rPr dirty="0" u="sng" baseline="-9259" sz="900" spc="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1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35"/>
                        </a:lnSpc>
                      </a:pPr>
                      <a:r>
                        <a:rPr dirty="0" u="sng" sz="800" spc="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δQ</a:t>
                      </a:r>
                      <a:r>
                        <a:rPr dirty="0" u="sng" baseline="-9259" sz="900" spc="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1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35"/>
                        </a:lnSpc>
                      </a:pPr>
                      <a:r>
                        <a:rPr dirty="0" u="sng" sz="800" spc="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δQ</a:t>
                      </a:r>
                      <a:r>
                        <a:rPr dirty="0" u="sng" baseline="-9259" sz="900" spc="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1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100965">
                <a:tc>
                  <a:txBody>
                    <a:bodyPr/>
                    <a:lstStyle/>
                    <a:p>
                      <a:pPr algn="ctr">
                        <a:lnSpc>
                          <a:spcPts val="700"/>
                        </a:lnSpc>
                      </a:pPr>
                      <a:r>
                        <a:rPr dirty="0" sz="800" spc="-25" i="1">
                          <a:latin typeface="Calibri"/>
                          <a:cs typeface="Calibri"/>
                        </a:rPr>
                        <a:t>δθ</a:t>
                      </a:r>
                      <a:r>
                        <a:rPr dirty="0" baseline="-9259" sz="900" spc="-37">
                          <a:latin typeface="Calibri"/>
                          <a:cs typeface="Calibri"/>
                        </a:rPr>
                        <a:t>1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00"/>
                        </a:lnSpc>
                      </a:pPr>
                      <a:r>
                        <a:rPr dirty="0" sz="800" spc="-25" i="1">
                          <a:latin typeface="Calibri"/>
                          <a:cs typeface="Calibri"/>
                        </a:rPr>
                        <a:t>δθ</a:t>
                      </a:r>
                      <a:r>
                        <a:rPr dirty="0" baseline="-9259" sz="900" spc="-37">
                          <a:latin typeface="Calibri"/>
                          <a:cs typeface="Calibri"/>
                        </a:rPr>
                        <a:t>2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00"/>
                        </a:lnSpc>
                      </a:pPr>
                      <a:r>
                        <a:rPr dirty="0" sz="800" spc="-25" i="1">
                          <a:latin typeface="Calibri"/>
                          <a:cs typeface="Calibri"/>
                        </a:rPr>
                        <a:t>δV</a:t>
                      </a:r>
                      <a:r>
                        <a:rPr dirty="0" baseline="-9259" sz="900" spc="-37">
                          <a:latin typeface="Calibri"/>
                          <a:cs typeface="Calibri"/>
                        </a:rPr>
                        <a:t>1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00"/>
                        </a:lnSpc>
                      </a:pPr>
                      <a:r>
                        <a:rPr dirty="0" sz="800" spc="-25" i="1">
                          <a:latin typeface="Calibri"/>
                          <a:cs typeface="Calibri"/>
                        </a:rPr>
                        <a:t>δV</a:t>
                      </a:r>
                      <a:r>
                        <a:rPr dirty="0" baseline="-9259" sz="900" spc="-37">
                          <a:latin typeface="Calibri"/>
                          <a:cs typeface="Calibri"/>
                        </a:rPr>
                        <a:t>2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00965">
                <a:tc>
                  <a:txBody>
                    <a:bodyPr/>
                    <a:lstStyle/>
                    <a:p>
                      <a:pPr algn="ctr">
                        <a:lnSpc>
                          <a:spcPts val="665"/>
                        </a:lnSpc>
                      </a:pPr>
                      <a:r>
                        <a:rPr dirty="0" u="sng" sz="800" spc="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δQ</a:t>
                      </a:r>
                      <a:r>
                        <a:rPr dirty="0" u="sng" baseline="-9259" sz="900" spc="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2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65"/>
                        </a:lnSpc>
                      </a:pPr>
                      <a:r>
                        <a:rPr dirty="0" u="sng" sz="800" spc="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δQ</a:t>
                      </a:r>
                      <a:r>
                        <a:rPr dirty="0" u="sng" baseline="-9259" sz="900" spc="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2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65"/>
                        </a:lnSpc>
                      </a:pPr>
                      <a:r>
                        <a:rPr dirty="0" u="sng" sz="800" spc="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δQ</a:t>
                      </a:r>
                      <a:r>
                        <a:rPr dirty="0" u="sng" baseline="-9259" sz="900" spc="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2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65"/>
                        </a:lnSpc>
                      </a:pPr>
                      <a:r>
                        <a:rPr dirty="0" u="sng" sz="800" spc="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δQ</a:t>
                      </a:r>
                      <a:r>
                        <a:rPr dirty="0" u="sng" baseline="-9259" sz="900" spc="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2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65"/>
                        </a:lnSpc>
                      </a:pPr>
                      <a:r>
                        <a:rPr dirty="0" u="sng" sz="800" spc="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δQ</a:t>
                      </a:r>
                      <a:r>
                        <a:rPr dirty="0" u="sng" baseline="-9259" sz="900" spc="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2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65"/>
                        </a:lnSpc>
                      </a:pPr>
                      <a:r>
                        <a:rPr dirty="0" u="sng" sz="800" spc="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δQ</a:t>
                      </a:r>
                      <a:r>
                        <a:rPr dirty="0" u="sng" baseline="-9259" sz="900" spc="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2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00330">
                <a:tc>
                  <a:txBody>
                    <a:bodyPr/>
                    <a:lstStyle/>
                    <a:p>
                      <a:pPr algn="ctr">
                        <a:lnSpc>
                          <a:spcPts val="690"/>
                        </a:lnSpc>
                      </a:pPr>
                      <a:r>
                        <a:rPr dirty="0" sz="800" spc="-25" i="1">
                          <a:latin typeface="Calibri"/>
                          <a:cs typeface="Calibri"/>
                        </a:rPr>
                        <a:t>δθ</a:t>
                      </a:r>
                      <a:r>
                        <a:rPr dirty="0" baseline="-9259" sz="900" spc="-37">
                          <a:latin typeface="Calibri"/>
                          <a:cs typeface="Calibri"/>
                        </a:rPr>
                        <a:t>1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90"/>
                        </a:lnSpc>
                      </a:pPr>
                      <a:r>
                        <a:rPr dirty="0" sz="800" spc="-25" i="1">
                          <a:latin typeface="Calibri"/>
                          <a:cs typeface="Calibri"/>
                        </a:rPr>
                        <a:t>δθ</a:t>
                      </a:r>
                      <a:r>
                        <a:rPr dirty="0" baseline="-9259" sz="900" spc="-37">
                          <a:latin typeface="Calibri"/>
                          <a:cs typeface="Calibri"/>
                        </a:rPr>
                        <a:t>2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90"/>
                        </a:lnSpc>
                      </a:pPr>
                      <a:r>
                        <a:rPr dirty="0" sz="800" spc="-25" i="1">
                          <a:latin typeface="Calibri"/>
                          <a:cs typeface="Calibri"/>
                        </a:rPr>
                        <a:t>δθ</a:t>
                      </a:r>
                      <a:r>
                        <a:rPr dirty="0" baseline="-9259" sz="900" spc="-37">
                          <a:latin typeface="Calibri"/>
                          <a:cs typeface="Calibri"/>
                        </a:rPr>
                        <a:t>3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90"/>
                        </a:lnSpc>
                      </a:pPr>
                      <a:r>
                        <a:rPr dirty="0" sz="800" spc="-25" i="1">
                          <a:latin typeface="Calibri"/>
                          <a:cs typeface="Calibri"/>
                        </a:rPr>
                        <a:t>δV</a:t>
                      </a:r>
                      <a:r>
                        <a:rPr dirty="0" baseline="-9259" sz="900" spc="-37">
                          <a:latin typeface="Calibri"/>
                          <a:cs typeface="Calibri"/>
                        </a:rPr>
                        <a:t>1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90"/>
                        </a:lnSpc>
                      </a:pPr>
                      <a:r>
                        <a:rPr dirty="0" sz="800" spc="-25" i="1">
                          <a:latin typeface="Calibri"/>
                          <a:cs typeface="Calibri"/>
                        </a:rPr>
                        <a:t>δV</a:t>
                      </a:r>
                      <a:r>
                        <a:rPr dirty="0" baseline="-9259" sz="900" spc="-37">
                          <a:latin typeface="Calibri"/>
                          <a:cs typeface="Calibri"/>
                        </a:rPr>
                        <a:t>2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90"/>
                        </a:lnSpc>
                      </a:pPr>
                      <a:r>
                        <a:rPr dirty="0" sz="800" spc="-25" i="1">
                          <a:latin typeface="Calibri"/>
                          <a:cs typeface="Calibri"/>
                        </a:rPr>
                        <a:t>δV</a:t>
                      </a:r>
                      <a:r>
                        <a:rPr dirty="0" baseline="-9259" sz="900" spc="-37">
                          <a:latin typeface="Calibri"/>
                          <a:cs typeface="Calibri"/>
                        </a:rPr>
                        <a:t>3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003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60"/>
                        </a:lnSpc>
                      </a:pPr>
                      <a:r>
                        <a:rPr dirty="0" u="sng" sz="800" spc="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δQ</a:t>
                      </a:r>
                      <a:r>
                        <a:rPr dirty="0" u="sng" baseline="-9259" sz="900" spc="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3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60"/>
                        </a:lnSpc>
                      </a:pPr>
                      <a:r>
                        <a:rPr dirty="0" u="sng" sz="800" spc="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δQ</a:t>
                      </a:r>
                      <a:r>
                        <a:rPr dirty="0" u="sng" baseline="-9259" sz="900" spc="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3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60"/>
                        </a:lnSpc>
                      </a:pPr>
                      <a:r>
                        <a:rPr dirty="0" u="sng" sz="800" spc="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δQ</a:t>
                      </a:r>
                      <a:r>
                        <a:rPr dirty="0" u="sng" baseline="-9259" sz="900" spc="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3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60"/>
                        </a:lnSpc>
                      </a:pPr>
                      <a:r>
                        <a:rPr dirty="0" u="sng" sz="800" spc="25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δQ</a:t>
                      </a:r>
                      <a:r>
                        <a:rPr dirty="0" u="sng" baseline="-9259" sz="900" spc="37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3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9715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65"/>
                        </a:lnSpc>
                      </a:pPr>
                      <a:r>
                        <a:rPr dirty="0" sz="800" spc="-25" i="1">
                          <a:latin typeface="Calibri"/>
                          <a:cs typeface="Calibri"/>
                        </a:rPr>
                        <a:t>δθ</a:t>
                      </a:r>
                      <a:r>
                        <a:rPr dirty="0" baseline="-9259" sz="900" spc="-37">
                          <a:latin typeface="Calibri"/>
                          <a:cs typeface="Calibri"/>
                        </a:rPr>
                        <a:t>2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65"/>
                        </a:lnSpc>
                      </a:pPr>
                      <a:r>
                        <a:rPr dirty="0" sz="800" spc="-25" i="1">
                          <a:latin typeface="Calibri"/>
                          <a:cs typeface="Calibri"/>
                        </a:rPr>
                        <a:t>δθ</a:t>
                      </a:r>
                      <a:r>
                        <a:rPr dirty="0" baseline="-9259" sz="900" spc="-37">
                          <a:latin typeface="Calibri"/>
                          <a:cs typeface="Calibri"/>
                        </a:rPr>
                        <a:t>3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65"/>
                        </a:lnSpc>
                      </a:pPr>
                      <a:r>
                        <a:rPr dirty="0" sz="800" spc="-25" i="1">
                          <a:latin typeface="Calibri"/>
                          <a:cs typeface="Calibri"/>
                        </a:rPr>
                        <a:t>δV</a:t>
                      </a:r>
                      <a:r>
                        <a:rPr dirty="0" baseline="-9259" sz="900" spc="-37">
                          <a:latin typeface="Calibri"/>
                          <a:cs typeface="Calibri"/>
                        </a:rPr>
                        <a:t>2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65"/>
                        </a:lnSpc>
                      </a:pPr>
                      <a:r>
                        <a:rPr dirty="0" sz="800" spc="-25" i="1">
                          <a:latin typeface="Calibri"/>
                          <a:cs typeface="Calibri"/>
                        </a:rPr>
                        <a:t>δV</a:t>
                      </a:r>
                      <a:r>
                        <a:rPr dirty="0" baseline="-9259" sz="900" spc="-37">
                          <a:latin typeface="Calibri"/>
                          <a:cs typeface="Calibri"/>
                        </a:rPr>
                        <a:t>3</a:t>
                      </a:r>
                      <a:endParaRPr baseline="-9259"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27" name="object 27" descr=""/>
          <p:cNvSpPr txBox="1"/>
          <p:nvPr/>
        </p:nvSpPr>
        <p:spPr>
          <a:xfrm>
            <a:off x="5300319" y="2954426"/>
            <a:ext cx="422275" cy="554990"/>
          </a:xfrm>
          <a:prstGeom prst="rect">
            <a:avLst/>
          </a:prstGeom>
          <a:ln w="6096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83820">
              <a:lnSpc>
                <a:spcPts val="1270"/>
              </a:lnSpc>
            </a:pPr>
            <a:r>
              <a:rPr dirty="0" sz="1200" spc="30">
                <a:latin typeface="Calibri"/>
                <a:cs typeface="Calibri"/>
              </a:rPr>
              <a:t>Δ</a:t>
            </a:r>
            <a:r>
              <a:rPr dirty="0" sz="1200" spc="30" i="1">
                <a:latin typeface="Calibri"/>
                <a:cs typeface="Calibri"/>
              </a:rPr>
              <a:t>θ</a:t>
            </a:r>
            <a:r>
              <a:rPr dirty="0" baseline="-13888" sz="1200" spc="44">
                <a:latin typeface="Calibri"/>
                <a:cs typeface="Calibri"/>
              </a:rPr>
              <a:t>1</a:t>
            </a:r>
            <a:endParaRPr baseline="-13888" sz="1200">
              <a:latin typeface="Calibri"/>
              <a:cs typeface="Calibri"/>
            </a:endParaRPr>
          </a:p>
          <a:p>
            <a:pPr marL="83820" marR="84455">
              <a:lnSpc>
                <a:spcPct val="100000"/>
              </a:lnSpc>
              <a:spcBef>
                <a:spcPts val="10"/>
              </a:spcBef>
            </a:pPr>
            <a:r>
              <a:rPr dirty="0" sz="1200" spc="30">
                <a:latin typeface="Calibri"/>
                <a:cs typeface="Calibri"/>
              </a:rPr>
              <a:t>Δ</a:t>
            </a:r>
            <a:r>
              <a:rPr dirty="0" sz="1200" spc="30" i="1">
                <a:latin typeface="Calibri"/>
                <a:cs typeface="Calibri"/>
              </a:rPr>
              <a:t>θ</a:t>
            </a:r>
            <a:r>
              <a:rPr dirty="0" baseline="-13888" sz="1200" spc="44">
                <a:latin typeface="Calibri"/>
                <a:cs typeface="Calibri"/>
              </a:rPr>
              <a:t>2 </a:t>
            </a:r>
            <a:r>
              <a:rPr dirty="0" sz="1200" spc="30">
                <a:latin typeface="Calibri"/>
                <a:cs typeface="Calibri"/>
              </a:rPr>
              <a:t>Δ</a:t>
            </a:r>
            <a:r>
              <a:rPr dirty="0" sz="1200" spc="30" i="1">
                <a:latin typeface="Calibri"/>
                <a:cs typeface="Calibri"/>
              </a:rPr>
              <a:t>θ</a:t>
            </a:r>
            <a:r>
              <a:rPr dirty="0" baseline="-13888" sz="1200" spc="44">
                <a:latin typeface="Calibri"/>
                <a:cs typeface="Calibri"/>
              </a:rPr>
              <a:t>3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300319" y="3509161"/>
            <a:ext cx="422275" cy="556260"/>
          </a:xfrm>
          <a:prstGeom prst="rect">
            <a:avLst/>
          </a:prstGeom>
          <a:ln w="6096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76200">
              <a:lnSpc>
                <a:spcPts val="1285"/>
              </a:lnSpc>
            </a:pPr>
            <a:r>
              <a:rPr dirty="0" sz="1200" spc="80">
                <a:latin typeface="Calibri"/>
                <a:cs typeface="Calibri"/>
              </a:rPr>
              <a:t>Δ</a:t>
            </a:r>
            <a:r>
              <a:rPr dirty="0" sz="1200" spc="80" i="1">
                <a:latin typeface="Calibri"/>
                <a:cs typeface="Calibri"/>
              </a:rPr>
              <a:t>V</a:t>
            </a:r>
            <a:r>
              <a:rPr dirty="0" baseline="-13888" sz="1200" spc="120">
                <a:latin typeface="Calibri"/>
                <a:cs typeface="Calibri"/>
              </a:rPr>
              <a:t>1</a:t>
            </a:r>
            <a:endParaRPr baseline="-13888" sz="1200">
              <a:latin typeface="Calibri"/>
              <a:cs typeface="Calibri"/>
            </a:endParaRPr>
          </a:p>
          <a:p>
            <a:pPr marL="76200" marR="73660">
              <a:lnSpc>
                <a:spcPct val="100000"/>
              </a:lnSpc>
            </a:pPr>
            <a:r>
              <a:rPr dirty="0" sz="1200" spc="80">
                <a:latin typeface="Calibri"/>
                <a:cs typeface="Calibri"/>
              </a:rPr>
              <a:t>Δ</a:t>
            </a:r>
            <a:r>
              <a:rPr dirty="0" sz="1200" spc="80" i="1">
                <a:latin typeface="Calibri"/>
                <a:cs typeface="Calibri"/>
              </a:rPr>
              <a:t>V</a:t>
            </a:r>
            <a:r>
              <a:rPr dirty="0" baseline="-13888" sz="1200" spc="120">
                <a:latin typeface="Calibri"/>
                <a:cs typeface="Calibri"/>
              </a:rPr>
              <a:t>2 </a:t>
            </a:r>
            <a:r>
              <a:rPr dirty="0" sz="1200" spc="80">
                <a:latin typeface="Calibri"/>
                <a:cs typeface="Calibri"/>
              </a:rPr>
              <a:t>Δ</a:t>
            </a:r>
            <a:r>
              <a:rPr dirty="0" sz="1200" spc="80" i="1">
                <a:latin typeface="Calibri"/>
                <a:cs typeface="Calibri"/>
              </a:rPr>
              <a:t>V</a:t>
            </a:r>
            <a:r>
              <a:rPr dirty="0" baseline="-13888" sz="1200" spc="120">
                <a:latin typeface="Calibri"/>
                <a:cs typeface="Calibri"/>
              </a:rPr>
              <a:t>3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927603" y="4300027"/>
            <a:ext cx="6145530" cy="5753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12700" marR="5080" indent="222250">
              <a:lnSpc>
                <a:spcPct val="100400"/>
              </a:lnSpc>
              <a:spcBef>
                <a:spcPts val="90"/>
              </a:spcBef>
            </a:pP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observa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anterior,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ecuaciones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estan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descritas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fun</a:t>
            </a:r>
            <a:r>
              <a:rPr dirty="0" sz="1200" spc="65">
                <a:latin typeface="Calibri"/>
                <a:cs typeface="Calibri"/>
              </a:rPr>
              <a:t>ci</a:t>
            </a:r>
            <a:r>
              <a:rPr dirty="0" sz="1200" spc="-570">
                <a:latin typeface="Calibri"/>
                <a:cs typeface="Calibri"/>
              </a:rPr>
              <a:t>o</a:t>
            </a:r>
            <a:r>
              <a:rPr dirty="0" sz="1200" spc="65">
                <a:latin typeface="Calibri"/>
                <a:cs typeface="Calibri"/>
              </a:rPr>
              <a:t>´</a:t>
            </a:r>
            <a:r>
              <a:rPr dirty="0" sz="1200" spc="70">
                <a:latin typeface="Calibri"/>
                <a:cs typeface="Calibri"/>
              </a:rPr>
              <a:t>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(P,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Q,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V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>
                <a:latin typeface="Calibri"/>
                <a:cs typeface="Calibri"/>
              </a:rPr>
              <a:t>).</a:t>
            </a:r>
            <a:r>
              <a:rPr dirty="0" sz="1200" spc="155">
                <a:latin typeface="Calibri"/>
                <a:cs typeface="Calibri"/>
              </a:rPr>
              <a:t>  </a:t>
            </a: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m</a:t>
            </a:r>
            <a:r>
              <a:rPr dirty="0" sz="1200" spc="55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tem</a:t>
            </a:r>
            <a:r>
              <a:rPr dirty="0" sz="1200" spc="-525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ti</a:t>
            </a:r>
            <a:r>
              <a:rPr dirty="0" sz="1200" spc="50">
                <a:latin typeface="Calibri"/>
                <a:cs typeface="Calibri"/>
              </a:rPr>
              <a:t>c</a:t>
            </a:r>
            <a:r>
              <a:rPr dirty="0" sz="1200" spc="55">
                <a:latin typeface="Calibri"/>
                <a:cs typeface="Calibri"/>
              </a:rPr>
              <a:t>o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problema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toma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siguiente </a:t>
            </a:r>
            <a:r>
              <a:rPr dirty="0" sz="1200">
                <a:latin typeface="Calibri"/>
                <a:cs typeface="Calibri"/>
              </a:rPr>
              <a:t>estructura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matricial.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421483" y="5077357"/>
            <a:ext cx="394970" cy="554990"/>
          </a:xfrm>
          <a:prstGeom prst="rect">
            <a:avLst/>
          </a:prstGeom>
          <a:ln w="6096">
            <a:solidFill>
              <a:srgbClr val="000000"/>
            </a:solidFill>
          </a:ln>
        </p:spPr>
        <p:txBody>
          <a:bodyPr wrap="square" lIns="0" tIns="161290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1270"/>
              </a:spcBef>
            </a:pPr>
            <a:r>
              <a:rPr dirty="0" sz="1200" spc="180">
                <a:latin typeface="Calibri"/>
                <a:cs typeface="Calibri"/>
              </a:rPr>
              <a:t>Δ</a:t>
            </a:r>
            <a:r>
              <a:rPr dirty="0" sz="1200" spc="180" i="1">
                <a:latin typeface="Calibri"/>
                <a:cs typeface="Calibri"/>
              </a:rPr>
              <a:t>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421483" y="5632093"/>
            <a:ext cx="394970" cy="556260"/>
          </a:xfrm>
          <a:prstGeom prst="rect">
            <a:avLst/>
          </a:prstGeom>
          <a:ln w="6096">
            <a:solidFill>
              <a:srgbClr val="000000"/>
            </a:solidFill>
          </a:ln>
        </p:spPr>
        <p:txBody>
          <a:bodyPr wrap="square" lIns="0" tIns="162560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1280"/>
              </a:spcBef>
            </a:pPr>
            <a:r>
              <a:rPr dirty="0" sz="1200" spc="180">
                <a:latin typeface="Calibri"/>
                <a:cs typeface="Calibri"/>
              </a:rPr>
              <a:t>Δ</a:t>
            </a:r>
            <a:r>
              <a:rPr dirty="0" sz="1200" spc="180" i="1">
                <a:latin typeface="Calibri"/>
                <a:cs typeface="Calibri"/>
              </a:rPr>
              <a:t>Q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844800" y="5505510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33" name="object 33" descr=""/>
          <p:cNvGraphicFramePr>
            <a:graphicFrameLocks noGrp="1"/>
          </p:cNvGraphicFramePr>
          <p:nvPr/>
        </p:nvGraphicFramePr>
        <p:xfrm>
          <a:off x="3011271" y="5074310"/>
          <a:ext cx="1449705" cy="11099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84530"/>
                <a:gridCol w="683259"/>
              </a:tblGrid>
              <a:tr h="554355">
                <a:tc>
                  <a:txBody>
                    <a:bodyPr/>
                    <a:lstStyle/>
                    <a:p>
                      <a:pPr algn="ctr" marR="3175">
                        <a:lnSpc>
                          <a:spcPct val="100000"/>
                        </a:lnSpc>
                        <a:spcBef>
                          <a:spcPts val="1070"/>
                        </a:spcBef>
                      </a:pPr>
                      <a:r>
                        <a:rPr dirty="0" sz="1400" spc="125">
                          <a:latin typeface="Calibri"/>
                          <a:cs typeface="Calibri"/>
                        </a:rPr>
                        <a:t>H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B="0" marT="13589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4445">
                        <a:lnSpc>
                          <a:spcPct val="100000"/>
                        </a:lnSpc>
                        <a:spcBef>
                          <a:spcPts val="1070"/>
                        </a:spcBef>
                      </a:pPr>
                      <a:r>
                        <a:rPr dirty="0" sz="1400" spc="90">
                          <a:latin typeface="Calibri"/>
                          <a:cs typeface="Calibri"/>
                        </a:rPr>
                        <a:t>N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B="0" marT="13589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556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dirty="0" sz="1400" spc="220">
                          <a:latin typeface="Calibri"/>
                          <a:cs typeface="Calibri"/>
                        </a:rPr>
                        <a:t>J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B="0" marT="137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dirty="0" sz="1400" spc="235">
                          <a:latin typeface="Calibri"/>
                          <a:cs typeface="Calibri"/>
                        </a:rPr>
                        <a:t>L</a:t>
                      </a:r>
                      <a:endParaRPr sz="1400">
                        <a:latin typeface="Calibri"/>
                        <a:cs typeface="Calibri"/>
                      </a:endParaRPr>
                    </a:p>
                  </a:txBody>
                  <a:tcPr marL="0" marR="0" marB="0" marT="137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34" name="object 34" descr=""/>
          <p:cNvSpPr txBox="1"/>
          <p:nvPr/>
        </p:nvSpPr>
        <p:spPr>
          <a:xfrm>
            <a:off x="4492599" y="5077357"/>
            <a:ext cx="396240" cy="554990"/>
          </a:xfrm>
          <a:prstGeom prst="rect">
            <a:avLst/>
          </a:prstGeom>
          <a:ln w="6096">
            <a:solidFill>
              <a:srgbClr val="000000"/>
            </a:solidFill>
          </a:ln>
        </p:spPr>
        <p:txBody>
          <a:bodyPr wrap="square" lIns="0" tIns="161290" rIns="0" bIns="0" rtlCol="0" vert="horz">
            <a:spAutoFit/>
          </a:bodyPr>
          <a:lstStyle/>
          <a:p>
            <a:pPr marL="99060">
              <a:lnSpc>
                <a:spcPct val="100000"/>
              </a:lnSpc>
              <a:spcBef>
                <a:spcPts val="1270"/>
              </a:spcBef>
            </a:pPr>
            <a:r>
              <a:rPr dirty="0" sz="1200" spc="50">
                <a:latin typeface="Calibri"/>
                <a:cs typeface="Calibri"/>
              </a:rPr>
              <a:t>Δ</a:t>
            </a:r>
            <a:r>
              <a:rPr dirty="0" sz="1200" spc="50" i="1"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492599" y="5632093"/>
            <a:ext cx="396240" cy="556260"/>
          </a:xfrm>
          <a:prstGeom prst="rect">
            <a:avLst/>
          </a:prstGeom>
          <a:ln w="6096">
            <a:solidFill>
              <a:srgbClr val="000000"/>
            </a:solidFill>
          </a:ln>
        </p:spPr>
        <p:txBody>
          <a:bodyPr wrap="square" lIns="0" tIns="162560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1280"/>
              </a:spcBef>
            </a:pPr>
            <a:r>
              <a:rPr dirty="0" sz="1200" spc="110">
                <a:latin typeface="Calibri"/>
                <a:cs typeface="Calibri"/>
              </a:rPr>
              <a:t>Δ</a:t>
            </a:r>
            <a:r>
              <a:rPr dirty="0" sz="1200" spc="11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922520" y="4962365"/>
            <a:ext cx="1885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75">
                <a:latin typeface="Cambria"/>
                <a:cs typeface="Cambria"/>
              </a:rPr>
              <a:t>⎧</a:t>
            </a:r>
            <a:r>
              <a:rPr dirty="0" baseline="-100000" sz="1500" spc="330">
                <a:latin typeface="Cambria"/>
                <a:cs typeface="Cambria"/>
              </a:rPr>
              <a:t>⎪</a:t>
            </a:r>
            <a:endParaRPr baseline="-100000" sz="1500">
              <a:latin typeface="Cambria"/>
              <a:cs typeface="Cambria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922520" y="5341826"/>
            <a:ext cx="1885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75">
                <a:latin typeface="Cambria"/>
                <a:cs typeface="Cambria"/>
              </a:rPr>
              <a:t>⎪</a:t>
            </a:r>
            <a:r>
              <a:rPr dirty="0" baseline="-16666" sz="1500" spc="330">
                <a:latin typeface="Cambria"/>
                <a:cs typeface="Cambria"/>
              </a:rPr>
              <a:t>⎨</a:t>
            </a:r>
            <a:endParaRPr baseline="-16666" sz="1500">
              <a:latin typeface="Cambria"/>
              <a:cs typeface="Cambria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947920" y="5835577"/>
            <a:ext cx="137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0">
                <a:latin typeface="Cambria"/>
                <a:cs typeface="Cambria"/>
              </a:rPr>
              <a:t>⎪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922520" y="5873674"/>
            <a:ext cx="1885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75">
                <a:latin typeface="Cambria"/>
                <a:cs typeface="Cambria"/>
              </a:rPr>
              <a:t>⎪</a:t>
            </a:r>
            <a:r>
              <a:rPr dirty="0" baseline="-16666" sz="1500" spc="330">
                <a:latin typeface="Cambria"/>
                <a:cs typeface="Cambria"/>
              </a:rPr>
              <a:t>⎩</a:t>
            </a:r>
            <a:endParaRPr baseline="-16666" sz="1500">
              <a:latin typeface="Cambria"/>
              <a:cs typeface="Cambria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5161279" y="5046786"/>
            <a:ext cx="353060" cy="5734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1200" spc="85">
                <a:latin typeface="Calibri"/>
                <a:cs typeface="Calibri"/>
              </a:rPr>
              <a:t>NPQ</a:t>
            </a:r>
            <a:endParaRPr sz="1200">
              <a:latin typeface="Calibri"/>
              <a:cs typeface="Calibri"/>
            </a:endParaRPr>
          </a:p>
          <a:p>
            <a:pPr algn="ctr" marL="13970" marR="7620" indent="2540">
              <a:lnSpc>
                <a:spcPct val="100000"/>
              </a:lnSpc>
            </a:pPr>
            <a:r>
              <a:rPr dirty="0" sz="1200" spc="254">
                <a:latin typeface="Calibri"/>
                <a:cs typeface="Calibri"/>
              </a:rPr>
              <a:t>+ </a:t>
            </a:r>
            <a:r>
              <a:rPr dirty="0" sz="1200" spc="120">
                <a:latin typeface="Calibri"/>
                <a:cs typeface="Calibri"/>
              </a:rPr>
              <a:t>NPV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5161279" y="5779827"/>
            <a:ext cx="3530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85">
                <a:latin typeface="Calibri"/>
                <a:cs typeface="Calibri"/>
              </a:rPr>
              <a:t>NPQ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933192" y="8440153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3" name="object 43" descr=""/>
          <p:cNvSpPr/>
          <p:nvPr/>
        </p:nvSpPr>
        <p:spPr>
          <a:xfrm>
            <a:off x="3029559" y="8654186"/>
            <a:ext cx="368935" cy="0"/>
          </a:xfrm>
          <a:custGeom>
            <a:avLst/>
            <a:gdLst/>
            <a:ahLst/>
            <a:cxnLst/>
            <a:rect l="l" t="t" r="r" b="b"/>
            <a:pathLst>
              <a:path w="368935" h="0">
                <a:moveTo>
                  <a:pt x="0" y="0"/>
                </a:moveTo>
                <a:lnTo>
                  <a:pt x="368808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 descr=""/>
          <p:cNvSpPr txBox="1"/>
          <p:nvPr/>
        </p:nvSpPr>
        <p:spPr>
          <a:xfrm>
            <a:off x="3385820" y="8440153"/>
            <a:ext cx="219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907792" y="8804971"/>
            <a:ext cx="7232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2777" sz="1500">
                <a:latin typeface="Cambria"/>
                <a:cs typeface="Cambria"/>
              </a:rPr>
              <a:t>⎣</a:t>
            </a:r>
            <a:r>
              <a:rPr dirty="0" baseline="38888" sz="1500">
                <a:latin typeface="Cambria"/>
                <a:cs typeface="Cambria"/>
              </a:rPr>
              <a:t>⎢</a:t>
            </a:r>
            <a:r>
              <a:rPr dirty="0" baseline="38888" sz="1500" spc="382">
                <a:latin typeface="Cambria"/>
                <a:cs typeface="Cambria"/>
              </a:rPr>
              <a:t> </a:t>
            </a: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Q</a:t>
            </a:r>
            <a:r>
              <a:rPr dirty="0" sz="1200" spc="204" i="1">
                <a:latin typeface="Calibri"/>
                <a:cs typeface="Calibri"/>
              </a:rPr>
              <a:t> </a:t>
            </a:r>
            <a:r>
              <a:rPr dirty="0" baseline="2777" sz="1500" spc="-15">
                <a:latin typeface="Cambria"/>
                <a:cs typeface="Cambria"/>
              </a:rPr>
              <a:t>⎦</a:t>
            </a:r>
            <a:r>
              <a:rPr dirty="0" baseline="38888" sz="1500" spc="-15">
                <a:latin typeface="Cambria"/>
                <a:cs typeface="Cambria"/>
              </a:rPr>
              <a:t>⎥</a:t>
            </a:r>
            <a:r>
              <a:rPr dirty="0" baseline="38888" sz="1500" spc="-44">
                <a:latin typeface="Cambria"/>
                <a:cs typeface="Cambria"/>
              </a:rPr>
              <a:t> </a:t>
            </a:r>
            <a:r>
              <a:rPr dirty="0" baseline="2777" sz="1500" spc="-37">
                <a:latin typeface="Cambria"/>
                <a:cs typeface="Cambria"/>
              </a:rPr>
              <a:t>⎣</a:t>
            </a:r>
            <a:r>
              <a:rPr dirty="0" baseline="38888" sz="1500" spc="-37">
                <a:latin typeface="Cambria"/>
                <a:cs typeface="Cambria"/>
              </a:rPr>
              <a:t>⎢</a:t>
            </a:r>
            <a:endParaRPr baseline="38888" sz="1500">
              <a:latin typeface="Cambria"/>
              <a:cs typeface="Cambria"/>
            </a:endParaRPr>
          </a:p>
        </p:txBody>
      </p:sp>
      <p:sp>
        <p:nvSpPr>
          <p:cNvPr id="46" name="object 46" descr=""/>
          <p:cNvSpPr/>
          <p:nvPr/>
        </p:nvSpPr>
        <p:spPr>
          <a:xfrm>
            <a:off x="3742791" y="8372246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 h="0">
                <a:moveTo>
                  <a:pt x="0" y="0"/>
                </a:moveTo>
                <a:lnTo>
                  <a:pt x="135636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" name="object 47" descr=""/>
          <p:cNvSpPr/>
          <p:nvPr/>
        </p:nvSpPr>
        <p:spPr>
          <a:xfrm>
            <a:off x="4027779" y="8096401"/>
            <a:ext cx="0" cy="370840"/>
          </a:xfrm>
          <a:custGeom>
            <a:avLst/>
            <a:gdLst/>
            <a:ahLst/>
            <a:cxnLst/>
            <a:rect l="l" t="t" r="r" b="b"/>
            <a:pathLst>
              <a:path w="0" h="370840">
                <a:moveTo>
                  <a:pt x="0" y="184404"/>
                </a:moveTo>
                <a:lnTo>
                  <a:pt x="0" y="0"/>
                </a:lnTo>
              </a:path>
              <a:path w="0" h="370840">
                <a:moveTo>
                  <a:pt x="0" y="370332"/>
                </a:moveTo>
                <a:lnTo>
                  <a:pt x="0" y="184404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 descr=""/>
          <p:cNvSpPr/>
          <p:nvPr/>
        </p:nvSpPr>
        <p:spPr>
          <a:xfrm>
            <a:off x="4105503" y="8372246"/>
            <a:ext cx="139065" cy="0"/>
          </a:xfrm>
          <a:custGeom>
            <a:avLst/>
            <a:gdLst/>
            <a:ahLst/>
            <a:cxnLst/>
            <a:rect l="l" t="t" r="r" b="b"/>
            <a:pathLst>
              <a:path w="139064" h="0">
                <a:moveTo>
                  <a:pt x="0" y="0"/>
                </a:moveTo>
                <a:lnTo>
                  <a:pt x="138684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" name="object 49" descr=""/>
          <p:cNvSpPr txBox="1"/>
          <p:nvPr/>
        </p:nvSpPr>
        <p:spPr>
          <a:xfrm>
            <a:off x="4092955" y="8349613"/>
            <a:ext cx="1416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 i="1">
                <a:latin typeface="Calibri"/>
                <a:cs typeface="Calibri"/>
              </a:rPr>
              <a:t>δV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704844" y="8186226"/>
            <a:ext cx="692785" cy="3105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1365"/>
              </a:lnSpc>
              <a:spcBef>
                <a:spcPts val="95"/>
              </a:spcBef>
              <a:tabLst>
                <a:tab pos="403225" algn="l"/>
              </a:tabLst>
            </a:pPr>
            <a:r>
              <a:rPr dirty="0" sz="800" spc="-25" i="1">
                <a:latin typeface="Calibri"/>
                <a:cs typeface="Calibri"/>
              </a:rPr>
              <a:t>δP</a:t>
            </a:r>
            <a:r>
              <a:rPr dirty="0" sz="800" i="1">
                <a:latin typeface="Calibri"/>
                <a:cs typeface="Calibri"/>
              </a:rPr>
              <a:t>	δP</a:t>
            </a:r>
            <a:r>
              <a:rPr dirty="0" sz="800" spc="155" i="1">
                <a:latin typeface="Calibri"/>
                <a:cs typeface="Calibri"/>
              </a:rPr>
              <a:t> </a:t>
            </a:r>
            <a:r>
              <a:rPr dirty="0" baseline="-23148" sz="1800" spc="-75" i="1">
                <a:latin typeface="Calibri"/>
                <a:cs typeface="Calibri"/>
              </a:rPr>
              <a:t>V</a:t>
            </a:r>
            <a:endParaRPr baseline="-23148" sz="1800">
              <a:latin typeface="Calibri"/>
              <a:cs typeface="Calibri"/>
            </a:endParaRPr>
          </a:p>
          <a:p>
            <a:pPr marL="52705">
              <a:lnSpc>
                <a:spcPts val="885"/>
              </a:lnSpc>
            </a:pPr>
            <a:r>
              <a:rPr dirty="0" sz="800" spc="-25" i="1">
                <a:latin typeface="Calibri"/>
                <a:cs typeface="Calibri"/>
              </a:rPr>
              <a:t>δθ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1" name="object 51" descr=""/>
          <p:cNvSpPr/>
          <p:nvPr/>
        </p:nvSpPr>
        <p:spPr>
          <a:xfrm>
            <a:off x="3741267" y="8936126"/>
            <a:ext cx="137160" cy="0"/>
          </a:xfrm>
          <a:custGeom>
            <a:avLst/>
            <a:gdLst/>
            <a:ahLst/>
            <a:cxnLst/>
            <a:rect l="l" t="t" r="r" b="b"/>
            <a:pathLst>
              <a:path w="137160" h="0">
                <a:moveTo>
                  <a:pt x="0" y="0"/>
                </a:moveTo>
                <a:lnTo>
                  <a:pt x="13716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52" name="object 52" descr=""/>
          <p:cNvGrpSpPr/>
          <p:nvPr/>
        </p:nvGrpSpPr>
        <p:grpSpPr>
          <a:xfrm>
            <a:off x="3588740" y="8462035"/>
            <a:ext cx="857250" cy="570230"/>
            <a:chOff x="3588740" y="8462035"/>
            <a:chExt cx="857250" cy="570230"/>
          </a:xfrm>
        </p:grpSpPr>
        <p:sp>
          <p:nvSpPr>
            <p:cNvPr id="53" name="object 53" descr=""/>
            <p:cNvSpPr/>
            <p:nvPr/>
          </p:nvSpPr>
          <p:spPr>
            <a:xfrm>
              <a:off x="4027779" y="8465210"/>
              <a:ext cx="0" cy="184785"/>
            </a:xfrm>
            <a:custGeom>
              <a:avLst/>
              <a:gdLst/>
              <a:ahLst/>
              <a:cxnLst/>
              <a:rect l="l" t="t" r="r" b="b"/>
              <a:pathLst>
                <a:path w="0" h="184784">
                  <a:moveTo>
                    <a:pt x="0" y="184403"/>
                  </a:moveTo>
                  <a:lnTo>
                    <a:pt x="0" y="0"/>
                  </a:lnTo>
                </a:path>
              </a:pathLst>
            </a:custGeom>
            <a:ln w="60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3591915" y="8652662"/>
              <a:ext cx="850900" cy="0"/>
            </a:xfrm>
            <a:custGeom>
              <a:avLst/>
              <a:gdLst/>
              <a:ahLst/>
              <a:cxnLst/>
              <a:rect l="l" t="t" r="r" b="b"/>
              <a:pathLst>
                <a:path w="850900" h="0">
                  <a:moveTo>
                    <a:pt x="0" y="0"/>
                  </a:moveTo>
                  <a:lnTo>
                    <a:pt x="850391" y="0"/>
                  </a:lnTo>
                </a:path>
              </a:pathLst>
            </a:custGeom>
            <a:ln w="60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4027779" y="8654186"/>
              <a:ext cx="0" cy="375285"/>
            </a:xfrm>
            <a:custGeom>
              <a:avLst/>
              <a:gdLst/>
              <a:ahLst/>
              <a:cxnLst/>
              <a:rect l="l" t="t" r="r" b="b"/>
              <a:pathLst>
                <a:path w="0" h="375284">
                  <a:moveTo>
                    <a:pt x="0" y="184403"/>
                  </a:moveTo>
                  <a:lnTo>
                    <a:pt x="0" y="0"/>
                  </a:lnTo>
                </a:path>
                <a:path w="0" h="375284">
                  <a:moveTo>
                    <a:pt x="0" y="374904"/>
                  </a:moveTo>
                  <a:lnTo>
                    <a:pt x="0" y="182880"/>
                  </a:lnTo>
                </a:path>
              </a:pathLst>
            </a:custGeom>
            <a:ln w="60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4105503" y="8936126"/>
              <a:ext cx="139065" cy="0"/>
            </a:xfrm>
            <a:custGeom>
              <a:avLst/>
              <a:gdLst/>
              <a:ahLst/>
              <a:cxnLst/>
              <a:rect l="l" t="t" r="r" b="b"/>
              <a:pathLst>
                <a:path w="139064" h="0">
                  <a:moveTo>
                    <a:pt x="0" y="0"/>
                  </a:moveTo>
                  <a:lnTo>
                    <a:pt x="138684" y="0"/>
                  </a:lnTo>
                </a:path>
              </a:pathLst>
            </a:custGeom>
            <a:ln w="60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7" name="object 57" descr=""/>
          <p:cNvSpPr txBox="1"/>
          <p:nvPr/>
        </p:nvSpPr>
        <p:spPr>
          <a:xfrm>
            <a:off x="4092955" y="8911969"/>
            <a:ext cx="1416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 i="1">
                <a:latin typeface="Calibri"/>
                <a:cs typeface="Calibri"/>
              </a:rPr>
              <a:t>δV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703320" y="8750106"/>
            <a:ext cx="694055" cy="3092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1360"/>
              </a:lnSpc>
              <a:spcBef>
                <a:spcPts val="95"/>
              </a:spcBef>
              <a:tabLst>
                <a:tab pos="418465" algn="l"/>
              </a:tabLst>
            </a:pPr>
            <a:r>
              <a:rPr dirty="0" baseline="3472" sz="1200" spc="-37" i="1">
                <a:latin typeface="Calibri"/>
                <a:cs typeface="Calibri"/>
              </a:rPr>
              <a:t>δQ</a:t>
            </a:r>
            <a:r>
              <a:rPr dirty="0" baseline="3472" sz="1200" i="1">
                <a:latin typeface="Calibri"/>
                <a:cs typeface="Calibri"/>
              </a:rPr>
              <a:t>	</a:t>
            </a:r>
            <a:r>
              <a:rPr dirty="0" sz="800" i="1">
                <a:latin typeface="Calibri"/>
                <a:cs typeface="Calibri"/>
              </a:rPr>
              <a:t>δθ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baseline="-20833" sz="1800" spc="-75" i="1">
                <a:latin typeface="Calibri"/>
                <a:cs typeface="Calibri"/>
              </a:rPr>
              <a:t>V</a:t>
            </a:r>
            <a:endParaRPr baseline="-20833" sz="1800">
              <a:latin typeface="Calibri"/>
              <a:cs typeface="Calibri"/>
            </a:endParaRPr>
          </a:p>
          <a:p>
            <a:pPr marL="52705">
              <a:lnSpc>
                <a:spcPts val="880"/>
              </a:lnSpc>
            </a:pPr>
            <a:r>
              <a:rPr dirty="0" sz="800" spc="-25" i="1">
                <a:latin typeface="Calibri"/>
                <a:cs typeface="Calibri"/>
              </a:rPr>
              <a:t>δθ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9" name="object 59" descr=""/>
          <p:cNvSpPr/>
          <p:nvPr/>
        </p:nvSpPr>
        <p:spPr>
          <a:xfrm>
            <a:off x="4027779" y="9027566"/>
            <a:ext cx="0" cy="184785"/>
          </a:xfrm>
          <a:custGeom>
            <a:avLst/>
            <a:gdLst/>
            <a:ahLst/>
            <a:cxnLst/>
            <a:rect l="l" t="t" r="r" b="b"/>
            <a:pathLst>
              <a:path w="0" h="184784">
                <a:moveTo>
                  <a:pt x="0" y="184404"/>
                </a:moveTo>
                <a:lnTo>
                  <a:pt x="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 descr=""/>
          <p:cNvSpPr txBox="1"/>
          <p:nvPr/>
        </p:nvSpPr>
        <p:spPr>
          <a:xfrm>
            <a:off x="4429759" y="8440153"/>
            <a:ext cx="219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4429759" y="8743446"/>
            <a:ext cx="219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4429759" y="8824220"/>
            <a:ext cx="219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⎦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876808" y="6383340"/>
            <a:ext cx="6247130" cy="1788160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62865" marR="55880" indent="222250">
              <a:lnSpc>
                <a:spcPct val="100800"/>
              </a:lnSpc>
              <a:spcBef>
                <a:spcPts val="80"/>
              </a:spcBef>
            </a:pP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errores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165">
                <a:latin typeface="Calibri"/>
                <a:cs typeface="Calibri"/>
              </a:rPr>
              <a:t>(Δ</a:t>
            </a:r>
            <a:r>
              <a:rPr dirty="0" sz="1200" spc="165" i="1">
                <a:latin typeface="Calibri"/>
                <a:cs typeface="Calibri"/>
              </a:rPr>
              <a:t>P</a:t>
            </a:r>
            <a:r>
              <a:rPr dirty="0" sz="1200" spc="41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sz="1200" spc="300" i="1">
                <a:latin typeface="Calibri"/>
                <a:cs typeface="Calibri"/>
              </a:rPr>
              <a:t> </a:t>
            </a:r>
            <a:r>
              <a:rPr dirty="0" sz="1200" spc="165">
                <a:latin typeface="Calibri"/>
                <a:cs typeface="Calibri"/>
              </a:rPr>
              <a:t>Δ</a:t>
            </a:r>
            <a:r>
              <a:rPr dirty="0" sz="1200" spc="165" i="1">
                <a:latin typeface="Calibri"/>
                <a:cs typeface="Calibri"/>
              </a:rPr>
              <a:t>Q</a:t>
            </a:r>
            <a:r>
              <a:rPr dirty="0" sz="1200" spc="165">
                <a:latin typeface="Calibri"/>
                <a:cs typeface="Calibri"/>
              </a:rPr>
              <a:t>)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calculados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diferencia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potencia </a:t>
            </a:r>
            <a:r>
              <a:rPr dirty="0" sz="1200">
                <a:latin typeface="Calibri"/>
                <a:cs typeface="Calibri"/>
              </a:rPr>
              <a:t>inyectada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externo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(especificado)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interno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(calculado)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manera: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615"/>
              </a:spcBef>
            </a:pPr>
            <a:r>
              <a:rPr dirty="0" baseline="-23148" sz="1800" spc="307">
                <a:latin typeface="Calibri"/>
                <a:cs typeface="Calibri"/>
              </a:rPr>
              <a:t>Δ</a:t>
            </a:r>
            <a:r>
              <a:rPr dirty="0" baseline="-23148" sz="1800" spc="307" i="1">
                <a:latin typeface="Calibri"/>
                <a:cs typeface="Calibri"/>
              </a:rPr>
              <a:t>P</a:t>
            </a:r>
            <a:r>
              <a:rPr dirty="0" baseline="-23148" sz="1800" spc="382" i="1">
                <a:latin typeface="Calibri"/>
                <a:cs typeface="Calibri"/>
              </a:rPr>
              <a:t> </a:t>
            </a:r>
            <a:r>
              <a:rPr dirty="0" baseline="-23148" sz="1800" spc="457">
                <a:latin typeface="Calibri"/>
                <a:cs typeface="Calibri"/>
              </a:rPr>
              <a:t>=</a:t>
            </a:r>
            <a:r>
              <a:rPr dirty="0" baseline="-23148" sz="1800" spc="89">
                <a:latin typeface="Calibri"/>
                <a:cs typeface="Calibri"/>
              </a:rPr>
              <a:t> </a:t>
            </a:r>
            <a:r>
              <a:rPr dirty="0" baseline="-23148" sz="1800" spc="187" i="1">
                <a:latin typeface="Calibri"/>
                <a:cs typeface="Calibri"/>
              </a:rPr>
              <a:t>P</a:t>
            </a:r>
            <a:r>
              <a:rPr dirty="0" baseline="-23148" sz="1800" spc="-142" i="1">
                <a:latin typeface="Calibri"/>
                <a:cs typeface="Calibri"/>
              </a:rPr>
              <a:t> </a:t>
            </a:r>
            <a:r>
              <a:rPr dirty="0" sz="800" spc="50" i="1">
                <a:latin typeface="Calibri"/>
                <a:cs typeface="Calibri"/>
              </a:rPr>
              <a:t>especificado</a:t>
            </a:r>
            <a:r>
              <a:rPr dirty="0" sz="800" spc="114" i="1">
                <a:latin typeface="Calibri"/>
                <a:cs typeface="Calibri"/>
              </a:rPr>
              <a:t> </a:t>
            </a:r>
            <a:r>
              <a:rPr dirty="0" baseline="-23148" sz="1800" spc="-52">
                <a:latin typeface="Lucida Sans Unicode"/>
                <a:cs typeface="Lucida Sans Unicode"/>
              </a:rPr>
              <a:t>−</a:t>
            </a:r>
            <a:r>
              <a:rPr dirty="0" baseline="-23148" sz="1800" spc="-172">
                <a:latin typeface="Lucida Sans Unicode"/>
                <a:cs typeface="Lucida Sans Unicode"/>
              </a:rPr>
              <a:t> </a:t>
            </a:r>
            <a:r>
              <a:rPr dirty="0" baseline="-23148" sz="1800" spc="75" i="1">
                <a:latin typeface="Calibri"/>
                <a:cs typeface="Calibri"/>
              </a:rPr>
              <a:t>P</a:t>
            </a:r>
            <a:r>
              <a:rPr dirty="0" sz="800" spc="50" i="1">
                <a:latin typeface="Calibri"/>
                <a:cs typeface="Calibri"/>
              </a:rPr>
              <a:t>calculado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endParaRPr sz="8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baseline="-23148" sz="1800" spc="307">
                <a:latin typeface="Calibri"/>
                <a:cs typeface="Calibri"/>
              </a:rPr>
              <a:t>Δ</a:t>
            </a:r>
            <a:r>
              <a:rPr dirty="0" baseline="-23148" sz="1800" spc="307" i="1">
                <a:latin typeface="Calibri"/>
                <a:cs typeface="Calibri"/>
              </a:rPr>
              <a:t>Q</a:t>
            </a:r>
            <a:r>
              <a:rPr dirty="0" baseline="-23148" sz="1800" spc="112" i="1">
                <a:latin typeface="Calibri"/>
                <a:cs typeface="Calibri"/>
              </a:rPr>
              <a:t> </a:t>
            </a:r>
            <a:r>
              <a:rPr dirty="0" baseline="-23148" sz="1800" spc="457">
                <a:latin typeface="Calibri"/>
                <a:cs typeface="Calibri"/>
              </a:rPr>
              <a:t>=</a:t>
            </a:r>
            <a:r>
              <a:rPr dirty="0" baseline="-23148" sz="1800" spc="120">
                <a:latin typeface="Calibri"/>
                <a:cs typeface="Calibri"/>
              </a:rPr>
              <a:t> </a:t>
            </a:r>
            <a:r>
              <a:rPr dirty="0" baseline="-23148" sz="1800" spc="82" i="1">
                <a:latin typeface="Calibri"/>
                <a:cs typeface="Calibri"/>
              </a:rPr>
              <a:t>Q</a:t>
            </a:r>
            <a:r>
              <a:rPr dirty="0" sz="800" spc="55" i="1">
                <a:latin typeface="Calibri"/>
                <a:cs typeface="Calibri"/>
              </a:rPr>
              <a:t>especificado</a:t>
            </a:r>
            <a:r>
              <a:rPr dirty="0" sz="800" spc="120" i="1">
                <a:latin typeface="Calibri"/>
                <a:cs typeface="Calibri"/>
              </a:rPr>
              <a:t> </a:t>
            </a:r>
            <a:r>
              <a:rPr dirty="0" baseline="-23148" sz="1800" spc="-52">
                <a:latin typeface="Lucida Sans Unicode"/>
                <a:cs typeface="Lucida Sans Unicode"/>
              </a:rPr>
              <a:t>−</a:t>
            </a:r>
            <a:r>
              <a:rPr dirty="0" baseline="-23148" sz="1800" spc="-150">
                <a:latin typeface="Lucida Sans Unicode"/>
                <a:cs typeface="Lucida Sans Unicode"/>
              </a:rPr>
              <a:t> </a:t>
            </a:r>
            <a:r>
              <a:rPr dirty="0" baseline="-23148" sz="1800" spc="52" i="1">
                <a:latin typeface="Calibri"/>
                <a:cs typeface="Calibri"/>
              </a:rPr>
              <a:t>Q</a:t>
            </a:r>
            <a:r>
              <a:rPr dirty="0" sz="800" spc="35" i="1">
                <a:latin typeface="Calibri"/>
                <a:cs typeface="Calibri"/>
              </a:rPr>
              <a:t>calculado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800">
              <a:latin typeface="Calibri"/>
              <a:cs typeface="Calibri"/>
            </a:endParaRPr>
          </a:p>
          <a:p>
            <a:pPr marL="63500" marR="55880">
              <a:lnSpc>
                <a:spcPct val="100800"/>
              </a:lnSpc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linealizadas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problema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escrito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manera: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950"/>
              </a:spcBef>
              <a:tabLst>
                <a:tab pos="1496060" algn="l"/>
              </a:tabLst>
            </a:pPr>
            <a:r>
              <a:rPr dirty="0" sz="1000">
                <a:latin typeface="Cambria"/>
                <a:cs typeface="Cambria"/>
              </a:rPr>
              <a:t>⎡</a:t>
            </a:r>
            <a:r>
              <a:rPr dirty="0" baseline="-97222" sz="1500">
                <a:latin typeface="Cambria"/>
                <a:cs typeface="Cambria"/>
              </a:rPr>
              <a:t>⎢</a:t>
            </a:r>
            <a:r>
              <a:rPr dirty="0" baseline="-97222" sz="1500" spc="390">
                <a:latin typeface="Cambria"/>
                <a:cs typeface="Cambria"/>
              </a:rPr>
              <a:t> </a:t>
            </a:r>
            <a:r>
              <a:rPr dirty="0" baseline="-104166" sz="1800" spc="307">
                <a:latin typeface="Calibri"/>
                <a:cs typeface="Calibri"/>
              </a:rPr>
              <a:t>Δ</a:t>
            </a:r>
            <a:r>
              <a:rPr dirty="0" baseline="-104166" sz="1800" spc="307" i="1">
                <a:latin typeface="Calibri"/>
                <a:cs typeface="Calibri"/>
              </a:rPr>
              <a:t>P</a:t>
            </a:r>
            <a:r>
              <a:rPr dirty="0" baseline="-104166" sz="1800" spc="569" i="1">
                <a:latin typeface="Calibri"/>
                <a:cs typeface="Calibri"/>
              </a:rPr>
              <a:t> </a:t>
            </a:r>
            <a:r>
              <a:rPr dirty="0" sz="1000" spc="-10">
                <a:latin typeface="Cambria"/>
                <a:cs typeface="Cambria"/>
              </a:rPr>
              <a:t>⎤</a:t>
            </a:r>
            <a:r>
              <a:rPr dirty="0" baseline="-97222" sz="1500" spc="-15">
                <a:latin typeface="Cambria"/>
                <a:cs typeface="Cambria"/>
              </a:rPr>
              <a:t>⎥</a:t>
            </a:r>
            <a:r>
              <a:rPr dirty="0" baseline="-97222" sz="1500" spc="-44">
                <a:latin typeface="Cambria"/>
                <a:cs typeface="Cambria"/>
              </a:rPr>
              <a:t> </a:t>
            </a:r>
            <a:r>
              <a:rPr dirty="0" sz="1000" spc="-25">
                <a:latin typeface="Cambria"/>
                <a:cs typeface="Cambria"/>
              </a:rPr>
              <a:t>⎡</a:t>
            </a:r>
            <a:r>
              <a:rPr dirty="0" baseline="-97222" sz="1500" spc="-37">
                <a:latin typeface="Cambria"/>
                <a:cs typeface="Cambria"/>
              </a:rPr>
              <a:t>⎢</a:t>
            </a:r>
            <a:r>
              <a:rPr dirty="0" baseline="-97222" sz="1500">
                <a:latin typeface="Cambria"/>
                <a:cs typeface="Cambria"/>
              </a:rPr>
              <a:t>	</a:t>
            </a:r>
            <a:r>
              <a:rPr dirty="0" sz="1000" spc="-10">
                <a:latin typeface="Cambria"/>
                <a:cs typeface="Cambria"/>
              </a:rPr>
              <a:t>⎤</a:t>
            </a:r>
            <a:r>
              <a:rPr dirty="0" baseline="-97222" sz="1500" spc="-15">
                <a:latin typeface="Cambria"/>
                <a:cs typeface="Cambria"/>
              </a:rPr>
              <a:t>⎥</a:t>
            </a:r>
            <a:r>
              <a:rPr dirty="0" baseline="-97222" sz="1500" spc="-67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⎡</a:t>
            </a:r>
            <a:r>
              <a:rPr dirty="0" baseline="-97222" sz="1500">
                <a:latin typeface="Cambria"/>
                <a:cs typeface="Cambria"/>
              </a:rPr>
              <a:t>⎢</a:t>
            </a:r>
            <a:r>
              <a:rPr dirty="0" baseline="-97222" sz="1500" spc="450">
                <a:latin typeface="Cambria"/>
                <a:cs typeface="Cambria"/>
              </a:rPr>
              <a:t> </a:t>
            </a:r>
            <a:r>
              <a:rPr dirty="0" baseline="-104166" sz="1800" spc="112">
                <a:latin typeface="Calibri"/>
                <a:cs typeface="Calibri"/>
              </a:rPr>
              <a:t>Δ</a:t>
            </a:r>
            <a:r>
              <a:rPr dirty="0" baseline="-104166" sz="1800" spc="112" i="1">
                <a:latin typeface="Calibri"/>
                <a:cs typeface="Calibri"/>
              </a:rPr>
              <a:t>θ</a:t>
            </a:r>
            <a:r>
              <a:rPr dirty="0" baseline="-104166" sz="1800" spc="419" i="1">
                <a:latin typeface="Calibri"/>
                <a:cs typeface="Calibri"/>
              </a:rPr>
              <a:t> </a:t>
            </a:r>
            <a:r>
              <a:rPr dirty="0" sz="1000" spc="-25">
                <a:latin typeface="Cambria"/>
                <a:cs typeface="Cambria"/>
              </a:rPr>
              <a:t>⎤</a:t>
            </a:r>
            <a:r>
              <a:rPr dirty="0" baseline="-97222" sz="1500" spc="-37">
                <a:latin typeface="Cambria"/>
                <a:cs typeface="Cambria"/>
              </a:rPr>
              <a:t>⎥</a:t>
            </a:r>
            <a:endParaRPr baseline="-97222" sz="1500">
              <a:latin typeface="Cambria"/>
              <a:cs typeface="Cambria"/>
            </a:endParaRPr>
          </a:p>
        </p:txBody>
      </p:sp>
      <p:sp>
        <p:nvSpPr>
          <p:cNvPr id="64" name="object 64" descr=""/>
          <p:cNvSpPr/>
          <p:nvPr/>
        </p:nvSpPr>
        <p:spPr>
          <a:xfrm>
            <a:off x="4635855" y="8654186"/>
            <a:ext cx="334010" cy="0"/>
          </a:xfrm>
          <a:custGeom>
            <a:avLst/>
            <a:gdLst/>
            <a:ahLst/>
            <a:cxnLst/>
            <a:rect l="l" t="t" r="r" b="b"/>
            <a:pathLst>
              <a:path w="334010" h="0">
                <a:moveTo>
                  <a:pt x="0" y="0"/>
                </a:moveTo>
                <a:lnTo>
                  <a:pt x="33375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" name="object 65" descr=""/>
          <p:cNvSpPr/>
          <p:nvPr/>
        </p:nvSpPr>
        <p:spPr>
          <a:xfrm>
            <a:off x="4715103" y="8931554"/>
            <a:ext cx="177165" cy="0"/>
          </a:xfrm>
          <a:custGeom>
            <a:avLst/>
            <a:gdLst/>
            <a:ahLst/>
            <a:cxnLst/>
            <a:rect l="l" t="t" r="r" b="b"/>
            <a:pathLst>
              <a:path w="177164" h="0">
                <a:moveTo>
                  <a:pt x="0" y="0"/>
                </a:moveTo>
                <a:lnTo>
                  <a:pt x="176784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" name="object 66" descr=""/>
          <p:cNvSpPr txBox="1"/>
          <p:nvPr/>
        </p:nvSpPr>
        <p:spPr>
          <a:xfrm>
            <a:off x="4702555" y="8796146"/>
            <a:ext cx="178435" cy="258445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56515" marR="5080" indent="-44450">
              <a:lnSpc>
                <a:spcPts val="880"/>
              </a:lnSpc>
              <a:spcBef>
                <a:spcPts val="190"/>
              </a:spcBef>
            </a:pPr>
            <a:r>
              <a:rPr dirty="0" sz="800" spc="120">
                <a:latin typeface="Calibri"/>
                <a:cs typeface="Calibri"/>
              </a:rPr>
              <a:t>Δ</a:t>
            </a:r>
            <a:r>
              <a:rPr dirty="0" sz="800" spc="120" i="1">
                <a:latin typeface="Calibri"/>
                <a:cs typeface="Calibri"/>
              </a:rPr>
              <a:t>V </a:t>
            </a:r>
            <a:r>
              <a:rPr dirty="0" sz="800" spc="-50" i="1">
                <a:latin typeface="Calibri"/>
                <a:cs typeface="Calibri"/>
              </a:rPr>
              <a:t>V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0" name="object 7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0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67" name="object 67" descr=""/>
          <p:cNvSpPr txBox="1"/>
          <p:nvPr/>
        </p:nvSpPr>
        <p:spPr>
          <a:xfrm>
            <a:off x="4957064" y="8440153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4957064" y="874344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4957064" y="8824220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object 4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0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876818" y="843595"/>
            <a:ext cx="6248400" cy="56210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63500" marR="58419" indent="222250">
              <a:lnSpc>
                <a:spcPct val="100000"/>
              </a:lnSpc>
              <a:spcBef>
                <a:spcPts val="95"/>
              </a:spcBef>
            </a:pP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ecuaciones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95">
                <a:latin typeface="Calibri"/>
                <a:cs typeface="Calibri"/>
              </a:rPr>
              <a:t>p</a:t>
            </a:r>
            <a:r>
              <a:rPr dirty="0" sz="1200" spc="100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d</a:t>
            </a:r>
            <a:r>
              <a:rPr dirty="0" sz="1200" spc="55">
                <a:latin typeface="Calibri"/>
                <a:cs typeface="Calibri"/>
              </a:rPr>
              <a:t>r</a:t>
            </a:r>
            <a:r>
              <a:rPr dirty="0" sz="1200" spc="-509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65">
                <a:latin typeface="Calibri"/>
                <a:cs typeface="Calibri"/>
              </a:rPr>
              <a:t>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planteadas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polar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505">
                <a:latin typeface="Calibri"/>
                <a:cs typeface="Calibri"/>
              </a:rPr>
              <a:t>o</a:t>
            </a:r>
            <a:r>
              <a:rPr dirty="0" sz="1200" spc="135">
                <a:latin typeface="Calibri"/>
                <a:cs typeface="Calibri"/>
              </a:rPr>
              <a:t>´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rectangular,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dependiendo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como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describa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estado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(voltaje).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>
              <a:latin typeface="Calibri"/>
              <a:cs typeface="Calibri"/>
            </a:endParaRPr>
          </a:p>
          <a:p>
            <a:pPr algn="ctr" marR="17780">
              <a:lnSpc>
                <a:spcPct val="100000"/>
              </a:lnSpc>
              <a:tabLst>
                <a:tab pos="1124585" algn="l"/>
              </a:tabLst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p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baseline="-13888" sz="1200" i="1">
                <a:latin typeface="Calibri"/>
                <a:cs typeface="Calibri"/>
              </a:rPr>
              <a:t>p</a:t>
            </a:r>
            <a:r>
              <a:rPr dirty="0" baseline="-13888" sz="1200" spc="19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190" i="1">
                <a:latin typeface="Calibri"/>
                <a:cs typeface="Calibri"/>
              </a:rPr>
              <a:t>Jf</a:t>
            </a:r>
            <a:r>
              <a:rPr dirty="0" baseline="-13888" sz="1200" spc="284" i="1">
                <a:latin typeface="Calibri"/>
                <a:cs typeface="Calibri"/>
              </a:rPr>
              <a:t>p</a:t>
            </a:r>
            <a:r>
              <a:rPr dirty="0" baseline="-13888" sz="1200" spc="307" i="1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;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p</a:t>
            </a:r>
            <a:r>
              <a:rPr dirty="0" baseline="-13888" sz="1200" spc="3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|</a:t>
            </a:r>
            <a:r>
              <a:rPr dirty="0" sz="1200" spc="-10" i="1">
                <a:latin typeface="Calibri"/>
                <a:cs typeface="Calibri"/>
              </a:rPr>
              <a:t>V</a:t>
            </a:r>
            <a:r>
              <a:rPr dirty="0" baseline="-13888" sz="1200" spc="-15" i="1">
                <a:latin typeface="Calibri"/>
                <a:cs typeface="Calibri"/>
              </a:rPr>
              <a:t>p</a:t>
            </a:r>
            <a:r>
              <a:rPr dirty="0" sz="1200" spc="-10">
                <a:latin typeface="Lucida Sans Unicode"/>
                <a:cs typeface="Lucida Sans Unicode"/>
              </a:rPr>
              <a:t>|</a:t>
            </a:r>
            <a:r>
              <a:rPr dirty="0" sz="1200" spc="-10" i="1">
                <a:latin typeface="Calibri"/>
                <a:cs typeface="Calibri"/>
              </a:rPr>
              <a:t>e</a:t>
            </a:r>
            <a:r>
              <a:rPr dirty="0" baseline="34722" sz="1200" spc="-15" i="1">
                <a:latin typeface="Calibri"/>
                <a:cs typeface="Calibri"/>
              </a:rPr>
              <a:t>Jθ</a:t>
            </a:r>
            <a:r>
              <a:rPr dirty="0" baseline="32407" sz="900" spc="-15" i="1">
                <a:latin typeface="Calibri"/>
                <a:cs typeface="Calibri"/>
              </a:rPr>
              <a:t>P</a:t>
            </a:r>
            <a:endParaRPr baseline="32407"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200">
              <a:latin typeface="Calibri"/>
              <a:cs typeface="Calibri"/>
            </a:endParaRPr>
          </a:p>
          <a:p>
            <a:pPr marL="285750">
              <a:lnSpc>
                <a:spcPct val="100000"/>
              </a:lnSpc>
              <a:spcBef>
                <a:spcPts val="5"/>
              </a:spcBef>
            </a:pPr>
            <a:r>
              <a:rPr dirty="0" sz="1200" spc="80" b="1">
                <a:latin typeface="Calibri"/>
                <a:cs typeface="Calibri"/>
              </a:rPr>
              <a:t>Ecuaciones</a:t>
            </a:r>
            <a:r>
              <a:rPr dirty="0" sz="1200" spc="229" b="1">
                <a:latin typeface="Calibri"/>
                <a:cs typeface="Calibri"/>
              </a:rPr>
              <a:t> </a:t>
            </a:r>
            <a:r>
              <a:rPr dirty="0" sz="1200" spc="50" b="1">
                <a:latin typeface="Calibri"/>
                <a:cs typeface="Calibri"/>
              </a:rPr>
              <a:t>del</a:t>
            </a:r>
            <a:r>
              <a:rPr dirty="0" sz="1200" spc="235" b="1">
                <a:latin typeface="Calibri"/>
                <a:cs typeface="Calibri"/>
              </a:rPr>
              <a:t> </a:t>
            </a:r>
            <a:r>
              <a:rPr dirty="0" sz="1200" spc="70" b="1">
                <a:latin typeface="Calibri"/>
                <a:cs typeface="Calibri"/>
              </a:rPr>
              <a:t>Modelo</a:t>
            </a:r>
            <a:r>
              <a:rPr dirty="0" sz="1200" spc="229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35" b="1">
                <a:latin typeface="Calibri"/>
                <a:cs typeface="Calibri"/>
              </a:rPr>
              <a:t> </a:t>
            </a:r>
            <a:r>
              <a:rPr dirty="0" sz="1200" spc="50" b="1">
                <a:latin typeface="Calibri"/>
                <a:cs typeface="Calibri"/>
              </a:rPr>
              <a:t>flujo</a:t>
            </a:r>
            <a:r>
              <a:rPr dirty="0" sz="1200" spc="23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29" b="1">
                <a:latin typeface="Calibri"/>
                <a:cs typeface="Calibri"/>
              </a:rPr>
              <a:t> </a:t>
            </a:r>
            <a:r>
              <a:rPr dirty="0" sz="1200" spc="130" b="1">
                <a:latin typeface="Calibri"/>
                <a:cs typeface="Calibri"/>
              </a:rPr>
              <a:t>Carga</a:t>
            </a:r>
            <a:r>
              <a:rPr dirty="0" sz="1200" spc="229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29" b="1">
                <a:latin typeface="Calibri"/>
                <a:cs typeface="Calibri"/>
              </a:rPr>
              <a:t> </a:t>
            </a:r>
            <a:r>
              <a:rPr dirty="0" sz="1200" spc="65" b="1">
                <a:latin typeface="Calibri"/>
                <a:cs typeface="Calibri"/>
              </a:rPr>
              <a:t>Newton</a:t>
            </a:r>
            <a:r>
              <a:rPr dirty="0" sz="1200" spc="65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  <a:p>
            <a:pPr algn="just" marL="63500" marR="57150" indent="222250">
              <a:lnSpc>
                <a:spcPct val="100000"/>
              </a:lnSpc>
              <a:spcBef>
                <a:spcPts val="720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energ´ıa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el´ectrica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podr´an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planteadas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2.n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(n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poten- </a:t>
            </a:r>
            <a:r>
              <a:rPr dirty="0" sz="1200">
                <a:latin typeface="Calibri"/>
                <a:cs typeface="Calibri"/>
              </a:rPr>
              <a:t>cia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 </a:t>
            </a:r>
            <a:r>
              <a:rPr dirty="0" sz="1200">
                <a:latin typeface="Calibri"/>
                <a:cs typeface="Calibri"/>
              </a:rPr>
              <a:t>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reactiva),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conforman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m</a:t>
            </a:r>
            <a:r>
              <a:rPr dirty="0" sz="1200" spc="35">
                <a:latin typeface="Calibri"/>
                <a:cs typeface="Calibri"/>
              </a:rPr>
              <a:t>at</a:t>
            </a:r>
            <a:r>
              <a:rPr dirty="0" sz="1200" spc="25">
                <a:latin typeface="Calibri"/>
                <a:cs typeface="Calibri"/>
              </a:rPr>
              <a:t>e</a:t>
            </a:r>
            <a:r>
              <a:rPr dirty="0" sz="1200" spc="20">
                <a:latin typeface="Calibri"/>
                <a:cs typeface="Calibri"/>
              </a:rPr>
              <a:t>m</a:t>
            </a:r>
            <a:r>
              <a:rPr dirty="0" sz="1200" spc="-540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ti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35">
                <a:latin typeface="Calibri"/>
                <a:cs typeface="Calibri"/>
              </a:rPr>
              <a:t>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denominan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75">
                <a:latin typeface="Calibri"/>
                <a:cs typeface="Calibri"/>
              </a:rPr>
              <a:t> y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2.</a:t>
            </a:r>
            <a:endParaRPr sz="1200">
              <a:latin typeface="Calibri"/>
              <a:cs typeface="Calibri"/>
            </a:endParaRPr>
          </a:p>
          <a:p>
            <a:pPr algn="just" marL="63500" marR="57785" indent="222250">
              <a:lnSpc>
                <a:spcPct val="100000"/>
              </a:lnSpc>
              <a:spcBef>
                <a:spcPts val="720"/>
              </a:spcBef>
            </a:pP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ecuaciones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aquellas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conforman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carga,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 </a:t>
            </a:r>
            <a:r>
              <a:rPr dirty="0" sz="1200">
                <a:latin typeface="Calibri"/>
                <a:cs typeface="Calibri"/>
              </a:rPr>
              <a:t>resto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(2.n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1)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denominan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2.</a:t>
            </a:r>
            <a:endParaRPr sz="1200">
              <a:latin typeface="Calibri"/>
              <a:cs typeface="Calibri"/>
            </a:endParaRPr>
          </a:p>
          <a:p>
            <a:pPr algn="just" marL="63500" marR="55880" indent="222250">
              <a:lnSpc>
                <a:spcPct val="100000"/>
              </a:lnSpc>
              <a:spcBef>
                <a:spcPts val="720"/>
              </a:spcBef>
            </a:pP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ecuaciones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conforman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dependen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nodo,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as´ı:</a:t>
            </a:r>
            <a:r>
              <a:rPr dirty="0" sz="1200" spc="130">
                <a:latin typeface="Calibri"/>
                <a:cs typeface="Calibri"/>
              </a:rPr>
              <a:t>  </a:t>
            </a: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nodos </a:t>
            </a:r>
            <a:r>
              <a:rPr dirty="0" sz="1200">
                <a:latin typeface="Calibri"/>
                <a:cs typeface="Calibri"/>
              </a:rPr>
              <a:t>generadores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plantea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ecu</a:t>
            </a:r>
            <a:r>
              <a:rPr dirty="0" sz="1200" spc="55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ci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plantea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tanto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 spc="30">
                <a:latin typeface="Calibri"/>
                <a:cs typeface="Calibri"/>
              </a:rPr>
              <a:t>ecu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reactiva.</a:t>
            </a:r>
            <a:endParaRPr sz="1200">
              <a:latin typeface="Calibri"/>
              <a:cs typeface="Calibri"/>
            </a:endParaRPr>
          </a:p>
          <a:p>
            <a:pPr algn="just" marL="63500" marR="56515" indent="222250">
              <a:lnSpc>
                <a:spcPct val="100400"/>
              </a:lnSpc>
              <a:spcBef>
                <a:spcPts val="715"/>
              </a:spcBef>
            </a:pPr>
            <a:r>
              <a:rPr dirty="0" sz="1200" spc="50">
                <a:latin typeface="Calibri"/>
                <a:cs typeface="Calibri"/>
              </a:rPr>
              <a:t>Con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ecuaciones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podran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determinar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resultados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complementarios,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como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Slack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reactiva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en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generadores.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55"/>
              </a:spcBef>
            </a:pPr>
            <a:endParaRPr sz="1200">
              <a:latin typeface="Calibri"/>
              <a:cs typeface="Calibri"/>
            </a:endParaRPr>
          </a:p>
          <a:p>
            <a:pPr marL="285750">
              <a:lnSpc>
                <a:spcPct val="100000"/>
              </a:lnSpc>
            </a:pPr>
            <a:r>
              <a:rPr dirty="0" sz="1200" b="1">
                <a:latin typeface="Calibri"/>
                <a:cs typeface="Calibri"/>
              </a:rPr>
              <a:t>T´erminos</a:t>
            </a:r>
            <a:r>
              <a:rPr dirty="0" sz="1200" spc="32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320" b="1">
                <a:latin typeface="Calibri"/>
                <a:cs typeface="Calibri"/>
              </a:rPr>
              <a:t> </a:t>
            </a:r>
            <a:r>
              <a:rPr dirty="0" sz="1200" spc="65" b="1">
                <a:latin typeface="Calibri"/>
                <a:cs typeface="Calibri"/>
              </a:rPr>
              <a:t>la</a:t>
            </a:r>
            <a:r>
              <a:rPr dirty="0" sz="1200" spc="320" b="1">
                <a:latin typeface="Calibri"/>
                <a:cs typeface="Calibri"/>
              </a:rPr>
              <a:t> </a:t>
            </a:r>
            <a:r>
              <a:rPr dirty="0" sz="1200" spc="100" b="1">
                <a:latin typeface="Calibri"/>
                <a:cs typeface="Calibri"/>
              </a:rPr>
              <a:t>matriz</a:t>
            </a:r>
            <a:r>
              <a:rPr dirty="0" sz="1200" spc="325" b="1">
                <a:latin typeface="Calibri"/>
                <a:cs typeface="Calibri"/>
              </a:rPr>
              <a:t> </a:t>
            </a:r>
            <a:r>
              <a:rPr dirty="0" sz="1200" spc="50" b="1">
                <a:latin typeface="Calibri"/>
                <a:cs typeface="Calibri"/>
              </a:rPr>
              <a:t>jacobiana</a:t>
            </a:r>
            <a:r>
              <a:rPr dirty="0" sz="1200" spc="5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  <a:p>
            <a:pPr algn="just" marL="62865" marR="56515" indent="222250">
              <a:lnSpc>
                <a:spcPct val="100000"/>
              </a:lnSpc>
              <a:spcBef>
                <a:spcPts val="720"/>
              </a:spcBef>
            </a:pPr>
            <a:r>
              <a:rPr dirty="0" sz="1200" spc="60">
                <a:latin typeface="Calibri"/>
                <a:cs typeface="Calibri"/>
              </a:rPr>
              <a:t>Esta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est´a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compuesta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t´erminos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diagonales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diagonales.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te</a:t>
            </a:r>
            <a:r>
              <a:rPr dirty="0" sz="1200" spc="-825">
                <a:latin typeface="Calibri"/>
                <a:cs typeface="Calibri"/>
              </a:rPr>
              <a:t>r</a:t>
            </a:r>
            <a:r>
              <a:rPr dirty="0" sz="1200" spc="85">
                <a:latin typeface="Calibri"/>
                <a:cs typeface="Calibri"/>
              </a:rPr>
              <a:t>´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minos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diago- </a:t>
            </a:r>
            <a:r>
              <a:rPr dirty="0" sz="1200">
                <a:latin typeface="Calibri"/>
                <a:cs typeface="Calibri"/>
              </a:rPr>
              <a:t>nales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escritos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polar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son:</a:t>
            </a:r>
            <a:endParaRPr sz="1200">
              <a:latin typeface="Calibri"/>
              <a:cs typeface="Calibri"/>
            </a:endParaRPr>
          </a:p>
          <a:p>
            <a:pPr algn="ctr" marL="2491105" marR="2495550">
              <a:lnSpc>
                <a:spcPct val="113300"/>
              </a:lnSpc>
              <a:spcBef>
                <a:spcPts val="325"/>
              </a:spcBef>
              <a:tabLst>
                <a:tab pos="3159760" algn="l"/>
                <a:tab pos="3501390" algn="l"/>
              </a:tabLst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δP</a:t>
            </a:r>
            <a:r>
              <a:rPr dirty="0" u="sng" baseline="-13888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baseline="-13888" sz="1200" spc="75" i="1">
                <a:latin typeface="Calibri"/>
                <a:cs typeface="Calibri"/>
              </a:rPr>
              <a:t> </a:t>
            </a:r>
            <a:r>
              <a:rPr dirty="0" baseline="-37037" sz="1800" i="1">
                <a:latin typeface="Calibri"/>
                <a:cs typeface="Calibri"/>
              </a:rPr>
              <a:t>,</a:t>
            </a:r>
            <a:r>
              <a:rPr dirty="0" baseline="-37037" sz="1800" spc="225" i="1">
                <a:latin typeface="Calibri"/>
                <a:cs typeface="Calibri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δP</a:t>
            </a:r>
            <a:r>
              <a:rPr dirty="0" u="sng" baseline="-13888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baseline="-13888" sz="1200" spc="82" i="1">
                <a:latin typeface="Calibri"/>
                <a:cs typeface="Calibri"/>
              </a:rPr>
              <a:t> </a:t>
            </a:r>
            <a:r>
              <a:rPr dirty="0" baseline="-37037" sz="1800" i="1">
                <a:latin typeface="Calibri"/>
                <a:cs typeface="Calibri"/>
              </a:rPr>
              <a:t>,</a:t>
            </a:r>
            <a:r>
              <a:rPr dirty="0" baseline="-37037" sz="1800" spc="225" i="1">
                <a:latin typeface="Calibri"/>
                <a:cs typeface="Calibri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δQ</a:t>
            </a:r>
            <a:r>
              <a:rPr dirty="0" u="sng" baseline="-13888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baseline="-13888" sz="1200" spc="97" i="1">
                <a:latin typeface="Calibri"/>
                <a:cs typeface="Calibri"/>
              </a:rPr>
              <a:t> </a:t>
            </a:r>
            <a:r>
              <a:rPr dirty="0" baseline="-37037" sz="1800" i="1">
                <a:latin typeface="Calibri"/>
                <a:cs typeface="Calibri"/>
              </a:rPr>
              <a:t>,</a:t>
            </a:r>
            <a:r>
              <a:rPr dirty="0" baseline="-37037" sz="1800" spc="209" i="1">
                <a:latin typeface="Calibri"/>
                <a:cs typeface="Calibri"/>
              </a:rPr>
              <a:t> </a:t>
            </a:r>
            <a:r>
              <a:rPr dirty="0" u="sng" sz="1200" spc="-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δQ</a:t>
            </a:r>
            <a:r>
              <a:rPr dirty="0" u="sng" baseline="-13888" sz="1200" spc="-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baseline="-13888" sz="1200" spc="75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δθ</a:t>
            </a:r>
            <a:r>
              <a:rPr dirty="0" baseline="-13888" sz="1200" i="1">
                <a:latin typeface="Calibri"/>
                <a:cs typeface="Calibri"/>
              </a:rPr>
              <a:t>k</a:t>
            </a:r>
            <a:r>
              <a:rPr dirty="0" baseline="-13888" sz="1200" spc="337" i="1">
                <a:latin typeface="Calibri"/>
                <a:cs typeface="Calibri"/>
              </a:rPr>
              <a:t>  </a:t>
            </a:r>
            <a:r>
              <a:rPr dirty="0" sz="1200" spc="-25" i="1">
                <a:latin typeface="Calibri"/>
                <a:cs typeface="Calibri"/>
              </a:rPr>
              <a:t>δV</a:t>
            </a:r>
            <a:r>
              <a:rPr dirty="0" baseline="-13888" sz="1200" spc="-37" i="1">
                <a:latin typeface="Calibri"/>
                <a:cs typeface="Calibri"/>
              </a:rPr>
              <a:t>k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-25" i="1">
                <a:latin typeface="Calibri"/>
                <a:cs typeface="Calibri"/>
              </a:rPr>
              <a:t>δθ</a:t>
            </a:r>
            <a:r>
              <a:rPr dirty="0" baseline="-13888" sz="1200" spc="-37" i="1">
                <a:latin typeface="Calibri"/>
                <a:cs typeface="Calibri"/>
              </a:rPr>
              <a:t>k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-25" i="1">
                <a:latin typeface="Calibri"/>
                <a:cs typeface="Calibri"/>
              </a:rPr>
              <a:t>δV</a:t>
            </a:r>
            <a:r>
              <a:rPr dirty="0" baseline="-13888" sz="1200" spc="-37" i="1">
                <a:latin typeface="Calibri"/>
                <a:cs typeface="Calibri"/>
              </a:rPr>
              <a:t>k</a:t>
            </a:r>
            <a:endParaRPr baseline="-13888" sz="1200">
              <a:latin typeface="Calibri"/>
              <a:cs typeface="Calibri"/>
            </a:endParaRPr>
          </a:p>
          <a:p>
            <a:pPr marL="62865">
              <a:lnSpc>
                <a:spcPct val="100000"/>
              </a:lnSpc>
              <a:spcBef>
                <a:spcPts val="470"/>
              </a:spcBef>
            </a:pP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t´erminos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fuera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diagonal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polar,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descritos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as´ı:</a:t>
            </a:r>
            <a:endParaRPr sz="1200">
              <a:latin typeface="Calibri"/>
              <a:cs typeface="Calibri"/>
            </a:endParaRPr>
          </a:p>
          <a:p>
            <a:pPr algn="ctr" marL="2469515" marR="2470150" indent="-1270">
              <a:lnSpc>
                <a:spcPct val="113300"/>
              </a:lnSpc>
              <a:spcBef>
                <a:spcPts val="325"/>
              </a:spcBef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δP</a:t>
            </a:r>
            <a:r>
              <a:rPr dirty="0" u="sng" baseline="-13888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baseline="-13888" sz="1200" spc="157" i="1">
                <a:latin typeface="Calibri"/>
                <a:cs typeface="Calibri"/>
              </a:rPr>
              <a:t> </a:t>
            </a:r>
            <a:r>
              <a:rPr dirty="0" baseline="-37037" sz="1800" i="1">
                <a:latin typeface="Calibri"/>
                <a:cs typeface="Calibri"/>
              </a:rPr>
              <a:t>,</a:t>
            </a:r>
            <a:r>
              <a:rPr dirty="0" baseline="-37037" sz="1800" spc="179" i="1">
                <a:latin typeface="Calibri"/>
                <a:cs typeface="Calibri"/>
              </a:rPr>
              <a:t> </a:t>
            </a:r>
            <a:r>
              <a:rPr dirty="0" u="sng" sz="1200" spc="-17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δP</a:t>
            </a:r>
            <a:r>
              <a:rPr dirty="0" u="sng" baseline="-13888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baseline="-37037" sz="1800" i="1">
                <a:latin typeface="Calibri"/>
                <a:cs typeface="Calibri"/>
              </a:rPr>
              <a:t>,</a:t>
            </a:r>
            <a:r>
              <a:rPr dirty="0" baseline="-37037" sz="1800" spc="187" i="1">
                <a:latin typeface="Calibri"/>
                <a:cs typeface="Calibri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δQ</a:t>
            </a:r>
            <a:r>
              <a:rPr dirty="0" u="sng" baseline="-13888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baseline="-13888" sz="1200" spc="89" i="1">
                <a:latin typeface="Calibri"/>
                <a:cs typeface="Calibri"/>
              </a:rPr>
              <a:t> </a:t>
            </a:r>
            <a:r>
              <a:rPr dirty="0" baseline="-37037" sz="1800" i="1">
                <a:latin typeface="Calibri"/>
                <a:cs typeface="Calibri"/>
              </a:rPr>
              <a:t>,</a:t>
            </a:r>
            <a:r>
              <a:rPr dirty="0" baseline="-37037" sz="1800" spc="247" i="1">
                <a:latin typeface="Calibri"/>
                <a:cs typeface="Calibri"/>
              </a:rPr>
              <a:t> </a:t>
            </a:r>
            <a:r>
              <a:rPr dirty="0" u="sng" sz="1200" spc="-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δQ</a:t>
            </a:r>
            <a:r>
              <a:rPr dirty="0" u="sng" baseline="-13888" sz="1200" spc="-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baseline="-13888" sz="1200" spc="75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δθ</a:t>
            </a:r>
            <a:r>
              <a:rPr dirty="0" baseline="-13888" sz="1200" i="1">
                <a:latin typeface="Calibri"/>
                <a:cs typeface="Calibri"/>
              </a:rPr>
              <a:t>m</a:t>
            </a:r>
            <a:r>
              <a:rPr dirty="0" baseline="-13888" sz="1200" spc="284" i="1">
                <a:latin typeface="Calibri"/>
                <a:cs typeface="Calibri"/>
              </a:rPr>
              <a:t>  </a:t>
            </a:r>
            <a:r>
              <a:rPr dirty="0" sz="1200" i="1">
                <a:latin typeface="Calibri"/>
                <a:cs typeface="Calibri"/>
              </a:rPr>
              <a:t>δV</a:t>
            </a:r>
            <a:r>
              <a:rPr dirty="0" baseline="-13888" sz="1200" i="1">
                <a:latin typeface="Calibri"/>
                <a:cs typeface="Calibri"/>
              </a:rPr>
              <a:t>m</a:t>
            </a:r>
            <a:r>
              <a:rPr dirty="0" baseline="-13888" sz="1200" spc="322" i="1">
                <a:latin typeface="Calibri"/>
                <a:cs typeface="Calibri"/>
              </a:rPr>
              <a:t>  </a:t>
            </a:r>
            <a:r>
              <a:rPr dirty="0" sz="1200" i="1">
                <a:latin typeface="Calibri"/>
                <a:cs typeface="Calibri"/>
              </a:rPr>
              <a:t>δθ</a:t>
            </a:r>
            <a:r>
              <a:rPr dirty="0" baseline="-13888" sz="1200" i="1">
                <a:latin typeface="Calibri"/>
                <a:cs typeface="Calibri"/>
              </a:rPr>
              <a:t>m</a:t>
            </a:r>
            <a:r>
              <a:rPr dirty="0" baseline="-13888" sz="1200" spc="322" i="1">
                <a:latin typeface="Calibri"/>
                <a:cs typeface="Calibri"/>
              </a:rPr>
              <a:t>  </a:t>
            </a:r>
            <a:r>
              <a:rPr dirty="0" sz="1200" spc="-25" i="1">
                <a:latin typeface="Calibri"/>
                <a:cs typeface="Calibri"/>
              </a:rPr>
              <a:t>δV</a:t>
            </a:r>
            <a:r>
              <a:rPr dirty="0" baseline="-13888" sz="1200" spc="-37" i="1">
                <a:latin typeface="Calibri"/>
                <a:cs typeface="Calibri"/>
              </a:rPr>
              <a:t>m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709164" y="7851265"/>
            <a:ext cx="8953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72440" algn="l"/>
                <a:tab pos="826135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613155" y="7777805"/>
            <a:ext cx="10687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14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40" i="1">
                <a:latin typeface="Calibri"/>
                <a:cs typeface="Calibri"/>
              </a:rPr>
              <a:t>JQ</a:t>
            </a:r>
            <a:r>
              <a:rPr dirty="0" sz="1200" spc="15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35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655567" y="7764397"/>
            <a:ext cx="1543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 i="1">
                <a:latin typeface="Calibri"/>
                <a:cs typeface="Calibri"/>
              </a:rPr>
              <a:t>Jθ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774440" y="7807990"/>
            <a:ext cx="7620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927603" y="6589075"/>
            <a:ext cx="6146800" cy="122174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12700" marR="5080" indent="222250">
              <a:lnSpc>
                <a:spcPct val="100299"/>
              </a:lnSpc>
              <a:spcBef>
                <a:spcPts val="90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de</a:t>
            </a:r>
            <a:r>
              <a:rPr dirty="0" sz="1200" spc="40">
                <a:latin typeface="Calibri"/>
                <a:cs typeface="Calibri"/>
              </a:rPr>
              <a:t>s</a:t>
            </a:r>
            <a:r>
              <a:rPr dirty="0" sz="1200" spc="45">
                <a:latin typeface="Calibri"/>
                <a:cs typeface="Calibri"/>
              </a:rPr>
              <a:t>c</a:t>
            </a:r>
            <a:r>
              <a:rPr dirty="0" sz="1200" spc="50">
                <a:latin typeface="Calibri"/>
                <a:cs typeface="Calibri"/>
              </a:rPr>
              <a:t>ri</a:t>
            </a:r>
            <a:r>
              <a:rPr dirty="0" sz="1200" spc="80">
                <a:latin typeface="Calibri"/>
                <a:cs typeface="Calibri"/>
              </a:rPr>
              <a:t>p</a:t>
            </a:r>
            <a:r>
              <a:rPr dirty="0" sz="1200" spc="45">
                <a:latin typeface="Calibri"/>
                <a:cs typeface="Calibri"/>
              </a:rPr>
              <a:t>ci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´n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polar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m</a:t>
            </a:r>
            <a:r>
              <a:rPr dirty="0" sz="1200" spc="-465">
                <a:latin typeface="Calibri"/>
                <a:cs typeface="Calibri"/>
              </a:rPr>
              <a:t>a</a:t>
            </a:r>
            <a:r>
              <a:rPr dirty="0" sz="1200" spc="110">
                <a:latin typeface="Calibri"/>
                <a:cs typeface="Calibri"/>
              </a:rPr>
              <a:t>´</a:t>
            </a:r>
            <a:r>
              <a:rPr dirty="0" sz="1200" spc="114">
                <a:latin typeface="Calibri"/>
                <a:cs typeface="Calibri"/>
              </a:rPr>
              <a:t>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frecuentemente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utilizada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literatura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especializada.</a:t>
            </a:r>
            <a:r>
              <a:rPr dirty="0" sz="1200" spc="470">
                <a:latin typeface="Calibri"/>
                <a:cs typeface="Calibri"/>
              </a:rPr>
              <a:t> </a:t>
            </a:r>
            <a:r>
              <a:rPr dirty="0" sz="1200" spc="95">
                <a:latin typeface="Calibri"/>
                <a:cs typeface="Calibri"/>
              </a:rPr>
              <a:t>El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etapa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inicial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otros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problemas,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estimador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estado,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desacoplado,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otros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mayor´ıa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hecho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plantea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componentes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polares.</a:t>
            </a:r>
            <a:endParaRPr sz="1200">
              <a:latin typeface="Calibri"/>
              <a:cs typeface="Calibri"/>
            </a:endParaRPr>
          </a:p>
          <a:p>
            <a:pPr algn="just" marL="234950">
              <a:lnSpc>
                <a:spcPct val="100000"/>
              </a:lnSpc>
              <a:spcBef>
                <a:spcPts val="720"/>
              </a:spcBef>
            </a:pPr>
            <a:r>
              <a:rPr dirty="0" sz="1200" spc="65">
                <a:latin typeface="Calibri"/>
                <a:cs typeface="Calibri"/>
              </a:rPr>
              <a:t>Ecu</a:t>
            </a:r>
            <a:r>
              <a:rPr dirty="0" sz="1200" spc="70">
                <a:latin typeface="Calibri"/>
                <a:cs typeface="Calibri"/>
              </a:rPr>
              <a:t>a</a:t>
            </a:r>
            <a:r>
              <a:rPr dirty="0" sz="1200" spc="65">
                <a:latin typeface="Calibri"/>
                <a:cs typeface="Calibri"/>
              </a:rPr>
              <a:t>ci</a:t>
            </a:r>
            <a:r>
              <a:rPr dirty="0" sz="1200" spc="-575">
                <a:latin typeface="Calibri"/>
                <a:cs typeface="Calibri"/>
              </a:rPr>
              <a:t>o</a:t>
            </a:r>
            <a:r>
              <a:rPr dirty="0" sz="1200" spc="70">
                <a:latin typeface="Calibri"/>
                <a:cs typeface="Calibri"/>
              </a:rPr>
              <a:t>´n </a:t>
            </a:r>
            <a:r>
              <a:rPr dirty="0" sz="1200" spc="55">
                <a:latin typeface="Calibri"/>
                <a:cs typeface="Calibri"/>
              </a:rPr>
              <a:t>b</a:t>
            </a:r>
            <a:r>
              <a:rPr dirty="0" sz="1200" spc="-525">
                <a:latin typeface="Calibri"/>
                <a:cs typeface="Calibri"/>
              </a:rPr>
              <a:t>a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s</a:t>
            </a:r>
            <a:r>
              <a:rPr dirty="0" sz="1200" spc="50">
                <a:latin typeface="Calibri"/>
                <a:cs typeface="Calibri"/>
              </a:rPr>
              <a:t>ic</a:t>
            </a:r>
            <a:r>
              <a:rPr dirty="0" sz="1200" spc="55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planteada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componentes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polares:</a:t>
            </a:r>
            <a:endParaRPr sz="1200">
              <a:latin typeface="Calibri"/>
              <a:cs typeface="Calibri"/>
            </a:endParaRPr>
          </a:p>
          <a:p>
            <a:pPr algn="ctr" marR="6985">
              <a:lnSpc>
                <a:spcPct val="100000"/>
              </a:lnSpc>
              <a:spcBef>
                <a:spcPts val="530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888740" y="7675085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864355" y="7977758"/>
            <a:ext cx="2578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m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208779" y="7851265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121911" y="7777795"/>
            <a:ext cx="3416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9079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659884" y="7807990"/>
            <a:ext cx="16256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30" i="1">
                <a:latin typeface="Calibri"/>
                <a:cs typeface="Calibri"/>
              </a:rPr>
              <a:t>km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893055" y="7851265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806188" y="7777795"/>
            <a:ext cx="2838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35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437379" y="7764397"/>
            <a:ext cx="8648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38810" algn="l"/>
              </a:tabLst>
            </a:pPr>
            <a:r>
              <a:rPr dirty="0" sz="800" spc="150">
                <a:latin typeface="Cambria"/>
                <a:cs typeface="Cambria"/>
              </a:rPr>
              <a:t>−</a:t>
            </a:r>
            <a:r>
              <a:rPr dirty="0" sz="800" spc="150" i="1">
                <a:latin typeface="Calibri"/>
                <a:cs typeface="Calibri"/>
              </a:rPr>
              <a:t>Jϕ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20">
                <a:latin typeface="Cambria"/>
                <a:cs typeface="Cambria"/>
              </a:rPr>
              <a:t>−</a:t>
            </a:r>
            <a:r>
              <a:rPr dirty="0" sz="800" spc="120" i="1">
                <a:latin typeface="Calibri"/>
                <a:cs typeface="Calibri"/>
              </a:rPr>
              <a:t>Jθ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266435" y="7801894"/>
            <a:ext cx="10858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25" i="1">
                <a:latin typeface="Calibri"/>
                <a:cs typeface="Calibri"/>
              </a:rPr>
              <a:t>m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383023" y="8381617"/>
            <a:ext cx="6223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32434" algn="l"/>
              </a:tabLst>
            </a:pPr>
            <a:r>
              <a:rPr dirty="0" sz="800" spc="-25" i="1">
                <a:latin typeface="Calibri"/>
                <a:cs typeface="Calibri"/>
              </a:rPr>
              <a:t>δθ</a:t>
            </a:r>
            <a:r>
              <a:rPr dirty="0" baseline="-13888" sz="900" spc="-37" i="1">
                <a:latin typeface="Calibri"/>
                <a:cs typeface="Calibri"/>
              </a:rPr>
              <a:t>k</a:t>
            </a:r>
            <a:r>
              <a:rPr dirty="0" baseline="-13888" sz="900" i="1">
                <a:latin typeface="Calibri"/>
                <a:cs typeface="Calibri"/>
              </a:rPr>
              <a:t>	</a:t>
            </a:r>
            <a:r>
              <a:rPr dirty="0" sz="800" spc="-25" i="1">
                <a:latin typeface="Calibri"/>
                <a:cs typeface="Calibri"/>
              </a:rPr>
              <a:t>δθ</a:t>
            </a:r>
            <a:r>
              <a:rPr dirty="0" baseline="-13888" sz="900" spc="-37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124711" y="8279190"/>
            <a:ext cx="39795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75" b="1">
                <a:latin typeface="Calibri"/>
                <a:cs typeface="Calibri"/>
              </a:rPr>
              <a:t>Deducc</a:t>
            </a:r>
            <a:r>
              <a:rPr dirty="0" sz="1200" spc="65" b="1">
                <a:latin typeface="Calibri"/>
                <a:cs typeface="Calibri"/>
              </a:rPr>
              <a:t>i</a:t>
            </a:r>
            <a:r>
              <a:rPr dirty="0" sz="1200" spc="-575" b="1">
                <a:latin typeface="Calibri"/>
                <a:cs typeface="Calibri"/>
              </a:rPr>
              <a:t>o</a:t>
            </a:r>
            <a:r>
              <a:rPr dirty="0" sz="1200" spc="65" b="1">
                <a:latin typeface="Calibri"/>
                <a:cs typeface="Calibri"/>
              </a:rPr>
              <a:t>´</a:t>
            </a:r>
            <a:r>
              <a:rPr dirty="0" sz="1200" spc="75" b="1">
                <a:latin typeface="Calibri"/>
                <a:cs typeface="Calibri"/>
              </a:rPr>
              <a:t>n</a:t>
            </a:r>
            <a:r>
              <a:rPr dirty="0" sz="1200" spc="28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8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los</a:t>
            </a:r>
            <a:r>
              <a:rPr dirty="0" sz="1200" spc="28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t´erminos</a:t>
            </a:r>
            <a:r>
              <a:rPr dirty="0" sz="1200" spc="26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85" b="1">
                <a:latin typeface="Calibri"/>
                <a:cs typeface="Calibri"/>
              </a:rPr>
              <a:t> </a:t>
            </a:r>
            <a:r>
              <a:rPr dirty="0" sz="1200" spc="65" b="1">
                <a:latin typeface="Calibri"/>
                <a:cs typeface="Calibri"/>
              </a:rPr>
              <a:t>la</a:t>
            </a:r>
            <a:r>
              <a:rPr dirty="0" sz="1200" spc="270" b="1">
                <a:latin typeface="Calibri"/>
                <a:cs typeface="Calibri"/>
              </a:rPr>
              <a:t> </a:t>
            </a:r>
            <a:r>
              <a:rPr dirty="0" sz="1200" spc="55" b="1">
                <a:latin typeface="Calibri"/>
                <a:cs typeface="Calibri"/>
              </a:rPr>
              <a:t>diagonal</a:t>
            </a:r>
            <a:r>
              <a:rPr dirty="0" sz="1200" spc="55">
                <a:latin typeface="Calibri"/>
                <a:cs typeface="Calibri"/>
              </a:rPr>
              <a:t>:</a:t>
            </a:r>
            <a:r>
              <a:rPr dirty="0" sz="1200" spc="385">
                <a:latin typeface="Calibri"/>
                <a:cs typeface="Calibri"/>
              </a:rPr>
              <a:t> </a:t>
            </a:r>
            <a:r>
              <a:rPr dirty="0" sz="1200" spc="100">
                <a:latin typeface="Calibri"/>
                <a:cs typeface="Calibri"/>
              </a:rPr>
              <a:t>(</a:t>
            </a:r>
            <a:r>
              <a:rPr dirty="0" u="sng" baseline="34722" sz="1200" spc="1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δP</a:t>
            </a:r>
            <a:r>
              <a:rPr dirty="0" u="sng" baseline="32407" sz="900" spc="1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baseline="32407" sz="900" spc="315" i="1">
                <a:latin typeface="Calibri"/>
                <a:cs typeface="Calibri"/>
              </a:rPr>
              <a:t> 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350">
                <a:latin typeface="Calibri"/>
                <a:cs typeface="Calibri"/>
              </a:rPr>
              <a:t> </a:t>
            </a:r>
            <a:r>
              <a:rPr dirty="0" u="sng" baseline="34722" sz="1200" spc="104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δQ</a:t>
            </a:r>
            <a:r>
              <a:rPr dirty="0" u="sng" baseline="32407" sz="900" spc="104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baseline="32407" sz="900" spc="142" i="1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043176" y="8846437"/>
            <a:ext cx="5435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74345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890520" y="876109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856995" y="8861676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947155" y="8772976"/>
            <a:ext cx="11150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40" i="1">
                <a:latin typeface="Calibri"/>
                <a:cs typeface="Calibri"/>
              </a:rPr>
              <a:t>JQ</a:t>
            </a:r>
            <a:r>
              <a:rPr dirty="0" sz="1200" spc="15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65" i="1">
                <a:latin typeface="Calibri"/>
                <a:cs typeface="Calibri"/>
              </a:rPr>
              <a:t> 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036823" y="8846437"/>
            <a:ext cx="1447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160267" y="8772966"/>
            <a:ext cx="946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228848" y="8761093"/>
            <a:ext cx="2578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50">
                <a:latin typeface="Cambria"/>
                <a:cs typeface="Cambria"/>
              </a:rPr>
              <a:t>−</a:t>
            </a:r>
            <a:r>
              <a:rPr dirty="0" sz="800" spc="150" i="1">
                <a:latin typeface="Calibri"/>
                <a:cs typeface="Calibri"/>
              </a:rPr>
              <a:t>Jϕ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451352" y="8804686"/>
            <a:ext cx="129539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00" i="1">
                <a:latin typeface="Calibri"/>
                <a:cs typeface="Calibri"/>
              </a:rPr>
              <a:t>kk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836923" y="8846437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600703" y="8772966"/>
            <a:ext cx="3962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50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971035" y="8761093"/>
            <a:ext cx="1543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 i="1">
                <a:latin typeface="Calibri"/>
                <a:cs typeface="Calibri"/>
              </a:rPr>
              <a:t>Jθ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089908" y="8804686"/>
            <a:ext cx="7620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313935" y="8660510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256023" y="8671780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217923" y="8995186"/>
            <a:ext cx="306070" cy="2070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715"/>
              </a:lnSpc>
              <a:spcBef>
                <a:spcPts val="95"/>
              </a:spcBef>
            </a:pPr>
            <a:r>
              <a:rPr dirty="0" sz="600" spc="175" i="1">
                <a:latin typeface="Calibri"/>
                <a:cs typeface="Calibri"/>
              </a:rPr>
              <a:t>m</a:t>
            </a:r>
            <a:r>
              <a:rPr dirty="0" sz="600" spc="70" i="1">
                <a:latin typeface="Calibri"/>
                <a:cs typeface="Calibri"/>
              </a:rPr>
              <a:t> </a:t>
            </a:r>
            <a:r>
              <a:rPr dirty="0" sz="600" spc="229">
                <a:latin typeface="Calibri"/>
                <a:cs typeface="Calibri"/>
              </a:rPr>
              <a:t>=</a:t>
            </a:r>
            <a:r>
              <a:rPr dirty="0" sz="600">
                <a:latin typeface="Calibri"/>
                <a:cs typeface="Calibri"/>
              </a:rPr>
              <a:t> </a:t>
            </a:r>
            <a:r>
              <a:rPr dirty="0" sz="600" spc="110">
                <a:latin typeface="Calibri"/>
                <a:cs typeface="Calibri"/>
              </a:rPr>
              <a:t>1</a:t>
            </a:r>
            <a:r>
              <a:rPr dirty="0" sz="600" spc="110"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ts val="715"/>
              </a:lnSpc>
            </a:pPr>
            <a:r>
              <a:rPr dirty="0" sz="600" spc="175" i="1">
                <a:latin typeface="Calibri"/>
                <a:cs typeface="Calibri"/>
              </a:rPr>
              <a:t>m</a:t>
            </a:r>
            <a:r>
              <a:rPr dirty="0" sz="600" spc="70" i="1">
                <a:latin typeface="Calibri"/>
                <a:cs typeface="Calibri"/>
              </a:rPr>
              <a:t> </a:t>
            </a:r>
            <a:r>
              <a:rPr dirty="0" sz="600" spc="-110">
                <a:latin typeface="Lucida Sans Unicode"/>
                <a:cs typeface="Lucida Sans Unicode"/>
              </a:rPr>
              <a:t>∗</a:t>
            </a:r>
            <a:r>
              <a:rPr dirty="0" sz="600" spc="-110">
                <a:latin typeface="Calibri"/>
                <a:cs typeface="Calibri"/>
              </a:rPr>
              <a:t>=</a:t>
            </a:r>
            <a:r>
              <a:rPr dirty="0" sz="600" spc="70">
                <a:latin typeface="Calibri"/>
                <a:cs typeface="Calibri"/>
              </a:rPr>
              <a:t> </a:t>
            </a: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626355" y="8846437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539488" y="8772966"/>
            <a:ext cx="3416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9079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5077459" y="8804686"/>
            <a:ext cx="16256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30" i="1">
                <a:latin typeface="Calibri"/>
                <a:cs typeface="Calibri"/>
              </a:rPr>
              <a:t>km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5225288" y="8772966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5312154" y="8861676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5650484" y="8772966"/>
            <a:ext cx="946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854955" y="8761093"/>
            <a:ext cx="11906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01650" algn="l"/>
              </a:tabLst>
            </a:pPr>
            <a:r>
              <a:rPr dirty="0" sz="800" spc="150">
                <a:latin typeface="Cambria"/>
                <a:cs typeface="Cambria"/>
              </a:rPr>
              <a:t>−</a:t>
            </a:r>
            <a:r>
              <a:rPr dirty="0" sz="800" spc="150" i="1">
                <a:latin typeface="Calibri"/>
                <a:cs typeface="Calibri"/>
              </a:rPr>
              <a:t>Jϕ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45">
                <a:latin typeface="Cambria"/>
                <a:cs typeface="Cambria"/>
              </a:rPr>
              <a:t>−</a:t>
            </a:r>
            <a:r>
              <a:rPr dirty="0" sz="800" spc="145" i="1">
                <a:latin typeface="Calibri"/>
                <a:cs typeface="Calibri"/>
              </a:rPr>
              <a:t>Jθm</a:t>
            </a:r>
            <a:r>
              <a:rPr dirty="0" sz="800" spc="390" i="1">
                <a:latin typeface="Calibri"/>
                <a:cs typeface="Calibri"/>
              </a:rPr>
              <a:t> </a:t>
            </a:r>
            <a:r>
              <a:rPr dirty="0" sz="800" spc="125">
                <a:latin typeface="Cambria"/>
                <a:cs typeface="Cambria"/>
              </a:rPr>
              <a:t>−</a:t>
            </a:r>
            <a:r>
              <a:rPr dirty="0" sz="800" spc="125" i="1">
                <a:latin typeface="Calibri"/>
                <a:cs typeface="Calibri"/>
              </a:rPr>
              <a:t>Jθm</a:t>
            </a:r>
            <a:endParaRPr sz="8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419604" y="810066"/>
            <a:ext cx="1987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587244" y="883536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433320" y="1017329"/>
            <a:ext cx="1727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45" i="1">
                <a:latin typeface="Calibri"/>
                <a:cs typeface="Calibri"/>
              </a:rPr>
              <a:t>δθ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573527" y="1090801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701544" y="912175"/>
            <a:ext cx="2571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04" i="1">
                <a:latin typeface="Calibri"/>
                <a:cs typeface="Calibri"/>
              </a:rPr>
              <a:t>J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962146" y="810068"/>
            <a:ext cx="22097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δQ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151123" y="883536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986532" y="1017329"/>
            <a:ext cx="1727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45" i="1">
                <a:latin typeface="Calibri"/>
                <a:cs typeface="Calibri"/>
              </a:rPr>
              <a:t>δθ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126739" y="1090801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614420" y="985645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274567" y="912175"/>
            <a:ext cx="4997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185" i="1">
                <a:latin typeface="Calibri"/>
                <a:cs typeface="Calibri"/>
              </a:rPr>
              <a:t>JV</a:t>
            </a:r>
            <a:r>
              <a:rPr dirty="0" sz="1200" spc="250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748532" y="900301"/>
            <a:ext cx="2038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 i="1">
                <a:latin typeface="Calibri"/>
                <a:cs typeface="Calibri"/>
              </a:rPr>
              <a:t>Jθk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096000" y="798190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036567" y="810987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998467" y="1134393"/>
            <a:ext cx="30607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75" i="1">
                <a:latin typeface="Calibri"/>
                <a:cs typeface="Calibri"/>
              </a:rPr>
              <a:t>m</a:t>
            </a:r>
            <a:r>
              <a:rPr dirty="0" sz="600" spc="70" i="1">
                <a:latin typeface="Calibri"/>
                <a:cs typeface="Calibri"/>
              </a:rPr>
              <a:t> </a:t>
            </a:r>
            <a:r>
              <a:rPr dirty="0" sz="600" spc="229">
                <a:latin typeface="Calibri"/>
                <a:cs typeface="Calibri"/>
              </a:rPr>
              <a:t>=</a:t>
            </a:r>
            <a:r>
              <a:rPr dirty="0" sz="600">
                <a:latin typeface="Calibri"/>
                <a:cs typeface="Calibri"/>
              </a:rPr>
              <a:t> </a:t>
            </a:r>
            <a:r>
              <a:rPr dirty="0" sz="600" spc="110">
                <a:latin typeface="Calibri"/>
                <a:cs typeface="Calibri"/>
              </a:rPr>
              <a:t>1</a:t>
            </a:r>
            <a:r>
              <a:rPr dirty="0" sz="600" spc="110"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998467" y="1222788"/>
            <a:ext cx="28321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75" i="1">
                <a:latin typeface="Calibri"/>
                <a:cs typeface="Calibri"/>
              </a:rPr>
              <a:t>m</a:t>
            </a:r>
            <a:r>
              <a:rPr dirty="0" sz="600" spc="70" i="1">
                <a:latin typeface="Calibri"/>
                <a:cs typeface="Calibri"/>
              </a:rPr>
              <a:t> </a:t>
            </a:r>
            <a:r>
              <a:rPr dirty="0" sz="600" spc="-110">
                <a:latin typeface="Lucida Sans Unicode"/>
                <a:cs typeface="Lucida Sans Unicode"/>
              </a:rPr>
              <a:t>∗</a:t>
            </a:r>
            <a:r>
              <a:rPr dirty="0" sz="600" spc="-110">
                <a:latin typeface="Calibri"/>
                <a:cs typeface="Calibri"/>
              </a:rPr>
              <a:t>=</a:t>
            </a:r>
            <a:r>
              <a:rPr dirty="0" sz="600" spc="70">
                <a:latin typeface="Calibri"/>
                <a:cs typeface="Calibri"/>
              </a:rPr>
              <a:t> </a:t>
            </a: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321555" y="912175"/>
            <a:ext cx="1117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408423" y="985645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092700" y="985645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541520" y="849690"/>
            <a:ext cx="10725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195" i="1">
                <a:latin typeface="Calibri"/>
                <a:cs typeface="Calibri"/>
              </a:rPr>
              <a:t>e</a:t>
            </a:r>
            <a:r>
              <a:rPr dirty="0" sz="800" spc="130">
                <a:latin typeface="Cambria"/>
                <a:cs typeface="Cambria"/>
              </a:rPr>
              <a:t>−</a:t>
            </a:r>
            <a:r>
              <a:rPr dirty="0" sz="800" spc="130" i="1">
                <a:latin typeface="Calibri"/>
                <a:cs typeface="Calibri"/>
              </a:rPr>
              <a:t>Jϕ</a:t>
            </a:r>
            <a:r>
              <a:rPr dirty="0" baseline="-13888" sz="900" spc="195" i="1">
                <a:latin typeface="Calibri"/>
                <a:cs typeface="Calibri"/>
              </a:rPr>
              <a:t>km</a:t>
            </a:r>
            <a:r>
              <a:rPr dirty="0" baseline="-13888" sz="900" spc="-52" i="1">
                <a:latin typeface="Calibri"/>
                <a:cs typeface="Calibri"/>
              </a:rPr>
              <a:t> </a:t>
            </a:r>
            <a:r>
              <a:rPr dirty="0" baseline="-23148" sz="1800" i="1">
                <a:latin typeface="Calibri"/>
                <a:cs typeface="Calibri"/>
              </a:rPr>
              <a:t>V</a:t>
            </a:r>
            <a:r>
              <a:rPr dirty="0" baseline="-23148" sz="1800" spc="195" i="1">
                <a:latin typeface="Calibri"/>
                <a:cs typeface="Calibri"/>
              </a:rPr>
              <a:t>  </a:t>
            </a:r>
            <a:r>
              <a:rPr dirty="0" baseline="-23148" sz="1800" spc="127" i="1">
                <a:latin typeface="Calibri"/>
                <a:cs typeface="Calibri"/>
              </a:rPr>
              <a:t>e</a:t>
            </a:r>
            <a:r>
              <a:rPr dirty="0" sz="800" spc="85">
                <a:latin typeface="Cambria"/>
                <a:cs typeface="Cambria"/>
              </a:rPr>
              <a:t>−</a:t>
            </a:r>
            <a:r>
              <a:rPr dirty="0" sz="800" spc="85" i="1">
                <a:latin typeface="Calibri"/>
                <a:cs typeface="Calibri"/>
              </a:rPr>
              <a:t>Jθm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816100" y="1389187"/>
            <a:ext cx="1987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983739" y="1462657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829816" y="1594925"/>
            <a:ext cx="1727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45" i="1">
                <a:latin typeface="Calibri"/>
                <a:cs typeface="Calibri"/>
              </a:rPr>
              <a:t>δθ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970023" y="1668398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098039" y="1491295"/>
            <a:ext cx="2571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04" i="1">
                <a:latin typeface="Calibri"/>
                <a:cs typeface="Calibri"/>
              </a:rPr>
              <a:t>J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358657" y="1389188"/>
            <a:ext cx="22097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δQ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547620" y="1462657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383027" y="1594925"/>
            <a:ext cx="1727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45" i="1">
                <a:latin typeface="Calibri"/>
                <a:cs typeface="Calibri"/>
              </a:rPr>
              <a:t>δθ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523235" y="1668398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161792" y="147942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128267" y="1580004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309620" y="1564764"/>
            <a:ext cx="1447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671064" y="1491295"/>
            <a:ext cx="8566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110">
                <a:latin typeface="Lucida Sans Unicode"/>
                <a:cs typeface="Lucida Sans Unicode"/>
              </a:rPr>
              <a:t>−</a:t>
            </a:r>
            <a:r>
              <a:rPr dirty="0" sz="1200" spc="110" i="1">
                <a:latin typeface="Calibri"/>
                <a:cs typeface="Calibri"/>
              </a:rPr>
              <a:t>JV</a:t>
            </a:r>
            <a:r>
              <a:rPr dirty="0" sz="1200" spc="484" i="1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sz="1200" spc="220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501644" y="1479422"/>
            <a:ext cx="2578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50">
                <a:latin typeface="Cambria"/>
                <a:cs typeface="Cambria"/>
              </a:rPr>
              <a:t>−</a:t>
            </a:r>
            <a:r>
              <a:rPr dirty="0" sz="800" spc="150" i="1">
                <a:latin typeface="Calibri"/>
                <a:cs typeface="Calibri"/>
              </a:rPr>
              <a:t>Jϕ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724147" y="1523014"/>
            <a:ext cx="129539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00" i="1">
                <a:latin typeface="Calibri"/>
                <a:cs typeface="Calibri"/>
              </a:rPr>
              <a:t>kk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263644" y="1564764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873500" y="1491295"/>
            <a:ext cx="5486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150" i="1">
                <a:latin typeface="Calibri"/>
                <a:cs typeface="Calibri"/>
              </a:rPr>
              <a:t>J</a:t>
            </a:r>
            <a:r>
              <a:rPr dirty="0" sz="1200" spc="150">
                <a:latin typeface="Calibri"/>
                <a:cs typeface="Calibri"/>
              </a:rPr>
              <a:t>(</a:t>
            </a:r>
            <a:r>
              <a:rPr dirty="0" sz="1200" spc="150" i="1">
                <a:latin typeface="Calibri"/>
                <a:cs typeface="Calibri"/>
              </a:rPr>
              <a:t>V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396232" y="1479422"/>
            <a:ext cx="2038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 i="1">
                <a:latin typeface="Calibri"/>
                <a:cs typeface="Calibri"/>
              </a:rPr>
              <a:t>Jθk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691886" y="1377310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633976" y="1390107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609591" y="1691258"/>
            <a:ext cx="2578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m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4867147" y="1491295"/>
            <a:ext cx="1117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4954015" y="1564764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5638291" y="1564764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5087111" y="1428811"/>
            <a:ext cx="11372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195" i="1">
                <a:latin typeface="Calibri"/>
                <a:cs typeface="Calibri"/>
              </a:rPr>
              <a:t>e</a:t>
            </a:r>
            <a:r>
              <a:rPr dirty="0" sz="800" spc="130">
                <a:latin typeface="Cambria"/>
                <a:cs typeface="Cambria"/>
              </a:rPr>
              <a:t>−</a:t>
            </a:r>
            <a:r>
              <a:rPr dirty="0" sz="800" spc="130" i="1">
                <a:latin typeface="Calibri"/>
                <a:cs typeface="Calibri"/>
              </a:rPr>
              <a:t>Jϕ</a:t>
            </a:r>
            <a:r>
              <a:rPr dirty="0" baseline="-13888" sz="900" spc="195" i="1">
                <a:latin typeface="Calibri"/>
                <a:cs typeface="Calibri"/>
              </a:rPr>
              <a:t>km</a:t>
            </a:r>
            <a:r>
              <a:rPr dirty="0" baseline="-13888" sz="900" spc="-52" i="1">
                <a:latin typeface="Calibri"/>
                <a:cs typeface="Calibri"/>
              </a:rPr>
              <a:t> </a:t>
            </a:r>
            <a:r>
              <a:rPr dirty="0" baseline="-23148" sz="1800" i="1">
                <a:latin typeface="Calibri"/>
                <a:cs typeface="Calibri"/>
              </a:rPr>
              <a:t>V</a:t>
            </a:r>
            <a:r>
              <a:rPr dirty="0" baseline="-23148" sz="1800" spc="195" i="1">
                <a:latin typeface="Calibri"/>
                <a:cs typeface="Calibri"/>
              </a:rPr>
              <a:t>  </a:t>
            </a:r>
            <a:r>
              <a:rPr dirty="0" baseline="-23148" sz="1800" spc="150" i="1">
                <a:latin typeface="Calibri"/>
                <a:cs typeface="Calibri"/>
              </a:rPr>
              <a:t>e</a:t>
            </a:r>
            <a:r>
              <a:rPr dirty="0" sz="800" spc="100">
                <a:latin typeface="Cambria"/>
                <a:cs typeface="Cambria"/>
              </a:rPr>
              <a:t>−</a:t>
            </a:r>
            <a:r>
              <a:rPr dirty="0" sz="800" spc="100" i="1">
                <a:latin typeface="Calibri"/>
                <a:cs typeface="Calibri"/>
              </a:rPr>
              <a:t>Jθm</a:t>
            </a:r>
            <a:r>
              <a:rPr dirty="0" baseline="-23148" sz="1800" spc="150">
                <a:latin typeface="Calibri"/>
                <a:cs typeface="Calibri"/>
              </a:rPr>
              <a:t>)</a:t>
            </a:r>
            <a:endParaRPr baseline="-23148" sz="18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4022852" y="1731484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>
                <a:latin typeface="Cambria"/>
                <a:cs typeface="Cambria"/>
              </a:rPr>
              <a:t>`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8" name="object 48" descr=""/>
          <p:cNvSpPr/>
          <p:nvPr/>
        </p:nvSpPr>
        <p:spPr>
          <a:xfrm>
            <a:off x="4091787" y="1863241"/>
            <a:ext cx="962025" cy="0"/>
          </a:xfrm>
          <a:custGeom>
            <a:avLst/>
            <a:gdLst/>
            <a:ahLst/>
            <a:cxnLst/>
            <a:rect l="l" t="t" r="r" b="b"/>
            <a:pathLst>
              <a:path w="962025" h="0">
                <a:moveTo>
                  <a:pt x="0" y="0"/>
                </a:moveTo>
                <a:lnTo>
                  <a:pt x="961644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" name="object 49" descr=""/>
          <p:cNvSpPr txBox="1"/>
          <p:nvPr/>
        </p:nvSpPr>
        <p:spPr>
          <a:xfrm>
            <a:off x="4732020" y="1933253"/>
            <a:ext cx="6889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00" i="1">
                <a:latin typeface="Calibri"/>
                <a:cs typeface="Calibri"/>
              </a:rPr>
              <a:t>P</a:t>
            </a:r>
            <a:r>
              <a:rPr dirty="0" baseline="-13888" sz="1200" spc="150" i="1">
                <a:latin typeface="Calibri"/>
                <a:cs typeface="Calibri"/>
              </a:rPr>
              <a:t>k</a:t>
            </a:r>
            <a:r>
              <a:rPr dirty="0" baseline="-13888" sz="1200" spc="209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+</a:t>
            </a:r>
            <a:r>
              <a:rPr dirty="0" baseline="100000" sz="1500" spc="112">
                <a:latin typeface="Cambria"/>
                <a:cs typeface="Cambria"/>
              </a:rPr>
              <a:t>˛¸</a:t>
            </a:r>
            <a:r>
              <a:rPr dirty="0" sz="1200" spc="75" i="1">
                <a:latin typeface="Calibri"/>
                <a:cs typeface="Calibri"/>
              </a:rPr>
              <a:t>JQ</a:t>
            </a:r>
            <a:r>
              <a:rPr dirty="0" baseline="-13888" sz="1200" spc="112" i="1">
                <a:latin typeface="Calibri"/>
                <a:cs typeface="Calibri"/>
              </a:rPr>
              <a:t>k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50" name="object 50" descr=""/>
          <p:cNvSpPr/>
          <p:nvPr/>
        </p:nvSpPr>
        <p:spPr>
          <a:xfrm>
            <a:off x="5166207" y="1863241"/>
            <a:ext cx="962025" cy="0"/>
          </a:xfrm>
          <a:custGeom>
            <a:avLst/>
            <a:gdLst/>
            <a:ahLst/>
            <a:cxnLst/>
            <a:rect l="l" t="t" r="r" b="b"/>
            <a:pathLst>
              <a:path w="962025" h="0">
                <a:moveTo>
                  <a:pt x="0" y="0"/>
                </a:moveTo>
                <a:lnTo>
                  <a:pt x="961644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" name="object 51" descr=""/>
          <p:cNvSpPr txBox="1"/>
          <p:nvPr/>
        </p:nvSpPr>
        <p:spPr>
          <a:xfrm>
            <a:off x="6115306" y="1731484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Cambria"/>
                <a:cs typeface="Cambria"/>
              </a:rPr>
              <a:t>x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95" name="object 19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0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52" name="object 52" descr=""/>
          <p:cNvSpPr txBox="1"/>
          <p:nvPr/>
        </p:nvSpPr>
        <p:spPr>
          <a:xfrm>
            <a:off x="2474467" y="2189287"/>
            <a:ext cx="1987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642107" y="2262758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488183" y="2395026"/>
            <a:ext cx="1727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45" i="1">
                <a:latin typeface="Calibri"/>
                <a:cs typeface="Calibri"/>
              </a:rPr>
              <a:t>δθ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628392" y="2468498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756407" y="2291393"/>
            <a:ext cx="2571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04" i="1">
                <a:latin typeface="Calibri"/>
                <a:cs typeface="Calibri"/>
              </a:rPr>
              <a:t>J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017010" y="2189287"/>
            <a:ext cx="22097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δQ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205988" y="2262758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041395" y="2395026"/>
            <a:ext cx="1727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45" i="1">
                <a:latin typeface="Calibri"/>
                <a:cs typeface="Calibri"/>
              </a:rPr>
              <a:t>δθ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181604" y="2468498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820159" y="227952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786635" y="2380104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327908" y="2291393"/>
            <a:ext cx="6635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10">
                <a:latin typeface="Lucida Sans Unicode"/>
                <a:cs typeface="Lucida Sans Unicode"/>
              </a:rPr>
              <a:t>−</a:t>
            </a:r>
            <a:r>
              <a:rPr dirty="0" sz="1200" spc="110" i="1">
                <a:latin typeface="Calibri"/>
                <a:cs typeface="Calibri"/>
              </a:rPr>
              <a:t>JV</a:t>
            </a:r>
            <a:r>
              <a:rPr dirty="0" sz="1200" spc="470" i="1">
                <a:latin typeface="Calibri"/>
                <a:cs typeface="Calibri"/>
              </a:rPr>
              <a:t> 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966464" y="2364864"/>
            <a:ext cx="1447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4051808" y="2291393"/>
            <a:ext cx="15265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sz="1200" spc="120" i="1">
                <a:latin typeface="Calibri"/>
                <a:cs typeface="Calibri"/>
              </a:rPr>
              <a:t>e</a:t>
            </a:r>
            <a:r>
              <a:rPr dirty="0" baseline="34722" sz="1200" spc="179">
                <a:latin typeface="Cambria"/>
                <a:cs typeface="Cambria"/>
              </a:rPr>
              <a:t>−</a:t>
            </a:r>
            <a:r>
              <a:rPr dirty="0" baseline="34722" sz="1200" spc="179" i="1">
                <a:latin typeface="Calibri"/>
                <a:cs typeface="Calibri"/>
              </a:rPr>
              <a:t>Jϕ</a:t>
            </a:r>
            <a:r>
              <a:rPr dirty="0" baseline="32407" sz="900" spc="179" i="1">
                <a:latin typeface="Calibri"/>
                <a:cs typeface="Calibri"/>
              </a:rPr>
              <a:t>kk</a:t>
            </a:r>
            <a:r>
              <a:rPr dirty="0" baseline="32407" sz="900" spc="36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60" i="1">
                <a:latin typeface="Calibri"/>
                <a:cs typeface="Calibri"/>
              </a:rPr>
              <a:t>J</a:t>
            </a:r>
            <a:r>
              <a:rPr dirty="0" sz="1200" spc="160">
                <a:latin typeface="Calibri"/>
                <a:cs typeface="Calibri"/>
              </a:rPr>
              <a:t>(</a:t>
            </a:r>
            <a:r>
              <a:rPr dirty="0" sz="1200" spc="160" i="1">
                <a:latin typeface="Calibri"/>
                <a:cs typeface="Calibri"/>
              </a:rPr>
              <a:t>P</a:t>
            </a:r>
            <a:r>
              <a:rPr dirty="0" baseline="-13888" sz="1200" spc="240" i="1">
                <a:latin typeface="Calibri"/>
                <a:cs typeface="Calibri"/>
              </a:rPr>
              <a:t>k</a:t>
            </a:r>
            <a:r>
              <a:rPr dirty="0" baseline="-13888" sz="1200" spc="24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60" i="1">
                <a:latin typeface="Calibri"/>
                <a:cs typeface="Calibri"/>
              </a:rPr>
              <a:t>JQ</a:t>
            </a:r>
            <a:r>
              <a:rPr dirty="0" baseline="-13888" sz="1200" spc="240" i="1">
                <a:latin typeface="Calibri"/>
                <a:cs typeface="Calibri"/>
              </a:rPr>
              <a:t>k</a:t>
            </a:r>
            <a:r>
              <a:rPr dirty="0" sz="1200" spc="16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2344915" y="2736410"/>
            <a:ext cx="1987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2512567" y="2809873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358644" y="2942142"/>
            <a:ext cx="1727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45" i="1">
                <a:latin typeface="Calibri"/>
                <a:cs typeface="Calibri"/>
              </a:rPr>
              <a:t>δθ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626867" y="2838511"/>
            <a:ext cx="2571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04" i="1">
                <a:latin typeface="Calibri"/>
                <a:cs typeface="Calibri"/>
              </a:rPr>
              <a:t>J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887470" y="2736404"/>
            <a:ext cx="22097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δQ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3076448" y="2809873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2911855" y="2942142"/>
            <a:ext cx="1727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45" i="1">
                <a:latin typeface="Calibri"/>
                <a:cs typeface="Calibri"/>
              </a:rPr>
              <a:t>δθ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498851" y="3015613"/>
            <a:ext cx="6350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65785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3690620" y="282663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3657095" y="2927220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3199892" y="2838511"/>
            <a:ext cx="7524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110">
                <a:latin typeface="Lucida Sans Unicode"/>
                <a:cs typeface="Lucida Sans Unicode"/>
              </a:rPr>
              <a:t>−</a:t>
            </a:r>
            <a:r>
              <a:rPr dirty="0" sz="1200" spc="110" i="1">
                <a:latin typeface="Calibri"/>
                <a:cs typeface="Calibri"/>
              </a:rPr>
              <a:t>JV</a:t>
            </a:r>
            <a:r>
              <a:rPr dirty="0" sz="1200" spc="484" i="1">
                <a:latin typeface="Calibri"/>
                <a:cs typeface="Calibri"/>
              </a:rPr>
              <a:t> </a:t>
            </a:r>
            <a:r>
              <a:rPr dirty="0" sz="1200" spc="100">
                <a:latin typeface="Calibri"/>
                <a:cs typeface="Calibri"/>
              </a:rPr>
              <a:t>(</a:t>
            </a:r>
            <a:r>
              <a:rPr dirty="0" sz="1200" spc="10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3926840" y="2911980"/>
            <a:ext cx="1447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4058411" y="2838511"/>
            <a:ext cx="16370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00">
                <a:latin typeface="Lucida Sans Unicode"/>
                <a:cs typeface="Lucida Sans Unicode"/>
              </a:rPr>
              <a:t> </a:t>
            </a:r>
            <a:r>
              <a:rPr dirty="0" sz="1200" spc="245" i="1">
                <a:latin typeface="Calibri"/>
                <a:cs typeface="Calibri"/>
              </a:rPr>
              <a:t>JB</a:t>
            </a:r>
            <a:r>
              <a:rPr dirty="0" baseline="-13888" sz="1200" spc="367" i="1">
                <a:latin typeface="Calibri"/>
                <a:cs typeface="Calibri"/>
              </a:rPr>
              <a:t>kk</a:t>
            </a:r>
            <a:r>
              <a:rPr dirty="0" sz="1200" spc="245">
                <a:latin typeface="Calibri"/>
                <a:cs typeface="Calibri"/>
              </a:rPr>
              <a:t>)+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60" i="1">
                <a:latin typeface="Calibri"/>
                <a:cs typeface="Calibri"/>
              </a:rPr>
              <a:t>J</a:t>
            </a:r>
            <a:r>
              <a:rPr dirty="0" sz="1200" spc="160">
                <a:latin typeface="Calibri"/>
                <a:cs typeface="Calibri"/>
              </a:rPr>
              <a:t>(</a:t>
            </a:r>
            <a:r>
              <a:rPr dirty="0" sz="1200" spc="160" i="1">
                <a:latin typeface="Calibri"/>
                <a:cs typeface="Calibri"/>
              </a:rPr>
              <a:t>P</a:t>
            </a:r>
            <a:r>
              <a:rPr dirty="0" baseline="-13888" sz="1200" spc="240" i="1">
                <a:latin typeface="Calibri"/>
                <a:cs typeface="Calibri"/>
              </a:rPr>
              <a:t>k</a:t>
            </a:r>
            <a:r>
              <a:rPr dirty="0" baseline="-13888" sz="1200" spc="24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160" i="1">
                <a:latin typeface="Calibri"/>
                <a:cs typeface="Calibri"/>
              </a:rPr>
              <a:t>JQ</a:t>
            </a:r>
            <a:r>
              <a:rPr dirty="0" baseline="-13888" sz="1200" spc="240" i="1">
                <a:latin typeface="Calibri"/>
                <a:cs typeface="Calibri"/>
              </a:rPr>
              <a:t>k</a:t>
            </a:r>
            <a:r>
              <a:rPr dirty="0" sz="1200" spc="16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1150094" y="3300290"/>
            <a:ext cx="31642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Separando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imaginaria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obtiene: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3318757" y="3574618"/>
            <a:ext cx="1987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3486403" y="3648073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3332479" y="3781866"/>
            <a:ext cx="1727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45" i="1">
                <a:latin typeface="Calibri"/>
                <a:cs typeface="Calibri"/>
              </a:rPr>
              <a:t>δθ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3472688" y="3855337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4004564" y="366483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3971039" y="3765420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3609847" y="3676710"/>
            <a:ext cx="5943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4335271" y="3676710"/>
            <a:ext cx="2959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70" i="1">
                <a:latin typeface="Calibri"/>
                <a:cs typeface="Calibri"/>
              </a:rPr>
              <a:t>Q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4178300" y="3750181"/>
            <a:ext cx="50863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8784" algn="l"/>
              </a:tabLst>
            </a:pPr>
            <a:r>
              <a:rPr dirty="0" sz="800" spc="60" i="1">
                <a:latin typeface="Calibri"/>
                <a:cs typeface="Calibri"/>
              </a:rPr>
              <a:t>kk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3318764" y="4048566"/>
            <a:ext cx="22097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δQ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3507740" y="4122037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3343147" y="4255830"/>
            <a:ext cx="1727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45" i="1">
                <a:latin typeface="Calibri"/>
                <a:cs typeface="Calibri"/>
              </a:rPr>
              <a:t>δθ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3483355" y="4329301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4025900" y="413880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3992375" y="4239384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3629659" y="4150674"/>
            <a:ext cx="5988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5" i="1">
                <a:latin typeface="Calibri"/>
                <a:cs typeface="Calibri"/>
              </a:rPr>
              <a:t> </a:t>
            </a:r>
            <a:r>
              <a:rPr dirty="0" sz="1200" spc="11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4361179" y="4150674"/>
            <a:ext cx="2711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75" i="1">
                <a:latin typeface="Calibri"/>
                <a:cs typeface="Calibri"/>
              </a:rPr>
              <a:t>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4202684" y="4224145"/>
            <a:ext cx="4857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15925" algn="l"/>
              </a:tabLst>
            </a:pPr>
            <a:r>
              <a:rPr dirty="0" sz="800" spc="60" i="1">
                <a:latin typeface="Calibri"/>
                <a:cs typeface="Calibri"/>
              </a:rPr>
              <a:t>kk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1112011" y="4588062"/>
            <a:ext cx="4307840" cy="24955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1125"/>
              </a:lnSpc>
              <a:spcBef>
                <a:spcPts val="95"/>
              </a:spcBef>
            </a:pPr>
            <a:r>
              <a:rPr dirty="0" sz="1200" spc="75" b="1">
                <a:latin typeface="Calibri"/>
                <a:cs typeface="Calibri"/>
              </a:rPr>
              <a:t>Deducc</a:t>
            </a:r>
            <a:r>
              <a:rPr dirty="0" sz="1200" spc="65" b="1">
                <a:latin typeface="Calibri"/>
                <a:cs typeface="Calibri"/>
              </a:rPr>
              <a:t>i</a:t>
            </a:r>
            <a:r>
              <a:rPr dirty="0" sz="1200" spc="-575" b="1">
                <a:latin typeface="Calibri"/>
                <a:cs typeface="Calibri"/>
              </a:rPr>
              <a:t>o</a:t>
            </a:r>
            <a:r>
              <a:rPr dirty="0" sz="1200" spc="65" b="1">
                <a:latin typeface="Calibri"/>
                <a:cs typeface="Calibri"/>
              </a:rPr>
              <a:t>´</a:t>
            </a:r>
            <a:r>
              <a:rPr dirty="0" sz="1200" spc="75" b="1">
                <a:latin typeface="Calibri"/>
                <a:cs typeface="Calibri"/>
              </a:rPr>
              <a:t>n</a:t>
            </a:r>
            <a:r>
              <a:rPr dirty="0" sz="1200" spc="28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9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los</a:t>
            </a:r>
            <a:r>
              <a:rPr dirty="0" sz="1200" spc="28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t´erminos</a:t>
            </a:r>
            <a:r>
              <a:rPr dirty="0" sz="1200" spc="27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90" b="1">
                <a:latin typeface="Calibri"/>
                <a:cs typeface="Calibri"/>
              </a:rPr>
              <a:t> </a:t>
            </a:r>
            <a:r>
              <a:rPr dirty="0" sz="1200" spc="65" b="1">
                <a:latin typeface="Calibri"/>
                <a:cs typeface="Calibri"/>
              </a:rPr>
              <a:t>la</a:t>
            </a:r>
            <a:r>
              <a:rPr dirty="0" sz="1200" spc="280" b="1">
                <a:latin typeface="Calibri"/>
                <a:cs typeface="Calibri"/>
              </a:rPr>
              <a:t> </a:t>
            </a:r>
            <a:r>
              <a:rPr dirty="0" sz="1200" spc="55" b="1">
                <a:latin typeface="Calibri"/>
                <a:cs typeface="Calibri"/>
              </a:rPr>
              <a:t>diagonal</a:t>
            </a:r>
            <a:r>
              <a:rPr dirty="0" sz="1200" spc="55">
                <a:latin typeface="Calibri"/>
                <a:cs typeface="Calibri"/>
              </a:rPr>
              <a:t>:</a:t>
            </a:r>
            <a:r>
              <a:rPr dirty="0" sz="1200" spc="395">
                <a:latin typeface="Calibri"/>
                <a:cs typeface="Calibri"/>
              </a:rPr>
              <a:t> </a:t>
            </a:r>
            <a:r>
              <a:rPr dirty="0" sz="1200" spc="100">
                <a:latin typeface="Calibri"/>
                <a:cs typeface="Calibri"/>
              </a:rPr>
              <a:t>(</a:t>
            </a:r>
            <a:r>
              <a:rPr dirty="0" u="sng" baseline="34722" sz="1200" spc="1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δP</a:t>
            </a:r>
            <a:r>
              <a:rPr dirty="0" u="sng" baseline="32407" sz="900" spc="1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baseline="32407" sz="900" spc="142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k</a:t>
            </a:r>
            <a:r>
              <a:rPr dirty="0" baseline="-13888" sz="1200" spc="547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355">
                <a:latin typeface="Calibri"/>
                <a:cs typeface="Calibri"/>
              </a:rPr>
              <a:t> </a:t>
            </a:r>
            <a:r>
              <a:rPr dirty="0" u="sng" baseline="34722" sz="1200" spc="104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δQ</a:t>
            </a:r>
            <a:r>
              <a:rPr dirty="0" u="sng" baseline="32407" sz="900" spc="104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baseline="32407" sz="900" spc="127" i="1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V</a:t>
            </a:r>
            <a:r>
              <a:rPr dirty="0" baseline="-13888" sz="1200" spc="82" i="1">
                <a:latin typeface="Calibri"/>
                <a:cs typeface="Calibri"/>
              </a:rPr>
              <a:t>k</a:t>
            </a:r>
            <a:r>
              <a:rPr dirty="0" sz="1200" spc="5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algn="r" marR="288290">
              <a:lnSpc>
                <a:spcPts val="645"/>
              </a:lnSpc>
              <a:tabLst>
                <a:tab pos="545465" algn="l"/>
              </a:tabLst>
            </a:pPr>
            <a:r>
              <a:rPr dirty="0" sz="800" spc="-25" i="1">
                <a:latin typeface="Calibri"/>
                <a:cs typeface="Calibri"/>
              </a:rPr>
              <a:t>δV</a:t>
            </a:r>
            <a:r>
              <a:rPr dirty="0" baseline="-13888" sz="900" spc="-37" i="1">
                <a:latin typeface="Calibri"/>
                <a:cs typeface="Calibri"/>
              </a:rPr>
              <a:t>k</a:t>
            </a:r>
            <a:r>
              <a:rPr dirty="0" baseline="-13888" sz="900" i="1">
                <a:latin typeface="Calibri"/>
                <a:cs typeface="Calibri"/>
              </a:rPr>
              <a:t>	</a:t>
            </a:r>
            <a:r>
              <a:rPr dirty="0" sz="800" spc="-25" i="1">
                <a:latin typeface="Calibri"/>
                <a:cs typeface="Calibri"/>
              </a:rPr>
              <a:t>δV</a:t>
            </a:r>
            <a:r>
              <a:rPr dirty="0" baseline="-13888" sz="900" spc="-37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2079751" y="5211378"/>
            <a:ext cx="1898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δV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2238248" y="5284849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2355595" y="5107747"/>
            <a:ext cx="2571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04" i="1">
                <a:latin typeface="Calibri"/>
                <a:cs typeface="Calibri"/>
              </a:rPr>
              <a:t>J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2075173" y="5005643"/>
            <a:ext cx="7620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53085" algn="l"/>
              </a:tabLst>
            </a:pPr>
            <a:r>
              <a:rPr dirty="0" u="sng" sz="1200" spc="-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u="sng" sz="12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δQ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2242820" y="5079109"/>
            <a:ext cx="6438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74675" algn="l"/>
              </a:tabLst>
            </a:pPr>
            <a:r>
              <a:rPr dirty="0" u="sng" sz="8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u="sng" sz="8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2631439" y="5211378"/>
            <a:ext cx="1898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δV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2789935" y="5284849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2928620" y="5107747"/>
            <a:ext cx="49593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29" i="1">
                <a:latin typeface="Calibri"/>
                <a:cs typeface="Calibri"/>
              </a:rPr>
              <a:t> 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3247135" y="5181217"/>
            <a:ext cx="2971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90" i="1">
                <a:latin typeface="Calibri"/>
                <a:cs typeface="Calibri"/>
              </a:rPr>
              <a:t>  </a:t>
            </a: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3496055" y="5045262"/>
            <a:ext cx="8216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150" i="1">
                <a:latin typeface="Calibri"/>
                <a:cs typeface="Calibri"/>
              </a:rPr>
              <a:t>e</a:t>
            </a:r>
            <a:r>
              <a:rPr dirty="0" sz="800" spc="100" i="1">
                <a:latin typeface="Calibri"/>
                <a:cs typeface="Calibri"/>
              </a:rPr>
              <a:t>Jϕ</a:t>
            </a:r>
            <a:r>
              <a:rPr dirty="0" baseline="-13888" sz="900" spc="150" i="1">
                <a:latin typeface="Calibri"/>
                <a:cs typeface="Calibri"/>
              </a:rPr>
              <a:t>kk</a:t>
            </a:r>
            <a:r>
              <a:rPr dirty="0" baseline="-13888" sz="900" spc="382" i="1">
                <a:latin typeface="Calibri"/>
                <a:cs typeface="Calibri"/>
              </a:rPr>
              <a:t> </a:t>
            </a:r>
            <a:r>
              <a:rPr dirty="0" baseline="-23148" sz="1800" spc="457">
                <a:latin typeface="Calibri"/>
                <a:cs typeface="Calibri"/>
              </a:rPr>
              <a:t>+</a:t>
            </a:r>
            <a:r>
              <a:rPr dirty="0" baseline="-23148" sz="1800" spc="7">
                <a:latin typeface="Calibri"/>
                <a:cs typeface="Calibri"/>
              </a:rPr>
              <a:t> </a:t>
            </a:r>
            <a:r>
              <a:rPr dirty="0" baseline="-23148" sz="1800" spc="82" i="1">
                <a:latin typeface="Calibri"/>
                <a:cs typeface="Calibri"/>
              </a:rPr>
              <a:t>e</a:t>
            </a:r>
            <a:r>
              <a:rPr dirty="0" sz="800" spc="55" i="1">
                <a:latin typeface="Calibri"/>
                <a:cs typeface="Calibri"/>
              </a:rPr>
              <a:t>Jθ</a:t>
            </a:r>
            <a:r>
              <a:rPr dirty="0" baseline="-13888" sz="900" spc="82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4440428" y="4993765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4382515" y="5006561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4344415" y="5329966"/>
            <a:ext cx="30607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75" i="1">
                <a:latin typeface="Calibri"/>
                <a:cs typeface="Calibri"/>
              </a:rPr>
              <a:t>m</a:t>
            </a:r>
            <a:r>
              <a:rPr dirty="0" sz="600" spc="70" i="1">
                <a:latin typeface="Calibri"/>
                <a:cs typeface="Calibri"/>
              </a:rPr>
              <a:t> </a:t>
            </a:r>
            <a:r>
              <a:rPr dirty="0" sz="600" spc="229">
                <a:latin typeface="Calibri"/>
                <a:cs typeface="Calibri"/>
              </a:rPr>
              <a:t>=</a:t>
            </a:r>
            <a:r>
              <a:rPr dirty="0" sz="600">
                <a:latin typeface="Calibri"/>
                <a:cs typeface="Calibri"/>
              </a:rPr>
              <a:t> </a:t>
            </a:r>
            <a:r>
              <a:rPr dirty="0" sz="600" spc="110">
                <a:latin typeface="Calibri"/>
                <a:cs typeface="Calibri"/>
              </a:rPr>
              <a:t>1</a:t>
            </a:r>
            <a:r>
              <a:rPr dirty="0" sz="600" spc="110"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4344415" y="5418354"/>
            <a:ext cx="28321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75" i="1">
                <a:latin typeface="Calibri"/>
                <a:cs typeface="Calibri"/>
              </a:rPr>
              <a:t>m</a:t>
            </a:r>
            <a:r>
              <a:rPr dirty="0" sz="600" spc="70" i="1">
                <a:latin typeface="Calibri"/>
                <a:cs typeface="Calibri"/>
              </a:rPr>
              <a:t> </a:t>
            </a:r>
            <a:r>
              <a:rPr dirty="0" sz="600" spc="-110">
                <a:latin typeface="Lucida Sans Unicode"/>
                <a:cs typeface="Lucida Sans Unicode"/>
              </a:rPr>
              <a:t>∗</a:t>
            </a:r>
            <a:r>
              <a:rPr dirty="0" sz="600" spc="-110">
                <a:latin typeface="Calibri"/>
                <a:cs typeface="Calibri"/>
              </a:rPr>
              <a:t>=</a:t>
            </a:r>
            <a:r>
              <a:rPr dirty="0" sz="600" spc="70">
                <a:latin typeface="Calibri"/>
                <a:cs typeface="Calibri"/>
              </a:rPr>
              <a:t> </a:t>
            </a: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4665979" y="5107747"/>
            <a:ext cx="1117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4752847" y="5181217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5438647" y="5181217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4887467" y="5045262"/>
            <a:ext cx="10725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195" i="1">
                <a:latin typeface="Calibri"/>
                <a:cs typeface="Calibri"/>
              </a:rPr>
              <a:t>e</a:t>
            </a:r>
            <a:r>
              <a:rPr dirty="0" sz="800" spc="130">
                <a:latin typeface="Cambria"/>
                <a:cs typeface="Cambria"/>
              </a:rPr>
              <a:t>−</a:t>
            </a:r>
            <a:r>
              <a:rPr dirty="0" sz="800" spc="130" i="1">
                <a:latin typeface="Calibri"/>
                <a:cs typeface="Calibri"/>
              </a:rPr>
              <a:t>Jϕ</a:t>
            </a:r>
            <a:r>
              <a:rPr dirty="0" baseline="-13888" sz="900" spc="195" i="1">
                <a:latin typeface="Calibri"/>
                <a:cs typeface="Calibri"/>
              </a:rPr>
              <a:t>km</a:t>
            </a:r>
            <a:r>
              <a:rPr dirty="0" baseline="-13888" sz="900" spc="-52" i="1">
                <a:latin typeface="Calibri"/>
                <a:cs typeface="Calibri"/>
              </a:rPr>
              <a:t> </a:t>
            </a:r>
            <a:r>
              <a:rPr dirty="0" baseline="-23148" sz="1800" i="1">
                <a:latin typeface="Calibri"/>
                <a:cs typeface="Calibri"/>
              </a:rPr>
              <a:t>V</a:t>
            </a:r>
            <a:r>
              <a:rPr dirty="0" baseline="-23148" sz="1800" spc="195" i="1">
                <a:latin typeface="Calibri"/>
                <a:cs typeface="Calibri"/>
              </a:rPr>
              <a:t>  </a:t>
            </a:r>
            <a:r>
              <a:rPr dirty="0" baseline="-23148" sz="1800" spc="127" i="1">
                <a:latin typeface="Calibri"/>
                <a:cs typeface="Calibri"/>
              </a:rPr>
              <a:t>e</a:t>
            </a:r>
            <a:r>
              <a:rPr dirty="0" sz="800" spc="85">
                <a:latin typeface="Cambria"/>
                <a:cs typeface="Cambria"/>
              </a:rPr>
              <a:t>−</a:t>
            </a:r>
            <a:r>
              <a:rPr dirty="0" sz="800" spc="85" i="1">
                <a:latin typeface="Calibri"/>
                <a:cs typeface="Calibri"/>
              </a:rPr>
              <a:t>Jθm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1796288" y="6063295"/>
            <a:ext cx="1898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δV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1954783" y="6136765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2125472" y="6031609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2500376" y="6063295"/>
            <a:ext cx="1898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δV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2658872" y="6136765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1753616" y="5856030"/>
            <a:ext cx="11518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δP</a:t>
            </a:r>
            <a:r>
              <a:rPr dirty="0" u="sng" baseline="-13888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baseline="-13888" sz="1200" spc="37" i="1">
                <a:latin typeface="Calibri"/>
                <a:cs typeface="Calibri"/>
              </a:rPr>
              <a:t> </a:t>
            </a:r>
            <a:r>
              <a:rPr dirty="0" baseline="-37037" sz="1800" i="1">
                <a:latin typeface="Calibri"/>
                <a:cs typeface="Calibri"/>
              </a:rPr>
              <a:t>V</a:t>
            </a:r>
            <a:r>
              <a:rPr dirty="0" baseline="-37037" sz="1800" spc="277" i="1">
                <a:latin typeface="Calibri"/>
                <a:cs typeface="Calibri"/>
              </a:rPr>
              <a:t>  </a:t>
            </a:r>
            <a:r>
              <a:rPr dirty="0" baseline="-37037" sz="1800" spc="457">
                <a:latin typeface="Calibri"/>
                <a:cs typeface="Calibri"/>
              </a:rPr>
              <a:t>+</a:t>
            </a:r>
            <a:r>
              <a:rPr dirty="0" baseline="-37037" sz="1800" spc="60">
                <a:latin typeface="Calibri"/>
                <a:cs typeface="Calibri"/>
              </a:rPr>
              <a:t> </a:t>
            </a:r>
            <a:r>
              <a:rPr dirty="0" baseline="-37037" sz="1800" spc="382" i="1">
                <a:latin typeface="Calibri"/>
                <a:cs typeface="Calibri"/>
              </a:rPr>
              <a:t>J</a:t>
            </a:r>
            <a:r>
              <a:rPr dirty="0" baseline="-37037" sz="1800" spc="-7" i="1">
                <a:latin typeface="Calibri"/>
                <a:cs typeface="Calibri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δQ</a:t>
            </a:r>
            <a:r>
              <a:rPr dirty="0" u="sng" baseline="-13888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baseline="-13888" sz="1200" spc="60" i="1">
                <a:latin typeface="Calibri"/>
                <a:cs typeface="Calibri"/>
              </a:rPr>
              <a:t> </a:t>
            </a:r>
            <a:r>
              <a:rPr dirty="0" baseline="-37037" sz="1800" spc="-75" i="1">
                <a:latin typeface="Calibri"/>
                <a:cs typeface="Calibri"/>
              </a:rPr>
              <a:t>V</a:t>
            </a:r>
            <a:endParaRPr baseline="-37037" sz="1800">
              <a:latin typeface="Calibri"/>
              <a:cs typeface="Calibri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2841751" y="6031609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3266951" y="6046848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3446779" y="6031609"/>
            <a:ext cx="1447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2923032" y="5958139"/>
            <a:ext cx="7670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15" i="1">
                <a:latin typeface="Calibri"/>
                <a:cs typeface="Calibri"/>
              </a:rPr>
              <a:t> </a:t>
            </a:r>
            <a:r>
              <a:rPr dirty="0" baseline="34722" sz="1200" spc="104">
                <a:latin typeface="Calibri"/>
                <a:cs typeface="Calibri"/>
              </a:rPr>
              <a:t>2</a:t>
            </a:r>
            <a:r>
              <a:rPr dirty="0" sz="1200" spc="70" i="1">
                <a:latin typeface="Calibri"/>
                <a:cs typeface="Calibri"/>
              </a:rPr>
              <a:t>Y</a:t>
            </a:r>
            <a:r>
              <a:rPr dirty="0" sz="1200" spc="215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3638803" y="5946265"/>
            <a:ext cx="2578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50">
                <a:latin typeface="Cambria"/>
                <a:cs typeface="Cambria"/>
              </a:rPr>
              <a:t>−</a:t>
            </a:r>
            <a:r>
              <a:rPr dirty="0" sz="800" spc="150" i="1">
                <a:latin typeface="Calibri"/>
                <a:cs typeface="Calibri"/>
              </a:rPr>
              <a:t>Jϕ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3861308" y="5989858"/>
            <a:ext cx="129539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00" i="1">
                <a:latin typeface="Calibri"/>
                <a:cs typeface="Calibri"/>
              </a:rPr>
              <a:t>kk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4246879" y="6031609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4010659" y="5958139"/>
            <a:ext cx="3962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50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4380991" y="5946265"/>
            <a:ext cx="1543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 i="1">
                <a:latin typeface="Calibri"/>
                <a:cs typeface="Calibri"/>
              </a:rPr>
              <a:t>Jθ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4499864" y="5989858"/>
            <a:ext cx="7620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4723891" y="5844158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4665979" y="5856953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4626355" y="6180358"/>
            <a:ext cx="307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75" i="1">
                <a:latin typeface="Calibri"/>
                <a:cs typeface="Calibri"/>
              </a:rPr>
              <a:t>m</a:t>
            </a:r>
            <a:r>
              <a:rPr dirty="0" sz="600" spc="85" i="1">
                <a:latin typeface="Calibri"/>
                <a:cs typeface="Calibri"/>
              </a:rPr>
              <a:t> </a:t>
            </a:r>
            <a:r>
              <a:rPr dirty="0" sz="600" spc="229">
                <a:latin typeface="Calibri"/>
                <a:cs typeface="Calibri"/>
              </a:rPr>
              <a:t>=</a:t>
            </a:r>
            <a:r>
              <a:rPr dirty="0" sz="600">
                <a:latin typeface="Calibri"/>
                <a:cs typeface="Calibri"/>
              </a:rPr>
              <a:t> </a:t>
            </a:r>
            <a:r>
              <a:rPr dirty="0" sz="600" spc="110">
                <a:latin typeface="Calibri"/>
                <a:cs typeface="Calibri"/>
              </a:rPr>
              <a:t>1</a:t>
            </a:r>
            <a:r>
              <a:rPr dirty="0" sz="600" spc="110"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4626355" y="6268754"/>
            <a:ext cx="28448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75" i="1">
                <a:latin typeface="Calibri"/>
                <a:cs typeface="Calibri"/>
              </a:rPr>
              <a:t>m</a:t>
            </a:r>
            <a:r>
              <a:rPr dirty="0" sz="600" spc="85" i="1">
                <a:latin typeface="Calibri"/>
                <a:cs typeface="Calibri"/>
              </a:rPr>
              <a:t> </a:t>
            </a:r>
            <a:r>
              <a:rPr dirty="0" sz="600" spc="-110">
                <a:latin typeface="Lucida Sans Unicode"/>
                <a:cs typeface="Lucida Sans Unicode"/>
              </a:rPr>
              <a:t>∗</a:t>
            </a:r>
            <a:r>
              <a:rPr dirty="0" sz="600" spc="-110">
                <a:latin typeface="Calibri"/>
                <a:cs typeface="Calibri"/>
              </a:rPr>
              <a:t>=</a:t>
            </a:r>
            <a:r>
              <a:rPr dirty="0" sz="600" spc="70">
                <a:latin typeface="Calibri"/>
                <a:cs typeface="Calibri"/>
              </a:rPr>
              <a:t> </a:t>
            </a: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4949444" y="5958139"/>
            <a:ext cx="1117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5036311" y="6031609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5722111" y="6031609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0" name="object 140" descr=""/>
          <p:cNvSpPr txBox="1"/>
          <p:nvPr/>
        </p:nvSpPr>
        <p:spPr>
          <a:xfrm>
            <a:off x="5170932" y="5895654"/>
            <a:ext cx="10725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195" i="1">
                <a:latin typeface="Calibri"/>
                <a:cs typeface="Calibri"/>
              </a:rPr>
              <a:t>e</a:t>
            </a:r>
            <a:r>
              <a:rPr dirty="0" sz="800" spc="130">
                <a:latin typeface="Cambria"/>
                <a:cs typeface="Cambria"/>
              </a:rPr>
              <a:t>−</a:t>
            </a:r>
            <a:r>
              <a:rPr dirty="0" sz="800" spc="130" i="1">
                <a:latin typeface="Calibri"/>
                <a:cs typeface="Calibri"/>
              </a:rPr>
              <a:t>Jϕ</a:t>
            </a:r>
            <a:r>
              <a:rPr dirty="0" baseline="-13888" sz="900" spc="195" i="1">
                <a:latin typeface="Calibri"/>
                <a:cs typeface="Calibri"/>
              </a:rPr>
              <a:t>km</a:t>
            </a:r>
            <a:r>
              <a:rPr dirty="0" baseline="-13888" sz="900" spc="-52" i="1">
                <a:latin typeface="Calibri"/>
                <a:cs typeface="Calibri"/>
              </a:rPr>
              <a:t> </a:t>
            </a:r>
            <a:r>
              <a:rPr dirty="0" baseline="-23148" sz="1800" i="1">
                <a:latin typeface="Calibri"/>
                <a:cs typeface="Calibri"/>
              </a:rPr>
              <a:t>V</a:t>
            </a:r>
            <a:r>
              <a:rPr dirty="0" baseline="-23148" sz="1800" spc="195" i="1">
                <a:latin typeface="Calibri"/>
                <a:cs typeface="Calibri"/>
              </a:rPr>
              <a:t>  </a:t>
            </a:r>
            <a:r>
              <a:rPr dirty="0" baseline="-23148" sz="1800" spc="127" i="1">
                <a:latin typeface="Calibri"/>
                <a:cs typeface="Calibri"/>
              </a:rPr>
              <a:t>e</a:t>
            </a:r>
            <a:r>
              <a:rPr dirty="0" sz="800" spc="85">
                <a:latin typeface="Cambria"/>
                <a:cs typeface="Cambria"/>
              </a:rPr>
              <a:t>−</a:t>
            </a:r>
            <a:r>
              <a:rPr dirty="0" sz="800" spc="85" i="1">
                <a:latin typeface="Calibri"/>
                <a:cs typeface="Calibri"/>
              </a:rPr>
              <a:t>Jθm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1" name="object 141" descr=""/>
          <p:cNvSpPr txBox="1"/>
          <p:nvPr/>
        </p:nvSpPr>
        <p:spPr>
          <a:xfrm>
            <a:off x="1884679" y="6768906"/>
            <a:ext cx="1898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δV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2043176" y="6842377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3" name="object 143" descr=""/>
          <p:cNvSpPr txBox="1"/>
          <p:nvPr/>
        </p:nvSpPr>
        <p:spPr>
          <a:xfrm>
            <a:off x="1854707" y="6563166"/>
            <a:ext cx="41020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δP</a:t>
            </a:r>
            <a:r>
              <a:rPr dirty="0" u="sng" baseline="-13888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baseline="-13888" sz="1200" spc="195" i="1">
                <a:latin typeface="Calibri"/>
                <a:cs typeface="Calibri"/>
              </a:rPr>
              <a:t> </a:t>
            </a:r>
            <a:r>
              <a:rPr dirty="0" baseline="-37037" sz="1800" spc="-75" i="1">
                <a:latin typeface="Calibri"/>
                <a:cs typeface="Calibri"/>
              </a:rPr>
              <a:t>V</a:t>
            </a:r>
            <a:endParaRPr baseline="-37037" sz="1800">
              <a:latin typeface="Calibri"/>
              <a:cs typeface="Calibri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2213864" y="6738746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2588767" y="6768906"/>
            <a:ext cx="1898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δV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2747264" y="6842377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7" name="object 147" descr=""/>
          <p:cNvSpPr txBox="1"/>
          <p:nvPr/>
        </p:nvSpPr>
        <p:spPr>
          <a:xfrm>
            <a:off x="3282186" y="6753984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8" name="object 148" descr=""/>
          <p:cNvSpPr txBox="1"/>
          <p:nvPr/>
        </p:nvSpPr>
        <p:spPr>
          <a:xfrm>
            <a:off x="2930144" y="6738746"/>
            <a:ext cx="6762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44195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9" name="object 149" descr=""/>
          <p:cNvSpPr txBox="1"/>
          <p:nvPr/>
        </p:nvSpPr>
        <p:spPr>
          <a:xfrm>
            <a:off x="2287523" y="6563169"/>
            <a:ext cx="1416685" cy="3098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98450">
              <a:lnSpc>
                <a:spcPts val="1120"/>
              </a:lnSpc>
              <a:spcBef>
                <a:spcPts val="95"/>
              </a:spcBef>
            </a:pPr>
            <a:r>
              <a:rPr dirty="0" u="sng" sz="1200" spc="-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δQ</a:t>
            </a:r>
            <a:r>
              <a:rPr dirty="0" u="sng" baseline="-13888" sz="1200" spc="-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endParaRPr baseline="-13888" sz="1200">
              <a:latin typeface="Calibri"/>
              <a:cs typeface="Calibri"/>
            </a:endParaRPr>
          </a:p>
          <a:p>
            <a:pPr marL="38100">
              <a:lnSpc>
                <a:spcPts val="1120"/>
              </a:lnSpc>
              <a:tabLst>
                <a:tab pos="568325" algn="l"/>
              </a:tabLst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04" i="1">
                <a:latin typeface="Calibri"/>
                <a:cs typeface="Calibri"/>
              </a:rPr>
              <a:t>J</a:t>
            </a:r>
            <a:r>
              <a:rPr dirty="0" sz="1200" i="1">
                <a:latin typeface="Calibri"/>
                <a:cs typeface="Calibri"/>
              </a:rPr>
              <a:t>	V</a:t>
            </a:r>
            <a:r>
              <a:rPr dirty="0" sz="1200" spc="15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15" i="1">
                <a:latin typeface="Calibri"/>
                <a:cs typeface="Calibri"/>
              </a:rPr>
              <a:t> </a:t>
            </a:r>
            <a:r>
              <a:rPr dirty="0" baseline="34722" sz="1200" spc="120">
                <a:latin typeface="Calibri"/>
                <a:cs typeface="Calibri"/>
              </a:rPr>
              <a:t>2</a:t>
            </a:r>
            <a:r>
              <a:rPr dirty="0" sz="1200" spc="80" i="1">
                <a:latin typeface="Calibri"/>
                <a:cs typeface="Calibri"/>
              </a:rPr>
              <a:t>Y</a:t>
            </a:r>
            <a:r>
              <a:rPr dirty="0" sz="1200" spc="215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0" name="object 150" descr=""/>
          <p:cNvSpPr txBox="1"/>
          <p:nvPr/>
        </p:nvSpPr>
        <p:spPr>
          <a:xfrm>
            <a:off x="3652520" y="6653401"/>
            <a:ext cx="2578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50">
                <a:latin typeface="Cambria"/>
                <a:cs typeface="Cambria"/>
              </a:rPr>
              <a:t>−</a:t>
            </a:r>
            <a:r>
              <a:rPr dirty="0" sz="800" spc="150" i="1">
                <a:latin typeface="Calibri"/>
                <a:cs typeface="Calibri"/>
              </a:rPr>
              <a:t>Jϕ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1" name="object 151" descr=""/>
          <p:cNvSpPr txBox="1"/>
          <p:nvPr/>
        </p:nvSpPr>
        <p:spPr>
          <a:xfrm>
            <a:off x="3875023" y="6696994"/>
            <a:ext cx="129539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00" i="1">
                <a:latin typeface="Calibri"/>
                <a:cs typeface="Calibri"/>
              </a:rPr>
              <a:t>kk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52" name="object 152" descr=""/>
          <p:cNvSpPr txBox="1"/>
          <p:nvPr/>
        </p:nvSpPr>
        <p:spPr>
          <a:xfrm>
            <a:off x="4262120" y="6738746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3" name="object 153" descr=""/>
          <p:cNvSpPr txBox="1"/>
          <p:nvPr/>
        </p:nvSpPr>
        <p:spPr>
          <a:xfrm>
            <a:off x="4025900" y="6665275"/>
            <a:ext cx="394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4" name="object 154" descr=""/>
          <p:cNvSpPr txBox="1"/>
          <p:nvPr/>
        </p:nvSpPr>
        <p:spPr>
          <a:xfrm>
            <a:off x="4394708" y="6653401"/>
            <a:ext cx="1543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 i="1">
                <a:latin typeface="Calibri"/>
                <a:cs typeface="Calibri"/>
              </a:rPr>
              <a:t>Jθ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5" name="object 155" descr=""/>
          <p:cNvSpPr txBox="1"/>
          <p:nvPr/>
        </p:nvSpPr>
        <p:spPr>
          <a:xfrm>
            <a:off x="4513579" y="6696994"/>
            <a:ext cx="7620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56" name="object 156" descr=""/>
          <p:cNvSpPr txBox="1"/>
          <p:nvPr/>
        </p:nvSpPr>
        <p:spPr>
          <a:xfrm>
            <a:off x="4687315" y="6551293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7" name="object 157" descr=""/>
          <p:cNvSpPr txBox="1"/>
          <p:nvPr/>
        </p:nvSpPr>
        <p:spPr>
          <a:xfrm>
            <a:off x="4627879" y="6564089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58" name="object 158" descr=""/>
          <p:cNvSpPr txBox="1"/>
          <p:nvPr/>
        </p:nvSpPr>
        <p:spPr>
          <a:xfrm>
            <a:off x="4603496" y="6865237"/>
            <a:ext cx="2578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m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9" name="object 159" descr=""/>
          <p:cNvSpPr txBox="1"/>
          <p:nvPr/>
        </p:nvSpPr>
        <p:spPr>
          <a:xfrm>
            <a:off x="4861052" y="6665275"/>
            <a:ext cx="1117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0" name="object 160" descr=""/>
          <p:cNvSpPr txBox="1"/>
          <p:nvPr/>
        </p:nvSpPr>
        <p:spPr>
          <a:xfrm>
            <a:off x="4947920" y="6738746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1" name="object 161" descr=""/>
          <p:cNvSpPr txBox="1"/>
          <p:nvPr/>
        </p:nvSpPr>
        <p:spPr>
          <a:xfrm>
            <a:off x="5632196" y="6738746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2" name="object 162" descr=""/>
          <p:cNvSpPr txBox="1"/>
          <p:nvPr/>
        </p:nvSpPr>
        <p:spPr>
          <a:xfrm>
            <a:off x="5082540" y="6602790"/>
            <a:ext cx="10725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195" i="1">
                <a:latin typeface="Calibri"/>
                <a:cs typeface="Calibri"/>
              </a:rPr>
              <a:t>e</a:t>
            </a:r>
            <a:r>
              <a:rPr dirty="0" sz="800" spc="130">
                <a:latin typeface="Cambria"/>
                <a:cs typeface="Cambria"/>
              </a:rPr>
              <a:t>−</a:t>
            </a:r>
            <a:r>
              <a:rPr dirty="0" sz="800" spc="130" i="1">
                <a:latin typeface="Calibri"/>
                <a:cs typeface="Calibri"/>
              </a:rPr>
              <a:t>Jϕ</a:t>
            </a:r>
            <a:r>
              <a:rPr dirty="0" baseline="-13888" sz="900" spc="195" i="1">
                <a:latin typeface="Calibri"/>
                <a:cs typeface="Calibri"/>
              </a:rPr>
              <a:t>km</a:t>
            </a:r>
            <a:r>
              <a:rPr dirty="0" baseline="-13888" sz="900" spc="-75" i="1">
                <a:latin typeface="Calibri"/>
                <a:cs typeface="Calibri"/>
              </a:rPr>
              <a:t> </a:t>
            </a:r>
            <a:r>
              <a:rPr dirty="0" baseline="-23148" sz="1800" i="1">
                <a:latin typeface="Calibri"/>
                <a:cs typeface="Calibri"/>
              </a:rPr>
              <a:t>V</a:t>
            </a:r>
            <a:r>
              <a:rPr dirty="0" baseline="-23148" sz="1800" spc="209" i="1">
                <a:latin typeface="Calibri"/>
                <a:cs typeface="Calibri"/>
              </a:rPr>
              <a:t>  </a:t>
            </a:r>
            <a:r>
              <a:rPr dirty="0" baseline="-23148" sz="1800" spc="127" i="1">
                <a:latin typeface="Calibri"/>
                <a:cs typeface="Calibri"/>
              </a:rPr>
              <a:t>e</a:t>
            </a:r>
            <a:r>
              <a:rPr dirty="0" sz="800" spc="85">
                <a:latin typeface="Cambria"/>
                <a:cs typeface="Cambria"/>
              </a:rPr>
              <a:t>−</a:t>
            </a:r>
            <a:r>
              <a:rPr dirty="0" sz="800" spc="85" i="1">
                <a:latin typeface="Calibri"/>
                <a:cs typeface="Calibri"/>
              </a:rPr>
              <a:t>Jθm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3" name="object 163" descr=""/>
          <p:cNvSpPr txBox="1"/>
          <p:nvPr/>
        </p:nvSpPr>
        <p:spPr>
          <a:xfrm>
            <a:off x="2540000" y="7495854"/>
            <a:ext cx="1898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δV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4" name="object 164" descr=""/>
          <p:cNvSpPr txBox="1"/>
          <p:nvPr/>
        </p:nvSpPr>
        <p:spPr>
          <a:xfrm>
            <a:off x="2698495" y="7569325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5" name="object 165" descr=""/>
          <p:cNvSpPr txBox="1"/>
          <p:nvPr/>
        </p:nvSpPr>
        <p:spPr>
          <a:xfrm>
            <a:off x="2510027" y="7288590"/>
            <a:ext cx="4114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δP</a:t>
            </a:r>
            <a:r>
              <a:rPr dirty="0" u="sng" baseline="-13888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baseline="-13888" sz="1200" spc="209" i="1">
                <a:latin typeface="Calibri"/>
                <a:cs typeface="Calibri"/>
              </a:rPr>
              <a:t> </a:t>
            </a:r>
            <a:r>
              <a:rPr dirty="0" baseline="-37037" sz="1800" spc="-75" i="1">
                <a:latin typeface="Calibri"/>
                <a:cs typeface="Calibri"/>
              </a:rPr>
              <a:t>V</a:t>
            </a:r>
            <a:endParaRPr baseline="-37037" sz="1800">
              <a:latin typeface="Calibri"/>
              <a:cs typeface="Calibri"/>
            </a:endParaRPr>
          </a:p>
        </p:txBody>
      </p:sp>
      <p:sp>
        <p:nvSpPr>
          <p:cNvPr id="166" name="object 166" descr=""/>
          <p:cNvSpPr txBox="1"/>
          <p:nvPr/>
        </p:nvSpPr>
        <p:spPr>
          <a:xfrm>
            <a:off x="2870707" y="7465693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7" name="object 167" descr=""/>
          <p:cNvSpPr txBox="1"/>
          <p:nvPr/>
        </p:nvSpPr>
        <p:spPr>
          <a:xfrm>
            <a:off x="3245611" y="7495854"/>
            <a:ext cx="1898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δV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8" name="object 168" descr=""/>
          <p:cNvSpPr txBox="1"/>
          <p:nvPr/>
        </p:nvSpPr>
        <p:spPr>
          <a:xfrm>
            <a:off x="3404108" y="7569325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9" name="object 169" descr=""/>
          <p:cNvSpPr txBox="1"/>
          <p:nvPr/>
        </p:nvSpPr>
        <p:spPr>
          <a:xfrm>
            <a:off x="3585464" y="7465693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0" name="object 170" descr=""/>
          <p:cNvSpPr txBox="1"/>
          <p:nvPr/>
        </p:nvSpPr>
        <p:spPr>
          <a:xfrm>
            <a:off x="3937511" y="7479408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1" name="object 171" descr=""/>
          <p:cNvSpPr txBox="1"/>
          <p:nvPr/>
        </p:nvSpPr>
        <p:spPr>
          <a:xfrm>
            <a:off x="2942844" y="7288598"/>
            <a:ext cx="1224915" cy="3117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99720">
              <a:lnSpc>
                <a:spcPts val="1130"/>
              </a:lnSpc>
              <a:spcBef>
                <a:spcPts val="95"/>
              </a:spcBef>
            </a:pPr>
            <a:r>
              <a:rPr dirty="0" u="sng" sz="1200" spc="-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δQ</a:t>
            </a:r>
            <a:r>
              <a:rPr dirty="0" u="sng" baseline="-13888" sz="1200" spc="-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endParaRPr baseline="-13888" sz="1200">
              <a:latin typeface="Calibri"/>
              <a:cs typeface="Calibri"/>
            </a:endParaRPr>
          </a:p>
          <a:p>
            <a:pPr marL="38100">
              <a:lnSpc>
                <a:spcPts val="1130"/>
              </a:lnSpc>
              <a:tabLst>
                <a:tab pos="568325" algn="l"/>
              </a:tabLst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04" i="1">
                <a:latin typeface="Calibri"/>
                <a:cs typeface="Calibri"/>
              </a:rPr>
              <a:t>J</a:t>
            </a:r>
            <a:r>
              <a:rPr dirty="0" sz="1200" i="1">
                <a:latin typeface="Calibri"/>
                <a:cs typeface="Calibri"/>
              </a:rPr>
              <a:t>	V</a:t>
            </a:r>
            <a:r>
              <a:rPr dirty="0" sz="1200" spc="15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10" i="1">
                <a:latin typeface="Calibri"/>
                <a:cs typeface="Calibri"/>
              </a:rPr>
              <a:t> </a:t>
            </a:r>
            <a:r>
              <a:rPr dirty="0" baseline="34722" sz="1200" spc="67">
                <a:latin typeface="Calibri"/>
                <a:cs typeface="Calibri"/>
              </a:rPr>
              <a:t>2</a:t>
            </a:r>
            <a:r>
              <a:rPr dirty="0" sz="1200" spc="4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72" name="object 172" descr=""/>
          <p:cNvSpPr txBox="1"/>
          <p:nvPr/>
        </p:nvSpPr>
        <p:spPr>
          <a:xfrm>
            <a:off x="4117340" y="7465693"/>
            <a:ext cx="1447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3" name="object 173" descr=""/>
          <p:cNvSpPr txBox="1"/>
          <p:nvPr/>
        </p:nvSpPr>
        <p:spPr>
          <a:xfrm>
            <a:off x="4215384" y="7328214"/>
            <a:ext cx="7620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179" i="1">
                <a:latin typeface="Calibri"/>
                <a:cs typeface="Calibri"/>
              </a:rPr>
              <a:t>e</a:t>
            </a:r>
            <a:r>
              <a:rPr dirty="0" sz="800" spc="120">
                <a:latin typeface="Cambria"/>
                <a:cs typeface="Cambria"/>
              </a:rPr>
              <a:t>−</a:t>
            </a:r>
            <a:r>
              <a:rPr dirty="0" sz="800" spc="120" i="1">
                <a:latin typeface="Calibri"/>
                <a:cs typeface="Calibri"/>
              </a:rPr>
              <a:t>Jϕ</a:t>
            </a:r>
            <a:r>
              <a:rPr dirty="0" baseline="-13888" sz="900" spc="179" i="1">
                <a:latin typeface="Calibri"/>
                <a:cs typeface="Calibri"/>
              </a:rPr>
              <a:t>kk</a:t>
            </a:r>
            <a:r>
              <a:rPr dirty="0" baseline="-13888" sz="900" spc="367" i="1">
                <a:latin typeface="Calibri"/>
                <a:cs typeface="Calibri"/>
              </a:rPr>
              <a:t> </a:t>
            </a:r>
            <a:r>
              <a:rPr dirty="0" baseline="-23148" sz="1800" spc="457">
                <a:latin typeface="Calibri"/>
                <a:cs typeface="Calibri"/>
              </a:rPr>
              <a:t>+</a:t>
            </a:r>
            <a:r>
              <a:rPr dirty="0" baseline="-23148" sz="1800">
                <a:latin typeface="Calibri"/>
                <a:cs typeface="Calibri"/>
              </a:rPr>
              <a:t> </a:t>
            </a:r>
            <a:r>
              <a:rPr dirty="0" baseline="-23148" sz="1800" spc="112" i="1">
                <a:latin typeface="Calibri"/>
                <a:cs typeface="Calibri"/>
              </a:rPr>
              <a:t>P</a:t>
            </a:r>
            <a:endParaRPr baseline="-23148" sz="1800">
              <a:latin typeface="Calibri"/>
              <a:cs typeface="Calibri"/>
            </a:endParaRPr>
          </a:p>
        </p:txBody>
      </p:sp>
      <p:sp>
        <p:nvSpPr>
          <p:cNvPr id="174" name="object 174" descr=""/>
          <p:cNvSpPr txBox="1"/>
          <p:nvPr/>
        </p:nvSpPr>
        <p:spPr>
          <a:xfrm>
            <a:off x="4926584" y="7465693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5" name="object 175" descr=""/>
          <p:cNvSpPr txBox="1"/>
          <p:nvPr/>
        </p:nvSpPr>
        <p:spPr>
          <a:xfrm>
            <a:off x="5025644" y="7392223"/>
            <a:ext cx="4025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15" i="1">
                <a:latin typeface="Calibri"/>
                <a:cs typeface="Calibri"/>
              </a:rPr>
              <a:t>JQ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76" name="object 176" descr=""/>
          <p:cNvSpPr txBox="1"/>
          <p:nvPr/>
        </p:nvSpPr>
        <p:spPr>
          <a:xfrm>
            <a:off x="5388355" y="7465693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7" name="object 177" descr=""/>
          <p:cNvSpPr txBox="1"/>
          <p:nvPr/>
        </p:nvSpPr>
        <p:spPr>
          <a:xfrm>
            <a:off x="2411983" y="8186226"/>
            <a:ext cx="1898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δV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78" name="object 178" descr=""/>
          <p:cNvSpPr txBox="1"/>
          <p:nvPr/>
        </p:nvSpPr>
        <p:spPr>
          <a:xfrm>
            <a:off x="2382011" y="7978963"/>
            <a:ext cx="41020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δP</a:t>
            </a:r>
            <a:r>
              <a:rPr dirty="0" u="sng" baseline="-13888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baseline="-13888" sz="1200" spc="195" i="1">
                <a:latin typeface="Calibri"/>
                <a:cs typeface="Calibri"/>
              </a:rPr>
              <a:t> </a:t>
            </a:r>
            <a:r>
              <a:rPr dirty="0" baseline="-37037" sz="1800" spc="-75" i="1">
                <a:latin typeface="Calibri"/>
                <a:cs typeface="Calibri"/>
              </a:rPr>
              <a:t>V</a:t>
            </a:r>
            <a:endParaRPr baseline="-37037" sz="1800">
              <a:latin typeface="Calibri"/>
              <a:cs typeface="Calibri"/>
            </a:endParaRPr>
          </a:p>
        </p:txBody>
      </p:sp>
      <p:sp>
        <p:nvSpPr>
          <p:cNvPr id="179" name="object 179" descr=""/>
          <p:cNvSpPr txBox="1"/>
          <p:nvPr/>
        </p:nvSpPr>
        <p:spPr>
          <a:xfrm>
            <a:off x="2741167" y="8156065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0" name="object 180" descr=""/>
          <p:cNvSpPr txBox="1"/>
          <p:nvPr/>
        </p:nvSpPr>
        <p:spPr>
          <a:xfrm>
            <a:off x="3116072" y="8186226"/>
            <a:ext cx="1898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δV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81" name="object 181" descr=""/>
          <p:cNvSpPr txBox="1"/>
          <p:nvPr/>
        </p:nvSpPr>
        <p:spPr>
          <a:xfrm>
            <a:off x="2570479" y="8259697"/>
            <a:ext cx="7854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16280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2" name="object 182" descr=""/>
          <p:cNvSpPr txBox="1"/>
          <p:nvPr/>
        </p:nvSpPr>
        <p:spPr>
          <a:xfrm>
            <a:off x="3457447" y="8156065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3" name="object 183" descr=""/>
          <p:cNvSpPr txBox="1"/>
          <p:nvPr/>
        </p:nvSpPr>
        <p:spPr>
          <a:xfrm>
            <a:off x="3807971" y="8169785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4" name="object 184" descr=""/>
          <p:cNvSpPr txBox="1"/>
          <p:nvPr/>
        </p:nvSpPr>
        <p:spPr>
          <a:xfrm>
            <a:off x="2814827" y="7978970"/>
            <a:ext cx="1312545" cy="3117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98450">
              <a:lnSpc>
                <a:spcPts val="1130"/>
              </a:lnSpc>
              <a:spcBef>
                <a:spcPts val="95"/>
              </a:spcBef>
            </a:pPr>
            <a:r>
              <a:rPr dirty="0" u="sng" sz="1200" spc="-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δQ</a:t>
            </a:r>
            <a:r>
              <a:rPr dirty="0" u="sng" baseline="-13888" sz="1200" spc="-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endParaRPr baseline="-13888" sz="1200">
              <a:latin typeface="Calibri"/>
              <a:cs typeface="Calibri"/>
            </a:endParaRPr>
          </a:p>
          <a:p>
            <a:pPr marL="38100">
              <a:lnSpc>
                <a:spcPts val="1130"/>
              </a:lnSpc>
              <a:tabLst>
                <a:tab pos="568325" algn="l"/>
              </a:tabLst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04" i="1">
                <a:latin typeface="Calibri"/>
                <a:cs typeface="Calibri"/>
              </a:rPr>
              <a:t>J</a:t>
            </a:r>
            <a:r>
              <a:rPr dirty="0" sz="1200" i="1">
                <a:latin typeface="Calibri"/>
                <a:cs typeface="Calibri"/>
              </a:rPr>
              <a:t>	V</a:t>
            </a:r>
            <a:r>
              <a:rPr dirty="0" sz="1200" spc="15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10" i="1">
                <a:latin typeface="Calibri"/>
                <a:cs typeface="Calibri"/>
              </a:rPr>
              <a:t> </a:t>
            </a:r>
            <a:r>
              <a:rPr dirty="0" baseline="34722" sz="1200" spc="112">
                <a:latin typeface="Calibri"/>
                <a:cs typeface="Calibri"/>
              </a:rPr>
              <a:t>2</a:t>
            </a:r>
            <a:r>
              <a:rPr dirty="0" sz="1200" spc="75">
                <a:latin typeface="Calibri"/>
                <a:cs typeface="Calibri"/>
              </a:rPr>
              <a:t>(</a:t>
            </a:r>
            <a:r>
              <a:rPr dirty="0" sz="1200" spc="75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85" name="object 185" descr=""/>
          <p:cNvSpPr txBox="1"/>
          <p:nvPr/>
        </p:nvSpPr>
        <p:spPr>
          <a:xfrm>
            <a:off x="4076191" y="8156065"/>
            <a:ext cx="1447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6" name="object 186" descr=""/>
          <p:cNvSpPr txBox="1"/>
          <p:nvPr/>
        </p:nvSpPr>
        <p:spPr>
          <a:xfrm>
            <a:off x="4209288" y="8082595"/>
            <a:ext cx="14141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250" i="1">
                <a:latin typeface="Calibri"/>
                <a:cs typeface="Calibri"/>
              </a:rPr>
              <a:t>JB</a:t>
            </a:r>
            <a:r>
              <a:rPr dirty="0" baseline="-13888" sz="1200" spc="375" i="1">
                <a:latin typeface="Calibri"/>
                <a:cs typeface="Calibri"/>
              </a:rPr>
              <a:t>kk</a:t>
            </a:r>
            <a:r>
              <a:rPr dirty="0" sz="1200" spc="250">
                <a:latin typeface="Calibri"/>
                <a:cs typeface="Calibri"/>
              </a:rPr>
              <a:t>)+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100" i="1">
                <a:latin typeface="Calibri"/>
                <a:cs typeface="Calibri"/>
              </a:rPr>
              <a:t>P</a:t>
            </a:r>
            <a:r>
              <a:rPr dirty="0" baseline="-13888" sz="1200" spc="150" i="1">
                <a:latin typeface="Calibri"/>
                <a:cs typeface="Calibri"/>
              </a:rPr>
              <a:t>k</a:t>
            </a:r>
            <a:r>
              <a:rPr dirty="0" baseline="-13888" sz="1200" spc="21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60" i="1">
                <a:latin typeface="Calibri"/>
                <a:cs typeface="Calibri"/>
              </a:rPr>
              <a:t>JQ</a:t>
            </a:r>
            <a:r>
              <a:rPr dirty="0" baseline="-13888" sz="1200" spc="240" i="1">
                <a:latin typeface="Calibri"/>
                <a:cs typeface="Calibri"/>
              </a:rPr>
              <a:t>k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87" name="object 187" descr=""/>
          <p:cNvSpPr txBox="1"/>
          <p:nvPr/>
        </p:nvSpPr>
        <p:spPr>
          <a:xfrm>
            <a:off x="1150111" y="8544366"/>
            <a:ext cx="29629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Partiendo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imaginaria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tiene: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88" name="object 188" descr=""/>
          <p:cNvSpPr txBox="1"/>
          <p:nvPr/>
        </p:nvSpPr>
        <p:spPr>
          <a:xfrm>
            <a:off x="3317240" y="9024426"/>
            <a:ext cx="1898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δV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89" name="object 189" descr=""/>
          <p:cNvSpPr txBox="1"/>
          <p:nvPr/>
        </p:nvSpPr>
        <p:spPr>
          <a:xfrm>
            <a:off x="3475735" y="9097897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0" name="object 190" descr=""/>
          <p:cNvSpPr txBox="1"/>
          <p:nvPr/>
        </p:nvSpPr>
        <p:spPr>
          <a:xfrm>
            <a:off x="3287271" y="8818695"/>
            <a:ext cx="4114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δP</a:t>
            </a:r>
            <a:r>
              <a:rPr dirty="0" u="sng" baseline="-13888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baseline="-13888" sz="1200" spc="209" i="1">
                <a:latin typeface="Calibri"/>
                <a:cs typeface="Calibri"/>
              </a:rPr>
              <a:t> </a:t>
            </a:r>
            <a:r>
              <a:rPr dirty="0" baseline="-37037" sz="1800" spc="-75" i="1">
                <a:latin typeface="Calibri"/>
                <a:cs typeface="Calibri"/>
              </a:rPr>
              <a:t>V</a:t>
            </a:r>
            <a:endParaRPr baseline="-37037" sz="1800">
              <a:latin typeface="Calibri"/>
              <a:cs typeface="Calibri"/>
            </a:endParaRPr>
          </a:p>
        </p:txBody>
      </p:sp>
      <p:sp>
        <p:nvSpPr>
          <p:cNvPr id="191" name="object 191" descr=""/>
          <p:cNvSpPr txBox="1"/>
          <p:nvPr/>
        </p:nvSpPr>
        <p:spPr>
          <a:xfrm>
            <a:off x="3647947" y="8994265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2" name="object 192" descr=""/>
          <p:cNvSpPr txBox="1"/>
          <p:nvPr/>
        </p:nvSpPr>
        <p:spPr>
          <a:xfrm>
            <a:off x="3998471" y="9009504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3" name="object 193" descr=""/>
          <p:cNvSpPr txBox="1"/>
          <p:nvPr/>
        </p:nvSpPr>
        <p:spPr>
          <a:xfrm>
            <a:off x="3716528" y="8920795"/>
            <a:ext cx="9467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662940" algn="l"/>
              </a:tabLst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baseline="34722" sz="1200" spc="112">
                <a:latin typeface="Calibri"/>
                <a:cs typeface="Calibri"/>
              </a:rPr>
              <a:t>2</a:t>
            </a:r>
            <a:r>
              <a:rPr dirty="0" sz="1200" spc="75" i="1">
                <a:latin typeface="Calibri"/>
                <a:cs typeface="Calibri"/>
              </a:rPr>
              <a:t>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75" i="1">
                <a:latin typeface="Calibri"/>
                <a:cs typeface="Calibri"/>
              </a:rPr>
              <a:t>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94" name="object 194" descr=""/>
          <p:cNvSpPr txBox="1"/>
          <p:nvPr/>
        </p:nvSpPr>
        <p:spPr>
          <a:xfrm>
            <a:off x="4208779" y="8994265"/>
            <a:ext cx="4857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15925" algn="l"/>
              </a:tabLst>
            </a:pPr>
            <a:r>
              <a:rPr dirty="0" sz="800" spc="60" i="1">
                <a:latin typeface="Calibri"/>
                <a:cs typeface="Calibri"/>
              </a:rPr>
              <a:t>kk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" name="object 11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0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3248660" y="1003614"/>
            <a:ext cx="1898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δV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407155" y="1077086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208020" y="797875"/>
            <a:ext cx="4330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δQ</a:t>
            </a:r>
            <a:r>
              <a:rPr dirty="0" u="sng" baseline="-13888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baseline="-13888" sz="1200" spc="209" i="1">
                <a:latin typeface="Calibri"/>
                <a:cs typeface="Calibri"/>
              </a:rPr>
              <a:t> </a:t>
            </a:r>
            <a:r>
              <a:rPr dirty="0" baseline="-37037" sz="1800" spc="-75" i="1">
                <a:latin typeface="Calibri"/>
                <a:cs typeface="Calibri"/>
              </a:rPr>
              <a:t>V</a:t>
            </a:r>
            <a:endParaRPr baseline="-37037" sz="1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590035" y="973453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092955" y="88811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059431" y="988692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696715" y="899981"/>
            <a:ext cx="5943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5" i="1">
                <a:latin typeface="Calibri"/>
                <a:cs typeface="Calibri"/>
              </a:rPr>
              <a:t> </a:t>
            </a:r>
            <a:r>
              <a:rPr dirty="0" sz="1200" spc="170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423664" y="899981"/>
            <a:ext cx="2927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70" i="1">
                <a:latin typeface="Calibri"/>
                <a:cs typeface="Calibri"/>
              </a:rPr>
              <a:t>Q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265167" y="973453"/>
            <a:ext cx="5067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7515" algn="l"/>
              </a:tabLst>
            </a:pPr>
            <a:r>
              <a:rPr dirty="0" sz="800" spc="60" i="1">
                <a:latin typeface="Calibri"/>
                <a:cs typeface="Calibri"/>
              </a:rPr>
              <a:t>kk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552188" y="1456561"/>
            <a:ext cx="6610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38784" algn="l"/>
              </a:tabLst>
            </a:pPr>
            <a:r>
              <a:rPr dirty="0" baseline="6944" sz="1200" spc="-37" i="1">
                <a:latin typeface="Calibri"/>
                <a:cs typeface="Calibri"/>
              </a:rPr>
              <a:t>δθ</a:t>
            </a:r>
            <a:r>
              <a:rPr dirty="0" sz="600" spc="-25" i="1">
                <a:latin typeface="Calibri"/>
                <a:cs typeface="Calibri"/>
              </a:rPr>
              <a:t>m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baseline="6944" sz="1200" spc="-37" i="1">
                <a:latin typeface="Calibri"/>
                <a:cs typeface="Calibri"/>
              </a:rPr>
              <a:t>δθ</a:t>
            </a:r>
            <a:r>
              <a:rPr dirty="0" sz="600" spc="-25" i="1">
                <a:latin typeface="Calibri"/>
                <a:cs typeface="Calibri"/>
              </a:rPr>
              <a:t>m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24711" y="1341942"/>
            <a:ext cx="41700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75" b="1">
                <a:latin typeface="Calibri"/>
                <a:cs typeface="Calibri"/>
              </a:rPr>
              <a:t>Deducc</a:t>
            </a:r>
            <a:r>
              <a:rPr dirty="0" sz="1200" spc="65" b="1">
                <a:latin typeface="Calibri"/>
                <a:cs typeface="Calibri"/>
              </a:rPr>
              <a:t>i</a:t>
            </a:r>
            <a:r>
              <a:rPr dirty="0" sz="1200" spc="-575" b="1">
                <a:latin typeface="Calibri"/>
                <a:cs typeface="Calibri"/>
              </a:rPr>
              <a:t>o</a:t>
            </a:r>
            <a:r>
              <a:rPr dirty="0" sz="1200" spc="65" b="1">
                <a:latin typeface="Calibri"/>
                <a:cs typeface="Calibri"/>
              </a:rPr>
              <a:t>´</a:t>
            </a:r>
            <a:r>
              <a:rPr dirty="0" sz="1200" spc="75" b="1">
                <a:latin typeface="Calibri"/>
                <a:cs typeface="Calibri"/>
              </a:rPr>
              <a:t>n</a:t>
            </a:r>
            <a:r>
              <a:rPr dirty="0" sz="1200" spc="26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6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t´erminos</a:t>
            </a:r>
            <a:r>
              <a:rPr dirty="0" sz="1200" spc="260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fuera</a:t>
            </a:r>
            <a:r>
              <a:rPr dirty="0" sz="1200" spc="26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60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la</a:t>
            </a:r>
            <a:r>
              <a:rPr dirty="0" sz="1200" spc="254" b="1">
                <a:latin typeface="Calibri"/>
                <a:cs typeface="Calibri"/>
              </a:rPr>
              <a:t> </a:t>
            </a:r>
            <a:r>
              <a:rPr dirty="0" sz="1200" spc="55" b="1">
                <a:latin typeface="Calibri"/>
                <a:cs typeface="Calibri"/>
              </a:rPr>
              <a:t>diagonal</a:t>
            </a:r>
            <a:r>
              <a:rPr dirty="0" sz="1200" spc="55">
                <a:latin typeface="Calibri"/>
                <a:cs typeface="Calibri"/>
              </a:rPr>
              <a:t>:</a:t>
            </a:r>
            <a:r>
              <a:rPr dirty="0" sz="1200" spc="365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(</a:t>
            </a:r>
            <a:r>
              <a:rPr dirty="0" sz="1200" spc="-75">
                <a:latin typeface="Calibri"/>
                <a:cs typeface="Calibri"/>
              </a:rPr>
              <a:t> </a:t>
            </a:r>
            <a:r>
              <a:rPr dirty="0" u="sng" baseline="34722" sz="1200" spc="9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δP</a:t>
            </a:r>
            <a:r>
              <a:rPr dirty="0" u="sng" baseline="32407" sz="900" spc="9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baseline="32407" sz="900" spc="352" i="1">
                <a:latin typeface="Calibri"/>
                <a:cs typeface="Calibri"/>
              </a:rPr>
              <a:t> 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330">
                <a:latin typeface="Calibri"/>
                <a:cs typeface="Calibri"/>
              </a:rPr>
              <a:t> </a:t>
            </a:r>
            <a:r>
              <a:rPr dirty="0" u="sng" baseline="34722" sz="1200" spc="104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δQ</a:t>
            </a:r>
            <a:r>
              <a:rPr dirty="0" u="sng" baseline="32407" sz="900" spc="104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baseline="32407" sz="900" spc="112" i="1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704592" y="1939669"/>
            <a:ext cx="8953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72440" algn="l"/>
                <a:tab pos="826135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608575" y="1866200"/>
            <a:ext cx="10687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14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40" i="1">
                <a:latin typeface="Calibri"/>
                <a:cs typeface="Calibri"/>
              </a:rPr>
              <a:t>JQ</a:t>
            </a:r>
            <a:r>
              <a:rPr dirty="0" sz="1200" spc="15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35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650996" y="1854325"/>
            <a:ext cx="1543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 i="1">
                <a:latin typeface="Calibri"/>
                <a:cs typeface="Calibri"/>
              </a:rPr>
              <a:t>Jθ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769867" y="1897918"/>
            <a:ext cx="7620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943603" y="1753740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884167" y="1765011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859784" y="2067686"/>
            <a:ext cx="2578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m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204208" y="1939669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117340" y="1866199"/>
            <a:ext cx="3416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9079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432808" y="1854325"/>
            <a:ext cx="2578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50">
                <a:latin typeface="Cambria"/>
                <a:cs typeface="Cambria"/>
              </a:rPr>
              <a:t>−</a:t>
            </a:r>
            <a:r>
              <a:rPr dirty="0" sz="800" spc="150" i="1">
                <a:latin typeface="Calibri"/>
                <a:cs typeface="Calibri"/>
              </a:rPr>
              <a:t>Jϕ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655311" y="1897918"/>
            <a:ext cx="16256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30" i="1">
                <a:latin typeface="Calibri"/>
                <a:cs typeface="Calibri"/>
              </a:rPr>
              <a:t>km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890008" y="1939669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803140" y="1866199"/>
            <a:ext cx="2819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25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5059171" y="1854325"/>
            <a:ext cx="3263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25">
                <a:latin typeface="Cambria"/>
                <a:cs typeface="Cambria"/>
              </a:rPr>
              <a:t>−</a:t>
            </a:r>
            <a:r>
              <a:rPr dirty="0" sz="800" spc="125" i="1">
                <a:latin typeface="Calibri"/>
                <a:cs typeface="Calibri"/>
              </a:rPr>
              <a:t>Jθm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519172" y="2367593"/>
            <a:ext cx="8318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δP</a:t>
            </a:r>
            <a:r>
              <a:rPr dirty="0" u="sng" baseline="-13888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u="sng" baseline="-13888" sz="1200" spc="3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30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+</a:t>
            </a:r>
            <a:r>
              <a:rPr dirty="0" u="sng" sz="1200" spc="5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JδQ</a:t>
            </a:r>
            <a:r>
              <a:rPr dirty="0" u="sng" baseline="-13888" sz="1200" spc="1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806700" y="2574859"/>
            <a:ext cx="1727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45" i="1">
                <a:latin typeface="Calibri"/>
                <a:cs typeface="Calibri"/>
              </a:rPr>
              <a:t>δθ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946907" y="2648329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826255" y="2544698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960367" y="2459353"/>
            <a:ext cx="1543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 i="1">
                <a:latin typeface="Calibri"/>
                <a:cs typeface="Calibri"/>
              </a:rPr>
              <a:t>Jθ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079240" y="2502944"/>
            <a:ext cx="7620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367532" y="2471226"/>
            <a:ext cx="8877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88035" algn="l"/>
              </a:tabLst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10">
                <a:latin typeface="Lucida Sans Unicode"/>
                <a:cs typeface="Lucida Sans Unicode"/>
              </a:rPr>
              <a:t>−</a:t>
            </a:r>
            <a:r>
              <a:rPr dirty="0" sz="1200" spc="110" i="1">
                <a:latin typeface="Calibri"/>
                <a:cs typeface="Calibri"/>
              </a:rPr>
              <a:t>JV</a:t>
            </a:r>
            <a:r>
              <a:rPr dirty="0" sz="1200" spc="254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e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230115" y="2544698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364735" y="2408742"/>
            <a:ext cx="6007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195" i="1">
                <a:latin typeface="Calibri"/>
                <a:cs typeface="Calibri"/>
              </a:rPr>
              <a:t>e</a:t>
            </a:r>
            <a:r>
              <a:rPr dirty="0" sz="800" spc="130">
                <a:latin typeface="Cambria"/>
                <a:cs typeface="Cambria"/>
              </a:rPr>
              <a:t>−</a:t>
            </a:r>
            <a:r>
              <a:rPr dirty="0" sz="800" spc="130" i="1">
                <a:latin typeface="Calibri"/>
                <a:cs typeface="Calibri"/>
              </a:rPr>
              <a:t>Jϕ</a:t>
            </a:r>
            <a:r>
              <a:rPr dirty="0" baseline="-13888" sz="900" spc="195" i="1">
                <a:latin typeface="Calibri"/>
                <a:cs typeface="Calibri"/>
              </a:rPr>
              <a:t>km</a:t>
            </a:r>
            <a:r>
              <a:rPr dirty="0" baseline="-13888" sz="900" spc="-67" i="1">
                <a:latin typeface="Calibri"/>
                <a:cs typeface="Calibri"/>
              </a:rPr>
              <a:t> </a:t>
            </a:r>
            <a:r>
              <a:rPr dirty="0" baseline="-23148" sz="1800" spc="-75" i="1">
                <a:latin typeface="Calibri"/>
                <a:cs typeface="Calibri"/>
              </a:rPr>
              <a:t>V</a:t>
            </a:r>
            <a:endParaRPr baseline="-23148" sz="18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914391" y="2544698"/>
            <a:ext cx="1739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0" i="1">
                <a:latin typeface="Calibri"/>
                <a:cs typeface="Calibri"/>
              </a:rPr>
              <a:t>m</a:t>
            </a:r>
            <a:r>
              <a:rPr dirty="0" sz="800" spc="40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5044440" y="2408742"/>
            <a:ext cx="4457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142" i="1">
                <a:latin typeface="Calibri"/>
                <a:cs typeface="Calibri"/>
              </a:rPr>
              <a:t>e</a:t>
            </a:r>
            <a:r>
              <a:rPr dirty="0" sz="800" spc="95">
                <a:latin typeface="Cambria"/>
                <a:cs typeface="Cambria"/>
              </a:rPr>
              <a:t>−</a:t>
            </a:r>
            <a:r>
              <a:rPr dirty="0" sz="800" spc="95" i="1">
                <a:latin typeface="Calibri"/>
                <a:cs typeface="Calibri"/>
              </a:rPr>
              <a:t>Jθm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193035" y="3080826"/>
            <a:ext cx="8318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δP</a:t>
            </a:r>
            <a:r>
              <a:rPr dirty="0" u="sng" baseline="-13888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u="sng" baseline="-13888" sz="1200" spc="3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30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+</a:t>
            </a:r>
            <a:r>
              <a:rPr dirty="0" u="sng" sz="1200" spc="5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JδQ</a:t>
            </a:r>
            <a:r>
              <a:rPr dirty="0" u="sng" baseline="-13888" sz="1200" spc="1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480564" y="3288090"/>
            <a:ext cx="1727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45" i="1">
                <a:latin typeface="Calibri"/>
                <a:cs typeface="Calibri"/>
              </a:rPr>
              <a:t>δθ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620772" y="3361561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539744" y="3256405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041395" y="3182935"/>
            <a:ext cx="12401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95">
                <a:latin typeface="Lucida Sans Unicode"/>
                <a:cs typeface="Lucida Sans Unicode"/>
              </a:rPr>
              <a:t>−</a:t>
            </a:r>
            <a:r>
              <a:rPr dirty="0" sz="1200" spc="95" i="1">
                <a:latin typeface="Calibri"/>
                <a:cs typeface="Calibri"/>
              </a:rPr>
              <a:t>J</a:t>
            </a:r>
            <a:r>
              <a:rPr dirty="0" sz="1200" spc="95">
                <a:latin typeface="Calibri"/>
                <a:cs typeface="Calibri"/>
              </a:rPr>
              <a:t>(</a:t>
            </a:r>
            <a:r>
              <a:rPr dirty="0" sz="1200" spc="95" i="1">
                <a:latin typeface="Calibri"/>
                <a:cs typeface="Calibri"/>
              </a:rPr>
              <a:t>e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85" i="1">
                <a:latin typeface="Calibri"/>
                <a:cs typeface="Calibri"/>
              </a:rPr>
              <a:t>Jf</a:t>
            </a:r>
            <a:r>
              <a:rPr dirty="0" sz="1200" spc="250" i="1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)(</a:t>
            </a:r>
            <a:r>
              <a:rPr dirty="0" sz="1200" spc="85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957320" y="3256405"/>
            <a:ext cx="4826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1150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4424171" y="3182935"/>
            <a:ext cx="13976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JB</a:t>
            </a:r>
            <a:r>
              <a:rPr dirty="0" baseline="-13888" sz="1200" spc="202" i="1">
                <a:latin typeface="Calibri"/>
                <a:cs typeface="Calibri"/>
              </a:rPr>
              <a:t>km</a:t>
            </a:r>
            <a:r>
              <a:rPr dirty="0" sz="1200" spc="135">
                <a:latin typeface="Calibri"/>
                <a:cs typeface="Calibri"/>
              </a:rPr>
              <a:t>)(</a:t>
            </a:r>
            <a:r>
              <a:rPr dirty="0" sz="1200" spc="135" i="1">
                <a:latin typeface="Calibri"/>
                <a:cs typeface="Calibri"/>
              </a:rPr>
              <a:t>e</a:t>
            </a:r>
            <a:r>
              <a:rPr dirty="0" baseline="-13888" sz="1200" spc="202" i="1">
                <a:latin typeface="Calibri"/>
                <a:cs typeface="Calibri"/>
              </a:rPr>
              <a:t>m</a:t>
            </a:r>
            <a:r>
              <a:rPr dirty="0" baseline="-13888" sz="1200" spc="209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Jf</a:t>
            </a:r>
            <a:r>
              <a:rPr dirty="0" baseline="-13888" sz="1200" spc="270" i="1">
                <a:latin typeface="Calibri"/>
                <a:cs typeface="Calibri"/>
              </a:rPr>
              <a:t>m</a:t>
            </a:r>
            <a:r>
              <a:rPr dirty="0" sz="1200" spc="18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150096" y="3655372"/>
            <a:ext cx="31203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Partiendo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imaginaria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obtiene: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024870" y="3940359"/>
            <a:ext cx="1987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192527" y="4013833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020316" y="4147627"/>
            <a:ext cx="1727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45" i="1">
                <a:latin typeface="Calibri"/>
                <a:cs typeface="Calibri"/>
              </a:rPr>
              <a:t>δθ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160523" y="4221097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320544" y="4043995"/>
            <a:ext cx="7175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22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475" i="1">
                <a:latin typeface="Calibri"/>
                <a:cs typeface="Calibri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663444" y="4117465"/>
            <a:ext cx="28460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75970" algn="l"/>
                <a:tab pos="1550035" algn="l"/>
                <a:tab pos="2320925" algn="l"/>
              </a:tabLst>
            </a:pP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430" i="1">
                <a:latin typeface="Calibri"/>
                <a:cs typeface="Calibri"/>
              </a:rPr>
              <a:t>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275" i="1">
                <a:latin typeface="Calibri"/>
                <a:cs typeface="Calibri"/>
              </a:rPr>
              <a:t>  </a:t>
            </a:r>
            <a:r>
              <a:rPr dirty="0" sz="800" spc="6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450" i="1">
                <a:latin typeface="Calibri"/>
                <a:cs typeface="Calibri"/>
              </a:rPr>
              <a:t>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300" i="1">
                <a:latin typeface="Calibri"/>
                <a:cs typeface="Calibri"/>
              </a:rPr>
              <a:t>  </a:t>
            </a: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420" i="1">
                <a:latin typeface="Calibri"/>
                <a:cs typeface="Calibri"/>
              </a:rPr>
              <a:t>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300" i="1">
                <a:latin typeface="Calibri"/>
                <a:cs typeface="Calibri"/>
              </a:rPr>
              <a:t>  </a:t>
            </a: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450" i="1">
                <a:latin typeface="Calibri"/>
                <a:cs typeface="Calibri"/>
              </a:rPr>
              <a:t>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280" i="1">
                <a:latin typeface="Calibri"/>
                <a:cs typeface="Calibri"/>
              </a:rPr>
              <a:t>  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207511" y="4043995"/>
            <a:ext cx="26269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83590" algn="l"/>
                <a:tab pos="1553210" algn="l"/>
                <a:tab pos="2333625" algn="l"/>
              </a:tabLst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229" i="1">
                <a:latin typeface="Calibri"/>
                <a:cs typeface="Calibri"/>
              </a:rPr>
              <a:t> </a:t>
            </a:r>
            <a:r>
              <a:rPr dirty="0" sz="1200" spc="210" i="1">
                <a:latin typeface="Calibri"/>
                <a:cs typeface="Calibri"/>
              </a:rPr>
              <a:t>f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110" i="1">
                <a:latin typeface="Calibri"/>
                <a:cs typeface="Calibri"/>
              </a:rPr>
              <a:t>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210" i="1">
                <a:latin typeface="Calibri"/>
                <a:cs typeface="Calibri"/>
              </a:rPr>
              <a:t>f</a:t>
            </a:r>
            <a:r>
              <a:rPr dirty="0" sz="1200" spc="23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110" i="1">
                <a:latin typeface="Calibri"/>
                <a:cs typeface="Calibri"/>
              </a:rPr>
              <a:t>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210" i="1">
                <a:latin typeface="Calibri"/>
                <a:cs typeface="Calibri"/>
              </a:rPr>
              <a:t>f</a:t>
            </a:r>
            <a:r>
              <a:rPr dirty="0" sz="1200" spc="250" i="1">
                <a:latin typeface="Calibri"/>
                <a:cs typeface="Calibri"/>
              </a:rPr>
              <a:t> </a:t>
            </a:r>
            <a:r>
              <a:rPr dirty="0" sz="1200" spc="210" i="1">
                <a:latin typeface="Calibri"/>
                <a:cs typeface="Calibri"/>
              </a:rPr>
              <a:t>f</a:t>
            </a:r>
            <a:r>
              <a:rPr dirty="0" sz="1200" spc="130" i="1">
                <a:latin typeface="Calibri"/>
                <a:cs typeface="Calibri"/>
              </a:rPr>
              <a:t>  </a:t>
            </a:r>
            <a:r>
              <a:rPr dirty="0" sz="1200" spc="18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165" i="1">
                <a:latin typeface="Calibri"/>
                <a:cs typeface="Calibri"/>
              </a:rPr>
              <a:t>H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5808979" y="4117465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035555" y="4653595"/>
            <a:ext cx="22097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δQ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224532" y="4727065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041651" y="4859334"/>
            <a:ext cx="1727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45" i="1">
                <a:latin typeface="Calibri"/>
                <a:cs typeface="Calibri"/>
              </a:rPr>
              <a:t>δθ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181860" y="4932805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346451" y="4755703"/>
            <a:ext cx="34740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03605" algn="l"/>
                <a:tab pos="1668780" algn="l"/>
                <a:tab pos="2435225" algn="l"/>
                <a:tab pos="3220085" algn="l"/>
              </a:tabLst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21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484" i="1">
                <a:latin typeface="Calibri"/>
                <a:cs typeface="Calibri"/>
              </a:rPr>
              <a:t> </a:t>
            </a:r>
            <a:r>
              <a:rPr dirty="0" sz="1200" spc="110" i="1">
                <a:latin typeface="Calibri"/>
                <a:cs typeface="Calibri"/>
              </a:rPr>
              <a:t>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235" i="1">
                <a:latin typeface="Calibri"/>
                <a:cs typeface="Calibri"/>
              </a:rPr>
              <a:t> </a:t>
            </a:r>
            <a:r>
              <a:rPr dirty="0" sz="1200" spc="210" i="1">
                <a:latin typeface="Calibri"/>
                <a:cs typeface="Calibri"/>
              </a:rPr>
              <a:t>f</a:t>
            </a:r>
            <a:r>
              <a:rPr dirty="0" sz="1200" spc="114" i="1">
                <a:latin typeface="Calibri"/>
                <a:cs typeface="Calibri"/>
              </a:rPr>
              <a:t>  </a:t>
            </a:r>
            <a:r>
              <a:rPr dirty="0" sz="1200" spc="18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210" i="1">
                <a:latin typeface="Calibri"/>
                <a:cs typeface="Calibri"/>
              </a:rPr>
              <a:t>f</a:t>
            </a:r>
            <a:r>
              <a:rPr dirty="0" sz="1200" spc="229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125" i="1">
                <a:latin typeface="Calibri"/>
                <a:cs typeface="Calibri"/>
              </a:rPr>
              <a:t>  </a:t>
            </a:r>
            <a:r>
              <a:rPr dirty="0" sz="1200" spc="18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210" i="1">
                <a:latin typeface="Calibri"/>
                <a:cs typeface="Calibri"/>
              </a:rPr>
              <a:t>f</a:t>
            </a:r>
            <a:r>
              <a:rPr dirty="0" sz="1200" spc="250" i="1">
                <a:latin typeface="Calibri"/>
                <a:cs typeface="Calibri"/>
              </a:rPr>
              <a:t> </a:t>
            </a:r>
            <a:r>
              <a:rPr dirty="0" sz="1200" spc="210" i="1">
                <a:latin typeface="Calibri"/>
                <a:cs typeface="Calibri"/>
              </a:rPr>
              <a:t>f</a:t>
            </a:r>
            <a:r>
              <a:rPr dirty="0" sz="1200" spc="125" i="1">
                <a:latin typeface="Calibri"/>
                <a:cs typeface="Calibri"/>
              </a:rPr>
              <a:t>  </a:t>
            </a:r>
            <a:r>
              <a:rPr dirty="0" sz="1200" spc="110" i="1">
                <a:latin typeface="Calibri"/>
                <a:cs typeface="Calibri"/>
              </a:rPr>
              <a:t>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204" i="1">
                <a:latin typeface="Calibri"/>
                <a:cs typeface="Calibri"/>
              </a:rPr>
              <a:t>J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690876" y="4829173"/>
            <a:ext cx="328802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77240" algn="l"/>
                <a:tab pos="1548765" algn="l"/>
                <a:tab pos="2316480" algn="l"/>
                <a:tab pos="3116580" algn="l"/>
              </a:tabLst>
            </a:pP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420" i="1">
                <a:latin typeface="Calibri"/>
                <a:cs typeface="Calibri"/>
              </a:rPr>
              <a:t>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300" i="1">
                <a:latin typeface="Calibri"/>
                <a:cs typeface="Calibri"/>
              </a:rPr>
              <a:t>  </a:t>
            </a: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450" i="1">
                <a:latin typeface="Calibri"/>
                <a:cs typeface="Calibri"/>
              </a:rPr>
              <a:t>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275" i="1">
                <a:latin typeface="Calibri"/>
                <a:cs typeface="Calibri"/>
              </a:rPr>
              <a:t>  </a:t>
            </a: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420" i="1">
                <a:latin typeface="Calibri"/>
                <a:cs typeface="Calibri"/>
              </a:rPr>
              <a:t>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280" i="1">
                <a:latin typeface="Calibri"/>
                <a:cs typeface="Calibri"/>
              </a:rPr>
              <a:t>  </a:t>
            </a: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450" i="1">
                <a:latin typeface="Calibri"/>
                <a:cs typeface="Calibri"/>
              </a:rPr>
              <a:t>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290" i="1">
                <a:latin typeface="Calibri"/>
                <a:cs typeface="Calibri"/>
              </a:rPr>
              <a:t>  </a:t>
            </a: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1112011" y="5258622"/>
            <a:ext cx="4850765" cy="2616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1170"/>
              </a:lnSpc>
              <a:spcBef>
                <a:spcPts val="95"/>
              </a:spcBef>
            </a:pPr>
            <a:r>
              <a:rPr dirty="0" sz="1200" spc="75" b="1">
                <a:latin typeface="Calibri"/>
                <a:cs typeface="Calibri"/>
              </a:rPr>
              <a:t>Deducc</a:t>
            </a:r>
            <a:r>
              <a:rPr dirty="0" sz="1200" spc="65" b="1">
                <a:latin typeface="Calibri"/>
                <a:cs typeface="Calibri"/>
              </a:rPr>
              <a:t>i</a:t>
            </a:r>
            <a:r>
              <a:rPr dirty="0" sz="1200" spc="-575" b="1">
                <a:latin typeface="Calibri"/>
                <a:cs typeface="Calibri"/>
              </a:rPr>
              <a:t>o</a:t>
            </a:r>
            <a:r>
              <a:rPr dirty="0" sz="1200" spc="65" b="1">
                <a:latin typeface="Calibri"/>
                <a:cs typeface="Calibri"/>
              </a:rPr>
              <a:t>´</a:t>
            </a:r>
            <a:r>
              <a:rPr dirty="0" sz="1200" spc="75" b="1">
                <a:latin typeface="Calibri"/>
                <a:cs typeface="Calibri"/>
              </a:rPr>
              <a:t>n</a:t>
            </a:r>
            <a:r>
              <a:rPr dirty="0" sz="1200" spc="26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7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los</a:t>
            </a:r>
            <a:r>
              <a:rPr dirty="0" sz="1200" spc="26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t´erminos</a:t>
            </a:r>
            <a:r>
              <a:rPr dirty="0" sz="1200" spc="254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fuera</a:t>
            </a:r>
            <a:r>
              <a:rPr dirty="0" sz="1200" spc="28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50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la</a:t>
            </a:r>
            <a:r>
              <a:rPr dirty="0" sz="1200" spc="260" b="1">
                <a:latin typeface="Calibri"/>
                <a:cs typeface="Calibri"/>
              </a:rPr>
              <a:t> </a:t>
            </a:r>
            <a:r>
              <a:rPr dirty="0" sz="1200" spc="55" b="1">
                <a:latin typeface="Calibri"/>
                <a:cs typeface="Calibri"/>
              </a:rPr>
              <a:t>diagonal</a:t>
            </a:r>
            <a:r>
              <a:rPr dirty="0" sz="1200" spc="55">
                <a:latin typeface="Calibri"/>
                <a:cs typeface="Calibri"/>
              </a:rPr>
              <a:t>:</a:t>
            </a:r>
            <a:r>
              <a:rPr dirty="0" sz="1200" spc="380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(</a:t>
            </a:r>
            <a:r>
              <a:rPr dirty="0" u="sng" baseline="34722" sz="1200" spc="-12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baseline="34722" sz="1200" spc="9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δP</a:t>
            </a:r>
            <a:r>
              <a:rPr dirty="0" u="sng" baseline="32407" sz="900" spc="9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u="sng" baseline="32407" sz="900" spc="112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baseline="32407" sz="900" spc="-22" i="1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V</a:t>
            </a:r>
            <a:r>
              <a:rPr dirty="0" baseline="-13888" sz="1200" spc="82" i="1">
                <a:latin typeface="Calibri"/>
                <a:cs typeface="Calibri"/>
              </a:rPr>
              <a:t>m</a:t>
            </a:r>
            <a:r>
              <a:rPr dirty="0" baseline="-13888" sz="1200" spc="494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370">
                <a:latin typeface="Calibri"/>
                <a:cs typeface="Calibri"/>
              </a:rPr>
              <a:t> </a:t>
            </a:r>
            <a:r>
              <a:rPr dirty="0" u="sng" baseline="34722" sz="1200" spc="104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δQ</a:t>
            </a:r>
            <a:r>
              <a:rPr dirty="0" u="sng" baseline="32407" sz="900" spc="104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baseline="32407" sz="900" spc="179" i="1">
                <a:latin typeface="Calibri"/>
                <a:cs typeface="Calibri"/>
              </a:rPr>
              <a:t> </a:t>
            </a:r>
            <a:r>
              <a:rPr dirty="0" sz="1200" spc="60" i="1">
                <a:latin typeface="Calibri"/>
                <a:cs typeface="Calibri"/>
              </a:rPr>
              <a:t>V</a:t>
            </a:r>
            <a:r>
              <a:rPr dirty="0" baseline="-13888" sz="1200" spc="89" i="1">
                <a:latin typeface="Calibri"/>
                <a:cs typeface="Calibri"/>
              </a:rPr>
              <a:t>m</a:t>
            </a:r>
            <a:r>
              <a:rPr dirty="0" sz="1200" spc="6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algn="r" marR="311785">
              <a:lnSpc>
                <a:spcPts val="690"/>
              </a:lnSpc>
              <a:tabLst>
                <a:tab pos="598805" algn="l"/>
              </a:tabLst>
            </a:pPr>
            <a:r>
              <a:rPr dirty="0" baseline="6944" sz="1200" spc="52" i="1">
                <a:latin typeface="Calibri"/>
                <a:cs typeface="Calibri"/>
              </a:rPr>
              <a:t>δV</a:t>
            </a:r>
            <a:r>
              <a:rPr dirty="0" sz="600" spc="35" i="1">
                <a:latin typeface="Calibri"/>
                <a:cs typeface="Calibri"/>
              </a:rPr>
              <a:t>m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baseline="6944" sz="1200" spc="52" i="1">
                <a:latin typeface="Calibri"/>
                <a:cs typeface="Calibri"/>
              </a:rPr>
              <a:t>δV</a:t>
            </a:r>
            <a:r>
              <a:rPr dirty="0" sz="600" spc="35" i="1">
                <a:latin typeface="Calibri"/>
                <a:cs typeface="Calibri"/>
              </a:rPr>
              <a:t>m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741167" y="5875842"/>
            <a:ext cx="1898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δV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899664" y="5949313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049016" y="5772210"/>
            <a:ext cx="2571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04" i="1">
                <a:latin typeface="Calibri"/>
                <a:cs typeface="Calibri"/>
              </a:rPr>
              <a:t>J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741015" y="5668581"/>
            <a:ext cx="7924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4200" algn="l"/>
              </a:tabLst>
            </a:pPr>
            <a:r>
              <a:rPr dirty="0" u="sng" sz="1200" spc="-19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u="sng" sz="12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δQ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922523" y="5742049"/>
            <a:ext cx="6610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91185" algn="l"/>
              </a:tabLst>
            </a:pPr>
            <a:r>
              <a:rPr dirty="0" u="sng" sz="8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u="sng" sz="8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3309620" y="5875842"/>
            <a:ext cx="1898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δV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3468115" y="5949313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3871976" y="5845681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4004564" y="5758813"/>
            <a:ext cx="1543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 i="1">
                <a:latin typeface="Calibri"/>
                <a:cs typeface="Calibri"/>
              </a:rPr>
              <a:t>Jθ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4123435" y="5802406"/>
            <a:ext cx="7620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3626611" y="5772210"/>
            <a:ext cx="6743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74675" algn="l"/>
              </a:tabLst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spc="-60" i="1">
                <a:latin typeface="Calibri"/>
                <a:cs typeface="Calibri"/>
              </a:rPr>
              <a:t>e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4275835" y="5845681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4408932" y="5708203"/>
            <a:ext cx="8851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179" i="1">
                <a:latin typeface="Calibri"/>
                <a:cs typeface="Calibri"/>
              </a:rPr>
              <a:t>e</a:t>
            </a:r>
            <a:r>
              <a:rPr dirty="0" sz="800" spc="120">
                <a:latin typeface="Cambria"/>
                <a:cs typeface="Cambria"/>
              </a:rPr>
              <a:t>−</a:t>
            </a:r>
            <a:r>
              <a:rPr dirty="0" sz="800" spc="120" i="1">
                <a:latin typeface="Calibri"/>
                <a:cs typeface="Calibri"/>
              </a:rPr>
              <a:t>Jϕ</a:t>
            </a:r>
            <a:r>
              <a:rPr dirty="0" baseline="-13888" sz="900" spc="179" i="1">
                <a:latin typeface="Calibri"/>
                <a:cs typeface="Calibri"/>
              </a:rPr>
              <a:t>km</a:t>
            </a:r>
            <a:r>
              <a:rPr dirty="0" baseline="-23148" sz="1800" spc="179" i="1">
                <a:latin typeface="Calibri"/>
                <a:cs typeface="Calibri"/>
              </a:rPr>
              <a:t>e</a:t>
            </a:r>
            <a:r>
              <a:rPr dirty="0" sz="800" spc="120">
                <a:latin typeface="Cambria"/>
                <a:cs typeface="Cambria"/>
              </a:rPr>
              <a:t>−</a:t>
            </a:r>
            <a:r>
              <a:rPr dirty="0" sz="800" spc="120" i="1">
                <a:latin typeface="Calibri"/>
                <a:cs typeface="Calibri"/>
              </a:rPr>
              <a:t>Jθm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443988" y="6483918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505455" y="6587551"/>
            <a:ext cx="3562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45138" sz="1200" spc="157" i="1">
                <a:latin typeface="Calibri"/>
                <a:cs typeface="Calibri"/>
              </a:rPr>
              <a:t>m</a:t>
            </a:r>
            <a:r>
              <a:rPr dirty="0" baseline="45138" sz="1200" spc="-30" i="1">
                <a:latin typeface="Calibri"/>
                <a:cs typeface="Calibri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δV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2621127" y="6381810"/>
            <a:ext cx="1032510" cy="3098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ts val="1120"/>
              </a:lnSpc>
              <a:spcBef>
                <a:spcPts val="95"/>
              </a:spcBef>
              <a:tabLst>
                <a:tab pos="760095" algn="l"/>
              </a:tabLst>
            </a:pPr>
            <a:r>
              <a:rPr dirty="0" u="sng" sz="1200" spc="-19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δP</a:t>
            </a:r>
            <a:r>
              <a:rPr dirty="0" u="sng" baseline="-13888" sz="1200" spc="-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u="sng" sz="12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δQ</a:t>
            </a:r>
            <a:endParaRPr sz="1200">
              <a:latin typeface="Calibri"/>
              <a:cs typeface="Calibri"/>
            </a:endParaRPr>
          </a:p>
          <a:p>
            <a:pPr algn="ctr" marL="8890">
              <a:lnSpc>
                <a:spcPts val="1120"/>
              </a:lnSpc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160" i="1">
                <a:latin typeface="Calibri"/>
                <a:cs typeface="Calibri"/>
              </a:rPr>
              <a:t>JV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3596132" y="6455281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3262884" y="6587551"/>
            <a:ext cx="3562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45138" sz="1200" spc="157" i="1">
                <a:latin typeface="Calibri"/>
                <a:cs typeface="Calibri"/>
              </a:rPr>
              <a:t>m</a:t>
            </a:r>
            <a:r>
              <a:rPr dirty="0" baseline="45138" sz="1200" spc="-30" i="1">
                <a:latin typeface="Calibri"/>
                <a:cs typeface="Calibri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δV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2805176" y="6661021"/>
            <a:ext cx="8782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69620" algn="l"/>
              </a:tabLst>
            </a:pPr>
            <a:r>
              <a:rPr dirty="0" sz="800" spc="55" i="1">
                <a:latin typeface="Calibri"/>
                <a:cs typeface="Calibri"/>
              </a:rPr>
              <a:t>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3966464" y="6557389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4099052" y="6472045"/>
            <a:ext cx="1543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 i="1">
                <a:latin typeface="Calibri"/>
                <a:cs typeface="Calibri"/>
              </a:rPr>
              <a:t>Jθ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4217923" y="6515638"/>
            <a:ext cx="7620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3721100" y="6483918"/>
            <a:ext cx="6731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73405" algn="l"/>
              </a:tabLst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spc="-60" i="1">
                <a:latin typeface="Calibri"/>
                <a:cs typeface="Calibri"/>
              </a:rPr>
              <a:t>e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4368800" y="6557389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5054600" y="6557389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4503420" y="6421434"/>
            <a:ext cx="10725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195" i="1">
                <a:latin typeface="Calibri"/>
                <a:cs typeface="Calibri"/>
              </a:rPr>
              <a:t>e</a:t>
            </a:r>
            <a:r>
              <a:rPr dirty="0" sz="800" spc="130">
                <a:latin typeface="Cambria"/>
                <a:cs typeface="Cambria"/>
              </a:rPr>
              <a:t>−</a:t>
            </a:r>
            <a:r>
              <a:rPr dirty="0" sz="800" spc="130" i="1">
                <a:latin typeface="Calibri"/>
                <a:cs typeface="Calibri"/>
              </a:rPr>
              <a:t>Jϕ</a:t>
            </a:r>
            <a:r>
              <a:rPr dirty="0" baseline="-13888" sz="900" spc="195" i="1">
                <a:latin typeface="Calibri"/>
                <a:cs typeface="Calibri"/>
              </a:rPr>
              <a:t>km</a:t>
            </a:r>
            <a:r>
              <a:rPr dirty="0" baseline="-13888" sz="900" spc="-52" i="1">
                <a:latin typeface="Calibri"/>
                <a:cs typeface="Calibri"/>
              </a:rPr>
              <a:t> </a:t>
            </a:r>
            <a:r>
              <a:rPr dirty="0" baseline="-23148" sz="1800" i="1">
                <a:latin typeface="Calibri"/>
                <a:cs typeface="Calibri"/>
              </a:rPr>
              <a:t>V</a:t>
            </a:r>
            <a:r>
              <a:rPr dirty="0" baseline="-23148" sz="1800" spc="195" i="1">
                <a:latin typeface="Calibri"/>
                <a:cs typeface="Calibri"/>
              </a:rPr>
              <a:t>  </a:t>
            </a:r>
            <a:r>
              <a:rPr dirty="0" baseline="-23148" sz="1800" spc="127" i="1">
                <a:latin typeface="Calibri"/>
                <a:cs typeface="Calibri"/>
              </a:rPr>
              <a:t>e</a:t>
            </a:r>
            <a:r>
              <a:rPr dirty="0" sz="800" spc="85">
                <a:latin typeface="Cambria"/>
                <a:cs typeface="Cambria"/>
              </a:rPr>
              <a:t>−</a:t>
            </a:r>
            <a:r>
              <a:rPr dirty="0" sz="800" spc="85" i="1">
                <a:latin typeface="Calibri"/>
                <a:cs typeface="Calibri"/>
              </a:rPr>
              <a:t>Jθm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1150111" y="6956359"/>
            <a:ext cx="31203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Partiendo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imaginaria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obtiene: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1965459" y="7343452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2167991" y="7241347"/>
            <a:ext cx="2127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-19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2349500" y="7314817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2026920" y="7448611"/>
            <a:ext cx="3562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45138" sz="1200" spc="157" i="1">
                <a:latin typeface="Calibri"/>
                <a:cs typeface="Calibri"/>
              </a:rPr>
              <a:t>m</a:t>
            </a:r>
            <a:r>
              <a:rPr dirty="0" baseline="45138" sz="1200" spc="-30" i="1">
                <a:latin typeface="Calibri"/>
                <a:cs typeface="Calibri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δV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2326639" y="7522081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2485135" y="7343454"/>
            <a:ext cx="13728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84860" algn="l"/>
              </a:tabLst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21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110" i="1">
                <a:latin typeface="Calibri"/>
                <a:cs typeface="Calibri"/>
              </a:rPr>
              <a:t>  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229" i="1">
                <a:latin typeface="Calibri"/>
                <a:cs typeface="Calibri"/>
              </a:rPr>
              <a:t> </a:t>
            </a:r>
            <a:r>
              <a:rPr dirty="0" sz="1200" spc="210" i="1">
                <a:latin typeface="Calibri"/>
                <a:cs typeface="Calibri"/>
              </a:rPr>
              <a:t>f</a:t>
            </a:r>
            <a:r>
              <a:rPr dirty="0" sz="1200" spc="125" i="1">
                <a:latin typeface="Calibri"/>
                <a:cs typeface="Calibri"/>
              </a:rPr>
              <a:t>  </a:t>
            </a:r>
            <a:r>
              <a:rPr dirty="0" sz="1200" spc="180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2712211" y="7416925"/>
            <a:ext cx="28416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79145" algn="l"/>
                <a:tab pos="1548765" algn="l"/>
                <a:tab pos="2313305" algn="l"/>
              </a:tabLst>
            </a:pP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409" i="1">
                <a:latin typeface="Calibri"/>
                <a:cs typeface="Calibri"/>
              </a:rPr>
              <a:t>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300" i="1">
                <a:latin typeface="Calibri"/>
                <a:cs typeface="Calibri"/>
              </a:rPr>
              <a:t>  </a:t>
            </a: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450" i="1">
                <a:latin typeface="Calibri"/>
                <a:cs typeface="Calibri"/>
              </a:rPr>
              <a:t>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280" i="1">
                <a:latin typeface="Calibri"/>
                <a:cs typeface="Calibri"/>
              </a:rPr>
              <a:t>  </a:t>
            </a: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420" i="1">
                <a:latin typeface="Calibri"/>
                <a:cs typeface="Calibri"/>
              </a:rPr>
              <a:t>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275" i="1">
                <a:latin typeface="Calibri"/>
                <a:cs typeface="Calibri"/>
              </a:rPr>
              <a:t>  </a:t>
            </a: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440" i="1">
                <a:latin typeface="Calibri"/>
                <a:cs typeface="Calibri"/>
              </a:rPr>
              <a:t>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300" i="1">
                <a:latin typeface="Calibri"/>
                <a:cs typeface="Calibri"/>
              </a:rPr>
              <a:t>  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4025900" y="7343454"/>
            <a:ext cx="18484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77240" algn="l"/>
                <a:tab pos="1558925" algn="l"/>
              </a:tabLst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210" i="1">
                <a:latin typeface="Calibri"/>
                <a:cs typeface="Calibri"/>
              </a:rPr>
              <a:t>f</a:t>
            </a:r>
            <a:r>
              <a:rPr dirty="0" sz="1200" spc="23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114" i="1">
                <a:latin typeface="Calibri"/>
                <a:cs typeface="Calibri"/>
              </a:rPr>
              <a:t>  </a:t>
            </a:r>
            <a:r>
              <a:rPr dirty="0" sz="1200" spc="18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10" i="1">
                <a:latin typeface="Calibri"/>
                <a:cs typeface="Calibri"/>
              </a:rPr>
              <a:t>f</a:t>
            </a:r>
            <a:r>
              <a:rPr dirty="0" sz="1200" spc="235" i="1">
                <a:latin typeface="Calibri"/>
                <a:cs typeface="Calibri"/>
              </a:rPr>
              <a:t> </a:t>
            </a:r>
            <a:r>
              <a:rPr dirty="0" sz="1200" spc="210" i="1">
                <a:latin typeface="Calibri"/>
                <a:cs typeface="Calibri"/>
              </a:rPr>
              <a:t>f</a:t>
            </a:r>
            <a:r>
              <a:rPr dirty="0" sz="1200" spc="130" i="1">
                <a:latin typeface="Calibri"/>
                <a:cs typeface="Calibri"/>
              </a:rPr>
              <a:t>  </a:t>
            </a:r>
            <a:r>
              <a:rPr dirty="0" sz="1200" spc="110" i="1">
                <a:latin typeface="Calibri"/>
                <a:cs typeface="Calibri"/>
              </a:rPr>
              <a:t>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105" i="1">
                <a:latin typeface="Calibri"/>
                <a:cs typeface="Calibri"/>
              </a:rPr>
              <a:t>N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5848603" y="7416925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1971548" y="8056687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2177288" y="7953054"/>
            <a:ext cx="22097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δQ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2366264" y="8026525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2033016" y="8160318"/>
            <a:ext cx="3562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45138" sz="1200" spc="157" i="1">
                <a:latin typeface="Calibri"/>
                <a:cs typeface="Calibri"/>
              </a:rPr>
              <a:t>m</a:t>
            </a:r>
            <a:r>
              <a:rPr dirty="0" baseline="45138" sz="1200" spc="-30" i="1">
                <a:latin typeface="Calibri"/>
                <a:cs typeface="Calibri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δV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2332735" y="8233789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2491232" y="8056687"/>
            <a:ext cx="33775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89305" algn="l"/>
                <a:tab pos="1562100" algn="l"/>
                <a:tab pos="2324100" algn="l"/>
                <a:tab pos="3104515" algn="l"/>
              </a:tabLst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210" i="1">
                <a:latin typeface="Calibri"/>
                <a:cs typeface="Calibri"/>
              </a:rPr>
              <a:t>f</a:t>
            </a:r>
            <a:r>
              <a:rPr dirty="0" sz="1200" spc="23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110" i="1">
                <a:latin typeface="Calibri"/>
                <a:cs typeface="Calibri"/>
              </a:rPr>
              <a:t>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210" i="1">
                <a:latin typeface="Calibri"/>
                <a:cs typeface="Calibri"/>
              </a:rPr>
              <a:t>f</a:t>
            </a:r>
            <a:r>
              <a:rPr dirty="0" sz="1200" spc="250" i="1">
                <a:latin typeface="Calibri"/>
                <a:cs typeface="Calibri"/>
              </a:rPr>
              <a:t> </a:t>
            </a:r>
            <a:r>
              <a:rPr dirty="0" sz="1200" spc="210" i="1">
                <a:latin typeface="Calibri"/>
                <a:cs typeface="Calibri"/>
              </a:rPr>
              <a:t>f</a:t>
            </a:r>
            <a:r>
              <a:rPr dirty="0" sz="1200" spc="130" i="1">
                <a:latin typeface="Calibri"/>
                <a:cs typeface="Calibri"/>
              </a:rPr>
              <a:t>  </a:t>
            </a:r>
            <a:r>
              <a:rPr dirty="0" sz="1200" spc="18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21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114" i="1">
                <a:latin typeface="Calibri"/>
                <a:cs typeface="Calibri"/>
              </a:rPr>
              <a:t>  </a:t>
            </a:r>
            <a:r>
              <a:rPr dirty="0" sz="1200" spc="18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229" i="1">
                <a:latin typeface="Calibri"/>
                <a:cs typeface="Calibri"/>
              </a:rPr>
              <a:t> </a:t>
            </a:r>
            <a:r>
              <a:rPr dirty="0" sz="1200" spc="210" i="1">
                <a:latin typeface="Calibri"/>
                <a:cs typeface="Calibri"/>
              </a:rPr>
              <a:t>f</a:t>
            </a:r>
            <a:r>
              <a:rPr dirty="0" sz="1200" spc="125" i="1">
                <a:latin typeface="Calibri"/>
                <a:cs typeface="Calibri"/>
              </a:rPr>
              <a:t>  </a:t>
            </a:r>
            <a:r>
              <a:rPr dirty="0" sz="1200" spc="110" i="1">
                <a:latin typeface="Calibri"/>
                <a:cs typeface="Calibri"/>
              </a:rPr>
              <a:t>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245" i="1">
                <a:latin typeface="Calibri"/>
                <a:cs typeface="Calibri"/>
              </a:rPr>
              <a:t>L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2722879" y="8130158"/>
            <a:ext cx="33032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83590" algn="l"/>
                <a:tab pos="1550035" algn="l"/>
                <a:tab pos="2313305" algn="l"/>
                <a:tab pos="3131820" algn="l"/>
              </a:tabLst>
            </a:pP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420" i="1">
                <a:latin typeface="Calibri"/>
                <a:cs typeface="Calibri"/>
              </a:rPr>
              <a:t>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290" i="1">
                <a:latin typeface="Calibri"/>
                <a:cs typeface="Calibri"/>
              </a:rPr>
              <a:t>  </a:t>
            </a:r>
            <a:r>
              <a:rPr dirty="0" sz="800" spc="6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450" i="1">
                <a:latin typeface="Calibri"/>
                <a:cs typeface="Calibri"/>
              </a:rPr>
              <a:t>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280" i="1">
                <a:latin typeface="Calibri"/>
                <a:cs typeface="Calibri"/>
              </a:rPr>
              <a:t>  </a:t>
            </a: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420" i="1">
                <a:latin typeface="Calibri"/>
                <a:cs typeface="Calibri"/>
              </a:rPr>
              <a:t>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280" i="1">
                <a:latin typeface="Calibri"/>
                <a:cs typeface="Calibri"/>
              </a:rPr>
              <a:t>  </a:t>
            </a: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450" i="1">
                <a:latin typeface="Calibri"/>
                <a:cs typeface="Calibri"/>
              </a:rPr>
              <a:t>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300" i="1">
                <a:latin typeface="Calibri"/>
                <a:cs typeface="Calibri"/>
              </a:rPr>
              <a:t>  </a:t>
            </a: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1150111" y="8529126"/>
            <a:ext cx="18497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85" b="1">
                <a:latin typeface="Calibri"/>
                <a:cs typeface="Calibri"/>
              </a:rPr>
              <a:t>Terminos</a:t>
            </a:r>
            <a:r>
              <a:rPr dirty="0" sz="1200" spc="22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20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la</a:t>
            </a:r>
            <a:r>
              <a:rPr dirty="0" sz="1200" spc="220" b="1">
                <a:latin typeface="Calibri"/>
                <a:cs typeface="Calibri"/>
              </a:rPr>
              <a:t> </a:t>
            </a:r>
            <a:r>
              <a:rPr dirty="0" sz="1200" spc="45" b="1">
                <a:latin typeface="Calibri"/>
                <a:cs typeface="Calibri"/>
              </a:rPr>
              <a:t>diagonal</a:t>
            </a:r>
            <a:r>
              <a:rPr dirty="0" sz="1200" spc="45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3312671" y="8712007"/>
            <a:ext cx="1485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65" i="1">
                <a:latin typeface="Calibri"/>
                <a:cs typeface="Calibri"/>
              </a:rPr>
              <a:t>H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3436111" y="8785477"/>
            <a:ext cx="1447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3993896" y="8785477"/>
            <a:ext cx="50863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6555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3600703" y="8712006"/>
            <a:ext cx="9931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i="1">
                <a:latin typeface="Calibri"/>
                <a:cs typeface="Calibri"/>
              </a:rPr>
              <a:t>Q</a:t>
            </a:r>
            <a:r>
              <a:rPr dirty="0" sz="1200" spc="140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229" i="1">
                <a:latin typeface="Calibri"/>
                <a:cs typeface="Calibri"/>
              </a:rPr>
              <a:t>B</a:t>
            </a:r>
            <a:r>
              <a:rPr dirty="0" sz="1200" spc="235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4568447" y="8700134"/>
            <a:ext cx="113030" cy="2476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5720">
              <a:lnSpc>
                <a:spcPts val="875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ts val="875"/>
              </a:lnSpc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3483355" y="9046081"/>
            <a:ext cx="1447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3923791" y="9046081"/>
            <a:ext cx="50863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6555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3382771" y="8972611"/>
            <a:ext cx="11410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78765" algn="l"/>
              </a:tabLst>
            </a:pPr>
            <a:r>
              <a:rPr dirty="0" sz="1200" spc="245" i="1">
                <a:latin typeface="Calibri"/>
                <a:cs typeface="Calibri"/>
              </a:rPr>
              <a:t>L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125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229" i="1">
                <a:latin typeface="Calibri"/>
                <a:cs typeface="Calibri"/>
              </a:rPr>
              <a:t>B</a:t>
            </a:r>
            <a:r>
              <a:rPr dirty="0" sz="1200" spc="220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4531867" y="895921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4498344" y="9059796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357371" y="843595"/>
            <a:ext cx="12776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05" i="1">
                <a:latin typeface="Calibri"/>
                <a:cs typeface="Calibri"/>
              </a:rPr>
              <a:t>N</a:t>
            </a:r>
            <a:r>
              <a:rPr dirty="0" baseline="-13888" sz="1200" spc="157" i="1">
                <a:latin typeface="Calibri"/>
                <a:cs typeface="Calibri"/>
              </a:rPr>
              <a:t>kk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100" i="1">
                <a:latin typeface="Calibri"/>
                <a:cs typeface="Calibri"/>
              </a:rPr>
              <a:t>P</a:t>
            </a:r>
            <a:r>
              <a:rPr dirty="0" baseline="-13888" sz="1200" spc="150" i="1">
                <a:latin typeface="Calibri"/>
                <a:cs typeface="Calibri"/>
              </a:rPr>
              <a:t>k</a:t>
            </a:r>
            <a:r>
              <a:rPr dirty="0" baseline="-13888" sz="1200" spc="23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00" i="1">
                <a:latin typeface="Calibri"/>
                <a:cs typeface="Calibri"/>
              </a:rPr>
              <a:t>G</a:t>
            </a:r>
            <a:r>
              <a:rPr dirty="0" baseline="-13888" sz="1200" spc="150" i="1">
                <a:latin typeface="Calibri"/>
                <a:cs typeface="Calibri"/>
              </a:rPr>
              <a:t>kk</a:t>
            </a:r>
            <a:r>
              <a:rPr dirty="0" sz="1200" spc="100" i="1">
                <a:latin typeface="Calibri"/>
                <a:cs typeface="Calibri"/>
              </a:rPr>
              <a:t>V</a:t>
            </a:r>
            <a:r>
              <a:rPr dirty="0" sz="1200" spc="-20" i="1">
                <a:latin typeface="Calibri"/>
                <a:cs typeface="Calibri"/>
              </a:rPr>
              <a:t> </a:t>
            </a:r>
            <a:r>
              <a:rPr dirty="0" baseline="34722" sz="1200" spc="-75">
                <a:latin typeface="Calibri"/>
                <a:cs typeface="Calibri"/>
              </a:rPr>
              <a:t>2</a:t>
            </a:r>
            <a:endParaRPr baseline="34722"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483355" y="1160905"/>
            <a:ext cx="9309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1165" algn="l"/>
                <a:tab pos="798830" algn="l"/>
              </a:tabLst>
            </a:pPr>
            <a:r>
              <a:rPr dirty="0" sz="800" spc="60" i="1">
                <a:latin typeface="Calibri"/>
                <a:cs typeface="Calibri"/>
              </a:rPr>
              <a:t>kk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401059" y="1087435"/>
            <a:ext cx="11042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9079" algn="l"/>
              </a:tabLst>
            </a:pPr>
            <a:r>
              <a:rPr dirty="0" sz="1200" spc="204" i="1">
                <a:latin typeface="Calibri"/>
                <a:cs typeface="Calibri"/>
              </a:rPr>
              <a:t>J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160" i="1">
                <a:latin typeface="Calibri"/>
                <a:cs typeface="Calibri"/>
              </a:rPr>
              <a:t>G</a:t>
            </a:r>
            <a:r>
              <a:rPr dirty="0" sz="1200" spc="220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480055" y="912036"/>
            <a:ext cx="113030" cy="40957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30480">
              <a:lnSpc>
                <a:spcPct val="100000"/>
              </a:lnSpc>
              <a:spcBef>
                <a:spcPts val="254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  <a:p>
            <a:pPr marL="45720">
              <a:lnSpc>
                <a:spcPts val="875"/>
              </a:lnSpc>
              <a:spcBef>
                <a:spcPts val="15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ts val="875"/>
              </a:lnSpc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02203" y="1319928"/>
            <a:ext cx="6196330" cy="1532890"/>
          </a:xfrm>
          <a:prstGeom prst="rect">
            <a:avLst/>
          </a:prstGeom>
        </p:spPr>
        <p:txBody>
          <a:bodyPr wrap="square" lIns="0" tIns="111760" rIns="0" bIns="0" rtlCol="0" vert="horz">
            <a:spAutoFit/>
          </a:bodyPr>
          <a:lstStyle/>
          <a:p>
            <a:pPr marL="260350">
              <a:lnSpc>
                <a:spcPct val="100000"/>
              </a:lnSpc>
              <a:spcBef>
                <a:spcPts val="880"/>
              </a:spcBef>
            </a:pPr>
            <a:r>
              <a:rPr dirty="0" sz="1200" spc="85" b="1">
                <a:latin typeface="Calibri"/>
                <a:cs typeface="Calibri"/>
              </a:rPr>
              <a:t>Terminos</a:t>
            </a:r>
            <a:r>
              <a:rPr dirty="0" sz="1200" spc="215" b="1">
                <a:latin typeface="Calibri"/>
                <a:cs typeface="Calibri"/>
              </a:rPr>
              <a:t> </a:t>
            </a:r>
            <a:r>
              <a:rPr dirty="0" sz="1200" spc="55" b="1">
                <a:latin typeface="Calibri"/>
                <a:cs typeface="Calibri"/>
              </a:rPr>
              <a:t>fuera</a:t>
            </a:r>
            <a:r>
              <a:rPr dirty="0" sz="1200" spc="21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20" b="1">
                <a:latin typeface="Calibri"/>
                <a:cs typeface="Calibri"/>
              </a:rPr>
              <a:t> </a:t>
            </a:r>
            <a:r>
              <a:rPr dirty="0" sz="1200" spc="65" b="1">
                <a:latin typeface="Calibri"/>
                <a:cs typeface="Calibri"/>
              </a:rPr>
              <a:t>la</a:t>
            </a:r>
            <a:r>
              <a:rPr dirty="0" sz="1200" spc="210" b="1">
                <a:latin typeface="Calibri"/>
                <a:cs typeface="Calibri"/>
              </a:rPr>
              <a:t> </a:t>
            </a:r>
            <a:r>
              <a:rPr dirty="0" sz="1200" spc="45" b="1">
                <a:latin typeface="Calibri"/>
                <a:cs typeface="Calibri"/>
              </a:rPr>
              <a:t>diagonal</a:t>
            </a:r>
            <a:r>
              <a:rPr dirty="0" sz="1200" spc="45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  <a:p>
            <a:pPr marL="1133475" marR="1071245" indent="-58419">
              <a:lnSpc>
                <a:spcPts val="2230"/>
              </a:lnSpc>
              <a:spcBef>
                <a:spcPts val="195"/>
              </a:spcBef>
            </a:pPr>
            <a:r>
              <a:rPr dirty="0" sz="1200" spc="140" i="1">
                <a:latin typeface="Calibri"/>
                <a:cs typeface="Calibri"/>
              </a:rPr>
              <a:t>H</a:t>
            </a:r>
            <a:r>
              <a:rPr dirty="0" baseline="-13888" sz="1200" spc="209" i="1">
                <a:latin typeface="Calibri"/>
                <a:cs typeface="Calibri"/>
              </a:rPr>
              <a:t>km</a:t>
            </a:r>
            <a:r>
              <a:rPr dirty="0" baseline="-13888" sz="1200" spc="27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165" i="1">
                <a:latin typeface="Calibri"/>
                <a:cs typeface="Calibri"/>
              </a:rPr>
              <a:t>L</a:t>
            </a:r>
            <a:r>
              <a:rPr dirty="0" baseline="-13888" sz="1200" spc="247" i="1">
                <a:latin typeface="Calibri"/>
                <a:cs typeface="Calibri"/>
              </a:rPr>
              <a:t>km</a:t>
            </a:r>
            <a:r>
              <a:rPr dirty="0" baseline="-13888" sz="1200" spc="3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−</a:t>
            </a:r>
            <a:r>
              <a:rPr dirty="0" sz="1200" spc="80" i="1">
                <a:latin typeface="Calibri"/>
                <a:cs typeface="Calibri"/>
              </a:rPr>
              <a:t>e</a:t>
            </a:r>
            <a:r>
              <a:rPr dirty="0" baseline="-13888" sz="1200" spc="120" i="1">
                <a:latin typeface="Calibri"/>
                <a:cs typeface="Calibri"/>
              </a:rPr>
              <a:t>k</a:t>
            </a:r>
            <a:r>
              <a:rPr dirty="0" sz="1200" spc="80" i="1">
                <a:latin typeface="Calibri"/>
                <a:cs typeface="Calibri"/>
              </a:rPr>
              <a:t>e</a:t>
            </a:r>
            <a:r>
              <a:rPr dirty="0" baseline="-13888" sz="1200" spc="120" i="1">
                <a:latin typeface="Calibri"/>
                <a:cs typeface="Calibri"/>
              </a:rPr>
              <a:t>m</a:t>
            </a:r>
            <a:r>
              <a:rPr dirty="0" sz="1200" spc="80" i="1">
                <a:latin typeface="Calibri"/>
                <a:cs typeface="Calibri"/>
              </a:rPr>
              <a:t>B</a:t>
            </a:r>
            <a:r>
              <a:rPr dirty="0" baseline="-13888" sz="1200" spc="120" i="1">
                <a:latin typeface="Calibri"/>
                <a:cs typeface="Calibri"/>
              </a:rPr>
              <a:t>km</a:t>
            </a:r>
            <a:r>
              <a:rPr dirty="0" baseline="-13888" sz="1200" spc="19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e</a:t>
            </a:r>
            <a:r>
              <a:rPr dirty="0" baseline="-13888" sz="1200" spc="172" i="1">
                <a:latin typeface="Calibri"/>
                <a:cs typeface="Calibri"/>
              </a:rPr>
              <a:t>k</a:t>
            </a:r>
            <a:r>
              <a:rPr dirty="0" sz="1200" spc="114" i="1">
                <a:latin typeface="Calibri"/>
                <a:cs typeface="Calibri"/>
              </a:rPr>
              <a:t>F</a:t>
            </a:r>
            <a:r>
              <a:rPr dirty="0" baseline="-13888" sz="1200" spc="172" i="1">
                <a:latin typeface="Calibri"/>
                <a:cs typeface="Calibri"/>
              </a:rPr>
              <a:t>m</a:t>
            </a:r>
            <a:r>
              <a:rPr dirty="0" sz="1200" spc="114" i="1">
                <a:latin typeface="Calibri"/>
                <a:cs typeface="Calibri"/>
              </a:rPr>
              <a:t>G</a:t>
            </a:r>
            <a:r>
              <a:rPr dirty="0" baseline="-13888" sz="1200" spc="172" i="1">
                <a:latin typeface="Calibri"/>
                <a:cs typeface="Calibri"/>
              </a:rPr>
              <a:t>km</a:t>
            </a:r>
            <a:r>
              <a:rPr dirty="0" baseline="-13888" sz="1200" spc="19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F</a:t>
            </a:r>
            <a:r>
              <a:rPr dirty="0" baseline="-13888" sz="1200" spc="172" i="1">
                <a:latin typeface="Calibri"/>
                <a:cs typeface="Calibri"/>
              </a:rPr>
              <a:t>k</a:t>
            </a:r>
            <a:r>
              <a:rPr dirty="0" sz="1200" spc="114" i="1">
                <a:latin typeface="Calibri"/>
                <a:cs typeface="Calibri"/>
              </a:rPr>
              <a:t>e</a:t>
            </a:r>
            <a:r>
              <a:rPr dirty="0" baseline="-13888" sz="1200" spc="172" i="1">
                <a:latin typeface="Calibri"/>
                <a:cs typeface="Calibri"/>
              </a:rPr>
              <a:t>m</a:t>
            </a:r>
            <a:r>
              <a:rPr dirty="0" sz="1200" spc="114" i="1">
                <a:latin typeface="Calibri"/>
                <a:cs typeface="Calibri"/>
              </a:rPr>
              <a:t>G</a:t>
            </a:r>
            <a:r>
              <a:rPr dirty="0" baseline="-13888" sz="1200" spc="172" i="1">
                <a:latin typeface="Calibri"/>
                <a:cs typeface="Calibri"/>
              </a:rPr>
              <a:t>km</a:t>
            </a:r>
            <a:r>
              <a:rPr dirty="0" baseline="-13888" sz="1200" spc="19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F</a:t>
            </a:r>
            <a:r>
              <a:rPr dirty="0" baseline="-13888" sz="1200" spc="232" i="1">
                <a:latin typeface="Calibri"/>
                <a:cs typeface="Calibri"/>
              </a:rPr>
              <a:t>k</a:t>
            </a:r>
            <a:r>
              <a:rPr dirty="0" sz="1200" spc="155" i="1">
                <a:latin typeface="Calibri"/>
                <a:cs typeface="Calibri"/>
              </a:rPr>
              <a:t>F</a:t>
            </a:r>
            <a:r>
              <a:rPr dirty="0" baseline="-13888" sz="1200" spc="232" i="1">
                <a:latin typeface="Calibri"/>
                <a:cs typeface="Calibri"/>
              </a:rPr>
              <a:t>m</a:t>
            </a:r>
            <a:r>
              <a:rPr dirty="0" sz="1200" spc="155" i="1">
                <a:latin typeface="Calibri"/>
                <a:cs typeface="Calibri"/>
              </a:rPr>
              <a:t>B</a:t>
            </a:r>
            <a:r>
              <a:rPr dirty="0" baseline="-13888" sz="1200" spc="232" i="1">
                <a:latin typeface="Calibri"/>
                <a:cs typeface="Calibri"/>
              </a:rPr>
              <a:t>km </a:t>
            </a:r>
            <a:r>
              <a:rPr dirty="0" sz="1200" spc="114" i="1">
                <a:latin typeface="Calibri"/>
                <a:cs typeface="Calibri"/>
              </a:rPr>
              <a:t>N</a:t>
            </a:r>
            <a:r>
              <a:rPr dirty="0" baseline="-13888" sz="1200" spc="172" i="1">
                <a:latin typeface="Calibri"/>
                <a:cs typeface="Calibri"/>
              </a:rPr>
              <a:t>km</a:t>
            </a:r>
            <a:r>
              <a:rPr dirty="0" baseline="-13888" sz="1200" spc="3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105">
                <a:latin typeface="Lucida Sans Unicode"/>
                <a:cs typeface="Lucida Sans Unicode"/>
              </a:rPr>
              <a:t>−</a:t>
            </a:r>
            <a:r>
              <a:rPr dirty="0" sz="1200" spc="105" i="1">
                <a:latin typeface="Calibri"/>
                <a:cs typeface="Calibri"/>
              </a:rPr>
              <a:t>J</a:t>
            </a:r>
            <a:r>
              <a:rPr dirty="0" baseline="-13888" sz="1200" spc="157" i="1">
                <a:latin typeface="Calibri"/>
                <a:cs typeface="Calibri"/>
              </a:rPr>
              <a:t>km</a:t>
            </a:r>
            <a:r>
              <a:rPr dirty="0" baseline="-13888" sz="1200" spc="3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e</a:t>
            </a:r>
            <a:r>
              <a:rPr dirty="0" baseline="-13888" sz="1200" spc="127" i="1">
                <a:latin typeface="Calibri"/>
                <a:cs typeface="Calibri"/>
              </a:rPr>
              <a:t>k</a:t>
            </a:r>
            <a:r>
              <a:rPr dirty="0" sz="1200" spc="85" i="1">
                <a:latin typeface="Calibri"/>
                <a:cs typeface="Calibri"/>
              </a:rPr>
              <a:t>e</a:t>
            </a:r>
            <a:r>
              <a:rPr dirty="0" baseline="-13888" sz="1200" spc="127" i="1">
                <a:latin typeface="Calibri"/>
                <a:cs typeface="Calibri"/>
              </a:rPr>
              <a:t>m</a:t>
            </a:r>
            <a:r>
              <a:rPr dirty="0" sz="1200" spc="85" i="1">
                <a:latin typeface="Calibri"/>
                <a:cs typeface="Calibri"/>
              </a:rPr>
              <a:t>G</a:t>
            </a:r>
            <a:r>
              <a:rPr dirty="0" baseline="-13888" sz="1200" spc="127" i="1">
                <a:latin typeface="Calibri"/>
                <a:cs typeface="Calibri"/>
              </a:rPr>
              <a:t>km</a:t>
            </a:r>
            <a:r>
              <a:rPr dirty="0" baseline="-13888" sz="1200" spc="187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0">
                <a:latin typeface="Lucida Sans Unicode"/>
                <a:cs typeface="Lucida Sans Unicode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e</a:t>
            </a:r>
            <a:r>
              <a:rPr dirty="0" baseline="-13888" sz="1200" spc="187" i="1">
                <a:latin typeface="Calibri"/>
                <a:cs typeface="Calibri"/>
              </a:rPr>
              <a:t>k</a:t>
            </a:r>
            <a:r>
              <a:rPr dirty="0" sz="1200" spc="125" i="1">
                <a:latin typeface="Calibri"/>
                <a:cs typeface="Calibri"/>
              </a:rPr>
              <a:t>f</a:t>
            </a:r>
            <a:r>
              <a:rPr dirty="0" baseline="-13888" sz="1200" spc="187" i="1">
                <a:latin typeface="Calibri"/>
                <a:cs typeface="Calibri"/>
              </a:rPr>
              <a:t>m</a:t>
            </a:r>
            <a:r>
              <a:rPr dirty="0" sz="1200" spc="125" i="1">
                <a:latin typeface="Calibri"/>
                <a:cs typeface="Calibri"/>
              </a:rPr>
              <a:t>B</a:t>
            </a:r>
            <a:r>
              <a:rPr dirty="0" baseline="-13888" sz="1200" spc="187" i="1">
                <a:latin typeface="Calibri"/>
                <a:cs typeface="Calibri"/>
              </a:rPr>
              <a:t>km</a:t>
            </a:r>
            <a:r>
              <a:rPr dirty="0" baseline="-13888" sz="1200" spc="20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f</a:t>
            </a:r>
            <a:r>
              <a:rPr dirty="0" baseline="-13888" sz="1200" spc="187" i="1">
                <a:latin typeface="Calibri"/>
                <a:cs typeface="Calibri"/>
              </a:rPr>
              <a:t>k</a:t>
            </a:r>
            <a:r>
              <a:rPr dirty="0" sz="1200" spc="125" i="1">
                <a:latin typeface="Calibri"/>
                <a:cs typeface="Calibri"/>
              </a:rPr>
              <a:t>e</a:t>
            </a:r>
            <a:r>
              <a:rPr dirty="0" baseline="-13888" sz="1200" spc="187" i="1">
                <a:latin typeface="Calibri"/>
                <a:cs typeface="Calibri"/>
              </a:rPr>
              <a:t>m</a:t>
            </a:r>
            <a:r>
              <a:rPr dirty="0" sz="1200" spc="125" i="1">
                <a:latin typeface="Calibri"/>
                <a:cs typeface="Calibri"/>
              </a:rPr>
              <a:t>B</a:t>
            </a:r>
            <a:r>
              <a:rPr dirty="0" baseline="-13888" sz="1200" spc="187" i="1">
                <a:latin typeface="Calibri"/>
                <a:cs typeface="Calibri"/>
              </a:rPr>
              <a:t>km</a:t>
            </a:r>
            <a:r>
              <a:rPr dirty="0" baseline="-13888" sz="1200" spc="20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45" i="1">
                <a:latin typeface="Calibri"/>
                <a:cs typeface="Calibri"/>
              </a:rPr>
              <a:t>f</a:t>
            </a:r>
            <a:r>
              <a:rPr dirty="0" baseline="-13888" sz="1200" spc="217" i="1">
                <a:latin typeface="Calibri"/>
                <a:cs typeface="Calibri"/>
              </a:rPr>
              <a:t>k</a:t>
            </a:r>
            <a:r>
              <a:rPr dirty="0" sz="1200" spc="145" i="1">
                <a:latin typeface="Calibri"/>
                <a:cs typeface="Calibri"/>
              </a:rPr>
              <a:t>f</a:t>
            </a:r>
            <a:r>
              <a:rPr dirty="0" baseline="-13888" sz="1200" spc="217" i="1">
                <a:latin typeface="Calibri"/>
                <a:cs typeface="Calibri"/>
              </a:rPr>
              <a:t>m</a:t>
            </a:r>
            <a:r>
              <a:rPr dirty="0" sz="1200" spc="145" i="1">
                <a:latin typeface="Calibri"/>
                <a:cs typeface="Calibri"/>
              </a:rPr>
              <a:t>G</a:t>
            </a:r>
            <a:r>
              <a:rPr dirty="0" baseline="-13888" sz="1200" spc="217" i="1">
                <a:latin typeface="Calibri"/>
                <a:cs typeface="Calibri"/>
              </a:rPr>
              <a:t>km</a:t>
            </a:r>
            <a:endParaRPr baseline="-13888"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60"/>
              </a:spcBef>
            </a:pPr>
            <a:endParaRPr sz="800">
              <a:latin typeface="Calibri"/>
              <a:cs typeface="Calibri"/>
            </a:endParaRPr>
          </a:p>
          <a:p>
            <a:pPr marL="38100" marR="30480" indent="222250">
              <a:lnSpc>
                <a:spcPct val="100000"/>
              </a:lnSpc>
            </a:pPr>
            <a:r>
              <a:rPr dirty="0" sz="1200" spc="85" b="1">
                <a:latin typeface="Calibri"/>
                <a:cs typeface="Calibri"/>
              </a:rPr>
              <a:t>Ejercicio</a:t>
            </a:r>
            <a:r>
              <a:rPr dirty="0" sz="1200" spc="85">
                <a:latin typeface="Calibri"/>
                <a:cs typeface="Calibri"/>
              </a:rPr>
              <a:t>:</a:t>
            </a:r>
            <a:r>
              <a:rPr dirty="0" sz="1200" spc="3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Dada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l´ıneas,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demanda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720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MW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410 </a:t>
            </a:r>
            <a:r>
              <a:rPr dirty="0" sz="1200" spc="110">
                <a:latin typeface="Calibri"/>
                <a:cs typeface="Calibri"/>
              </a:rPr>
              <a:t>MVARS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generaci´on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800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MW,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solucionarlo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55">
                <a:latin typeface="Calibri"/>
                <a:cs typeface="Calibri"/>
              </a:rPr>
              <a:t>m´etodo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Newton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Raphson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pic>
        <p:nvPicPr>
          <p:cNvPr id="7" name="object 7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73108" y="3040570"/>
            <a:ext cx="176402" cy="176403"/>
          </a:xfrm>
          <a:prstGeom prst="rect">
            <a:avLst/>
          </a:prstGeom>
        </p:spPr>
      </p:pic>
      <p:pic>
        <p:nvPicPr>
          <p:cNvPr id="8" name="object 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059108" y="3040570"/>
            <a:ext cx="176403" cy="176403"/>
          </a:xfrm>
          <a:prstGeom prst="rect">
            <a:avLst/>
          </a:prstGeom>
        </p:spPr>
      </p:pic>
      <p:grpSp>
        <p:nvGrpSpPr>
          <p:cNvPr id="9" name="object 9" descr=""/>
          <p:cNvGrpSpPr/>
          <p:nvPr/>
        </p:nvGrpSpPr>
        <p:grpSpPr>
          <a:xfrm>
            <a:off x="2256472" y="3297872"/>
            <a:ext cx="3117850" cy="2197735"/>
            <a:chOff x="2256472" y="3297872"/>
            <a:chExt cx="3117850" cy="2197735"/>
          </a:xfrm>
        </p:grpSpPr>
        <p:pic>
          <p:nvPicPr>
            <p:cNvPr id="10" name="object 1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73308" y="4869370"/>
              <a:ext cx="176403" cy="176403"/>
            </a:xfrm>
            <a:prstGeom prst="rect">
              <a:avLst/>
            </a:prstGeom>
          </p:spPr>
        </p:pic>
        <p:sp>
          <p:nvSpPr>
            <p:cNvPr id="11" name="object 11" descr=""/>
            <p:cNvSpPr/>
            <p:nvPr/>
          </p:nvSpPr>
          <p:spPr>
            <a:xfrm>
              <a:off x="2259330" y="3300729"/>
              <a:ext cx="2860675" cy="2192020"/>
            </a:xfrm>
            <a:custGeom>
              <a:avLst/>
              <a:gdLst/>
              <a:ahLst/>
              <a:cxnLst/>
              <a:rect l="l" t="t" r="r" b="b"/>
              <a:pathLst>
                <a:path w="2860675" h="2192020">
                  <a:moveTo>
                    <a:pt x="1691640" y="2018030"/>
                  </a:moveTo>
                  <a:lnTo>
                    <a:pt x="1685430" y="2064197"/>
                  </a:lnTo>
                  <a:lnTo>
                    <a:pt x="1667907" y="2105693"/>
                  </a:lnTo>
                  <a:lnTo>
                    <a:pt x="1640733" y="2140859"/>
                  </a:lnTo>
                  <a:lnTo>
                    <a:pt x="1605567" y="2168033"/>
                  </a:lnTo>
                  <a:lnTo>
                    <a:pt x="1564071" y="2185556"/>
                  </a:lnTo>
                  <a:lnTo>
                    <a:pt x="1517904" y="2191766"/>
                  </a:lnTo>
                  <a:lnTo>
                    <a:pt x="1471736" y="2185556"/>
                  </a:lnTo>
                  <a:lnTo>
                    <a:pt x="1430240" y="2168033"/>
                  </a:lnTo>
                  <a:lnTo>
                    <a:pt x="1395074" y="2140859"/>
                  </a:lnTo>
                  <a:lnTo>
                    <a:pt x="1367900" y="2105693"/>
                  </a:lnTo>
                  <a:lnTo>
                    <a:pt x="1350377" y="2064197"/>
                  </a:lnTo>
                  <a:lnTo>
                    <a:pt x="1344168" y="2018030"/>
                  </a:lnTo>
                  <a:lnTo>
                    <a:pt x="1350377" y="1971862"/>
                  </a:lnTo>
                  <a:lnTo>
                    <a:pt x="1367900" y="1930366"/>
                  </a:lnTo>
                  <a:lnTo>
                    <a:pt x="1395074" y="1895200"/>
                  </a:lnTo>
                  <a:lnTo>
                    <a:pt x="1430240" y="1868026"/>
                  </a:lnTo>
                  <a:lnTo>
                    <a:pt x="1471736" y="1850503"/>
                  </a:lnTo>
                  <a:lnTo>
                    <a:pt x="1517904" y="1844294"/>
                  </a:lnTo>
                  <a:lnTo>
                    <a:pt x="1564071" y="1850503"/>
                  </a:lnTo>
                  <a:lnTo>
                    <a:pt x="1605567" y="1868026"/>
                  </a:lnTo>
                  <a:lnTo>
                    <a:pt x="1640733" y="1895200"/>
                  </a:lnTo>
                  <a:lnTo>
                    <a:pt x="1667907" y="1930366"/>
                  </a:lnTo>
                  <a:lnTo>
                    <a:pt x="1685430" y="1971862"/>
                  </a:lnTo>
                  <a:lnTo>
                    <a:pt x="1691640" y="2018030"/>
                  </a:lnTo>
                  <a:close/>
                </a:path>
                <a:path w="2860675" h="2192020">
                  <a:moveTo>
                    <a:pt x="347471" y="199898"/>
                  </a:moveTo>
                  <a:lnTo>
                    <a:pt x="341262" y="246065"/>
                  </a:lnTo>
                  <a:lnTo>
                    <a:pt x="323739" y="287561"/>
                  </a:lnTo>
                  <a:lnTo>
                    <a:pt x="296565" y="322727"/>
                  </a:lnTo>
                  <a:lnTo>
                    <a:pt x="261399" y="349901"/>
                  </a:lnTo>
                  <a:lnTo>
                    <a:pt x="219903" y="367424"/>
                  </a:lnTo>
                  <a:lnTo>
                    <a:pt x="173736" y="373634"/>
                  </a:lnTo>
                  <a:lnTo>
                    <a:pt x="127568" y="367424"/>
                  </a:lnTo>
                  <a:lnTo>
                    <a:pt x="86072" y="349901"/>
                  </a:lnTo>
                  <a:lnTo>
                    <a:pt x="50906" y="322727"/>
                  </a:lnTo>
                  <a:lnTo>
                    <a:pt x="23732" y="287561"/>
                  </a:lnTo>
                  <a:lnTo>
                    <a:pt x="6209" y="246065"/>
                  </a:lnTo>
                  <a:lnTo>
                    <a:pt x="0" y="199898"/>
                  </a:lnTo>
                  <a:lnTo>
                    <a:pt x="6209" y="153730"/>
                  </a:lnTo>
                  <a:lnTo>
                    <a:pt x="23732" y="112234"/>
                  </a:lnTo>
                  <a:lnTo>
                    <a:pt x="50906" y="77068"/>
                  </a:lnTo>
                  <a:lnTo>
                    <a:pt x="86072" y="49894"/>
                  </a:lnTo>
                  <a:lnTo>
                    <a:pt x="127568" y="32371"/>
                  </a:lnTo>
                  <a:lnTo>
                    <a:pt x="173736" y="26162"/>
                  </a:lnTo>
                  <a:lnTo>
                    <a:pt x="219903" y="32371"/>
                  </a:lnTo>
                  <a:lnTo>
                    <a:pt x="261399" y="49894"/>
                  </a:lnTo>
                  <a:lnTo>
                    <a:pt x="296565" y="77068"/>
                  </a:lnTo>
                  <a:lnTo>
                    <a:pt x="323739" y="112234"/>
                  </a:lnTo>
                  <a:lnTo>
                    <a:pt x="341262" y="153730"/>
                  </a:lnTo>
                  <a:lnTo>
                    <a:pt x="347471" y="199898"/>
                  </a:lnTo>
                  <a:close/>
                </a:path>
                <a:path w="2860675" h="2192020">
                  <a:moveTo>
                    <a:pt x="2860294" y="0"/>
                  </a:moveTo>
                  <a:lnTo>
                    <a:pt x="2860294" y="457200"/>
                  </a:lnTo>
                </a:path>
                <a:path w="2860675" h="2192020">
                  <a:moveTo>
                    <a:pt x="574294" y="114300"/>
                  </a:moveTo>
                  <a:lnTo>
                    <a:pt x="2860294" y="114300"/>
                  </a:lnTo>
                </a:path>
                <a:path w="2860675" h="2192020">
                  <a:moveTo>
                    <a:pt x="2860294" y="457200"/>
                  </a:moveTo>
                  <a:lnTo>
                    <a:pt x="2860294" y="571500"/>
                  </a:lnTo>
                </a:path>
                <a:path w="2860675" h="2192020">
                  <a:moveTo>
                    <a:pt x="574294" y="457200"/>
                  </a:moveTo>
                  <a:lnTo>
                    <a:pt x="802894" y="457200"/>
                  </a:lnTo>
                  <a:lnTo>
                    <a:pt x="1488694" y="1371600"/>
                  </a:lnTo>
                  <a:lnTo>
                    <a:pt x="1488694" y="1657350"/>
                  </a:lnTo>
                </a:path>
                <a:path w="2860675" h="2192020">
                  <a:moveTo>
                    <a:pt x="2860294" y="457200"/>
                  </a:moveTo>
                  <a:lnTo>
                    <a:pt x="2574544" y="457200"/>
                  </a:lnTo>
                  <a:lnTo>
                    <a:pt x="1888744" y="1371600"/>
                  </a:lnTo>
                  <a:lnTo>
                    <a:pt x="1888744" y="1657350"/>
                  </a:lnTo>
                </a:path>
                <a:path w="2860675" h="2192020">
                  <a:moveTo>
                    <a:pt x="1374394" y="1657350"/>
                  </a:moveTo>
                  <a:lnTo>
                    <a:pt x="2060194" y="1657350"/>
                  </a:lnTo>
                </a:path>
                <a:path w="2860675" h="2192020">
                  <a:moveTo>
                    <a:pt x="1317244" y="1657350"/>
                  </a:moveTo>
                  <a:lnTo>
                    <a:pt x="1374394" y="1657350"/>
                  </a:lnTo>
                </a:path>
                <a:path w="2860675" h="2192020">
                  <a:moveTo>
                    <a:pt x="574294" y="0"/>
                  </a:moveTo>
                  <a:lnTo>
                    <a:pt x="574294" y="571500"/>
                  </a:lnTo>
                </a:path>
                <a:path w="2860675" h="2192020">
                  <a:moveTo>
                    <a:pt x="574294" y="171450"/>
                  </a:moveTo>
                  <a:lnTo>
                    <a:pt x="345694" y="171450"/>
                  </a:lnTo>
                </a:path>
                <a:path w="2860675" h="2192020">
                  <a:moveTo>
                    <a:pt x="1488694" y="1600200"/>
                  </a:moveTo>
                  <a:lnTo>
                    <a:pt x="1488694" y="182880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4145216" y="4958079"/>
              <a:ext cx="5715" cy="444500"/>
            </a:xfrm>
            <a:custGeom>
              <a:avLst/>
              <a:gdLst/>
              <a:ahLst/>
              <a:cxnLst/>
              <a:rect l="l" t="t" r="r" b="b"/>
              <a:pathLst>
                <a:path w="5714" h="444500">
                  <a:moveTo>
                    <a:pt x="5715" y="0"/>
                  </a:moveTo>
                  <a:lnTo>
                    <a:pt x="0" y="0"/>
                  </a:lnTo>
                  <a:lnTo>
                    <a:pt x="0" y="433070"/>
                  </a:lnTo>
                  <a:lnTo>
                    <a:pt x="1295" y="433070"/>
                  </a:lnTo>
                  <a:lnTo>
                    <a:pt x="1295" y="444500"/>
                  </a:lnTo>
                  <a:lnTo>
                    <a:pt x="4406" y="444500"/>
                  </a:lnTo>
                  <a:lnTo>
                    <a:pt x="4406" y="433070"/>
                  </a:lnTo>
                  <a:lnTo>
                    <a:pt x="5715" y="433070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4125214" y="531164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45720" y="0"/>
                  </a:moveTo>
                  <a:lnTo>
                    <a:pt x="0" y="0"/>
                  </a:lnTo>
                  <a:lnTo>
                    <a:pt x="22860" y="91439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4125214" y="531164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0" y="0"/>
                  </a:moveTo>
                  <a:lnTo>
                    <a:pt x="22860" y="91439"/>
                  </a:lnTo>
                  <a:lnTo>
                    <a:pt x="45720" y="0"/>
                  </a:lnTo>
                  <a:lnTo>
                    <a:pt x="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5119624" y="3586479"/>
              <a:ext cx="228600" cy="445134"/>
            </a:xfrm>
            <a:custGeom>
              <a:avLst/>
              <a:gdLst/>
              <a:ahLst/>
              <a:cxnLst/>
              <a:rect l="l" t="t" r="r" b="b"/>
              <a:pathLst>
                <a:path w="228600" h="445135">
                  <a:moveTo>
                    <a:pt x="0" y="0"/>
                  </a:moveTo>
                  <a:lnTo>
                    <a:pt x="228600" y="0"/>
                  </a:lnTo>
                  <a:lnTo>
                    <a:pt x="228600" y="353568"/>
                  </a:lnTo>
                </a:path>
                <a:path w="228600" h="445135">
                  <a:moveTo>
                    <a:pt x="228600" y="353568"/>
                  </a:moveTo>
                  <a:lnTo>
                    <a:pt x="228600" y="445008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5325364" y="394004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45720" y="0"/>
                  </a:moveTo>
                  <a:lnTo>
                    <a:pt x="0" y="0"/>
                  </a:lnTo>
                  <a:lnTo>
                    <a:pt x="22860" y="91439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5325364" y="394004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0" y="0"/>
                  </a:moveTo>
                  <a:lnTo>
                    <a:pt x="22860" y="91439"/>
                  </a:lnTo>
                  <a:lnTo>
                    <a:pt x="45720" y="0"/>
                  </a:lnTo>
                  <a:lnTo>
                    <a:pt x="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579306" y="3697922"/>
              <a:ext cx="257175" cy="336423"/>
            </a:xfrm>
            <a:prstGeom prst="rect">
              <a:avLst/>
            </a:prstGeom>
          </p:spPr>
        </p:pic>
      </p:grpSp>
      <p:sp>
        <p:nvSpPr>
          <p:cNvPr id="19" name="object 19" descr=""/>
          <p:cNvSpPr txBox="1"/>
          <p:nvPr/>
        </p:nvSpPr>
        <p:spPr>
          <a:xfrm>
            <a:off x="4535423" y="4168139"/>
            <a:ext cx="19685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>
                <a:latin typeface="Times New Roman"/>
                <a:cs typeface="Times New Roman"/>
              </a:rPr>
              <a:t>L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3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906773" y="3082290"/>
            <a:ext cx="19685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>
                <a:latin typeface="Times New Roman"/>
                <a:cs typeface="Times New Roman"/>
              </a:rPr>
              <a:t>L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163823" y="4168139"/>
            <a:ext cx="19685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>
                <a:latin typeface="Times New Roman"/>
                <a:cs typeface="Times New Roman"/>
              </a:rPr>
              <a:t>L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820923" y="3059430"/>
            <a:ext cx="825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5106923" y="3059430"/>
            <a:ext cx="825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421123" y="4888229"/>
            <a:ext cx="825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Times New Roman"/>
                <a:cs typeface="Times New Roman"/>
              </a:rPr>
              <a:t>3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478023" y="4065270"/>
            <a:ext cx="19685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D</a:t>
            </a:r>
            <a:r>
              <a:rPr dirty="0" sz="1050" spc="-130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5221223" y="4065270"/>
            <a:ext cx="19685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D</a:t>
            </a:r>
            <a:r>
              <a:rPr dirty="0" sz="1050" spc="-130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021073" y="5436870"/>
            <a:ext cx="19685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D</a:t>
            </a:r>
            <a:r>
              <a:rPr dirty="0" sz="1050" spc="-130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3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363723" y="3093720"/>
            <a:ext cx="19685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G</a:t>
            </a:r>
            <a:r>
              <a:rPr dirty="0" sz="1050" spc="-130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678173" y="5494020"/>
            <a:ext cx="19685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G</a:t>
            </a:r>
            <a:r>
              <a:rPr dirty="0" sz="1050" spc="-130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3</a:t>
            </a:r>
            <a:endParaRPr sz="900">
              <a:latin typeface="Times New Roman"/>
              <a:cs typeface="Times New Roman"/>
            </a:endParaRPr>
          </a:p>
        </p:txBody>
      </p:sp>
      <p:grpSp>
        <p:nvGrpSpPr>
          <p:cNvPr id="30" name="object 30" descr=""/>
          <p:cNvGrpSpPr/>
          <p:nvPr/>
        </p:nvGrpSpPr>
        <p:grpSpPr>
          <a:xfrm>
            <a:off x="2354211" y="3454844"/>
            <a:ext cx="1473200" cy="1920875"/>
            <a:chOff x="2354211" y="3454844"/>
            <a:chExt cx="1473200" cy="1920875"/>
          </a:xfrm>
        </p:grpSpPr>
        <p:pic>
          <p:nvPicPr>
            <p:cNvPr id="31" name="object 31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54211" y="3454844"/>
              <a:ext cx="158648" cy="91821"/>
            </a:xfrm>
            <a:prstGeom prst="rect">
              <a:avLst/>
            </a:prstGeom>
          </p:spPr>
        </p:pic>
        <p:pic>
          <p:nvPicPr>
            <p:cNvPr id="32" name="object 32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68661" y="5283644"/>
              <a:ext cx="158648" cy="91821"/>
            </a:xfrm>
            <a:prstGeom prst="rect">
              <a:avLst/>
            </a:prstGeom>
          </p:spPr>
        </p:pic>
      </p:grpSp>
      <p:sp>
        <p:nvSpPr>
          <p:cNvPr id="33" name="object 33" descr=""/>
          <p:cNvSpPr txBox="1"/>
          <p:nvPr/>
        </p:nvSpPr>
        <p:spPr>
          <a:xfrm>
            <a:off x="2710688" y="5883462"/>
            <a:ext cx="23926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5.5: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el´ectrica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nodos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0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4" name="object 34" descr=""/>
          <p:cNvSpPr txBox="1"/>
          <p:nvPr/>
        </p:nvSpPr>
        <p:spPr>
          <a:xfrm>
            <a:off x="1124707" y="6146434"/>
            <a:ext cx="2385060" cy="1296670"/>
          </a:xfrm>
          <a:prstGeom prst="rect">
            <a:avLst/>
          </a:prstGeom>
        </p:spPr>
        <p:txBody>
          <a:bodyPr wrap="square" lIns="0" tIns="104139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819"/>
              </a:spcBef>
            </a:pP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p</a:t>
            </a:r>
            <a:r>
              <a:rPr dirty="0" sz="1200" spc="20">
                <a:latin typeface="Calibri"/>
                <a:cs typeface="Calibri"/>
              </a:rPr>
              <a:t>e</a:t>
            </a:r>
            <a:r>
              <a:rPr dirty="0" sz="1200" spc="30">
                <a:latin typeface="Calibri"/>
                <a:cs typeface="Calibri"/>
              </a:rPr>
              <a:t>ra</a:t>
            </a:r>
            <a:r>
              <a:rPr dirty="0" sz="1200" spc="25">
                <a:latin typeface="Calibri"/>
                <a:cs typeface="Calibri"/>
              </a:rPr>
              <a:t>ci</a:t>
            </a:r>
            <a:r>
              <a:rPr dirty="0" sz="1200" spc="-61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230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215">
                <a:latin typeface="Calibri"/>
                <a:cs typeface="Calibri"/>
              </a:rPr>
              <a:t>KV</a:t>
            </a:r>
            <a:endParaRPr sz="1200">
              <a:latin typeface="Calibri"/>
              <a:cs typeface="Calibri"/>
            </a:endParaRPr>
          </a:p>
          <a:p>
            <a:pPr marL="38100" marR="1204595" indent="-635">
              <a:lnSpc>
                <a:spcPct val="149200"/>
              </a:lnSpc>
              <a:spcBef>
                <a:spcPts val="10"/>
              </a:spcBef>
            </a:pPr>
            <a:r>
              <a:rPr dirty="0" sz="1200" i="1">
                <a:latin typeface="Calibri"/>
                <a:cs typeface="Calibri"/>
              </a:rPr>
              <a:t>P</a:t>
            </a:r>
            <a:r>
              <a:rPr dirty="0" baseline="-13888" sz="1200" i="1">
                <a:latin typeface="Calibri"/>
                <a:cs typeface="Calibri"/>
              </a:rPr>
              <a:t>base</a:t>
            </a:r>
            <a:r>
              <a:rPr dirty="0" baseline="-13888" sz="1200" spc="43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100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MVA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Datos</a:t>
            </a:r>
            <a:r>
              <a:rPr dirty="0" u="sng" sz="1200" spc="1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de</a:t>
            </a:r>
            <a:r>
              <a:rPr dirty="0" u="sng" sz="1200" spc="1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nodo</a:t>
            </a:r>
            <a:endParaRPr sz="1200">
              <a:latin typeface="Calibri"/>
              <a:cs typeface="Calibri"/>
            </a:endParaRPr>
          </a:p>
          <a:p>
            <a:pPr algn="ctr" marL="1894205">
              <a:lnSpc>
                <a:spcPct val="100000"/>
              </a:lnSpc>
              <a:spcBef>
                <a:spcPts val="650"/>
              </a:spcBef>
            </a:pPr>
            <a:r>
              <a:rPr dirty="0" sz="1200" spc="229" i="1">
                <a:latin typeface="Calibri"/>
                <a:cs typeface="Calibri"/>
              </a:rPr>
              <a:t>PD </a:t>
            </a:r>
            <a:endParaRPr sz="1200">
              <a:latin typeface="Calibri"/>
              <a:cs typeface="Calibri"/>
            </a:endParaRPr>
          </a:p>
          <a:p>
            <a:pPr algn="ctr" marL="1872614">
              <a:lnSpc>
                <a:spcPct val="100000"/>
              </a:lnSpc>
              <a:spcBef>
                <a:spcPts val="10"/>
              </a:spcBef>
            </a:pPr>
            <a:r>
              <a:rPr dirty="0" sz="1200" spc="114">
                <a:latin typeface="Calibri"/>
                <a:cs typeface="Calibri"/>
              </a:rPr>
              <a:t>(</a:t>
            </a:r>
            <a:r>
              <a:rPr dirty="0" sz="1200" spc="114" i="1">
                <a:latin typeface="Calibri"/>
                <a:cs typeface="Calibri"/>
              </a:rPr>
              <a:t>MW</a:t>
            </a:r>
            <a:r>
              <a:rPr dirty="0" sz="1200" spc="-100" i="1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341857" y="7418126"/>
            <a:ext cx="381000" cy="5753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12700" marR="5080">
              <a:lnSpc>
                <a:spcPct val="100400"/>
              </a:lnSpc>
              <a:spcBef>
                <a:spcPts val="90"/>
              </a:spcBef>
            </a:pPr>
            <a:r>
              <a:rPr dirty="0" sz="1200" spc="-20" i="1">
                <a:latin typeface="Calibri"/>
                <a:cs typeface="Calibri"/>
              </a:rPr>
              <a:t>Nodo Nodo Nodo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823434" y="7418126"/>
            <a:ext cx="556260" cy="5753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8770" algn="l"/>
              </a:tabLst>
            </a:pP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5">
                <a:latin typeface="Calibri"/>
                <a:cs typeface="Calibri"/>
              </a:rPr>
              <a:t>200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  <a:tabLst>
                <a:tab pos="318770" algn="l"/>
              </a:tabLst>
            </a:pPr>
            <a:r>
              <a:rPr dirty="0" sz="1200" spc="-50">
                <a:latin typeface="Calibri"/>
                <a:cs typeface="Calibri"/>
              </a:rPr>
              <a:t>2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5">
                <a:latin typeface="Calibri"/>
                <a:cs typeface="Calibri"/>
              </a:rPr>
              <a:t>300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tabLst>
                <a:tab pos="318770" algn="l"/>
              </a:tabLst>
            </a:pPr>
            <a:r>
              <a:rPr dirty="0" sz="1200" spc="-50">
                <a:latin typeface="Calibri"/>
                <a:cs typeface="Calibri"/>
              </a:rPr>
              <a:t>3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5">
                <a:latin typeface="Calibri"/>
                <a:cs typeface="Calibri"/>
              </a:rPr>
              <a:t>220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493728" y="7602525"/>
            <a:ext cx="1435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955537" y="7602525"/>
            <a:ext cx="5753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3865" algn="l"/>
              </a:tabLst>
            </a:pPr>
            <a:r>
              <a:rPr dirty="0" sz="1200" spc="-5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587008" y="7050847"/>
            <a:ext cx="2070735" cy="9423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00025">
              <a:lnSpc>
                <a:spcPct val="100000"/>
              </a:lnSpc>
              <a:spcBef>
                <a:spcPts val="95"/>
              </a:spcBef>
              <a:tabLst>
                <a:tab pos="861060" algn="l"/>
                <a:tab pos="1322705" algn="l"/>
              </a:tabLst>
            </a:pPr>
            <a:r>
              <a:rPr dirty="0" sz="1200" spc="145" i="1">
                <a:latin typeface="Calibri"/>
                <a:cs typeface="Calibri"/>
              </a:rPr>
              <a:t>QD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185" i="1">
                <a:latin typeface="Calibri"/>
                <a:cs typeface="Calibri"/>
              </a:rPr>
              <a:t>PG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135" i="1">
                <a:latin typeface="Calibri"/>
                <a:cs typeface="Calibri"/>
              </a:rPr>
              <a:t>QG</a:t>
            </a:r>
            <a:r>
              <a:rPr dirty="0" sz="1200" spc="229" i="1">
                <a:latin typeface="Calibri"/>
                <a:cs typeface="Calibri"/>
              </a:rPr>
              <a:t> 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10" i="1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esp.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200" spc="100">
                <a:latin typeface="Calibri"/>
                <a:cs typeface="Calibri"/>
              </a:rPr>
              <a:t>(</a:t>
            </a:r>
            <a:r>
              <a:rPr dirty="0" sz="1200" spc="100" i="1">
                <a:latin typeface="Calibri"/>
                <a:cs typeface="Calibri"/>
              </a:rPr>
              <a:t>MV</a:t>
            </a:r>
            <a:r>
              <a:rPr dirty="0" sz="1200" spc="-10" i="1">
                <a:latin typeface="Calibri"/>
                <a:cs typeface="Calibri"/>
              </a:rPr>
              <a:t> </a:t>
            </a:r>
            <a:r>
              <a:rPr dirty="0" sz="1200" spc="165" i="1">
                <a:latin typeface="Calibri"/>
                <a:cs typeface="Calibri"/>
              </a:rPr>
              <a:t>AR</a:t>
            </a:r>
            <a:r>
              <a:rPr dirty="0" sz="1200" spc="165">
                <a:latin typeface="Calibri"/>
                <a:cs typeface="Calibri"/>
              </a:rPr>
              <a:t>)</a:t>
            </a:r>
            <a:r>
              <a:rPr dirty="0" sz="1200" spc="240">
                <a:latin typeface="Calibri"/>
                <a:cs typeface="Calibri"/>
              </a:rPr>
              <a:t>  </a:t>
            </a:r>
            <a:r>
              <a:rPr dirty="0" sz="1200" spc="114">
                <a:latin typeface="Calibri"/>
                <a:cs typeface="Calibri"/>
              </a:rPr>
              <a:t>(</a:t>
            </a:r>
            <a:r>
              <a:rPr dirty="0" sz="1200" spc="114" i="1">
                <a:latin typeface="Calibri"/>
                <a:cs typeface="Calibri"/>
              </a:rPr>
              <a:t>MW</a:t>
            </a:r>
            <a:r>
              <a:rPr dirty="0" sz="1200" spc="-100" i="1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marL="210820">
              <a:lnSpc>
                <a:spcPct val="100000"/>
              </a:lnSpc>
              <a:tabLst>
                <a:tab pos="866140" algn="l"/>
                <a:tab pos="1328420" algn="l"/>
                <a:tab pos="1739900" algn="l"/>
              </a:tabLst>
            </a:pPr>
            <a:r>
              <a:rPr dirty="0" sz="1200" spc="-25">
                <a:latin typeface="Calibri"/>
                <a:cs typeface="Calibri"/>
              </a:rPr>
              <a:t>100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5">
                <a:latin typeface="Calibri"/>
                <a:cs typeface="Calibri"/>
              </a:rPr>
              <a:t>400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5">
                <a:latin typeface="Calibri"/>
                <a:cs typeface="Calibri"/>
              </a:rPr>
              <a:t>300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0">
                <a:latin typeface="Calibri"/>
                <a:cs typeface="Calibri"/>
              </a:rPr>
              <a:t>1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02</a:t>
            </a:r>
            <a:endParaRPr sz="1200">
              <a:latin typeface="Calibri"/>
              <a:cs typeface="Calibri"/>
            </a:endParaRPr>
          </a:p>
          <a:p>
            <a:pPr marL="210820">
              <a:lnSpc>
                <a:spcPct val="100000"/>
              </a:lnSpc>
              <a:spcBef>
                <a:spcPts val="15"/>
              </a:spcBef>
            </a:pPr>
            <a:r>
              <a:rPr dirty="0" sz="1200" spc="-25">
                <a:latin typeface="Calibri"/>
                <a:cs typeface="Calibri"/>
              </a:rPr>
              <a:t>160</a:t>
            </a:r>
            <a:endParaRPr sz="1200">
              <a:latin typeface="Calibri"/>
              <a:cs typeface="Calibri"/>
            </a:endParaRPr>
          </a:p>
          <a:p>
            <a:pPr marL="210820">
              <a:lnSpc>
                <a:spcPct val="100000"/>
              </a:lnSpc>
            </a:pPr>
            <a:r>
              <a:rPr dirty="0" sz="1200" spc="-25">
                <a:latin typeface="Calibri"/>
                <a:cs typeface="Calibri"/>
              </a:rPr>
              <a:t>150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440890" y="7785405"/>
            <a:ext cx="11639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74345" algn="l"/>
                <a:tab pos="885825" algn="l"/>
              </a:tabLst>
            </a:pPr>
            <a:r>
              <a:rPr dirty="0" sz="1200" spc="-25">
                <a:latin typeface="Calibri"/>
                <a:cs typeface="Calibri"/>
              </a:rPr>
              <a:t>400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5">
                <a:latin typeface="Calibri"/>
                <a:cs typeface="Calibri"/>
              </a:rPr>
              <a:t>300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0">
                <a:latin typeface="Calibri"/>
                <a:cs typeface="Calibri"/>
              </a:rPr>
              <a:t>1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02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150089" y="8148115"/>
            <a:ext cx="22402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Datos</a:t>
            </a:r>
            <a:r>
              <a:rPr dirty="0" u="sng" sz="1200" spc="9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de</a:t>
            </a:r>
            <a:r>
              <a:rPr dirty="0" u="sng" sz="1200" spc="114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3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l´ıneas</a:t>
            </a:r>
            <a:r>
              <a:rPr dirty="0" u="sng" sz="1200" spc="12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7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1200" spc="114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transformadores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42" name="object 42" descr=""/>
          <p:cNvGraphicFramePr>
            <a:graphicFrameLocks noGrp="1"/>
          </p:cNvGraphicFramePr>
          <p:nvPr/>
        </p:nvGraphicFramePr>
        <p:xfrm>
          <a:off x="2350261" y="8492916"/>
          <a:ext cx="3375660" cy="7010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02615"/>
                <a:gridCol w="628650"/>
                <a:gridCol w="648335"/>
                <a:gridCol w="650239"/>
                <a:gridCol w="767714"/>
              </a:tblGrid>
              <a:tr h="167005">
                <a:tc>
                  <a:txBody>
                    <a:bodyPr/>
                    <a:lstStyle/>
                    <a:p>
                      <a:pPr algn="ctr" marR="23495">
                        <a:lnSpc>
                          <a:spcPts val="1135"/>
                        </a:lnSpc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Nodo</a:t>
                      </a:r>
                      <a:r>
                        <a:rPr dirty="0" sz="1200" spc="1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125">
                          <a:latin typeface="Calibri"/>
                          <a:cs typeface="Calibri"/>
                        </a:rPr>
                        <a:t>A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Nodo</a:t>
                      </a:r>
                      <a:r>
                        <a:rPr dirty="0" sz="1200" spc="1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125">
                          <a:latin typeface="Calibri"/>
                          <a:cs typeface="Calibri"/>
                        </a:rPr>
                        <a:t>B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135"/>
                        </a:lnSpc>
                      </a:pPr>
                      <a:r>
                        <a:rPr dirty="0" sz="1200" spc="204">
                          <a:latin typeface="Calibri"/>
                          <a:cs typeface="Calibri"/>
                        </a:rPr>
                        <a:t>R</a:t>
                      </a:r>
                      <a:r>
                        <a:rPr dirty="0" sz="1200" spc="114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(p.u.)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</a:pPr>
                      <a:r>
                        <a:rPr dirty="0" sz="1200" spc="250">
                          <a:latin typeface="Calibri"/>
                          <a:cs typeface="Calibri"/>
                        </a:rPr>
                        <a:t>X</a:t>
                      </a:r>
                      <a:r>
                        <a:rPr dirty="0" sz="1200" spc="1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(p.u.)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1115">
                        <a:lnSpc>
                          <a:spcPts val="1135"/>
                        </a:lnSpc>
                      </a:pPr>
                      <a:r>
                        <a:rPr dirty="0" sz="1200" spc="120">
                          <a:latin typeface="Calibri"/>
                          <a:cs typeface="Calibri"/>
                        </a:rPr>
                        <a:t>Y/2</a:t>
                      </a:r>
                      <a:r>
                        <a:rPr dirty="0" sz="1200" spc="1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(p.u.)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</a:tr>
              <a:tr h="183515">
                <a:tc>
                  <a:txBody>
                    <a:bodyPr/>
                    <a:lstStyle/>
                    <a:p>
                      <a:pPr algn="ctr" marR="24130">
                        <a:lnSpc>
                          <a:spcPts val="126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6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6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0</a:t>
                      </a:r>
                      <a:r>
                        <a:rPr dirty="0" sz="1200" spc="-20" i="1">
                          <a:latin typeface="Calibri"/>
                          <a:cs typeface="Calibri"/>
                        </a:rPr>
                        <a:t>.</a:t>
                      </a:r>
                      <a:r>
                        <a:rPr dirty="0" sz="1200" spc="-20">
                          <a:latin typeface="Calibri"/>
                          <a:cs typeface="Calibri"/>
                        </a:rPr>
                        <a:t>027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260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0</a:t>
                      </a:r>
                      <a:r>
                        <a:rPr dirty="0" sz="1200" spc="-10" i="1">
                          <a:latin typeface="Calibri"/>
                          <a:cs typeface="Calibri"/>
                        </a:rPr>
                        <a:t>.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1835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4290">
                        <a:lnSpc>
                          <a:spcPts val="1260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0</a:t>
                      </a:r>
                      <a:r>
                        <a:rPr dirty="0" sz="1200" spc="-10" i="1">
                          <a:latin typeface="Calibri"/>
                          <a:cs typeface="Calibri"/>
                        </a:rPr>
                        <a:t>.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1050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</a:tr>
              <a:tr h="183515">
                <a:tc>
                  <a:txBody>
                    <a:bodyPr/>
                    <a:lstStyle/>
                    <a:p>
                      <a:pPr algn="ctr" marR="24130">
                        <a:lnSpc>
                          <a:spcPts val="126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6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3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65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0</a:t>
                      </a:r>
                      <a:r>
                        <a:rPr dirty="0" sz="1200" spc="-20" i="1">
                          <a:latin typeface="Calibri"/>
                          <a:cs typeface="Calibri"/>
                        </a:rPr>
                        <a:t>.</a:t>
                      </a:r>
                      <a:r>
                        <a:rPr dirty="0" sz="1200" spc="-20">
                          <a:latin typeface="Calibri"/>
                          <a:cs typeface="Calibri"/>
                        </a:rPr>
                        <a:t>013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265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0</a:t>
                      </a:r>
                      <a:r>
                        <a:rPr dirty="0" sz="1200" spc="-10" i="1">
                          <a:latin typeface="Calibri"/>
                          <a:cs typeface="Calibri"/>
                        </a:rPr>
                        <a:t>.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0900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4290">
                        <a:lnSpc>
                          <a:spcPts val="1265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0</a:t>
                      </a:r>
                      <a:r>
                        <a:rPr dirty="0" sz="1200" spc="-10" i="1">
                          <a:latin typeface="Calibri"/>
                          <a:cs typeface="Calibri"/>
                        </a:rPr>
                        <a:t>.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0820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</a:tr>
              <a:tr h="167005">
                <a:tc>
                  <a:txBody>
                    <a:bodyPr/>
                    <a:lstStyle/>
                    <a:p>
                      <a:pPr algn="ctr" marR="24130">
                        <a:lnSpc>
                          <a:spcPts val="122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2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3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2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0</a:t>
                      </a:r>
                      <a:r>
                        <a:rPr dirty="0" sz="1200" spc="-20" i="1">
                          <a:latin typeface="Calibri"/>
                          <a:cs typeface="Calibri"/>
                        </a:rPr>
                        <a:t>.</a:t>
                      </a:r>
                      <a:r>
                        <a:rPr dirty="0" sz="1200" spc="-20">
                          <a:latin typeface="Calibri"/>
                          <a:cs typeface="Calibri"/>
                        </a:rPr>
                        <a:t>017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220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0</a:t>
                      </a:r>
                      <a:r>
                        <a:rPr dirty="0" sz="1200" spc="-10" i="1">
                          <a:latin typeface="Calibri"/>
                          <a:cs typeface="Calibri"/>
                        </a:rPr>
                        <a:t>.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1193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4290">
                        <a:lnSpc>
                          <a:spcPts val="1220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0</a:t>
                      </a:r>
                      <a:r>
                        <a:rPr dirty="0" sz="1200" spc="-10" i="1">
                          <a:latin typeface="Calibri"/>
                          <a:cs typeface="Calibri"/>
                        </a:rPr>
                        <a:t>.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0960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0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graphicFrame>
        <p:nvGraphicFramePr>
          <p:cNvPr id="2" name="object 2" descr=""/>
          <p:cNvGraphicFramePr>
            <a:graphicFrameLocks noGrp="1"/>
          </p:cNvGraphicFramePr>
          <p:nvPr/>
        </p:nvGraphicFramePr>
        <p:xfrm>
          <a:off x="440283" y="855877"/>
          <a:ext cx="7251700" cy="81394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20239"/>
                <a:gridCol w="735964"/>
                <a:gridCol w="864235"/>
                <a:gridCol w="1109344"/>
                <a:gridCol w="1110614"/>
                <a:gridCol w="734060"/>
                <a:gridCol w="692784"/>
              </a:tblGrid>
              <a:tr h="4597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70" b="1">
                          <a:latin typeface="Georgia"/>
                          <a:cs typeface="Georgia"/>
                        </a:rPr>
                        <a:t>METODO</a:t>
                      </a:r>
                      <a:endParaRPr sz="800">
                        <a:latin typeface="Georgia"/>
                        <a:cs typeface="Georgia"/>
                      </a:endParaRPr>
                    </a:p>
                  </a:txBody>
                  <a:tcPr marL="0" marR="0" marB="0" marT="419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70815" marR="113030" indent="-9525">
                        <a:lnSpc>
                          <a:spcPct val="125000"/>
                        </a:lnSpc>
                      </a:pPr>
                      <a:r>
                        <a:rPr dirty="0" sz="800" spc="45" b="1">
                          <a:latin typeface="Georgia"/>
                          <a:cs typeface="Georgia"/>
                        </a:rPr>
                        <a:t>GAUSS </a:t>
                      </a:r>
                      <a:r>
                        <a:rPr dirty="0" sz="800" spc="-10" b="1">
                          <a:latin typeface="Georgia"/>
                          <a:cs typeface="Georgia"/>
                        </a:rPr>
                        <a:t>SEIDEL</a:t>
                      </a:r>
                      <a:endParaRPr sz="800">
                        <a:latin typeface="Georgia"/>
                        <a:cs typeface="Georgia"/>
                      </a:endParaRPr>
                    </a:p>
                  </a:txBody>
                  <a:tcPr marL="0" marR="0" marB="0" marT="114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4295" marR="69215" indent="77470">
                        <a:lnSpc>
                          <a:spcPct val="125000"/>
                        </a:lnSpc>
                      </a:pPr>
                      <a:r>
                        <a:rPr dirty="0" sz="800" spc="70" b="1">
                          <a:latin typeface="Georgia"/>
                          <a:cs typeface="Georgia"/>
                        </a:rPr>
                        <a:t>NEWTON </a:t>
                      </a:r>
                      <a:r>
                        <a:rPr dirty="0" sz="800" spc="75" b="1">
                          <a:latin typeface="Georgia"/>
                          <a:cs typeface="Georgia"/>
                        </a:rPr>
                        <a:t>ACOPLADO</a:t>
                      </a:r>
                      <a:endParaRPr sz="800">
                        <a:latin typeface="Georgia"/>
                        <a:cs typeface="Georgia"/>
                      </a:endParaRPr>
                    </a:p>
                  </a:txBody>
                  <a:tcPr marL="0" marR="0" marB="0" marT="114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6200" marR="69850" indent="190500">
                        <a:lnSpc>
                          <a:spcPct val="125000"/>
                        </a:lnSpc>
                      </a:pPr>
                      <a:r>
                        <a:rPr dirty="0" sz="800" spc="70" b="1">
                          <a:latin typeface="Georgia"/>
                          <a:cs typeface="Georgia"/>
                        </a:rPr>
                        <a:t>NEWTON </a:t>
                      </a:r>
                      <a:r>
                        <a:rPr dirty="0" sz="800" spc="65" b="1">
                          <a:latin typeface="Georgia"/>
                          <a:cs typeface="Georgia"/>
                        </a:rPr>
                        <a:t>DESACOPLADO</a:t>
                      </a:r>
                      <a:endParaRPr sz="800">
                        <a:latin typeface="Georgia"/>
                        <a:cs typeface="Georgia"/>
                      </a:endParaRPr>
                    </a:p>
                  </a:txBody>
                  <a:tcPr marL="0" marR="0" marB="0" marT="114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70" b="1">
                          <a:latin typeface="Georgia"/>
                          <a:cs typeface="Georgia"/>
                        </a:rPr>
                        <a:t>NEWTON</a:t>
                      </a:r>
                      <a:endParaRPr sz="800">
                        <a:latin typeface="Georgia"/>
                        <a:cs typeface="Georgia"/>
                      </a:endParaRPr>
                    </a:p>
                    <a:p>
                      <a:pPr algn="ctr" marL="76200" marR="71755">
                        <a:lnSpc>
                          <a:spcPts val="1200"/>
                        </a:lnSpc>
                        <a:spcBef>
                          <a:spcPts val="70"/>
                        </a:spcBef>
                      </a:pPr>
                      <a:r>
                        <a:rPr dirty="0" sz="800" spc="65" b="1">
                          <a:latin typeface="Georgia"/>
                          <a:cs typeface="Georgia"/>
                        </a:rPr>
                        <a:t>DESACOPLADO </a:t>
                      </a:r>
                      <a:r>
                        <a:rPr dirty="0" sz="800" spc="60" b="1">
                          <a:latin typeface="Georgia"/>
                          <a:cs typeface="Georgia"/>
                        </a:rPr>
                        <a:t>RAPIDO</a:t>
                      </a:r>
                      <a:endParaRPr sz="800">
                        <a:latin typeface="Georgia"/>
                        <a:cs typeface="Georgia"/>
                      </a:endParaRPr>
                    </a:p>
                  </a:txBody>
                  <a:tcPr marL="0" marR="0" marB="0" marT="76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58750" marR="111760" indent="-74930">
                        <a:lnSpc>
                          <a:spcPct val="125000"/>
                        </a:lnSpc>
                      </a:pPr>
                      <a:r>
                        <a:rPr dirty="0" sz="800" spc="70" b="1">
                          <a:latin typeface="Georgia"/>
                          <a:cs typeface="Georgia"/>
                        </a:rPr>
                        <a:t>WARD</a:t>
                      </a:r>
                      <a:r>
                        <a:rPr dirty="0" sz="800" spc="125" b="1">
                          <a:latin typeface="Georgia"/>
                          <a:cs typeface="Georgia"/>
                        </a:rPr>
                        <a:t> </a:t>
                      </a:r>
                      <a:r>
                        <a:rPr dirty="0" sz="800" spc="95" b="1">
                          <a:latin typeface="Georgia"/>
                          <a:cs typeface="Georgia"/>
                        </a:rPr>
                        <a:t>Y </a:t>
                      </a:r>
                      <a:r>
                        <a:rPr dirty="0" sz="800" spc="40" b="1">
                          <a:latin typeface="Georgia"/>
                          <a:cs typeface="Georgia"/>
                        </a:rPr>
                        <a:t>HALE</a:t>
                      </a:r>
                      <a:endParaRPr sz="800">
                        <a:latin typeface="Georgia"/>
                        <a:cs typeface="Georgia"/>
                      </a:endParaRPr>
                    </a:p>
                  </a:txBody>
                  <a:tcPr marL="0" marR="0" marB="0" marT="114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r" marR="69850">
                        <a:lnSpc>
                          <a:spcPct val="100000"/>
                        </a:lnSpc>
                      </a:pPr>
                      <a:r>
                        <a:rPr dirty="0" sz="800" spc="40" b="1">
                          <a:latin typeface="Georgia"/>
                          <a:cs typeface="Georgia"/>
                        </a:rPr>
                        <a:t>LINEAL</a:t>
                      </a:r>
                      <a:endParaRPr sz="800">
                        <a:latin typeface="Georgia"/>
                        <a:cs typeface="Georgia"/>
                      </a:endParaRPr>
                    </a:p>
                  </a:txBody>
                  <a:tcPr marL="0" marR="0" marB="0" marT="419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45" b="1">
                          <a:latin typeface="Georgia"/>
                          <a:cs typeface="Georgia"/>
                        </a:rPr>
                        <a:t>VOLTAJES</a:t>
                      </a:r>
                      <a:r>
                        <a:rPr dirty="0" sz="800" spc="135" b="1">
                          <a:latin typeface="Georgia"/>
                          <a:cs typeface="Georgia"/>
                        </a:rPr>
                        <a:t> </a:t>
                      </a:r>
                      <a:r>
                        <a:rPr dirty="0" sz="800" spc="50" b="1">
                          <a:latin typeface="Georgia"/>
                          <a:cs typeface="Georgia"/>
                        </a:rPr>
                        <a:t>NODALES</a:t>
                      </a:r>
                      <a:endParaRPr sz="800">
                        <a:latin typeface="Georgia"/>
                        <a:cs typeface="Georgia"/>
                      </a:endParaRPr>
                    </a:p>
                  </a:txBody>
                  <a:tcPr marL="0" marR="0" marB="0" marT="76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6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6675">
                        <a:lnSpc>
                          <a:spcPts val="1065"/>
                        </a:lnSpc>
                      </a:pPr>
                      <a:r>
                        <a:rPr dirty="0" sz="1000" spc="-20">
                          <a:latin typeface="Times New Roman"/>
                          <a:cs typeface="Times New Roman"/>
                        </a:rPr>
                        <a:t>1.02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4769">
                        <a:lnSpc>
                          <a:spcPts val="1065"/>
                        </a:lnSpc>
                      </a:pPr>
                      <a:r>
                        <a:rPr dirty="0" sz="1000" spc="-20">
                          <a:latin typeface="Times New Roman"/>
                          <a:cs typeface="Times New Roman"/>
                        </a:rPr>
                        <a:t>1.02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4769">
                        <a:lnSpc>
                          <a:spcPts val="1065"/>
                        </a:lnSpc>
                      </a:pPr>
                      <a:r>
                        <a:rPr dirty="0" sz="1000" spc="-20">
                          <a:latin typeface="Times New Roman"/>
                          <a:cs typeface="Times New Roman"/>
                        </a:rPr>
                        <a:t>1.02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6675">
                        <a:lnSpc>
                          <a:spcPts val="1065"/>
                        </a:lnSpc>
                      </a:pPr>
                      <a:r>
                        <a:rPr dirty="0" sz="1000" spc="-20">
                          <a:latin typeface="Times New Roman"/>
                          <a:cs typeface="Times New Roman"/>
                        </a:rPr>
                        <a:t>1.02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6675">
                        <a:lnSpc>
                          <a:spcPts val="1065"/>
                        </a:lnSpc>
                      </a:pPr>
                      <a:r>
                        <a:rPr dirty="0" sz="1000" spc="-20">
                          <a:latin typeface="Times New Roman"/>
                          <a:cs typeface="Times New Roman"/>
                        </a:rPr>
                        <a:t>1.02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6675">
                        <a:lnSpc>
                          <a:spcPts val="1065"/>
                        </a:lnSpc>
                      </a:pPr>
                      <a:r>
                        <a:rPr dirty="0" sz="1000" spc="-20">
                          <a:latin typeface="Times New Roman"/>
                          <a:cs typeface="Times New Roman"/>
                        </a:rPr>
                        <a:t>1.02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6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0.82530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0.82395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0.82376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4769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0.82425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0.82373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8580">
                        <a:lnSpc>
                          <a:spcPts val="106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6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6675">
                        <a:lnSpc>
                          <a:spcPts val="1065"/>
                        </a:lnSpc>
                      </a:pPr>
                      <a:r>
                        <a:rPr dirty="0" sz="1000" spc="-20">
                          <a:latin typeface="Times New Roman"/>
                          <a:cs typeface="Times New Roman"/>
                        </a:rPr>
                        <a:t>1.02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4769">
                        <a:lnSpc>
                          <a:spcPts val="1065"/>
                        </a:lnSpc>
                      </a:pPr>
                      <a:r>
                        <a:rPr dirty="0" sz="1000" spc="-20">
                          <a:latin typeface="Times New Roman"/>
                          <a:cs typeface="Times New Roman"/>
                        </a:rPr>
                        <a:t>1.02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4769">
                        <a:lnSpc>
                          <a:spcPts val="1065"/>
                        </a:lnSpc>
                      </a:pPr>
                      <a:r>
                        <a:rPr dirty="0" sz="1000" spc="-20">
                          <a:latin typeface="Times New Roman"/>
                          <a:cs typeface="Times New Roman"/>
                        </a:rPr>
                        <a:t>1.02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6675">
                        <a:lnSpc>
                          <a:spcPts val="1065"/>
                        </a:lnSpc>
                      </a:pPr>
                      <a:r>
                        <a:rPr dirty="0" sz="1000" spc="-20">
                          <a:latin typeface="Times New Roman"/>
                          <a:cs typeface="Times New Roman"/>
                        </a:rPr>
                        <a:t>1.02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6675">
                        <a:lnSpc>
                          <a:spcPts val="1065"/>
                        </a:lnSpc>
                      </a:pPr>
                      <a:r>
                        <a:rPr dirty="0" sz="1000" spc="-20">
                          <a:latin typeface="Times New Roman"/>
                          <a:cs typeface="Times New Roman"/>
                        </a:rPr>
                        <a:t>1.02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6675">
                        <a:lnSpc>
                          <a:spcPts val="1065"/>
                        </a:lnSpc>
                      </a:pPr>
                      <a:r>
                        <a:rPr dirty="0" sz="1000" spc="-20">
                          <a:latin typeface="Times New Roman"/>
                          <a:cs typeface="Times New Roman"/>
                        </a:rPr>
                        <a:t>1.02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dirty="0" sz="800" spc="70" b="1">
                          <a:latin typeface="Georgia"/>
                          <a:cs typeface="Georgia"/>
                        </a:rPr>
                        <a:t>ANGULOS</a:t>
                      </a:r>
                      <a:r>
                        <a:rPr dirty="0" sz="800" spc="375" b="1">
                          <a:latin typeface="Georgia"/>
                          <a:cs typeface="Georgia"/>
                        </a:rPr>
                        <a:t> </a:t>
                      </a:r>
                      <a:r>
                        <a:rPr dirty="0" sz="800" spc="-10" b="1">
                          <a:latin typeface="Georgia"/>
                          <a:cs typeface="Georgia"/>
                        </a:rPr>
                        <a:t>[Grados]</a:t>
                      </a:r>
                      <a:endParaRPr sz="800">
                        <a:latin typeface="Georgia"/>
                        <a:cs typeface="Georgia"/>
                      </a:endParaRPr>
                    </a:p>
                  </a:txBody>
                  <a:tcPr marL="0" marR="0" marB="0" marT="63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50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8580">
                        <a:lnSpc>
                          <a:spcPts val="1050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310">
                        <a:lnSpc>
                          <a:spcPts val="1050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310">
                        <a:lnSpc>
                          <a:spcPts val="1050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8580">
                        <a:lnSpc>
                          <a:spcPts val="1050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8580">
                        <a:lnSpc>
                          <a:spcPts val="1050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50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50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14.08927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50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14.18044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14.18525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50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14.17450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50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14.17018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50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12.47039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50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50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0.45146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50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0.48744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50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0.48822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50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0.48807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50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0.48363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50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0.07168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49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dirty="0" sz="800" spc="30" b="1">
                          <a:latin typeface="Georgia"/>
                          <a:cs typeface="Georgia"/>
                        </a:rPr>
                        <a:t>G</a:t>
                      </a:r>
                      <a:r>
                        <a:rPr dirty="0" sz="800" spc="25" b="1">
                          <a:latin typeface="Georgia"/>
                          <a:cs typeface="Georgia"/>
                        </a:rPr>
                        <a:t>ENE</a:t>
                      </a:r>
                      <a:r>
                        <a:rPr dirty="0" sz="800" spc="30" b="1">
                          <a:latin typeface="Georgia"/>
                          <a:cs typeface="Georgia"/>
                        </a:rPr>
                        <a:t>R</a:t>
                      </a:r>
                      <a:r>
                        <a:rPr dirty="0" sz="800" b="1">
                          <a:latin typeface="Georgia"/>
                          <a:cs typeface="Georgia"/>
                        </a:rPr>
                        <a:t>A</a:t>
                      </a:r>
                      <a:r>
                        <a:rPr dirty="0" sz="800" spc="30" b="1">
                          <a:latin typeface="Georgia"/>
                          <a:cs typeface="Georgia"/>
                        </a:rPr>
                        <a:t>C</a:t>
                      </a:r>
                      <a:r>
                        <a:rPr dirty="0" sz="800" spc="20" b="1">
                          <a:latin typeface="Georgia"/>
                          <a:cs typeface="Georgia"/>
                        </a:rPr>
                        <a:t>I</a:t>
                      </a:r>
                      <a:r>
                        <a:rPr dirty="0" sz="800" spc="-520" b="1">
                          <a:latin typeface="Georgia"/>
                          <a:cs typeface="Georgia"/>
                        </a:rPr>
                        <a:t>O</a:t>
                      </a:r>
                      <a:r>
                        <a:rPr dirty="0" baseline="13888" sz="1200" spc="225" b="1">
                          <a:latin typeface="Georgia"/>
                          <a:cs typeface="Georgia"/>
                        </a:rPr>
                        <a:t>´</a:t>
                      </a:r>
                      <a:r>
                        <a:rPr dirty="0" sz="800" spc="25" b="1">
                          <a:latin typeface="Georgia"/>
                          <a:cs typeface="Georgia"/>
                        </a:rPr>
                        <a:t>N</a:t>
                      </a:r>
                      <a:endParaRPr sz="800">
                        <a:latin typeface="Georgia"/>
                        <a:cs typeface="Georgia"/>
                      </a:endParaRPr>
                    </a:p>
                  </a:txBody>
                  <a:tcPr marL="0" marR="0" marB="0" marT="63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80" b="1">
                          <a:latin typeface="Georgia"/>
                          <a:cs typeface="Georgia"/>
                        </a:rPr>
                        <a:t>POTENCIA</a:t>
                      </a:r>
                      <a:r>
                        <a:rPr dirty="0" sz="800" spc="160" b="1">
                          <a:latin typeface="Georgia"/>
                          <a:cs typeface="Georgia"/>
                        </a:rPr>
                        <a:t> </a:t>
                      </a:r>
                      <a:r>
                        <a:rPr dirty="0" sz="800" spc="70" b="1">
                          <a:latin typeface="Georgia"/>
                          <a:cs typeface="Georgia"/>
                        </a:rPr>
                        <a:t>ACTIVA</a:t>
                      </a:r>
                      <a:r>
                        <a:rPr dirty="0" sz="800" spc="135" b="1">
                          <a:latin typeface="Georgia"/>
                          <a:cs typeface="Georgia"/>
                        </a:rPr>
                        <a:t> </a:t>
                      </a:r>
                      <a:r>
                        <a:rPr dirty="0" sz="800" spc="-20" b="1">
                          <a:latin typeface="Georgia"/>
                          <a:cs typeface="Georgia"/>
                        </a:rPr>
                        <a:t>[MW]</a:t>
                      </a:r>
                      <a:endParaRPr sz="800">
                        <a:latin typeface="Georgia"/>
                        <a:cs typeface="Georgia"/>
                      </a:endParaRPr>
                    </a:p>
                  </a:txBody>
                  <a:tcPr marL="0" marR="0" marB="0" marT="76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6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335.81031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337.16553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337.2086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337.14800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336.99700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6675">
                        <a:lnSpc>
                          <a:spcPts val="106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320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6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0.97214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0.04607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0.0890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4769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0.01100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0.14600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8580">
                        <a:lnSpc>
                          <a:spcPts val="106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6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400.17283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400.02119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400.03910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4769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399.954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6675">
                        <a:lnSpc>
                          <a:spcPts val="106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400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401.39002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80" b="1">
                          <a:latin typeface="Georgia"/>
                          <a:cs typeface="Georgia"/>
                        </a:rPr>
                        <a:t>POTENCIA</a:t>
                      </a:r>
                      <a:r>
                        <a:rPr dirty="0" sz="800" spc="160" b="1">
                          <a:latin typeface="Georgia"/>
                          <a:cs typeface="Georgia"/>
                        </a:rPr>
                        <a:t> </a:t>
                      </a:r>
                      <a:r>
                        <a:rPr dirty="0" sz="800" spc="-10" b="1">
                          <a:latin typeface="Georgia"/>
                          <a:cs typeface="Georgia"/>
                        </a:rPr>
                        <a:t>REACTIVA[Mvar]</a:t>
                      </a:r>
                      <a:endParaRPr sz="800">
                        <a:latin typeface="Georgia"/>
                        <a:cs typeface="Georgia"/>
                      </a:endParaRPr>
                    </a:p>
                  </a:txBody>
                  <a:tcPr marL="0" marR="0" marB="0" marT="76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6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182.6472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183.78625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183.4653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4769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183.192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183.4840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6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0.91405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0.21375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0.07857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4769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0.4400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0.0440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6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292.22033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293.53217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293.69550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4769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293.274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293697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70" b="1">
                          <a:latin typeface="Georgia"/>
                          <a:cs typeface="Georgia"/>
                        </a:rPr>
                        <a:t>DEMANDA</a:t>
                      </a:r>
                      <a:endParaRPr sz="800">
                        <a:latin typeface="Georgia"/>
                        <a:cs typeface="Georgia"/>
                      </a:endParaRPr>
                    </a:p>
                  </a:txBody>
                  <a:tcPr marL="0" marR="0" marB="0" marT="76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80" b="1">
                          <a:latin typeface="Georgia"/>
                          <a:cs typeface="Georgia"/>
                        </a:rPr>
                        <a:t>POTENCIA</a:t>
                      </a:r>
                      <a:r>
                        <a:rPr dirty="0" sz="800" spc="160" b="1">
                          <a:latin typeface="Georgia"/>
                          <a:cs typeface="Georgia"/>
                        </a:rPr>
                        <a:t> </a:t>
                      </a:r>
                      <a:r>
                        <a:rPr dirty="0" sz="800" spc="70" b="1">
                          <a:latin typeface="Georgia"/>
                          <a:cs typeface="Georgia"/>
                        </a:rPr>
                        <a:t>ACTIVA</a:t>
                      </a:r>
                      <a:r>
                        <a:rPr dirty="0" sz="800" spc="135" b="1">
                          <a:latin typeface="Georgia"/>
                          <a:cs typeface="Georgia"/>
                        </a:rPr>
                        <a:t> </a:t>
                      </a:r>
                      <a:r>
                        <a:rPr dirty="0" sz="800" spc="-20" b="1">
                          <a:latin typeface="Georgia"/>
                          <a:cs typeface="Georgia"/>
                        </a:rPr>
                        <a:t>[MW]</a:t>
                      </a:r>
                      <a:endParaRPr sz="800">
                        <a:latin typeface="Georgia"/>
                        <a:cs typeface="Georgia"/>
                      </a:endParaRPr>
                    </a:p>
                  </a:txBody>
                  <a:tcPr marL="0" marR="0" marB="0" marT="76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6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6675">
                        <a:lnSpc>
                          <a:spcPts val="106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200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4769">
                        <a:lnSpc>
                          <a:spcPts val="106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200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4769">
                        <a:lnSpc>
                          <a:spcPts val="106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200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6675">
                        <a:lnSpc>
                          <a:spcPts val="106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200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6675">
                        <a:lnSpc>
                          <a:spcPts val="106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200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6675">
                        <a:lnSpc>
                          <a:spcPts val="106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200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6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6675">
                        <a:lnSpc>
                          <a:spcPts val="106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300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4769">
                        <a:lnSpc>
                          <a:spcPts val="106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300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4769">
                        <a:lnSpc>
                          <a:spcPts val="106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300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6675">
                        <a:lnSpc>
                          <a:spcPts val="106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300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6675">
                        <a:lnSpc>
                          <a:spcPts val="106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300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6675">
                        <a:lnSpc>
                          <a:spcPts val="106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300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6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6675">
                        <a:lnSpc>
                          <a:spcPts val="106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220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4769">
                        <a:lnSpc>
                          <a:spcPts val="106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220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4769">
                        <a:lnSpc>
                          <a:spcPts val="106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220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6675">
                        <a:lnSpc>
                          <a:spcPts val="106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220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6675">
                        <a:lnSpc>
                          <a:spcPts val="106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220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6675">
                        <a:lnSpc>
                          <a:spcPts val="106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220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b="1">
                          <a:latin typeface="Georgia"/>
                          <a:cs typeface="Georgia"/>
                        </a:rPr>
                        <a:t>FLUJOS</a:t>
                      </a:r>
                      <a:r>
                        <a:rPr dirty="0" sz="800" spc="270" b="1">
                          <a:latin typeface="Georgia"/>
                          <a:cs typeface="Georgia"/>
                        </a:rPr>
                        <a:t> </a:t>
                      </a:r>
                      <a:r>
                        <a:rPr dirty="0" sz="800" spc="70" b="1">
                          <a:latin typeface="Georgia"/>
                          <a:cs typeface="Georgia"/>
                        </a:rPr>
                        <a:t>DE</a:t>
                      </a:r>
                      <a:r>
                        <a:rPr dirty="0" sz="800" spc="270" b="1">
                          <a:latin typeface="Georgia"/>
                          <a:cs typeface="Georgia"/>
                        </a:rPr>
                        <a:t> </a:t>
                      </a:r>
                      <a:r>
                        <a:rPr dirty="0" sz="800" spc="70" b="1">
                          <a:latin typeface="Georgia"/>
                          <a:cs typeface="Georgia"/>
                        </a:rPr>
                        <a:t>POTENCIA</a:t>
                      </a:r>
                      <a:endParaRPr sz="800">
                        <a:latin typeface="Georgia"/>
                        <a:cs typeface="Georgia"/>
                      </a:endParaRPr>
                    </a:p>
                  </a:txBody>
                  <a:tcPr marL="0" marR="0" marB="0" marT="76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dirty="0" sz="800" spc="80" b="1">
                          <a:latin typeface="Georgia"/>
                          <a:cs typeface="Georgia"/>
                        </a:rPr>
                        <a:t>POTENCIA</a:t>
                      </a:r>
                      <a:r>
                        <a:rPr dirty="0" sz="800" spc="160" b="1">
                          <a:latin typeface="Georgia"/>
                          <a:cs typeface="Georgia"/>
                        </a:rPr>
                        <a:t> </a:t>
                      </a:r>
                      <a:r>
                        <a:rPr dirty="0" sz="800" spc="70" b="1">
                          <a:latin typeface="Georgia"/>
                          <a:cs typeface="Georgia"/>
                        </a:rPr>
                        <a:t>ACTIVA</a:t>
                      </a:r>
                      <a:r>
                        <a:rPr dirty="0" sz="800" spc="135" b="1">
                          <a:latin typeface="Georgia"/>
                          <a:cs typeface="Georgia"/>
                        </a:rPr>
                        <a:t> </a:t>
                      </a:r>
                      <a:r>
                        <a:rPr dirty="0" sz="800" spc="-20" b="1">
                          <a:latin typeface="Georgia"/>
                          <a:cs typeface="Georgia"/>
                        </a:rPr>
                        <a:t>[MW]</a:t>
                      </a:r>
                      <a:endParaRPr sz="800">
                        <a:latin typeface="Georgia"/>
                        <a:cs typeface="Georgia"/>
                      </a:endParaRPr>
                    </a:p>
                  </a:txBody>
                  <a:tcPr marL="0" marR="0" marB="0" marT="63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1-</a:t>
                      </a: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126.88280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127.52616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127.5262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127.49602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127.43322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118.60998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1-</a:t>
                      </a: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8.92751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9.63937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9.63937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4769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9.65194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9.56409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1.39002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2-</a:t>
                      </a: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50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179.09535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50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179.55640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50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179.55640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50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179.51834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50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179.45680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49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dirty="0" sz="800" spc="80" b="1">
                          <a:latin typeface="Georgia"/>
                          <a:cs typeface="Georgia"/>
                        </a:rPr>
                        <a:t>POTENCIA</a:t>
                      </a:r>
                      <a:r>
                        <a:rPr dirty="0" sz="800" spc="165" b="1">
                          <a:latin typeface="Georgia"/>
                          <a:cs typeface="Georgia"/>
                        </a:rPr>
                        <a:t> </a:t>
                      </a:r>
                      <a:r>
                        <a:rPr dirty="0" sz="800" spc="70" b="1">
                          <a:latin typeface="Georgia"/>
                          <a:cs typeface="Georgia"/>
                        </a:rPr>
                        <a:t>REACTIVA</a:t>
                      </a:r>
                      <a:r>
                        <a:rPr dirty="0" sz="800" spc="140" b="1">
                          <a:latin typeface="Georgia"/>
                          <a:cs typeface="Georgia"/>
                        </a:rPr>
                        <a:t> </a:t>
                      </a:r>
                      <a:r>
                        <a:rPr dirty="0" sz="800" spc="-10" b="1">
                          <a:latin typeface="Georgia"/>
                          <a:cs typeface="Georgia"/>
                        </a:rPr>
                        <a:t>[Mvar]</a:t>
                      </a:r>
                      <a:endParaRPr sz="800">
                        <a:latin typeface="Georgia"/>
                        <a:cs typeface="Georgia"/>
                      </a:endParaRPr>
                    </a:p>
                  </a:txBody>
                  <a:tcPr marL="0" marR="0" marB="0" marT="63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1-</a:t>
                      </a: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92.88280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93.24392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93.2439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93.07546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93.35540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1-</a:t>
                      </a: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9.78492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9.88180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65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9.88180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4769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9.88351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9.87158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2-</a:t>
                      </a: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4769">
                        <a:lnSpc>
                          <a:spcPts val="1065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95.814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96.311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96.311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96.17627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96.461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b="1">
                          <a:latin typeface="Georgia"/>
                          <a:cs typeface="Georgia"/>
                        </a:rPr>
                        <a:t>FLUJOS</a:t>
                      </a:r>
                      <a:r>
                        <a:rPr dirty="0" sz="800" spc="270" b="1">
                          <a:latin typeface="Georgia"/>
                          <a:cs typeface="Georgia"/>
                        </a:rPr>
                        <a:t> </a:t>
                      </a:r>
                      <a:r>
                        <a:rPr dirty="0" sz="800" spc="70" b="1">
                          <a:latin typeface="Georgia"/>
                          <a:cs typeface="Georgia"/>
                        </a:rPr>
                        <a:t>DE</a:t>
                      </a:r>
                      <a:r>
                        <a:rPr dirty="0" sz="800" spc="270" b="1">
                          <a:latin typeface="Georgia"/>
                          <a:cs typeface="Georgia"/>
                        </a:rPr>
                        <a:t> </a:t>
                      </a:r>
                      <a:r>
                        <a:rPr dirty="0" sz="800" spc="70" b="1">
                          <a:latin typeface="Georgia"/>
                          <a:cs typeface="Georgia"/>
                        </a:rPr>
                        <a:t>POTENCIA</a:t>
                      </a:r>
                      <a:endParaRPr sz="800">
                        <a:latin typeface="Georgia"/>
                        <a:cs typeface="Georgia"/>
                      </a:endParaRPr>
                    </a:p>
                  </a:txBody>
                  <a:tcPr marL="0" marR="0" marB="0" marT="76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80" b="1">
                          <a:latin typeface="Georgia"/>
                          <a:cs typeface="Georgia"/>
                        </a:rPr>
                        <a:t>POTENCIA</a:t>
                      </a:r>
                      <a:r>
                        <a:rPr dirty="0" sz="800" spc="160" b="1">
                          <a:latin typeface="Georgia"/>
                          <a:cs typeface="Georgia"/>
                        </a:rPr>
                        <a:t> </a:t>
                      </a:r>
                      <a:r>
                        <a:rPr dirty="0" sz="800" spc="70" b="1">
                          <a:latin typeface="Georgia"/>
                          <a:cs typeface="Georgia"/>
                        </a:rPr>
                        <a:t>ACTIVA</a:t>
                      </a:r>
                      <a:r>
                        <a:rPr dirty="0" sz="800" spc="135" b="1">
                          <a:latin typeface="Georgia"/>
                          <a:cs typeface="Georgia"/>
                        </a:rPr>
                        <a:t> </a:t>
                      </a:r>
                      <a:r>
                        <a:rPr dirty="0" sz="800" spc="-20" b="1">
                          <a:latin typeface="Georgia"/>
                          <a:cs typeface="Georgia"/>
                        </a:rPr>
                        <a:t>[MW]</a:t>
                      </a:r>
                      <a:endParaRPr sz="800">
                        <a:latin typeface="Georgia"/>
                        <a:cs typeface="Georgia"/>
                      </a:endParaRPr>
                    </a:p>
                  </a:txBody>
                  <a:tcPr marL="0" marR="0" marB="0" marT="76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2-</a:t>
                      </a: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65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119.93251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65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120.48967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65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120.4897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65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120.47064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65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120.39685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3-</a:t>
                      </a: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8.91736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9.62753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65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9.62753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9.64007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9.55244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3-</a:t>
                      </a: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65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189.09019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189.64873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189.64873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189.59362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189.55244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181.39002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80" b="1">
                          <a:latin typeface="Georgia"/>
                          <a:cs typeface="Georgia"/>
                        </a:rPr>
                        <a:t>POTENCIA</a:t>
                      </a:r>
                      <a:r>
                        <a:rPr dirty="0" sz="800" spc="165" b="1">
                          <a:latin typeface="Georgia"/>
                          <a:cs typeface="Georgia"/>
                        </a:rPr>
                        <a:t> </a:t>
                      </a:r>
                      <a:r>
                        <a:rPr dirty="0" sz="800" spc="70" b="1">
                          <a:latin typeface="Georgia"/>
                          <a:cs typeface="Georgia"/>
                        </a:rPr>
                        <a:t>REACTIVA</a:t>
                      </a:r>
                      <a:r>
                        <a:rPr dirty="0" sz="800" spc="140" b="1">
                          <a:latin typeface="Georgia"/>
                          <a:cs typeface="Georgia"/>
                        </a:rPr>
                        <a:t> </a:t>
                      </a:r>
                      <a:r>
                        <a:rPr dirty="0" sz="800" spc="-10" b="1">
                          <a:latin typeface="Georgia"/>
                          <a:cs typeface="Georgia"/>
                        </a:rPr>
                        <a:t>[Mvar]</a:t>
                      </a:r>
                      <a:endParaRPr sz="800">
                        <a:latin typeface="Georgia"/>
                        <a:cs typeface="Georgia"/>
                      </a:endParaRPr>
                    </a:p>
                  </a:txBody>
                  <a:tcPr marL="0" marR="0" marB="0" marT="76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2-</a:t>
                      </a: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4769">
                        <a:lnSpc>
                          <a:spcPts val="1065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63.271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63.474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93.4745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63.38658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65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63.58296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3-</a:t>
                      </a: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7.02733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65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7.098880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65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7.09880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7.09688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7.11030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3-</a:t>
                      </a: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149.4276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150.6309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150.6309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150.3711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150.8076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60" b="1">
                          <a:latin typeface="Georgia"/>
                          <a:cs typeface="Georgia"/>
                        </a:rPr>
                        <a:t>PERDIDAS</a:t>
                      </a:r>
                      <a:r>
                        <a:rPr dirty="0" sz="800" spc="130" b="1">
                          <a:latin typeface="Georgia"/>
                          <a:cs typeface="Georgia"/>
                        </a:rPr>
                        <a:t> </a:t>
                      </a:r>
                      <a:r>
                        <a:rPr dirty="0" sz="800" spc="65" b="1">
                          <a:latin typeface="Georgia"/>
                          <a:cs typeface="Georgia"/>
                        </a:rPr>
                        <a:t>EN</a:t>
                      </a:r>
                      <a:r>
                        <a:rPr dirty="0" sz="800" spc="135" b="1">
                          <a:latin typeface="Georgia"/>
                          <a:cs typeface="Georgia"/>
                        </a:rPr>
                        <a:t> </a:t>
                      </a:r>
                      <a:r>
                        <a:rPr dirty="0" sz="800" spc="50" b="1">
                          <a:latin typeface="Georgia"/>
                          <a:cs typeface="Georgia"/>
                        </a:rPr>
                        <a:t>LAS</a:t>
                      </a:r>
                      <a:r>
                        <a:rPr dirty="0" sz="800" spc="130" b="1">
                          <a:latin typeface="Georgia"/>
                          <a:cs typeface="Georgia"/>
                        </a:rPr>
                        <a:t> </a:t>
                      </a:r>
                      <a:r>
                        <a:rPr dirty="0" sz="800" spc="-10" b="1">
                          <a:latin typeface="Georgia"/>
                          <a:cs typeface="Georgia"/>
                        </a:rPr>
                        <a:t>LINEAS</a:t>
                      </a:r>
                      <a:endParaRPr sz="800">
                        <a:latin typeface="Georgia"/>
                        <a:cs typeface="Georgia"/>
                      </a:endParaRPr>
                    </a:p>
                  </a:txBody>
                  <a:tcPr marL="0" marR="0" marB="0" marT="76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80" b="1">
                          <a:latin typeface="Georgia"/>
                          <a:cs typeface="Georgia"/>
                        </a:rPr>
                        <a:t>POTENCIA</a:t>
                      </a:r>
                      <a:r>
                        <a:rPr dirty="0" sz="800" spc="160" b="1">
                          <a:latin typeface="Georgia"/>
                          <a:cs typeface="Georgia"/>
                        </a:rPr>
                        <a:t> </a:t>
                      </a:r>
                      <a:r>
                        <a:rPr dirty="0" sz="800" spc="70" b="1">
                          <a:latin typeface="Georgia"/>
                          <a:cs typeface="Georgia"/>
                        </a:rPr>
                        <a:t>ACTIVA</a:t>
                      </a:r>
                      <a:r>
                        <a:rPr dirty="0" sz="800" spc="135" b="1">
                          <a:latin typeface="Georgia"/>
                          <a:cs typeface="Georgia"/>
                        </a:rPr>
                        <a:t> </a:t>
                      </a:r>
                      <a:r>
                        <a:rPr dirty="0" sz="800" spc="-20" b="1">
                          <a:latin typeface="Georgia"/>
                          <a:cs typeface="Georgia"/>
                        </a:rPr>
                        <a:t>[MW]</a:t>
                      </a:r>
                      <a:endParaRPr sz="800">
                        <a:latin typeface="Georgia"/>
                        <a:cs typeface="Georgia"/>
                      </a:endParaRPr>
                    </a:p>
                  </a:txBody>
                  <a:tcPr marL="0" marR="0" marB="0" marT="76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1-</a:t>
                      </a: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6.95029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7.03648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7.03648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4769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7.02539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7.03637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1-</a:t>
                      </a: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0.01016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0.01184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0.01184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4769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0.01187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0.01165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2-</a:t>
                      </a: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9.99484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10.09233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10.09233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10.07528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10.09564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dirty="0" sz="800">
                          <a:latin typeface="Arial MT"/>
                          <a:cs typeface="Arial MT"/>
                        </a:rPr>
                        <a:t>POTENCIA</a:t>
                      </a:r>
                      <a:r>
                        <a:rPr dirty="0" sz="800" spc="60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800">
                          <a:latin typeface="Arial MT"/>
                          <a:cs typeface="Arial MT"/>
                        </a:rPr>
                        <a:t>REACTIVA</a:t>
                      </a:r>
                      <a:r>
                        <a:rPr dirty="0" sz="800" spc="50">
                          <a:latin typeface="Arial MT"/>
                          <a:cs typeface="Arial MT"/>
                        </a:rPr>
                        <a:t> </a:t>
                      </a:r>
                      <a:r>
                        <a:rPr dirty="0" sz="800" spc="-10">
                          <a:latin typeface="Arial MT"/>
                          <a:cs typeface="Arial MT"/>
                        </a:rPr>
                        <a:t>[Mvar]</a:t>
                      </a:r>
                      <a:endParaRPr sz="800">
                        <a:latin typeface="Arial MT"/>
                        <a:cs typeface="Arial MT"/>
                      </a:endParaRPr>
                    </a:p>
                  </a:txBody>
                  <a:tcPr marL="0" marR="0" marB="0" marT="635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4940">
                <a:tc>
                  <a:txBody>
                    <a:bodyPr/>
                    <a:lstStyle/>
                    <a:p>
                      <a:pPr algn="ctr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1-</a:t>
                      </a: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29.16028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29.76946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29.76946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29.68888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5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29.77244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1-</a:t>
                      </a: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16.99226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16.98060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16.98060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16.98039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16.98188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845">
                <a:tc>
                  <a:txBody>
                    <a:bodyPr/>
                    <a:lstStyle/>
                    <a:p>
                      <a:pPr algn="ctr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2-</a:t>
                      </a: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53.61364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54.31919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54.31919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54.19485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ts val="106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54.34588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827274" y="1076056"/>
            <a:ext cx="4641850" cy="5530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 marR="30480" indent="4445">
              <a:lnSpc>
                <a:spcPct val="123600"/>
              </a:lnSpc>
              <a:spcBef>
                <a:spcPts val="90"/>
              </a:spcBef>
            </a:pPr>
            <a:r>
              <a:rPr dirty="0" sz="1400" spc="204">
                <a:latin typeface="Calibri"/>
                <a:cs typeface="Calibri"/>
              </a:rPr>
              <a:t>ALGORITMO</a:t>
            </a:r>
            <a:r>
              <a:rPr dirty="0" sz="1400" spc="155">
                <a:latin typeface="Calibri"/>
                <a:cs typeface="Calibri"/>
              </a:rPr>
              <a:t> </a:t>
            </a:r>
            <a:r>
              <a:rPr dirty="0" sz="1400" spc="210">
                <a:latin typeface="Calibri"/>
                <a:cs typeface="Calibri"/>
              </a:rPr>
              <a:t>PARA</a:t>
            </a:r>
            <a:r>
              <a:rPr dirty="0" sz="1400" spc="165">
                <a:latin typeface="Calibri"/>
                <a:cs typeface="Calibri"/>
              </a:rPr>
              <a:t> </a:t>
            </a:r>
            <a:r>
              <a:rPr dirty="0" sz="1400" spc="254">
                <a:latin typeface="Calibri"/>
                <a:cs typeface="Calibri"/>
              </a:rPr>
              <a:t>LA</a:t>
            </a:r>
            <a:r>
              <a:rPr dirty="0" sz="1400" spc="165">
                <a:latin typeface="Calibri"/>
                <a:cs typeface="Calibri"/>
              </a:rPr>
              <a:t> </a:t>
            </a:r>
            <a:r>
              <a:rPr dirty="0" sz="1400" spc="180">
                <a:latin typeface="Calibri"/>
                <a:cs typeface="Calibri"/>
              </a:rPr>
              <a:t>SOLUC</a:t>
            </a:r>
            <a:r>
              <a:rPr dirty="0" sz="1400" spc="175">
                <a:latin typeface="Calibri"/>
                <a:cs typeface="Calibri"/>
              </a:rPr>
              <a:t>I</a:t>
            </a:r>
            <a:r>
              <a:rPr dirty="0" sz="1400" spc="-585">
                <a:latin typeface="Calibri"/>
                <a:cs typeface="Calibri"/>
              </a:rPr>
              <a:t>O</a:t>
            </a:r>
            <a:r>
              <a:rPr dirty="0" baseline="13888" sz="2100" spc="562">
                <a:latin typeface="Calibri"/>
                <a:cs typeface="Calibri"/>
              </a:rPr>
              <a:t>´</a:t>
            </a:r>
            <a:r>
              <a:rPr dirty="0" sz="1400" spc="180">
                <a:latin typeface="Calibri"/>
                <a:cs typeface="Calibri"/>
              </a:rPr>
              <a:t>N</a:t>
            </a:r>
            <a:r>
              <a:rPr dirty="0" sz="1400" spc="150">
                <a:latin typeface="Calibri"/>
                <a:cs typeface="Calibri"/>
              </a:rPr>
              <a:t> </a:t>
            </a:r>
            <a:r>
              <a:rPr dirty="0" sz="1400" spc="245">
                <a:latin typeface="Calibri"/>
                <a:cs typeface="Calibri"/>
              </a:rPr>
              <a:t>DEL</a:t>
            </a:r>
            <a:r>
              <a:rPr dirty="0" sz="1400" spc="160">
                <a:latin typeface="Calibri"/>
                <a:cs typeface="Calibri"/>
              </a:rPr>
              <a:t> </a:t>
            </a:r>
            <a:r>
              <a:rPr dirty="0" sz="1400" spc="200">
                <a:latin typeface="Calibri"/>
                <a:cs typeface="Calibri"/>
              </a:rPr>
              <a:t>PROBLEMA </a:t>
            </a:r>
            <a:r>
              <a:rPr dirty="0" sz="1400" spc="229">
                <a:latin typeface="Calibri"/>
                <a:cs typeface="Calibri"/>
              </a:rPr>
              <a:t>DE</a:t>
            </a:r>
            <a:r>
              <a:rPr dirty="0" sz="1400" spc="155">
                <a:latin typeface="Calibri"/>
                <a:cs typeface="Calibri"/>
              </a:rPr>
              <a:t> </a:t>
            </a:r>
            <a:r>
              <a:rPr dirty="0" sz="1400" spc="229">
                <a:latin typeface="Calibri"/>
                <a:cs typeface="Calibri"/>
              </a:rPr>
              <a:t>FLUJO</a:t>
            </a:r>
            <a:r>
              <a:rPr dirty="0" sz="1400" spc="155">
                <a:latin typeface="Calibri"/>
                <a:cs typeface="Calibri"/>
              </a:rPr>
              <a:t> </a:t>
            </a:r>
            <a:r>
              <a:rPr dirty="0" sz="1400" spc="229">
                <a:latin typeface="Calibri"/>
                <a:cs typeface="Calibri"/>
              </a:rPr>
              <a:t>DE</a:t>
            </a:r>
            <a:r>
              <a:rPr dirty="0" sz="1400" spc="160">
                <a:latin typeface="Calibri"/>
                <a:cs typeface="Calibri"/>
              </a:rPr>
              <a:t> </a:t>
            </a:r>
            <a:r>
              <a:rPr dirty="0" sz="1400" spc="220">
                <a:latin typeface="Calibri"/>
                <a:cs typeface="Calibri"/>
              </a:rPr>
              <a:t>POTENCIA</a:t>
            </a:r>
            <a:r>
              <a:rPr dirty="0" sz="1400" spc="135">
                <a:latin typeface="Calibri"/>
                <a:cs typeface="Calibri"/>
              </a:rPr>
              <a:t> </a:t>
            </a:r>
            <a:r>
              <a:rPr dirty="0" sz="1400" spc="215">
                <a:latin typeface="Calibri"/>
                <a:cs typeface="Calibri"/>
              </a:rPr>
              <a:t>POR</a:t>
            </a:r>
            <a:r>
              <a:rPr dirty="0" sz="1400" spc="155">
                <a:latin typeface="Calibri"/>
                <a:cs typeface="Calibri"/>
              </a:rPr>
              <a:t> </a:t>
            </a:r>
            <a:r>
              <a:rPr dirty="0" sz="1400" spc="204">
                <a:latin typeface="Calibri"/>
                <a:cs typeface="Calibri"/>
              </a:rPr>
              <a:t>NEWTON</a:t>
            </a:r>
            <a:r>
              <a:rPr dirty="0" sz="1400" spc="140">
                <a:latin typeface="Calibri"/>
                <a:cs typeface="Calibri"/>
              </a:rPr>
              <a:t> </a:t>
            </a:r>
            <a:r>
              <a:rPr dirty="0" sz="1400" spc="180">
                <a:latin typeface="Calibri"/>
                <a:cs typeface="Calibri"/>
              </a:rPr>
              <a:t>RAPHSON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4215993" y="2451505"/>
            <a:ext cx="0" cy="181610"/>
          </a:xfrm>
          <a:custGeom>
            <a:avLst/>
            <a:gdLst/>
            <a:ahLst/>
            <a:cxnLst/>
            <a:rect l="l" t="t" r="r" b="b"/>
            <a:pathLst>
              <a:path w="0" h="181610">
                <a:moveTo>
                  <a:pt x="0" y="181356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4215993" y="2884321"/>
            <a:ext cx="0" cy="181610"/>
          </a:xfrm>
          <a:custGeom>
            <a:avLst/>
            <a:gdLst/>
            <a:ahLst/>
            <a:cxnLst/>
            <a:rect l="l" t="t" r="r" b="b"/>
            <a:pathLst>
              <a:path w="0" h="181610">
                <a:moveTo>
                  <a:pt x="0" y="181356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4215993" y="3315613"/>
            <a:ext cx="0" cy="181610"/>
          </a:xfrm>
          <a:custGeom>
            <a:avLst/>
            <a:gdLst/>
            <a:ahLst/>
            <a:cxnLst/>
            <a:rect l="l" t="t" r="r" b="b"/>
            <a:pathLst>
              <a:path w="0" h="181610">
                <a:moveTo>
                  <a:pt x="0" y="181356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2584195" y="2183190"/>
            <a:ext cx="3190240" cy="14668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1200" spc="5">
                <a:latin typeface="Calibri"/>
                <a:cs typeface="Calibri"/>
              </a:rPr>
              <a:t>P</a:t>
            </a:r>
            <a:r>
              <a:rPr dirty="0" sz="1200" spc="45">
                <a:latin typeface="Calibri"/>
                <a:cs typeface="Calibri"/>
              </a:rPr>
              <a:t>ar</a:t>
            </a:r>
            <a:r>
              <a:rPr dirty="0" sz="1200" spc="-53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metros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(L´ıneas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transformadores)</a:t>
            </a:r>
            <a:endParaRPr sz="1200">
              <a:latin typeface="Calibri"/>
              <a:cs typeface="Calibri"/>
            </a:endParaRPr>
          </a:p>
          <a:p>
            <a:pPr algn="ctr" marL="198755">
              <a:lnSpc>
                <a:spcPct val="100000"/>
              </a:lnSpc>
              <a:spcBef>
                <a:spcPts val="1005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  <a:p>
            <a:pPr algn="ctr" marL="635">
              <a:lnSpc>
                <a:spcPct val="100000"/>
              </a:lnSpc>
              <a:spcBef>
                <a:spcPts val="145"/>
              </a:spcBef>
            </a:pPr>
            <a:r>
              <a:rPr dirty="0" sz="1200" spc="40">
                <a:latin typeface="Calibri"/>
                <a:cs typeface="Calibri"/>
              </a:rPr>
              <a:t>Informaci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</a:t>
            </a:r>
            <a:endParaRPr sz="1200">
              <a:latin typeface="Calibri"/>
              <a:cs typeface="Calibri"/>
            </a:endParaRPr>
          </a:p>
          <a:p>
            <a:pPr algn="ctr" marL="198755">
              <a:lnSpc>
                <a:spcPts val="1070"/>
              </a:lnSpc>
              <a:spcBef>
                <a:spcPts val="620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  <a:p>
            <a:pPr algn="ctr" marL="1270">
              <a:lnSpc>
                <a:spcPts val="1310"/>
              </a:lnSpc>
            </a:pPr>
            <a:r>
              <a:rPr dirty="0" sz="1200">
                <a:latin typeface="Calibri"/>
                <a:cs typeface="Calibri"/>
              </a:rPr>
              <a:t>Condiciones</a:t>
            </a:r>
            <a:r>
              <a:rPr dirty="0" sz="1200" spc="3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iniciales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(Voltajes),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par</a:t>
            </a:r>
            <a:r>
              <a:rPr dirty="0" sz="1200" spc="-5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metros</a:t>
            </a:r>
            <a:endParaRPr sz="1200">
              <a:latin typeface="Calibri"/>
              <a:cs typeface="Calibri"/>
            </a:endParaRPr>
          </a:p>
          <a:p>
            <a:pPr algn="ctr" marL="198755">
              <a:lnSpc>
                <a:spcPts val="930"/>
              </a:lnSpc>
              <a:spcBef>
                <a:spcPts val="1015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  <a:p>
            <a:pPr algn="ctr">
              <a:lnSpc>
                <a:spcPts val="1170"/>
              </a:lnSpc>
            </a:pPr>
            <a:r>
              <a:rPr dirty="0" sz="1200" spc="65">
                <a:latin typeface="Calibri"/>
                <a:cs typeface="Calibri"/>
              </a:rPr>
              <a:t>k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(contador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iteraciones)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4215993" y="3711854"/>
            <a:ext cx="0" cy="144780"/>
          </a:xfrm>
          <a:custGeom>
            <a:avLst/>
            <a:gdLst/>
            <a:ahLst/>
            <a:cxnLst/>
            <a:rect l="l" t="t" r="r" b="b"/>
            <a:pathLst>
              <a:path w="0" h="144779">
                <a:moveTo>
                  <a:pt x="0" y="144780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4202684" y="3717257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4215993" y="3999889"/>
            <a:ext cx="0" cy="144780"/>
          </a:xfrm>
          <a:custGeom>
            <a:avLst/>
            <a:gdLst/>
            <a:ahLst/>
            <a:cxnLst/>
            <a:rect l="l" t="t" r="r" b="b"/>
            <a:pathLst>
              <a:path w="0" h="144779">
                <a:moveTo>
                  <a:pt x="0" y="144780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4202684" y="4005293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969255" y="4164709"/>
            <a:ext cx="622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377438" y="4450911"/>
            <a:ext cx="355472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.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Comprobar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max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|</a:t>
            </a:r>
            <a:r>
              <a:rPr dirty="0" sz="1200" spc="55">
                <a:latin typeface="Calibri"/>
                <a:cs typeface="Calibri"/>
              </a:rPr>
              <a:t>Δ</a:t>
            </a:r>
            <a:r>
              <a:rPr dirty="0" sz="1200" spc="55" i="1">
                <a:latin typeface="Calibri"/>
                <a:cs typeface="Calibri"/>
              </a:rPr>
              <a:t>P</a:t>
            </a:r>
            <a:r>
              <a:rPr dirty="0" baseline="-13888" sz="1200" spc="82" i="1">
                <a:latin typeface="Calibri"/>
                <a:cs typeface="Calibri"/>
              </a:rPr>
              <a:t>i</a:t>
            </a:r>
            <a:r>
              <a:rPr dirty="0" sz="1200" spc="55">
                <a:latin typeface="Lucida Sans Unicode"/>
                <a:cs typeface="Lucida Sans Unicode"/>
              </a:rPr>
              <a:t>|</a:t>
            </a:r>
            <a:r>
              <a:rPr dirty="0" sz="1200" spc="55">
                <a:latin typeface="Calibri"/>
                <a:cs typeface="Calibri"/>
              </a:rPr>
              <a:t>,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|</a:t>
            </a:r>
            <a:r>
              <a:rPr dirty="0" sz="1200" spc="80">
                <a:latin typeface="Calibri"/>
                <a:cs typeface="Calibri"/>
              </a:rPr>
              <a:t>Δ</a:t>
            </a:r>
            <a:r>
              <a:rPr dirty="0" sz="1200" spc="80" i="1">
                <a:latin typeface="Calibri"/>
                <a:cs typeface="Calibri"/>
              </a:rPr>
              <a:t>Q</a:t>
            </a:r>
            <a:r>
              <a:rPr dirty="0" baseline="-13888" sz="1200" spc="120" i="1">
                <a:latin typeface="Calibri"/>
                <a:cs typeface="Calibri"/>
              </a:rPr>
              <a:t>i</a:t>
            </a:r>
            <a:r>
              <a:rPr dirty="0" sz="1200" spc="80">
                <a:latin typeface="Lucida Sans Unicode"/>
                <a:cs typeface="Lucida Sans Unicode"/>
              </a:rPr>
              <a:t>|</a:t>
            </a:r>
            <a:r>
              <a:rPr dirty="0" sz="1200" spc="15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≤</a:t>
            </a:r>
            <a:r>
              <a:rPr dirty="0" sz="1200" spc="25">
                <a:latin typeface="Lucida Sans Unicode"/>
                <a:cs typeface="Lucida Sans Unicode"/>
              </a:rPr>
              <a:t> </a:t>
            </a:r>
            <a:r>
              <a:rPr dirty="0" sz="1200" spc="55" i="1">
                <a:latin typeface="Calibri"/>
                <a:cs typeface="Calibri"/>
              </a:rPr>
              <a:t>ξ</a:t>
            </a:r>
            <a:r>
              <a:rPr dirty="0" sz="1200" spc="190" i="1">
                <a:latin typeface="Calibri"/>
                <a:cs typeface="Calibri"/>
              </a:rPr>
              <a:t> </a:t>
            </a:r>
            <a:r>
              <a:rPr dirty="0" sz="1200" spc="-200">
                <a:latin typeface="Lucida Sans Unicode"/>
                <a:cs typeface="Lucida Sans Unicode"/>
              </a:rPr>
              <a:t>−→</a:t>
            </a:r>
            <a:r>
              <a:rPr dirty="0" sz="1200" spc="20">
                <a:latin typeface="Lucida Sans Unicode"/>
                <a:cs typeface="Lucida Sans Unicode"/>
              </a:rPr>
              <a:t> </a:t>
            </a:r>
            <a:r>
              <a:rPr dirty="0" sz="1200" spc="60">
                <a:latin typeface="Calibri"/>
                <a:cs typeface="Calibri"/>
              </a:rPr>
              <a:t>Soluci</a:t>
            </a:r>
            <a:r>
              <a:rPr dirty="0" sz="1200" spc="-580">
                <a:latin typeface="Calibri"/>
                <a:cs typeface="Calibri"/>
              </a:rPr>
              <a:t>o</a:t>
            </a:r>
            <a:r>
              <a:rPr dirty="0" sz="1200" spc="65">
                <a:latin typeface="Calibri"/>
                <a:cs typeface="Calibri"/>
              </a:rPr>
              <a:t>´n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4215993" y="4755794"/>
            <a:ext cx="0" cy="144780"/>
          </a:xfrm>
          <a:custGeom>
            <a:avLst/>
            <a:gdLst/>
            <a:ahLst/>
            <a:cxnLst/>
            <a:rect l="l" t="t" r="r" b="b"/>
            <a:pathLst>
              <a:path w="0" h="144779">
                <a:moveTo>
                  <a:pt x="0" y="144780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3251708" y="4967539"/>
            <a:ext cx="2451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80">
                <a:latin typeface="Calibri"/>
                <a:cs typeface="Calibri"/>
              </a:rPr>
              <a:t>Δ</a:t>
            </a:r>
            <a:r>
              <a:rPr dirty="0" sz="1200" spc="180" i="1">
                <a:latin typeface="Calibri"/>
                <a:cs typeface="Calibri"/>
              </a:rPr>
              <a:t>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3200247" y="5188609"/>
            <a:ext cx="368935" cy="0"/>
          </a:xfrm>
          <a:custGeom>
            <a:avLst/>
            <a:gdLst/>
            <a:ahLst/>
            <a:cxnLst/>
            <a:rect l="l" t="t" r="r" b="b"/>
            <a:pathLst>
              <a:path w="368935" h="0">
                <a:moveTo>
                  <a:pt x="0" y="0"/>
                </a:moveTo>
                <a:lnTo>
                  <a:pt x="368808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3672332" y="5062027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113025" y="4864833"/>
            <a:ext cx="8159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54025" algn="l"/>
                <a:tab pos="728345" algn="l"/>
              </a:tabLst>
            </a:pPr>
            <a:r>
              <a:rPr dirty="0" sz="1000" spc="135">
                <a:latin typeface="Cambria"/>
                <a:cs typeface="Cambria"/>
              </a:rPr>
              <a:t>"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Cambria"/>
                <a:cs typeface="Cambria"/>
              </a:rPr>
              <a:t>#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35">
                <a:latin typeface="Cambria"/>
                <a:cs typeface="Cambria"/>
              </a:rPr>
              <a:t>"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3916527" y="5002682"/>
            <a:ext cx="524510" cy="372110"/>
          </a:xfrm>
          <a:custGeom>
            <a:avLst/>
            <a:gdLst/>
            <a:ahLst/>
            <a:cxnLst/>
            <a:rect l="l" t="t" r="r" b="b"/>
            <a:pathLst>
              <a:path w="524510" h="372110">
                <a:moveTo>
                  <a:pt x="260603" y="184403"/>
                </a:moveTo>
                <a:lnTo>
                  <a:pt x="260603" y="0"/>
                </a:lnTo>
              </a:path>
              <a:path w="524510" h="372110">
                <a:moveTo>
                  <a:pt x="0" y="185927"/>
                </a:moveTo>
                <a:lnTo>
                  <a:pt x="524256" y="185927"/>
                </a:lnTo>
              </a:path>
              <a:path w="524510" h="372110">
                <a:moveTo>
                  <a:pt x="260603" y="371856"/>
                </a:moveTo>
                <a:lnTo>
                  <a:pt x="260603" y="187452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3966464" y="4715770"/>
            <a:ext cx="1026160" cy="459740"/>
          </a:xfrm>
          <a:prstGeom prst="rect">
            <a:avLst/>
          </a:prstGeom>
        </p:spPr>
        <p:txBody>
          <a:bodyPr wrap="square" lIns="0" tIns="57150" rIns="0" bIns="0" rtlCol="0" vert="horz">
            <a:spAutoFit/>
          </a:bodyPr>
          <a:lstStyle/>
          <a:p>
            <a:pPr marL="248920">
              <a:lnSpc>
                <a:spcPct val="100000"/>
              </a:lnSpc>
              <a:spcBef>
                <a:spcPts val="450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  <a:spcBef>
                <a:spcPts val="425"/>
              </a:spcBef>
              <a:tabLst>
                <a:tab pos="274320" algn="l"/>
                <a:tab pos="819785" algn="l"/>
              </a:tabLst>
            </a:pPr>
            <a:r>
              <a:rPr dirty="0" sz="1200" spc="165" i="1">
                <a:latin typeface="Calibri"/>
                <a:cs typeface="Calibri"/>
              </a:rPr>
              <a:t>H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105" i="1">
                <a:latin typeface="Calibri"/>
                <a:cs typeface="Calibri"/>
              </a:rPr>
              <a:t>N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50">
                <a:latin typeface="Calibri"/>
                <a:cs typeface="Calibri"/>
              </a:rPr>
              <a:t>Δ</a:t>
            </a:r>
            <a:r>
              <a:rPr dirty="0" sz="1200" spc="50" i="1"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4611471" y="5188609"/>
            <a:ext cx="548640" cy="0"/>
          </a:xfrm>
          <a:custGeom>
            <a:avLst/>
            <a:gdLst/>
            <a:ahLst/>
            <a:cxnLst/>
            <a:rect l="l" t="t" r="r" b="b"/>
            <a:pathLst>
              <a:path w="548639" h="0">
                <a:moveTo>
                  <a:pt x="0" y="0"/>
                </a:moveTo>
                <a:lnTo>
                  <a:pt x="54864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4426711" y="4864829"/>
            <a:ext cx="8185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31520" algn="l"/>
              </a:tabLst>
            </a:pPr>
            <a:r>
              <a:rPr dirty="0" sz="1000" spc="140">
                <a:latin typeface="Cambria"/>
                <a:cs typeface="Cambria"/>
              </a:rPr>
              <a:t>#"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60">
                <a:latin typeface="Cambria"/>
                <a:cs typeface="Cambria"/>
              </a:rPr>
              <a:t>#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4215993" y="5476646"/>
            <a:ext cx="0" cy="144780"/>
          </a:xfrm>
          <a:custGeom>
            <a:avLst/>
            <a:gdLst/>
            <a:ahLst/>
            <a:cxnLst/>
            <a:rect l="l" t="t" r="r" b="b"/>
            <a:pathLst>
              <a:path w="0" h="144779">
                <a:moveTo>
                  <a:pt x="0" y="144780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3250183" y="5154990"/>
            <a:ext cx="1826895" cy="504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48665" algn="l"/>
                <a:tab pos="1007744" algn="l"/>
                <a:tab pos="1424940" algn="l"/>
              </a:tabLst>
            </a:pPr>
            <a:r>
              <a:rPr dirty="0" sz="1200" spc="180">
                <a:latin typeface="Calibri"/>
                <a:cs typeface="Calibri"/>
              </a:rPr>
              <a:t>Δ</a:t>
            </a:r>
            <a:r>
              <a:rPr dirty="0" sz="1200" spc="180" i="1">
                <a:latin typeface="Calibri"/>
                <a:cs typeface="Calibri"/>
              </a:rPr>
              <a:t>Q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04" i="1">
                <a:latin typeface="Calibri"/>
                <a:cs typeface="Calibri"/>
              </a:rPr>
              <a:t>J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45" i="1">
                <a:latin typeface="Calibri"/>
                <a:cs typeface="Calibri"/>
              </a:rPr>
              <a:t>L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114">
                <a:latin typeface="Calibri"/>
                <a:cs typeface="Calibri"/>
              </a:rPr>
              <a:t>Δ</a:t>
            </a:r>
            <a:r>
              <a:rPr dirty="0" sz="1200" spc="114" i="1">
                <a:latin typeface="Calibri"/>
                <a:cs typeface="Calibri"/>
              </a:rPr>
              <a:t>V/V</a:t>
            </a:r>
            <a:endParaRPr sz="1200">
              <a:latin typeface="Calibri"/>
              <a:cs typeface="Calibri"/>
            </a:endParaRPr>
          </a:p>
          <a:p>
            <a:pPr algn="ctr" marL="229870">
              <a:lnSpc>
                <a:spcPct val="100000"/>
              </a:lnSpc>
              <a:spcBef>
                <a:spcPts val="1135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4" name="object 24" descr=""/>
          <p:cNvSpPr/>
          <p:nvPr/>
        </p:nvSpPr>
        <p:spPr>
          <a:xfrm>
            <a:off x="4215993" y="5907938"/>
            <a:ext cx="0" cy="144780"/>
          </a:xfrm>
          <a:custGeom>
            <a:avLst/>
            <a:gdLst/>
            <a:ahLst/>
            <a:cxnLst/>
            <a:rect l="l" t="t" r="r" b="b"/>
            <a:pathLst>
              <a:path w="0" h="144779">
                <a:moveTo>
                  <a:pt x="0" y="144780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 txBox="1"/>
          <p:nvPr/>
        </p:nvSpPr>
        <p:spPr>
          <a:xfrm>
            <a:off x="3189223" y="5559973"/>
            <a:ext cx="1979930" cy="530860"/>
          </a:xfrm>
          <a:prstGeom prst="rect">
            <a:avLst/>
          </a:prstGeom>
        </p:spPr>
        <p:txBody>
          <a:bodyPr wrap="square" lIns="0" tIns="1054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30"/>
              </a:spcBef>
            </a:pPr>
            <a:r>
              <a:rPr dirty="0" sz="1200">
                <a:latin typeface="Calibri"/>
                <a:cs typeface="Calibri"/>
              </a:rPr>
              <a:t>Resolver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linealizado</a:t>
            </a:r>
            <a:endParaRPr sz="1200">
              <a:latin typeface="Calibri"/>
              <a:cs typeface="Calibri"/>
            </a:endParaRPr>
          </a:p>
          <a:p>
            <a:pPr algn="ctr" marL="198755">
              <a:lnSpc>
                <a:spcPct val="100000"/>
              </a:lnSpc>
              <a:spcBef>
                <a:spcPts val="605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041399" y="6029162"/>
            <a:ext cx="99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35">
                <a:latin typeface="Cambria"/>
                <a:cs typeface="Cambria"/>
              </a:rPr>
              <a:t>"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7" name="object 27" descr=""/>
          <p:cNvSpPr/>
          <p:nvPr/>
        </p:nvSpPr>
        <p:spPr>
          <a:xfrm>
            <a:off x="3128619" y="6352945"/>
            <a:ext cx="548640" cy="0"/>
          </a:xfrm>
          <a:custGeom>
            <a:avLst/>
            <a:gdLst/>
            <a:ahLst/>
            <a:cxnLst/>
            <a:rect l="l" t="t" r="r" b="b"/>
            <a:pathLst>
              <a:path w="548639" h="0">
                <a:moveTo>
                  <a:pt x="0" y="0"/>
                </a:moveTo>
                <a:lnTo>
                  <a:pt x="54864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 txBox="1"/>
          <p:nvPr/>
        </p:nvSpPr>
        <p:spPr>
          <a:xfrm>
            <a:off x="3779011" y="6226362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9" name="object 29" descr=""/>
          <p:cNvSpPr/>
          <p:nvPr/>
        </p:nvSpPr>
        <p:spPr>
          <a:xfrm>
            <a:off x="4285335" y="6167018"/>
            <a:ext cx="0" cy="184785"/>
          </a:xfrm>
          <a:custGeom>
            <a:avLst/>
            <a:gdLst/>
            <a:ahLst/>
            <a:cxnLst/>
            <a:rect l="l" t="t" r="r" b="b"/>
            <a:pathLst>
              <a:path w="0" h="184785">
                <a:moveTo>
                  <a:pt x="0" y="184403"/>
                </a:moveTo>
                <a:lnTo>
                  <a:pt x="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 txBox="1"/>
          <p:nvPr/>
        </p:nvSpPr>
        <p:spPr>
          <a:xfrm>
            <a:off x="3291332" y="6131874"/>
            <a:ext cx="11887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95655" algn="l"/>
                <a:tab pos="1056005" algn="l"/>
              </a:tabLst>
            </a:pPr>
            <a:r>
              <a:rPr dirty="0" sz="1200" spc="50">
                <a:latin typeface="Calibri"/>
                <a:cs typeface="Calibri"/>
              </a:rPr>
              <a:t>Δ</a:t>
            </a:r>
            <a:r>
              <a:rPr dirty="0" sz="1200" spc="50" i="1">
                <a:latin typeface="Calibri"/>
                <a:cs typeface="Calibri"/>
              </a:rPr>
              <a:t>θ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165" i="1">
                <a:latin typeface="Calibri"/>
                <a:cs typeface="Calibri"/>
              </a:rPr>
              <a:t>H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105" i="1">
                <a:latin typeface="Calibri"/>
                <a:cs typeface="Calibri"/>
              </a:rPr>
              <a:t>N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1" name="object 31" descr=""/>
          <p:cNvSpPr/>
          <p:nvPr/>
        </p:nvSpPr>
        <p:spPr>
          <a:xfrm>
            <a:off x="4023207" y="6352945"/>
            <a:ext cx="524510" cy="187960"/>
          </a:xfrm>
          <a:custGeom>
            <a:avLst/>
            <a:gdLst/>
            <a:ahLst/>
            <a:cxnLst/>
            <a:rect l="l" t="t" r="r" b="b"/>
            <a:pathLst>
              <a:path w="524510" h="187959">
                <a:moveTo>
                  <a:pt x="0" y="0"/>
                </a:moveTo>
                <a:lnTo>
                  <a:pt x="524256" y="0"/>
                </a:lnTo>
              </a:path>
              <a:path w="524510" h="187959">
                <a:moveTo>
                  <a:pt x="262127" y="187452"/>
                </a:moveTo>
                <a:lnTo>
                  <a:pt x="262127" y="3048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 txBox="1"/>
          <p:nvPr/>
        </p:nvSpPr>
        <p:spPr>
          <a:xfrm>
            <a:off x="4608067" y="6089521"/>
            <a:ext cx="1631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>
                <a:latin typeface="Cambria"/>
                <a:cs typeface="Cambria"/>
              </a:rPr>
              <a:t>−</a:t>
            </a:r>
            <a:r>
              <a:rPr dirty="0" sz="800" spc="9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663188" y="6029165"/>
            <a:ext cx="12134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6385" algn="l"/>
                <a:tab pos="882650" algn="l"/>
                <a:tab pos="1126490" algn="l"/>
              </a:tabLst>
            </a:pPr>
            <a:r>
              <a:rPr dirty="0" sz="1000" spc="-50">
                <a:latin typeface="Cambria"/>
                <a:cs typeface="Cambria"/>
              </a:rPr>
              <a:t>#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35">
                <a:latin typeface="Cambria"/>
                <a:cs typeface="Cambria"/>
              </a:rPr>
              <a:t>"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Cambria"/>
                <a:cs typeface="Cambria"/>
              </a:rPr>
              <a:t>#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35">
                <a:latin typeface="Cambria"/>
                <a:cs typeface="Cambria"/>
              </a:rPr>
              <a:t>"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914391" y="6131874"/>
            <a:ext cx="2451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80">
                <a:latin typeface="Calibri"/>
                <a:cs typeface="Calibri"/>
              </a:rPr>
              <a:t>Δ</a:t>
            </a:r>
            <a:r>
              <a:rPr dirty="0" sz="1200" spc="180" i="1">
                <a:latin typeface="Calibri"/>
                <a:cs typeface="Calibri"/>
              </a:rPr>
              <a:t>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/>
          <p:nvPr/>
        </p:nvSpPr>
        <p:spPr>
          <a:xfrm>
            <a:off x="4862931" y="6352945"/>
            <a:ext cx="368935" cy="0"/>
          </a:xfrm>
          <a:custGeom>
            <a:avLst/>
            <a:gdLst/>
            <a:ahLst/>
            <a:cxnLst/>
            <a:rect l="l" t="t" r="r" b="b"/>
            <a:pathLst>
              <a:path w="368935" h="0">
                <a:moveTo>
                  <a:pt x="0" y="0"/>
                </a:moveTo>
                <a:lnTo>
                  <a:pt x="368808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 txBox="1"/>
          <p:nvPr/>
        </p:nvSpPr>
        <p:spPr>
          <a:xfrm>
            <a:off x="3178555" y="6319327"/>
            <a:ext cx="200278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26465" algn="l"/>
                <a:tab pos="1185545" algn="l"/>
                <a:tab pos="1748155" algn="l"/>
              </a:tabLst>
            </a:pPr>
            <a:r>
              <a:rPr dirty="0" sz="1200" spc="114">
                <a:latin typeface="Calibri"/>
                <a:cs typeface="Calibri"/>
              </a:rPr>
              <a:t>Δ</a:t>
            </a:r>
            <a:r>
              <a:rPr dirty="0" sz="1200" spc="114" i="1">
                <a:latin typeface="Calibri"/>
                <a:cs typeface="Calibri"/>
              </a:rPr>
              <a:t>V/V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04" i="1">
                <a:latin typeface="Calibri"/>
                <a:cs typeface="Calibri"/>
              </a:rPr>
              <a:t>J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45" i="1">
                <a:latin typeface="Calibri"/>
                <a:cs typeface="Calibri"/>
              </a:rPr>
              <a:t>L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170">
                <a:latin typeface="Calibri"/>
                <a:cs typeface="Calibri"/>
              </a:rPr>
              <a:t>Δ</a:t>
            </a:r>
            <a:r>
              <a:rPr dirty="0" sz="1200" spc="170" i="1">
                <a:latin typeface="Calibri"/>
                <a:cs typeface="Calibri"/>
              </a:rPr>
              <a:t>Q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5219191" y="6029165"/>
            <a:ext cx="99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Cambria"/>
                <a:cs typeface="Cambria"/>
              </a:rPr>
              <a:t>#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8" name="object 38" descr=""/>
          <p:cNvSpPr/>
          <p:nvPr/>
        </p:nvSpPr>
        <p:spPr>
          <a:xfrm>
            <a:off x="4215993" y="6628789"/>
            <a:ext cx="0" cy="144780"/>
          </a:xfrm>
          <a:custGeom>
            <a:avLst/>
            <a:gdLst/>
            <a:ahLst/>
            <a:cxnLst/>
            <a:rect l="l" t="t" r="r" b="b"/>
            <a:pathLst>
              <a:path w="0" h="144779">
                <a:moveTo>
                  <a:pt x="0" y="144780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 descr=""/>
          <p:cNvSpPr/>
          <p:nvPr/>
        </p:nvSpPr>
        <p:spPr>
          <a:xfrm>
            <a:off x="4215993" y="7060082"/>
            <a:ext cx="0" cy="144780"/>
          </a:xfrm>
          <a:custGeom>
            <a:avLst/>
            <a:gdLst/>
            <a:ahLst/>
            <a:cxnLst/>
            <a:rect l="l" t="t" r="r" b="b"/>
            <a:pathLst>
              <a:path w="0" h="144779">
                <a:moveTo>
                  <a:pt x="0" y="144780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 descr=""/>
          <p:cNvSpPr txBox="1"/>
          <p:nvPr/>
        </p:nvSpPr>
        <p:spPr>
          <a:xfrm>
            <a:off x="3332479" y="6634192"/>
            <a:ext cx="1645285" cy="6089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247015">
              <a:lnSpc>
                <a:spcPts val="1130"/>
              </a:lnSpc>
              <a:spcBef>
                <a:spcPts val="95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  <a:p>
            <a:pPr marL="12700">
              <a:lnSpc>
                <a:spcPts val="1370"/>
              </a:lnSpc>
            </a:pPr>
            <a:r>
              <a:rPr dirty="0" sz="1200" spc="10">
                <a:latin typeface="Calibri"/>
                <a:cs typeface="Calibri"/>
              </a:rPr>
              <a:t>.</a:t>
            </a:r>
            <a:r>
              <a:rPr dirty="0" sz="1200" spc="375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Actualizar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las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variables</a:t>
            </a:r>
            <a:endParaRPr sz="1200">
              <a:latin typeface="Calibri"/>
              <a:cs typeface="Calibri"/>
            </a:endParaRPr>
          </a:p>
          <a:p>
            <a:pPr algn="ctr" marL="247015">
              <a:lnSpc>
                <a:spcPct val="100000"/>
              </a:lnSpc>
              <a:spcBef>
                <a:spcPts val="894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1" name="object 41" descr=""/>
          <p:cNvSpPr/>
          <p:nvPr/>
        </p:nvSpPr>
        <p:spPr>
          <a:xfrm>
            <a:off x="4520031" y="7358786"/>
            <a:ext cx="234950" cy="0"/>
          </a:xfrm>
          <a:custGeom>
            <a:avLst/>
            <a:gdLst/>
            <a:ahLst/>
            <a:cxnLst/>
            <a:rect l="l" t="t" r="r" b="b"/>
            <a:pathLst>
              <a:path w="234950" h="0">
                <a:moveTo>
                  <a:pt x="0" y="0"/>
                </a:moveTo>
                <a:lnTo>
                  <a:pt x="234696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 descr=""/>
          <p:cNvSpPr txBox="1"/>
          <p:nvPr/>
        </p:nvSpPr>
        <p:spPr>
          <a:xfrm>
            <a:off x="3444240" y="7232202"/>
            <a:ext cx="14217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baseline="31250" sz="1200" spc="187" i="1">
                <a:latin typeface="Calibri"/>
                <a:cs typeface="Calibri"/>
              </a:rPr>
              <a:t>k</a:t>
            </a:r>
            <a:r>
              <a:rPr dirty="0" baseline="31250" sz="1200" spc="187">
                <a:latin typeface="Calibri"/>
                <a:cs typeface="Calibri"/>
              </a:rPr>
              <a:t>+1</a:t>
            </a:r>
            <a:r>
              <a:rPr dirty="0" baseline="31250" sz="1200" spc="27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15" i="1">
                <a:latin typeface="Calibri"/>
                <a:cs typeface="Calibri"/>
              </a:rPr>
              <a:t> </a:t>
            </a:r>
            <a:r>
              <a:rPr dirty="0" baseline="31250" sz="1200" spc="97" i="1">
                <a:latin typeface="Calibri"/>
                <a:cs typeface="Calibri"/>
              </a:rPr>
              <a:t>k</a:t>
            </a:r>
            <a:r>
              <a:rPr dirty="0" sz="1200" spc="65">
                <a:latin typeface="Calibri"/>
                <a:cs typeface="Calibri"/>
              </a:rPr>
              <a:t>(1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baseline="31250" sz="1200" spc="217">
                <a:latin typeface="Calibri"/>
                <a:cs typeface="Calibri"/>
              </a:rPr>
              <a:t>Δ</a:t>
            </a:r>
            <a:r>
              <a:rPr dirty="0" baseline="31250" sz="1200" spc="217" i="1">
                <a:latin typeface="Calibri"/>
                <a:cs typeface="Calibri"/>
              </a:rPr>
              <a:t>V</a:t>
            </a:r>
            <a:r>
              <a:rPr dirty="0" baseline="31250" sz="1200" spc="15" i="1">
                <a:latin typeface="Calibri"/>
                <a:cs typeface="Calibri"/>
              </a:rPr>
              <a:t> </a:t>
            </a:r>
            <a:r>
              <a:rPr dirty="0" baseline="69444" sz="900" spc="172" i="1">
                <a:latin typeface="Calibri"/>
                <a:cs typeface="Calibri"/>
              </a:rPr>
              <a:t>k</a:t>
            </a:r>
            <a:r>
              <a:rPr dirty="0" baseline="69444" sz="900" spc="75" i="1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3" name="object 43" descr=""/>
          <p:cNvSpPr/>
          <p:nvPr/>
        </p:nvSpPr>
        <p:spPr>
          <a:xfrm>
            <a:off x="4215993" y="7815986"/>
            <a:ext cx="0" cy="144780"/>
          </a:xfrm>
          <a:custGeom>
            <a:avLst/>
            <a:gdLst/>
            <a:ahLst/>
            <a:cxnLst/>
            <a:rect l="l" t="t" r="r" b="b"/>
            <a:pathLst>
              <a:path w="0" h="144779">
                <a:moveTo>
                  <a:pt x="0" y="144780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 descr=""/>
          <p:cNvSpPr txBox="1"/>
          <p:nvPr/>
        </p:nvSpPr>
        <p:spPr>
          <a:xfrm>
            <a:off x="3587487" y="7279612"/>
            <a:ext cx="1152525" cy="951230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 algn="r" marR="30480">
              <a:lnSpc>
                <a:spcPct val="100000"/>
              </a:lnSpc>
              <a:spcBef>
                <a:spcPts val="315"/>
              </a:spcBef>
            </a:pPr>
            <a:r>
              <a:rPr dirty="0" baseline="-17361" sz="1200" i="1">
                <a:latin typeface="Calibri"/>
                <a:cs typeface="Calibri"/>
              </a:rPr>
              <a:t>V</a:t>
            </a:r>
            <a:r>
              <a:rPr dirty="0" baseline="-17361" sz="1200" spc="75" i="1">
                <a:latin typeface="Calibri"/>
                <a:cs typeface="Calibri"/>
              </a:rPr>
              <a:t> </a:t>
            </a: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600">
              <a:latin typeface="Calibri"/>
              <a:cs typeface="Calibri"/>
            </a:endParaRPr>
          </a:p>
          <a:p>
            <a:pPr algn="ctr" marR="18415">
              <a:lnSpc>
                <a:spcPct val="100000"/>
              </a:lnSpc>
              <a:spcBef>
                <a:spcPts val="5"/>
              </a:spcBef>
            </a:pPr>
            <a:r>
              <a:rPr dirty="0" sz="1200" spc="65" i="1">
                <a:latin typeface="Calibri"/>
                <a:cs typeface="Calibri"/>
              </a:rPr>
              <a:t>θ</a:t>
            </a:r>
            <a:r>
              <a:rPr dirty="0" baseline="31250" sz="1200" spc="97" i="1">
                <a:latin typeface="Calibri"/>
                <a:cs typeface="Calibri"/>
              </a:rPr>
              <a:t>k</a:t>
            </a:r>
            <a:r>
              <a:rPr dirty="0" baseline="31250" sz="1200" spc="97">
                <a:latin typeface="Calibri"/>
                <a:cs typeface="Calibri"/>
              </a:rPr>
              <a:t>+1</a:t>
            </a:r>
            <a:r>
              <a:rPr dirty="0" baseline="31250" sz="1200" spc="26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31250" sz="1200" i="1">
                <a:latin typeface="Calibri"/>
                <a:cs typeface="Calibri"/>
              </a:rPr>
              <a:t>k</a:t>
            </a:r>
            <a:r>
              <a:rPr dirty="0" baseline="31250" sz="1200" spc="22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Δ</a:t>
            </a:r>
            <a:r>
              <a:rPr dirty="0" sz="1200" spc="60" i="1">
                <a:latin typeface="Calibri"/>
                <a:cs typeface="Calibri"/>
              </a:rPr>
              <a:t>θ</a:t>
            </a:r>
            <a:r>
              <a:rPr dirty="0" baseline="31250" sz="1200" spc="89" i="1">
                <a:latin typeface="Calibri"/>
                <a:cs typeface="Calibri"/>
              </a:rPr>
              <a:t>k</a:t>
            </a:r>
            <a:endParaRPr baseline="31250" sz="1200">
              <a:latin typeface="Calibri"/>
              <a:cs typeface="Calibri"/>
            </a:endParaRPr>
          </a:p>
          <a:p>
            <a:pPr algn="ctr" marL="229870">
              <a:lnSpc>
                <a:spcPct val="100000"/>
              </a:lnSpc>
              <a:spcBef>
                <a:spcPts val="860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  <a:p>
            <a:pPr algn="ctr" marL="33020">
              <a:lnSpc>
                <a:spcPct val="100000"/>
              </a:lnSpc>
              <a:spcBef>
                <a:spcPts val="385"/>
              </a:spcBef>
            </a:pPr>
            <a:r>
              <a:rPr dirty="0" sz="1200" spc="290">
                <a:latin typeface="Calibri"/>
                <a:cs typeface="Calibri"/>
              </a:rPr>
              <a:t>k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90">
                <a:latin typeface="Calibri"/>
                <a:cs typeface="Calibri"/>
              </a:rPr>
              <a:t>k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+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5" name="object 45" descr=""/>
          <p:cNvSpPr/>
          <p:nvPr/>
        </p:nvSpPr>
        <p:spPr>
          <a:xfrm>
            <a:off x="4215993" y="8357006"/>
            <a:ext cx="0" cy="342900"/>
          </a:xfrm>
          <a:custGeom>
            <a:avLst/>
            <a:gdLst/>
            <a:ahLst/>
            <a:cxnLst/>
            <a:rect l="l" t="t" r="r" b="b"/>
            <a:pathLst>
              <a:path w="0" h="342900">
                <a:moveTo>
                  <a:pt x="0" y="342900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46" descr=""/>
          <p:cNvSpPr txBox="1"/>
          <p:nvPr/>
        </p:nvSpPr>
        <p:spPr>
          <a:xfrm>
            <a:off x="4202684" y="8560528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7" name="object 47" descr=""/>
          <p:cNvSpPr/>
          <p:nvPr/>
        </p:nvSpPr>
        <p:spPr>
          <a:xfrm>
            <a:off x="1695297" y="4216298"/>
            <a:ext cx="2521585" cy="4501515"/>
          </a:xfrm>
          <a:custGeom>
            <a:avLst/>
            <a:gdLst/>
            <a:ahLst/>
            <a:cxnLst/>
            <a:rect l="l" t="t" r="r" b="b"/>
            <a:pathLst>
              <a:path w="2521585" h="4501515">
                <a:moveTo>
                  <a:pt x="761" y="4501134"/>
                </a:moveTo>
                <a:lnTo>
                  <a:pt x="2521458" y="4501134"/>
                </a:lnTo>
              </a:path>
              <a:path w="2521585" h="4501515">
                <a:moveTo>
                  <a:pt x="0" y="4500372"/>
                </a:moveTo>
                <a:lnTo>
                  <a:pt x="0" y="0"/>
                </a:lnTo>
              </a:path>
            </a:pathLst>
          </a:custGeom>
          <a:ln w="1066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 descr=""/>
          <p:cNvSpPr txBox="1"/>
          <p:nvPr/>
        </p:nvSpPr>
        <p:spPr>
          <a:xfrm>
            <a:off x="1645259" y="3790413"/>
            <a:ext cx="4120515" cy="50863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1057910">
              <a:lnSpc>
                <a:spcPct val="100000"/>
              </a:lnSpc>
              <a:spcBef>
                <a:spcPts val="95"/>
              </a:spcBef>
            </a:pPr>
            <a:r>
              <a:rPr dirty="0" sz="1000" spc="-760" b="1">
                <a:latin typeface="Malgun Gothic"/>
                <a:cs typeface="Malgun Gothic"/>
              </a:rPr>
              <a:t>。</a:t>
            </a:r>
            <a:endParaRPr sz="1000">
              <a:latin typeface="Malgun Gothic"/>
              <a:cs typeface="Malgun Gothic"/>
            </a:endParaRPr>
          </a:p>
          <a:p>
            <a:pPr marL="50800">
              <a:lnSpc>
                <a:spcPct val="100000"/>
              </a:lnSpc>
              <a:spcBef>
                <a:spcPts val="1170"/>
              </a:spcBef>
              <a:tabLst>
                <a:tab pos="859790" algn="l"/>
                <a:tab pos="2882265" algn="l"/>
                <a:tab pos="3095625" algn="l"/>
              </a:tabLst>
            </a:pPr>
            <a:r>
              <a:rPr dirty="0" u="sng" baseline="16666" sz="1500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	</a:t>
            </a:r>
            <a:r>
              <a:rPr dirty="0" u="sng" baseline="16666" sz="1500" spc="442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)</a:t>
            </a:r>
            <a:r>
              <a:rPr dirty="0" sz="1200" spc="295">
                <a:latin typeface="Calibri"/>
                <a:cs typeface="Calibri"/>
              </a:rPr>
              <a:t>.</a:t>
            </a:r>
            <a:r>
              <a:rPr dirty="0" sz="1200" spc="3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Calcular:</a:t>
            </a:r>
            <a:r>
              <a:rPr dirty="0" sz="1200" spc="345">
                <a:latin typeface="Calibri"/>
                <a:cs typeface="Calibri"/>
              </a:rPr>
              <a:t> </a:t>
            </a:r>
            <a:r>
              <a:rPr dirty="0" sz="1200" spc="170">
                <a:latin typeface="Calibri"/>
                <a:cs typeface="Calibri"/>
              </a:rPr>
              <a:t>Δ</a:t>
            </a:r>
            <a:r>
              <a:rPr dirty="0" sz="1200" spc="170" i="1">
                <a:latin typeface="Calibri"/>
                <a:cs typeface="Calibri"/>
              </a:rPr>
              <a:t>P</a:t>
            </a:r>
            <a:r>
              <a:rPr dirty="0" baseline="-13888" sz="1200" spc="254" i="1">
                <a:latin typeface="Calibri"/>
                <a:cs typeface="Calibri"/>
              </a:rPr>
              <a:t>i</a:t>
            </a:r>
            <a:r>
              <a:rPr dirty="0" baseline="-13888" sz="1200" spc="487" i="1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(i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1,nd)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;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Q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(i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1,nd)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0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100</a:t>
            </a:fld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27618" y="843595"/>
            <a:ext cx="6143625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222250">
              <a:lnSpc>
                <a:spcPct val="100000"/>
              </a:lnSpc>
              <a:spcBef>
                <a:spcPts val="95"/>
              </a:spcBef>
            </a:pPr>
            <a:r>
              <a:rPr dirty="0" sz="1200" spc="85" b="1">
                <a:latin typeface="Calibri"/>
                <a:cs typeface="Calibri"/>
              </a:rPr>
              <a:t>Ejemplo</a:t>
            </a:r>
            <a:r>
              <a:rPr dirty="0" sz="1200" spc="85">
                <a:latin typeface="Calibri"/>
                <a:cs typeface="Calibri"/>
              </a:rPr>
              <a:t>: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Dado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4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4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l´ıneas,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muestra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5.6,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solu- </a:t>
            </a:r>
            <a:r>
              <a:rPr dirty="0" sz="1200">
                <a:latin typeface="Calibri"/>
                <a:cs typeface="Calibri"/>
              </a:rPr>
              <a:t>cionarlo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m´etodo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Newton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Raphson.</a:t>
            </a:r>
            <a:endParaRPr sz="1200">
              <a:latin typeface="Calibri"/>
              <a:cs typeface="Calibri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253424" y="3064954"/>
            <a:ext cx="176402" cy="176403"/>
          </a:xfrm>
          <a:prstGeom prst="rect">
            <a:avLst/>
          </a:prstGeom>
        </p:spPr>
      </p:pic>
      <p:grpSp>
        <p:nvGrpSpPr>
          <p:cNvPr id="4" name="object 4" descr=""/>
          <p:cNvGrpSpPr/>
          <p:nvPr/>
        </p:nvGrpSpPr>
        <p:grpSpPr>
          <a:xfrm>
            <a:off x="2509456" y="1455610"/>
            <a:ext cx="2835275" cy="2275205"/>
            <a:chOff x="2509456" y="1455610"/>
            <a:chExt cx="2835275" cy="2275205"/>
          </a:xfrm>
        </p:grpSpPr>
        <p:pic>
          <p:nvPicPr>
            <p:cNvPr id="5" name="object 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539424" y="1921954"/>
              <a:ext cx="176403" cy="176403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539424" y="3064954"/>
              <a:ext cx="176403" cy="176403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2512314" y="1458467"/>
              <a:ext cx="2829560" cy="2269490"/>
            </a:xfrm>
            <a:custGeom>
              <a:avLst/>
              <a:gdLst/>
              <a:ahLst/>
              <a:cxnLst/>
              <a:rect l="l" t="t" r="r" b="b"/>
              <a:pathLst>
                <a:path w="2829560" h="2269490">
                  <a:moveTo>
                    <a:pt x="342900" y="171450"/>
                  </a:moveTo>
                  <a:lnTo>
                    <a:pt x="336772" y="217011"/>
                  </a:lnTo>
                  <a:lnTo>
                    <a:pt x="319481" y="257962"/>
                  </a:lnTo>
                  <a:lnTo>
                    <a:pt x="292665" y="292665"/>
                  </a:lnTo>
                  <a:lnTo>
                    <a:pt x="257962" y="319481"/>
                  </a:lnTo>
                  <a:lnTo>
                    <a:pt x="217011" y="336772"/>
                  </a:lnTo>
                  <a:lnTo>
                    <a:pt x="171450" y="342900"/>
                  </a:lnTo>
                  <a:lnTo>
                    <a:pt x="125888" y="336772"/>
                  </a:lnTo>
                  <a:lnTo>
                    <a:pt x="84937" y="319481"/>
                  </a:lnTo>
                  <a:lnTo>
                    <a:pt x="50234" y="292665"/>
                  </a:lnTo>
                  <a:lnTo>
                    <a:pt x="23418" y="257962"/>
                  </a:lnTo>
                  <a:lnTo>
                    <a:pt x="6127" y="217011"/>
                  </a:lnTo>
                  <a:lnTo>
                    <a:pt x="0" y="171450"/>
                  </a:lnTo>
                  <a:lnTo>
                    <a:pt x="6127" y="125888"/>
                  </a:lnTo>
                  <a:lnTo>
                    <a:pt x="23418" y="84937"/>
                  </a:lnTo>
                  <a:lnTo>
                    <a:pt x="50234" y="50234"/>
                  </a:lnTo>
                  <a:lnTo>
                    <a:pt x="84937" y="23418"/>
                  </a:lnTo>
                  <a:lnTo>
                    <a:pt x="125888" y="6127"/>
                  </a:lnTo>
                  <a:lnTo>
                    <a:pt x="171450" y="0"/>
                  </a:lnTo>
                  <a:lnTo>
                    <a:pt x="217011" y="6127"/>
                  </a:lnTo>
                  <a:lnTo>
                    <a:pt x="257962" y="23418"/>
                  </a:lnTo>
                  <a:lnTo>
                    <a:pt x="292665" y="50234"/>
                  </a:lnTo>
                  <a:lnTo>
                    <a:pt x="319481" y="84937"/>
                  </a:lnTo>
                  <a:lnTo>
                    <a:pt x="336772" y="125888"/>
                  </a:lnTo>
                  <a:lnTo>
                    <a:pt x="342900" y="171450"/>
                  </a:lnTo>
                  <a:close/>
                </a:path>
                <a:path w="2829560" h="2269490">
                  <a:moveTo>
                    <a:pt x="2589276" y="2097785"/>
                  </a:moveTo>
                  <a:lnTo>
                    <a:pt x="2583148" y="2143347"/>
                  </a:lnTo>
                  <a:lnTo>
                    <a:pt x="2565857" y="2184298"/>
                  </a:lnTo>
                  <a:lnTo>
                    <a:pt x="2539041" y="2219001"/>
                  </a:lnTo>
                  <a:lnTo>
                    <a:pt x="2504338" y="2245817"/>
                  </a:lnTo>
                  <a:lnTo>
                    <a:pt x="2463387" y="2263108"/>
                  </a:lnTo>
                  <a:lnTo>
                    <a:pt x="2417826" y="2269235"/>
                  </a:lnTo>
                  <a:lnTo>
                    <a:pt x="2372264" y="2263108"/>
                  </a:lnTo>
                  <a:lnTo>
                    <a:pt x="2331313" y="2245817"/>
                  </a:lnTo>
                  <a:lnTo>
                    <a:pt x="2296610" y="2219001"/>
                  </a:lnTo>
                  <a:lnTo>
                    <a:pt x="2269794" y="2184298"/>
                  </a:lnTo>
                  <a:lnTo>
                    <a:pt x="2252503" y="2143347"/>
                  </a:lnTo>
                  <a:lnTo>
                    <a:pt x="2246376" y="2097785"/>
                  </a:lnTo>
                  <a:lnTo>
                    <a:pt x="2252503" y="2052224"/>
                  </a:lnTo>
                  <a:lnTo>
                    <a:pt x="2269794" y="2011273"/>
                  </a:lnTo>
                  <a:lnTo>
                    <a:pt x="2296610" y="1976570"/>
                  </a:lnTo>
                  <a:lnTo>
                    <a:pt x="2331313" y="1949754"/>
                  </a:lnTo>
                  <a:lnTo>
                    <a:pt x="2372264" y="1932463"/>
                  </a:lnTo>
                  <a:lnTo>
                    <a:pt x="2417826" y="1926335"/>
                  </a:lnTo>
                  <a:lnTo>
                    <a:pt x="2463387" y="1932463"/>
                  </a:lnTo>
                  <a:lnTo>
                    <a:pt x="2504338" y="1949754"/>
                  </a:lnTo>
                  <a:lnTo>
                    <a:pt x="2539041" y="1976570"/>
                  </a:lnTo>
                  <a:lnTo>
                    <a:pt x="2565857" y="2011273"/>
                  </a:lnTo>
                  <a:lnTo>
                    <a:pt x="2583148" y="2052224"/>
                  </a:lnTo>
                  <a:lnTo>
                    <a:pt x="2589276" y="2097785"/>
                  </a:lnTo>
                  <a:close/>
                </a:path>
                <a:path w="2829560" h="2269490">
                  <a:moveTo>
                    <a:pt x="29210" y="1694941"/>
                  </a:moveTo>
                  <a:lnTo>
                    <a:pt x="543560" y="1694941"/>
                  </a:lnTo>
                </a:path>
                <a:path w="2829560" h="2269490">
                  <a:moveTo>
                    <a:pt x="429260" y="1694941"/>
                  </a:moveTo>
                  <a:lnTo>
                    <a:pt x="429260" y="1466341"/>
                  </a:lnTo>
                  <a:lnTo>
                    <a:pt x="2429510" y="1466341"/>
                  </a:lnTo>
                  <a:lnTo>
                    <a:pt x="2429510" y="1694941"/>
                  </a:lnTo>
                </a:path>
                <a:path w="2829560" h="2269490">
                  <a:moveTo>
                    <a:pt x="143510" y="551941"/>
                  </a:moveTo>
                  <a:lnTo>
                    <a:pt x="143510" y="1694941"/>
                  </a:lnTo>
                </a:path>
                <a:path w="2829560" h="2269490">
                  <a:moveTo>
                    <a:pt x="429260" y="551941"/>
                  </a:moveTo>
                  <a:lnTo>
                    <a:pt x="429260" y="780541"/>
                  </a:lnTo>
                  <a:lnTo>
                    <a:pt x="2429510" y="780541"/>
                  </a:lnTo>
                  <a:lnTo>
                    <a:pt x="2429510" y="551941"/>
                  </a:lnTo>
                </a:path>
                <a:path w="2829560" h="2269490">
                  <a:moveTo>
                    <a:pt x="2315210" y="551941"/>
                  </a:moveTo>
                  <a:lnTo>
                    <a:pt x="2829560" y="551941"/>
                  </a:lnTo>
                </a:path>
                <a:path w="2829560" h="2269490">
                  <a:moveTo>
                    <a:pt x="2715260" y="551941"/>
                  </a:moveTo>
                  <a:lnTo>
                    <a:pt x="2715260" y="1694941"/>
                  </a:lnTo>
                </a:path>
                <a:path w="2829560" h="2269490">
                  <a:moveTo>
                    <a:pt x="29210" y="551941"/>
                  </a:moveTo>
                  <a:lnTo>
                    <a:pt x="543560" y="551941"/>
                  </a:lnTo>
                </a:path>
                <a:path w="2829560" h="2269490">
                  <a:moveTo>
                    <a:pt x="143510" y="551941"/>
                  </a:moveTo>
                  <a:lnTo>
                    <a:pt x="143510" y="323341"/>
                  </a:lnTo>
                </a:path>
                <a:path w="2829560" h="2269490">
                  <a:moveTo>
                    <a:pt x="2315210" y="1694941"/>
                  </a:moveTo>
                  <a:lnTo>
                    <a:pt x="2829560" y="1694941"/>
                  </a:lnTo>
                </a:path>
                <a:path w="2829560" h="2269490">
                  <a:moveTo>
                    <a:pt x="2429510" y="1694941"/>
                  </a:moveTo>
                  <a:lnTo>
                    <a:pt x="2429510" y="1923541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2938716" y="1679701"/>
              <a:ext cx="5715" cy="330835"/>
            </a:xfrm>
            <a:custGeom>
              <a:avLst/>
              <a:gdLst/>
              <a:ahLst/>
              <a:cxnLst/>
              <a:rect l="l" t="t" r="r" b="b"/>
              <a:pathLst>
                <a:path w="5714" h="330835">
                  <a:moveTo>
                    <a:pt x="2857" y="0"/>
                  </a:moveTo>
                  <a:lnTo>
                    <a:pt x="0" y="11429"/>
                  </a:lnTo>
                  <a:lnTo>
                    <a:pt x="0" y="330707"/>
                  </a:lnTo>
                  <a:lnTo>
                    <a:pt x="5714" y="330707"/>
                  </a:lnTo>
                  <a:lnTo>
                    <a:pt x="5714" y="11429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2918713" y="1679701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22860" y="0"/>
                  </a:moveTo>
                  <a:lnTo>
                    <a:pt x="0" y="91440"/>
                  </a:lnTo>
                  <a:lnTo>
                    <a:pt x="45719" y="91440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2918713" y="1679701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45719" y="91440"/>
                  </a:moveTo>
                  <a:lnTo>
                    <a:pt x="22860" y="0"/>
                  </a:lnTo>
                  <a:lnTo>
                    <a:pt x="0" y="91440"/>
                  </a:lnTo>
                  <a:lnTo>
                    <a:pt x="45719" y="9144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5110416" y="1679701"/>
              <a:ext cx="5715" cy="330835"/>
            </a:xfrm>
            <a:custGeom>
              <a:avLst/>
              <a:gdLst/>
              <a:ahLst/>
              <a:cxnLst/>
              <a:rect l="l" t="t" r="r" b="b"/>
              <a:pathLst>
                <a:path w="5714" h="330835">
                  <a:moveTo>
                    <a:pt x="2857" y="0"/>
                  </a:moveTo>
                  <a:lnTo>
                    <a:pt x="0" y="11430"/>
                  </a:lnTo>
                  <a:lnTo>
                    <a:pt x="0" y="330707"/>
                  </a:lnTo>
                  <a:lnTo>
                    <a:pt x="5715" y="330707"/>
                  </a:lnTo>
                  <a:lnTo>
                    <a:pt x="5715" y="1143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5090414" y="1679701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22860" y="0"/>
                  </a:moveTo>
                  <a:lnTo>
                    <a:pt x="0" y="91440"/>
                  </a:lnTo>
                  <a:lnTo>
                    <a:pt x="45720" y="91440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5090414" y="1679701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45720" y="91440"/>
                  </a:moveTo>
                  <a:lnTo>
                    <a:pt x="22860" y="0"/>
                  </a:lnTo>
                  <a:lnTo>
                    <a:pt x="0" y="91440"/>
                  </a:lnTo>
                  <a:lnTo>
                    <a:pt x="45720" y="9144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824416" y="3153409"/>
              <a:ext cx="5715" cy="330200"/>
            </a:xfrm>
            <a:custGeom>
              <a:avLst/>
              <a:gdLst/>
              <a:ahLst/>
              <a:cxnLst/>
              <a:rect l="l" t="t" r="r" b="b"/>
              <a:pathLst>
                <a:path w="5714" h="330200">
                  <a:moveTo>
                    <a:pt x="5715" y="0"/>
                  </a:moveTo>
                  <a:lnTo>
                    <a:pt x="0" y="0"/>
                  </a:lnTo>
                  <a:lnTo>
                    <a:pt x="0" y="318770"/>
                  </a:lnTo>
                  <a:lnTo>
                    <a:pt x="1295" y="318770"/>
                  </a:lnTo>
                  <a:lnTo>
                    <a:pt x="1295" y="330200"/>
                  </a:lnTo>
                  <a:lnTo>
                    <a:pt x="4406" y="330200"/>
                  </a:lnTo>
                  <a:lnTo>
                    <a:pt x="4406" y="318770"/>
                  </a:lnTo>
                  <a:lnTo>
                    <a:pt x="5715" y="318770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804414" y="339267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45719" y="0"/>
                  </a:moveTo>
                  <a:lnTo>
                    <a:pt x="0" y="0"/>
                  </a:lnTo>
                  <a:lnTo>
                    <a:pt x="22860" y="91440"/>
                  </a:lnTo>
                  <a:lnTo>
                    <a:pt x="457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804414" y="339267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0" y="0"/>
                  </a:moveTo>
                  <a:lnTo>
                    <a:pt x="22860" y="91440"/>
                  </a:lnTo>
                  <a:lnTo>
                    <a:pt x="45719" y="0"/>
                  </a:lnTo>
                  <a:lnTo>
                    <a:pt x="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5224716" y="3153409"/>
              <a:ext cx="5715" cy="330200"/>
            </a:xfrm>
            <a:custGeom>
              <a:avLst/>
              <a:gdLst/>
              <a:ahLst/>
              <a:cxnLst/>
              <a:rect l="l" t="t" r="r" b="b"/>
              <a:pathLst>
                <a:path w="5714" h="330200">
                  <a:moveTo>
                    <a:pt x="5715" y="0"/>
                  </a:moveTo>
                  <a:lnTo>
                    <a:pt x="0" y="0"/>
                  </a:lnTo>
                  <a:lnTo>
                    <a:pt x="0" y="318770"/>
                  </a:lnTo>
                  <a:lnTo>
                    <a:pt x="1295" y="318770"/>
                  </a:lnTo>
                  <a:lnTo>
                    <a:pt x="1295" y="330200"/>
                  </a:lnTo>
                  <a:lnTo>
                    <a:pt x="4406" y="330200"/>
                  </a:lnTo>
                  <a:lnTo>
                    <a:pt x="4406" y="318770"/>
                  </a:lnTo>
                  <a:lnTo>
                    <a:pt x="5715" y="318770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5204714" y="339267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45720" y="0"/>
                  </a:moveTo>
                  <a:lnTo>
                    <a:pt x="0" y="0"/>
                  </a:lnTo>
                  <a:lnTo>
                    <a:pt x="22860" y="9144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5204714" y="339267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0" y="0"/>
                  </a:moveTo>
                  <a:lnTo>
                    <a:pt x="22860" y="91440"/>
                  </a:lnTo>
                  <a:lnTo>
                    <a:pt x="45720" y="0"/>
                  </a:lnTo>
                  <a:lnTo>
                    <a:pt x="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0" name="object 20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253424" y="1921954"/>
            <a:ext cx="176402" cy="176403"/>
          </a:xfrm>
          <a:prstGeom prst="rect">
            <a:avLst/>
          </a:prstGeom>
        </p:spPr>
      </p:pic>
      <p:sp>
        <p:nvSpPr>
          <p:cNvPr id="21" name="object 21" descr=""/>
          <p:cNvSpPr txBox="1"/>
          <p:nvPr/>
        </p:nvSpPr>
        <p:spPr>
          <a:xfrm>
            <a:off x="2300223" y="3072129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586221" y="1929129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300223" y="1929129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586221" y="3072129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4</a:t>
            </a:r>
            <a:endParaRPr sz="1000">
              <a:latin typeface="Times New Roman"/>
              <a:cs typeface="Times New Roman"/>
            </a:endParaRPr>
          </a:p>
        </p:txBody>
      </p:sp>
      <p:grpSp>
        <p:nvGrpSpPr>
          <p:cNvPr id="25" name="object 25" descr=""/>
          <p:cNvGrpSpPr/>
          <p:nvPr/>
        </p:nvGrpSpPr>
        <p:grpSpPr>
          <a:xfrm>
            <a:off x="2586672" y="1578546"/>
            <a:ext cx="2425065" cy="2044064"/>
            <a:chOff x="2586672" y="1578546"/>
            <a:chExt cx="2425065" cy="2044064"/>
          </a:xfrm>
        </p:grpSpPr>
        <p:pic>
          <p:nvPicPr>
            <p:cNvPr id="26" name="object 2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586672" y="1578546"/>
              <a:ext cx="196214" cy="100965"/>
            </a:xfrm>
            <a:prstGeom prst="rect">
              <a:avLst/>
            </a:prstGeom>
          </p:spPr>
        </p:pic>
        <p:pic>
          <p:nvPicPr>
            <p:cNvPr id="27" name="object 27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815522" y="3521646"/>
              <a:ext cx="196215" cy="100965"/>
            </a:xfrm>
            <a:prstGeom prst="rect">
              <a:avLst/>
            </a:prstGeom>
          </p:spPr>
        </p:pic>
      </p:grpSp>
      <p:sp>
        <p:nvSpPr>
          <p:cNvPr id="28" name="object 28" descr=""/>
          <p:cNvSpPr txBox="1"/>
          <p:nvPr/>
        </p:nvSpPr>
        <p:spPr>
          <a:xfrm>
            <a:off x="1150098" y="3935790"/>
            <a:ext cx="3845560" cy="5568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464945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5.6: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el´ectrica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4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nodos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05"/>
              </a:spcBef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Datos</a:t>
            </a:r>
            <a:r>
              <a:rPr dirty="0" u="sng" sz="1200" spc="1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de</a:t>
            </a:r>
            <a:r>
              <a:rPr dirty="0" u="sng" sz="1200" spc="1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l´ıneas</a:t>
            </a:r>
            <a:r>
              <a:rPr dirty="0" sz="1200" spc="-1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29" name="object 29" descr=""/>
          <p:cNvGraphicFramePr>
            <a:graphicFrameLocks noGrp="1"/>
          </p:cNvGraphicFramePr>
          <p:nvPr/>
        </p:nvGraphicFramePr>
        <p:xfrm>
          <a:off x="1811883" y="4728361"/>
          <a:ext cx="4451985" cy="9531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09270"/>
                <a:gridCol w="1393825"/>
                <a:gridCol w="589915"/>
                <a:gridCol w="164464"/>
                <a:gridCol w="118744"/>
                <a:gridCol w="564515"/>
                <a:gridCol w="1027430"/>
              </a:tblGrid>
              <a:tr h="214629"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L´ınea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Nodo</a:t>
                      </a:r>
                      <a:r>
                        <a:rPr dirty="0" sz="1200" spc="18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inicial</a:t>
                      </a:r>
                      <a:r>
                        <a:rPr dirty="0" sz="1200" spc="19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75">
                          <a:latin typeface="Calibri"/>
                          <a:cs typeface="Calibri"/>
                        </a:rPr>
                        <a:t>y</a:t>
                      </a:r>
                      <a:r>
                        <a:rPr dirty="0" sz="1200" spc="19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final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260350">
                        <a:lnSpc>
                          <a:spcPts val="1355"/>
                        </a:lnSpc>
                        <a:spcBef>
                          <a:spcPts val="235"/>
                        </a:spcBef>
                      </a:pPr>
                      <a:r>
                        <a:rPr dirty="0" baseline="18518" sz="1800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Serie</a:t>
                      </a:r>
                      <a:r>
                        <a:rPr dirty="0" sz="1200" spc="36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0">
                          <a:latin typeface="Calibri"/>
                          <a:cs typeface="Calibri"/>
                        </a:rPr>
                        <a:t>en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29845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ts val="1355"/>
                        </a:lnSpc>
                        <a:spcBef>
                          <a:spcPts val="235"/>
                        </a:spcBef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p.u.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29845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635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dirty="0" baseline="9259" sz="1800" i="1">
                          <a:latin typeface="Calibri"/>
                          <a:cs typeface="Calibri"/>
                        </a:rPr>
                        <a:t>Y</a:t>
                      </a:r>
                      <a:r>
                        <a:rPr dirty="0" baseline="-11574" sz="1800">
                          <a:latin typeface="Calibri"/>
                          <a:cs typeface="Calibri"/>
                        </a:rPr>
                        <a:t>sh</a:t>
                      </a:r>
                      <a:r>
                        <a:rPr dirty="0" baseline="9259" sz="1800" i="1">
                          <a:latin typeface="Calibri"/>
                          <a:cs typeface="Calibri"/>
                        </a:rPr>
                        <a:t>/</a:t>
                      </a:r>
                      <a:r>
                        <a:rPr dirty="0" baseline="9259" sz="1800">
                          <a:latin typeface="Calibri"/>
                          <a:cs typeface="Calibri"/>
                        </a:rPr>
                        <a:t>2</a:t>
                      </a:r>
                      <a:r>
                        <a:rPr dirty="0" baseline="9259" sz="1800" spc="179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en</a:t>
                      </a:r>
                      <a:r>
                        <a:rPr dirty="0" sz="1200" spc="204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20">
                          <a:latin typeface="Calibri"/>
                          <a:cs typeface="Calibri"/>
                        </a:rPr>
                        <a:t>p.u.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254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986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130" i="1">
                          <a:latin typeface="Calibri"/>
                          <a:cs typeface="Calibri"/>
                        </a:rPr>
                        <a:t>L</a:t>
                      </a:r>
                      <a:r>
                        <a:rPr dirty="0" baseline="-13888" sz="1200" spc="195">
                          <a:latin typeface="Calibri"/>
                          <a:cs typeface="Calibri"/>
                        </a:rPr>
                        <a:t>1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270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1-</a:t>
                      </a:r>
                      <a:r>
                        <a:rPr dirty="0" sz="1200" spc="-50">
                          <a:latin typeface="Calibri"/>
                          <a:cs typeface="Calibri"/>
                        </a:rPr>
                        <a:t>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 marL="51435">
                        <a:lnSpc>
                          <a:spcPts val="1270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0.01008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254">
                          <a:latin typeface="Calibri"/>
                          <a:cs typeface="Calibri"/>
                        </a:rPr>
                        <a:t>+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 marR="16510">
                        <a:lnSpc>
                          <a:spcPts val="1270"/>
                        </a:lnSpc>
                      </a:pPr>
                      <a:r>
                        <a:rPr dirty="0" sz="1200" spc="15">
                          <a:latin typeface="Calibri"/>
                          <a:cs typeface="Calibri"/>
                        </a:rPr>
                        <a:t>j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270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0.05040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70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0.05125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183515">
                <a:tc>
                  <a:txBody>
                    <a:bodyPr/>
                    <a:lstStyle/>
                    <a:p>
                      <a:pPr algn="ctr">
                        <a:lnSpc>
                          <a:spcPts val="1225"/>
                        </a:lnSpc>
                      </a:pPr>
                      <a:r>
                        <a:rPr dirty="0" sz="1200" spc="130" i="1">
                          <a:latin typeface="Calibri"/>
                          <a:cs typeface="Calibri"/>
                        </a:rPr>
                        <a:t>L</a:t>
                      </a:r>
                      <a:r>
                        <a:rPr dirty="0" baseline="-13888" sz="1200" spc="195">
                          <a:latin typeface="Calibri"/>
                          <a:cs typeface="Calibri"/>
                        </a:rPr>
                        <a:t>2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225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1-</a:t>
                      </a:r>
                      <a:r>
                        <a:rPr dirty="0" sz="1200" spc="-50">
                          <a:latin typeface="Calibri"/>
                          <a:cs typeface="Calibri"/>
                        </a:rPr>
                        <a:t>3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51435">
                        <a:lnSpc>
                          <a:spcPts val="1225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0.00744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25"/>
                        </a:lnSpc>
                      </a:pPr>
                      <a:r>
                        <a:rPr dirty="0" sz="1200" spc="254">
                          <a:latin typeface="Calibri"/>
                          <a:cs typeface="Calibri"/>
                        </a:rPr>
                        <a:t>+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16510">
                        <a:lnSpc>
                          <a:spcPts val="1225"/>
                        </a:lnSpc>
                      </a:pPr>
                      <a:r>
                        <a:rPr dirty="0" sz="1200" spc="15">
                          <a:latin typeface="Calibri"/>
                          <a:cs typeface="Calibri"/>
                        </a:rPr>
                        <a:t>j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ts val="1225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0.03720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25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0.03875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>
                        <a:lnSpc>
                          <a:spcPts val="1220"/>
                        </a:lnSpc>
                      </a:pPr>
                      <a:r>
                        <a:rPr dirty="0" sz="1200" spc="130" i="1">
                          <a:latin typeface="Calibri"/>
                          <a:cs typeface="Calibri"/>
                        </a:rPr>
                        <a:t>L</a:t>
                      </a:r>
                      <a:r>
                        <a:rPr dirty="0" baseline="-13888" sz="1200" spc="195">
                          <a:latin typeface="Calibri"/>
                          <a:cs typeface="Calibri"/>
                        </a:rPr>
                        <a:t>3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220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2-</a:t>
                      </a:r>
                      <a:r>
                        <a:rPr dirty="0" sz="1200" spc="-50">
                          <a:latin typeface="Calibri"/>
                          <a:cs typeface="Calibri"/>
                        </a:rPr>
                        <a:t>4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51435">
                        <a:lnSpc>
                          <a:spcPts val="1220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0.00744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20"/>
                        </a:lnSpc>
                      </a:pPr>
                      <a:r>
                        <a:rPr dirty="0" sz="1200" spc="254">
                          <a:latin typeface="Calibri"/>
                          <a:cs typeface="Calibri"/>
                        </a:rPr>
                        <a:t>+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16510">
                        <a:lnSpc>
                          <a:spcPts val="1220"/>
                        </a:lnSpc>
                      </a:pPr>
                      <a:r>
                        <a:rPr dirty="0" sz="1200" spc="15">
                          <a:latin typeface="Calibri"/>
                          <a:cs typeface="Calibri"/>
                        </a:rPr>
                        <a:t>j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ts val="1220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0.03720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20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0.03875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82245">
                <a:tc>
                  <a:txBody>
                    <a:bodyPr/>
                    <a:lstStyle/>
                    <a:p>
                      <a:pPr algn="ctr">
                        <a:lnSpc>
                          <a:spcPts val="1220"/>
                        </a:lnSpc>
                      </a:pPr>
                      <a:r>
                        <a:rPr dirty="0" sz="1200" spc="130" i="1">
                          <a:latin typeface="Calibri"/>
                          <a:cs typeface="Calibri"/>
                        </a:rPr>
                        <a:t>L</a:t>
                      </a:r>
                      <a:r>
                        <a:rPr dirty="0" baseline="-13888" sz="1200" spc="195">
                          <a:latin typeface="Calibri"/>
                          <a:cs typeface="Calibri"/>
                        </a:rPr>
                        <a:t>4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220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3-</a:t>
                      </a:r>
                      <a:r>
                        <a:rPr dirty="0" sz="1200" spc="-50">
                          <a:latin typeface="Calibri"/>
                          <a:cs typeface="Calibri"/>
                        </a:rPr>
                        <a:t>4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1435">
                        <a:lnSpc>
                          <a:spcPts val="1220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0.01272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20"/>
                        </a:lnSpc>
                      </a:pPr>
                      <a:r>
                        <a:rPr dirty="0" sz="1200" spc="254">
                          <a:latin typeface="Calibri"/>
                          <a:cs typeface="Calibri"/>
                        </a:rPr>
                        <a:t>+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16510">
                        <a:lnSpc>
                          <a:spcPts val="1220"/>
                        </a:lnSpc>
                      </a:pPr>
                      <a:r>
                        <a:rPr dirty="0" sz="1200" spc="15">
                          <a:latin typeface="Calibri"/>
                          <a:cs typeface="Calibri"/>
                        </a:rPr>
                        <a:t>j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220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0.06360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20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0.06375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30" name="object 30" descr=""/>
          <p:cNvSpPr txBox="1"/>
          <p:nvPr/>
        </p:nvSpPr>
        <p:spPr>
          <a:xfrm>
            <a:off x="1150111" y="5883462"/>
            <a:ext cx="10985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Datos</a:t>
            </a:r>
            <a:r>
              <a:rPr dirty="0" u="sng" sz="1200" spc="1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de</a:t>
            </a:r>
            <a:r>
              <a:rPr dirty="0" u="sng" sz="1200" spc="1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barras</a:t>
            </a:r>
            <a:r>
              <a:rPr dirty="0" sz="1200" spc="-1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1" name="object 31" descr=""/>
          <p:cNvSpPr/>
          <p:nvPr/>
        </p:nvSpPr>
        <p:spPr>
          <a:xfrm>
            <a:off x="4648047" y="6830720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32" name="object 32" descr=""/>
          <p:cNvGraphicFramePr>
            <a:graphicFrameLocks noGrp="1"/>
          </p:cNvGraphicFramePr>
          <p:nvPr/>
        </p:nvGraphicFramePr>
        <p:xfrm>
          <a:off x="2045055" y="6327037"/>
          <a:ext cx="3987165" cy="11093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1970"/>
                <a:gridCol w="459740"/>
                <a:gridCol w="354964"/>
                <a:gridCol w="417194"/>
                <a:gridCol w="565784"/>
                <a:gridCol w="553719"/>
                <a:gridCol w="1031875"/>
              </a:tblGrid>
              <a:tr h="371475">
                <a:tc>
                  <a:txBody>
                    <a:bodyPr/>
                    <a:lstStyle/>
                    <a:p>
                      <a:pPr algn="ctr" marL="635">
                        <a:lnSpc>
                          <a:spcPts val="1270"/>
                        </a:lnSpc>
                      </a:pPr>
                      <a:r>
                        <a:rPr dirty="0" sz="1200" spc="40">
                          <a:latin typeface="Calibri"/>
                          <a:cs typeface="Calibri"/>
                        </a:rPr>
                        <a:t>Barra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128905">
                        <a:lnSpc>
                          <a:spcPts val="1270"/>
                        </a:lnSpc>
                        <a:tabLst>
                          <a:tab pos="526415" algn="l"/>
                        </a:tabLst>
                      </a:pPr>
                      <a:r>
                        <a:rPr dirty="0" sz="1200" spc="30" i="1">
                          <a:latin typeface="Calibri"/>
                          <a:cs typeface="Calibri"/>
                        </a:rPr>
                        <a:t>P</a:t>
                      </a:r>
                      <a:r>
                        <a:rPr dirty="0" baseline="-13888" sz="1200" spc="44" i="1">
                          <a:latin typeface="Calibri"/>
                          <a:cs typeface="Calibri"/>
                        </a:rPr>
                        <a:t>g</a:t>
                      </a:r>
                      <a:r>
                        <a:rPr dirty="0" baseline="-13888" sz="1200" i="1">
                          <a:latin typeface="Calibri"/>
                          <a:cs typeface="Calibri"/>
                        </a:rPr>
                        <a:t>	</a:t>
                      </a:r>
                      <a:r>
                        <a:rPr dirty="0" sz="1200" spc="25" i="1">
                          <a:latin typeface="Calibri"/>
                          <a:cs typeface="Calibri"/>
                        </a:rPr>
                        <a:t>Q</a:t>
                      </a:r>
                      <a:r>
                        <a:rPr dirty="0" baseline="-13888" sz="1200" spc="37" i="1">
                          <a:latin typeface="Calibri"/>
                          <a:cs typeface="Calibri"/>
                        </a:rPr>
                        <a:t>g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  <a:p>
                      <a:pPr marL="83185">
                        <a:lnSpc>
                          <a:spcPct val="100000"/>
                        </a:lnSpc>
                        <a:spcBef>
                          <a:spcPts val="10"/>
                        </a:spcBef>
                        <a:tabLst>
                          <a:tab pos="491490" algn="l"/>
                        </a:tabLst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p.u.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	</a:t>
                      </a:r>
                      <a:r>
                        <a:rPr dirty="0" sz="1200" spc="-20">
                          <a:latin typeface="Calibri"/>
                          <a:cs typeface="Calibri"/>
                        </a:rPr>
                        <a:t>p.u.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29539">
                        <a:lnSpc>
                          <a:spcPts val="1270"/>
                        </a:lnSpc>
                      </a:pPr>
                      <a:r>
                        <a:rPr dirty="0" sz="1200" spc="45" i="1">
                          <a:latin typeface="Calibri"/>
                          <a:cs typeface="Calibri"/>
                        </a:rPr>
                        <a:t>P</a:t>
                      </a:r>
                      <a:r>
                        <a:rPr dirty="0" baseline="-13888" sz="1200" spc="67" i="1">
                          <a:latin typeface="Calibri"/>
                          <a:cs typeface="Calibri"/>
                        </a:rPr>
                        <a:t>d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  <a:p>
                      <a:pPr marL="8509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p.u.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40" i="1">
                          <a:latin typeface="Calibri"/>
                          <a:cs typeface="Calibri"/>
                        </a:rPr>
                        <a:t>Q</a:t>
                      </a:r>
                      <a:r>
                        <a:rPr dirty="0" baseline="-13888" sz="1200" spc="60" i="1">
                          <a:latin typeface="Calibri"/>
                          <a:cs typeface="Calibri"/>
                        </a:rPr>
                        <a:t>d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p.u.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145">
                          <a:latin typeface="Calibri"/>
                          <a:cs typeface="Calibri"/>
                        </a:rPr>
                        <a:t>V</a:t>
                      </a:r>
                      <a:endParaRPr sz="1200">
                        <a:latin typeface="Calibri"/>
                        <a:cs typeface="Calibri"/>
                      </a:endParaRPr>
                    </a:p>
                    <a:p>
                      <a:pPr algn="ctr" marL="635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p.u.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270"/>
                        </a:lnSpc>
                      </a:pPr>
                      <a:r>
                        <a:rPr dirty="0" sz="1200" spc="70">
                          <a:latin typeface="Calibri"/>
                          <a:cs typeface="Calibri"/>
                        </a:rPr>
                        <a:t>Tipo</a:t>
                      </a:r>
                      <a:r>
                        <a:rPr dirty="0" sz="1200" spc="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200" spc="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20">
                          <a:latin typeface="Calibri"/>
                          <a:cs typeface="Calibri"/>
                        </a:rPr>
                        <a:t>nodo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256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 marR="37465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-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30810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-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7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0.50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0.3099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60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sz="1200" spc="-60" i="1">
                          <a:latin typeface="Calibri"/>
                          <a:cs typeface="Calibri"/>
                        </a:rPr>
                        <a:t>.</a:t>
                      </a:r>
                      <a:r>
                        <a:rPr dirty="0" sz="1200" spc="-60">
                          <a:latin typeface="Calibri"/>
                          <a:cs typeface="Calibri"/>
                        </a:rPr>
                        <a:t>0</a:t>
                      </a:r>
                      <a:r>
                        <a:rPr dirty="0" baseline="13888" sz="1200" spc="-89">
                          <a:latin typeface="Cambria"/>
                          <a:cs typeface="Cambria"/>
                        </a:rPr>
                        <a:t>∗</a:t>
                      </a:r>
                      <a:r>
                        <a:rPr dirty="0" baseline="13888" sz="1200" spc="405">
                          <a:latin typeface="Cambria"/>
                          <a:cs typeface="Cambria"/>
                        </a:rPr>
                        <a:t> </a:t>
                      </a:r>
                      <a:r>
                        <a:rPr dirty="0" sz="1200" spc="-35">
                          <a:latin typeface="Calibri"/>
                          <a:cs typeface="Calibri"/>
                        </a:rPr>
                        <a:t>0</a:t>
                      </a:r>
                      <a:r>
                        <a:rPr dirty="0" baseline="31250" sz="1200" spc="-52" i="1">
                          <a:latin typeface="Calibri"/>
                          <a:cs typeface="Calibri"/>
                        </a:rPr>
                        <a:t>o</a:t>
                      </a:r>
                      <a:endParaRPr baseline="31250"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70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Slack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165735"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algn="ctr" marR="37465">
                        <a:lnSpc>
                          <a:spcPts val="112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ts val="112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125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1.70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1.0535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125"/>
                        </a:lnSpc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-</a:t>
                      </a:r>
                      <a:r>
                        <a:rPr dirty="0" sz="1200" spc="1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0">
                          <a:latin typeface="Calibri"/>
                          <a:cs typeface="Calibri"/>
                        </a:rPr>
                        <a:t>-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ts val="1125"/>
                        </a:lnSpc>
                      </a:pPr>
                      <a:r>
                        <a:rPr dirty="0" sz="1200" spc="30">
                          <a:latin typeface="Calibri"/>
                          <a:cs typeface="Calibri"/>
                        </a:rPr>
                        <a:t>Carga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82245">
                <a:tc>
                  <a:txBody>
                    <a:bodyPr/>
                    <a:lstStyle/>
                    <a:p>
                      <a:pPr algn="ctr">
                        <a:lnSpc>
                          <a:spcPts val="126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3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algn="ctr" marR="37465">
                        <a:lnSpc>
                          <a:spcPts val="126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ts val="126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6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2.00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0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1.2394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260"/>
                        </a:lnSpc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-</a:t>
                      </a:r>
                      <a:r>
                        <a:rPr dirty="0" sz="1200" spc="1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0">
                          <a:latin typeface="Calibri"/>
                          <a:cs typeface="Calibri"/>
                        </a:rPr>
                        <a:t>-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ts val="1260"/>
                        </a:lnSpc>
                      </a:pPr>
                      <a:r>
                        <a:rPr dirty="0" sz="1200" spc="30">
                          <a:latin typeface="Calibri"/>
                          <a:cs typeface="Calibri"/>
                        </a:rPr>
                        <a:t>Carga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126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4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34925">
                        <a:lnSpc>
                          <a:spcPts val="126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3.18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1445">
                        <a:lnSpc>
                          <a:spcPts val="126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-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6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0.80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60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0.4958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ts val="1260"/>
                        </a:lnSpc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1.02</a:t>
                      </a:r>
                      <a:r>
                        <a:rPr dirty="0" sz="1200" spc="5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60">
                          <a:latin typeface="Calibri"/>
                          <a:cs typeface="Calibri"/>
                        </a:rPr>
                        <a:t>-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60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Generador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8" name="object 4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0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100</a:t>
            </a:fld>
          </a:p>
        </p:txBody>
      </p:sp>
      <p:sp>
        <p:nvSpPr>
          <p:cNvPr id="33" name="object 33" descr=""/>
          <p:cNvSpPr txBox="1"/>
          <p:nvPr/>
        </p:nvSpPr>
        <p:spPr>
          <a:xfrm>
            <a:off x="1150106" y="7639111"/>
            <a:ext cx="1898650" cy="588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Resultados</a:t>
            </a:r>
            <a:r>
              <a:rPr dirty="0" sz="1200" spc="-1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95"/>
              </a:spcBef>
            </a:pP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80" b="1">
                <a:latin typeface="Calibri"/>
                <a:cs typeface="Calibri"/>
              </a:rPr>
              <a:t>Inicio</a:t>
            </a:r>
            <a:r>
              <a:rPr dirty="0" sz="1200" spc="200" b="1">
                <a:latin typeface="Calibri"/>
                <a:cs typeface="Calibri"/>
              </a:rPr>
              <a:t> </a:t>
            </a:r>
            <a:r>
              <a:rPr dirty="0" sz="1200" spc="50" b="1">
                <a:latin typeface="Calibri"/>
                <a:cs typeface="Calibri"/>
              </a:rPr>
              <a:t>del</a:t>
            </a:r>
            <a:r>
              <a:rPr dirty="0" sz="1200" spc="195" b="1">
                <a:latin typeface="Calibri"/>
                <a:cs typeface="Calibri"/>
              </a:rPr>
              <a:t> </a:t>
            </a:r>
            <a:r>
              <a:rPr dirty="0" sz="1200" spc="85" b="1">
                <a:latin typeface="Calibri"/>
                <a:cs typeface="Calibri"/>
              </a:rPr>
              <a:t>Subproblema</a:t>
            </a:r>
            <a:r>
              <a:rPr dirty="0" sz="1200" spc="225" b="1">
                <a:latin typeface="Calibri"/>
                <a:cs typeface="Calibri"/>
              </a:rPr>
              <a:t> </a:t>
            </a:r>
            <a:r>
              <a:rPr dirty="0" sz="1200" spc="5" b="1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014475" y="8782429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 i="1">
                <a:latin typeface="Calibri"/>
                <a:cs typeface="Calibri"/>
              </a:rPr>
              <a:t>bus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927598" y="8708973"/>
            <a:ext cx="5594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819"/>
              </a:lnSpc>
              <a:spcBef>
                <a:spcPts val="95"/>
              </a:spcBef>
              <a:tabLst>
                <a:tab pos="304800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45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  <a:p>
            <a:pPr algn="r" marR="5080">
              <a:lnSpc>
                <a:spcPts val="580"/>
              </a:lnSpc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351788" y="8360885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97222" sz="1500" spc="-37">
                <a:latin typeface="Cambria"/>
                <a:cs typeface="Cambria"/>
              </a:rPr>
              <a:t>⎢</a:t>
            </a:r>
            <a:r>
              <a:rPr dirty="0" sz="1000" spc="-25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524974" y="8433114"/>
            <a:ext cx="265811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70485">
              <a:lnSpc>
                <a:spcPct val="100000"/>
              </a:lnSpc>
              <a:spcBef>
                <a:spcPts val="95"/>
              </a:spcBef>
              <a:tabLst>
                <a:tab pos="1391285" algn="l"/>
              </a:tabLst>
            </a:pPr>
            <a:r>
              <a:rPr dirty="0" sz="1200" spc="-20">
                <a:latin typeface="Calibri"/>
                <a:cs typeface="Calibri"/>
              </a:rPr>
              <a:t>8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9852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44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8360</a:t>
            </a:r>
            <a:r>
              <a:rPr dirty="0" sz="1200" spc="-10" i="1">
                <a:latin typeface="Calibri"/>
                <a:cs typeface="Calibri"/>
              </a:rPr>
              <a:t>i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>
                <a:latin typeface="Calibri"/>
                <a:cs typeface="Calibri"/>
              </a:rPr>
              <a:t>3</a:t>
            </a:r>
            <a:r>
              <a:rPr dirty="0" sz="1200" spc="-25" i="1">
                <a:latin typeface="Calibri"/>
                <a:cs typeface="Calibri"/>
              </a:rPr>
              <a:t>.</a:t>
            </a:r>
            <a:r>
              <a:rPr dirty="0" sz="1200" spc="-25">
                <a:latin typeface="Calibri"/>
                <a:cs typeface="Calibri"/>
              </a:rPr>
              <a:t>8156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19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0781</a:t>
            </a:r>
            <a:r>
              <a:rPr dirty="0" sz="1200" spc="-10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tabLst>
                <a:tab pos="1449705" algn="l"/>
              </a:tabLst>
            </a:pP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3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8156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19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0781</a:t>
            </a:r>
            <a:r>
              <a:rPr dirty="0" sz="1200" spc="-10" i="1">
                <a:latin typeface="Calibri"/>
                <a:cs typeface="Calibri"/>
              </a:rPr>
              <a:t>i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0">
                <a:latin typeface="Calibri"/>
                <a:cs typeface="Calibri"/>
              </a:rPr>
              <a:t>8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9852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44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8360</a:t>
            </a:r>
            <a:r>
              <a:rPr dirty="0" sz="1200" spc="-10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377188" y="8800394"/>
            <a:ext cx="14281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2777" sz="1500" spc="465">
                <a:latin typeface="Cambria"/>
                <a:cs typeface="Cambria"/>
              </a:rPr>
              <a:t>⎣</a:t>
            </a:r>
            <a:r>
              <a:rPr dirty="0" baseline="2777" sz="1500" spc="397">
                <a:latin typeface="Cambria"/>
                <a:cs typeface="Cambria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5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1696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10">
                <a:latin typeface="Calibri"/>
                <a:cs typeface="Calibri"/>
              </a:rPr>
              <a:t> 25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8478</a:t>
            </a:r>
            <a:r>
              <a:rPr dirty="0" sz="1200" spc="-10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283394" y="8433114"/>
            <a:ext cx="12788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>
                <a:latin typeface="Calibri"/>
                <a:cs typeface="Calibri"/>
              </a:rPr>
              <a:t>5</a:t>
            </a:r>
            <a:r>
              <a:rPr dirty="0" sz="1200" spc="-25" i="1">
                <a:latin typeface="Calibri"/>
                <a:cs typeface="Calibri"/>
              </a:rPr>
              <a:t>.</a:t>
            </a:r>
            <a:r>
              <a:rPr dirty="0" sz="1200" spc="-25">
                <a:latin typeface="Calibri"/>
                <a:cs typeface="Calibri"/>
              </a:rPr>
              <a:t>1696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25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8478</a:t>
            </a:r>
            <a:r>
              <a:rPr dirty="0" sz="1200" spc="-10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6250851" y="8433114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283364" y="8615995"/>
            <a:ext cx="1278890" cy="5753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0"/>
              </a:spcBef>
            </a:pPr>
            <a:r>
              <a:rPr dirty="0" sz="1200" spc="-20">
                <a:latin typeface="Calibri"/>
                <a:cs typeface="Calibri"/>
              </a:rPr>
              <a:t>8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1933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40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8638</a:t>
            </a:r>
            <a:r>
              <a:rPr dirty="0" sz="1200" spc="-10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>
                <a:latin typeface="Calibri"/>
                <a:cs typeface="Calibri"/>
              </a:rPr>
              <a:t>3</a:t>
            </a:r>
            <a:r>
              <a:rPr dirty="0" sz="1200" spc="-25" i="1">
                <a:latin typeface="Calibri"/>
                <a:cs typeface="Calibri"/>
              </a:rPr>
              <a:t>.</a:t>
            </a:r>
            <a:r>
              <a:rPr dirty="0" sz="1200" spc="-25">
                <a:latin typeface="Calibri"/>
                <a:cs typeface="Calibri"/>
              </a:rPr>
              <a:t>0237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15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1185</a:t>
            </a:r>
            <a:r>
              <a:rPr dirty="0" sz="1200" spc="-10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5661064" y="8615995"/>
            <a:ext cx="12801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5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1696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25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8478</a:t>
            </a:r>
            <a:r>
              <a:rPr dirty="0" sz="1200" spc="-10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114746" y="8983274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904176" y="8800394"/>
            <a:ext cx="127889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>
                <a:latin typeface="Calibri"/>
                <a:cs typeface="Calibri"/>
              </a:rPr>
              <a:t>5</a:t>
            </a:r>
            <a:r>
              <a:rPr dirty="0" sz="1200" spc="-25" i="1">
                <a:latin typeface="Calibri"/>
                <a:cs typeface="Calibri"/>
              </a:rPr>
              <a:t>.</a:t>
            </a:r>
            <a:r>
              <a:rPr dirty="0" sz="1200" spc="-25">
                <a:latin typeface="Calibri"/>
                <a:cs typeface="Calibri"/>
              </a:rPr>
              <a:t>1696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25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8478</a:t>
            </a:r>
            <a:r>
              <a:rPr dirty="0" sz="1200" spc="-10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6950964" y="8360885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⎤</a:t>
            </a:r>
            <a:r>
              <a:rPr dirty="0" baseline="-97222" sz="1500" spc="-37">
                <a:latin typeface="Cambria"/>
                <a:cs typeface="Cambria"/>
              </a:rPr>
              <a:t>⎥</a:t>
            </a:r>
            <a:endParaRPr baseline="-97222" sz="1500">
              <a:latin typeface="Cambria"/>
              <a:cs typeface="Cambria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6976364" y="8734273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5661064" y="8800394"/>
            <a:ext cx="1425575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3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0237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15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1185</a:t>
            </a:r>
            <a:r>
              <a:rPr dirty="0" sz="1200" i="1">
                <a:latin typeface="Calibri"/>
                <a:cs typeface="Calibri"/>
              </a:rPr>
              <a:t>i</a:t>
            </a:r>
            <a:r>
              <a:rPr dirty="0" sz="1200" spc="175" i="1">
                <a:latin typeface="Calibri"/>
                <a:cs typeface="Calibri"/>
              </a:rPr>
              <a:t> </a:t>
            </a:r>
            <a:r>
              <a:rPr dirty="0" baseline="2777" sz="1500" spc="390">
                <a:latin typeface="Cambria"/>
                <a:cs typeface="Cambria"/>
              </a:rPr>
              <a:t>⎦</a:t>
            </a:r>
            <a:endParaRPr baseline="2777" sz="1500">
              <a:latin typeface="Cambria"/>
              <a:cs typeface="Cambria"/>
            </a:endParaRPr>
          </a:p>
          <a:p>
            <a:pPr marL="70485">
              <a:lnSpc>
                <a:spcPct val="100000"/>
              </a:lnSpc>
            </a:pPr>
            <a:r>
              <a:rPr dirty="0" sz="1200" spc="-20">
                <a:latin typeface="Calibri"/>
                <a:cs typeface="Calibri"/>
              </a:rPr>
              <a:t>8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1933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40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8638</a:t>
            </a:r>
            <a:r>
              <a:rPr dirty="0" sz="1200" spc="-10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object 4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104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1099311" y="751464"/>
            <a:ext cx="3696335" cy="1737360"/>
          </a:xfrm>
          <a:prstGeom prst="rect">
            <a:avLst/>
          </a:prstGeom>
        </p:spPr>
        <p:txBody>
          <a:bodyPr wrap="square" lIns="0" tIns="104139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819"/>
              </a:spcBef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Condiciones</a:t>
            </a:r>
            <a:r>
              <a:rPr dirty="0" u="sng" sz="1200" spc="18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iniciales</a:t>
            </a:r>
            <a:r>
              <a:rPr dirty="0" sz="1200">
                <a:latin typeface="Calibri"/>
                <a:cs typeface="Calibri"/>
              </a:rPr>
              <a:t>: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40">
                <a:latin typeface="Calibri"/>
                <a:cs typeface="Calibri"/>
              </a:rPr>
              <a:t>nc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´gnitas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1.0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  <a:p>
            <a:pPr marL="150368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Calibri"/>
                <a:cs typeface="Calibri"/>
              </a:rPr>
              <a:t>Angulos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in</a:t>
            </a:r>
            <a:r>
              <a:rPr dirty="0" sz="1200" spc="40">
                <a:latin typeface="Calibri"/>
                <a:cs typeface="Calibri"/>
              </a:rPr>
              <a:t>c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´gnitas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0</a:t>
            </a:r>
            <a:r>
              <a:rPr dirty="0" baseline="31250" sz="1200" spc="-37" i="1">
                <a:latin typeface="Calibri"/>
                <a:cs typeface="Calibri"/>
              </a:rPr>
              <a:t>o</a:t>
            </a:r>
            <a:endParaRPr baseline="31250" sz="12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spcBef>
                <a:spcPts val="705"/>
              </a:spcBef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Primera</a:t>
            </a:r>
            <a:r>
              <a:rPr dirty="0" u="sng" sz="1200" spc="33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5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</a:t>
            </a:r>
            <a:r>
              <a:rPr dirty="0" u="sng" sz="1200" spc="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teraci</a:t>
            </a:r>
            <a:r>
              <a:rPr dirty="0" u="sng" sz="1200" spc="-59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o</a:t>
            </a:r>
            <a:r>
              <a:rPr dirty="0" u="sng" sz="1200" spc="5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´n</a:t>
            </a:r>
            <a:endParaRPr sz="1200">
              <a:latin typeface="Calibri"/>
              <a:cs typeface="Calibri"/>
            </a:endParaRPr>
          </a:p>
          <a:p>
            <a:pPr marL="63500" marR="43180" indent="115570">
              <a:lnSpc>
                <a:spcPct val="241699"/>
              </a:lnSpc>
              <a:spcBef>
                <a:spcPts val="50"/>
              </a:spcBef>
              <a:tabLst>
                <a:tab pos="1560195" algn="l"/>
              </a:tabLst>
            </a:pPr>
            <a:r>
              <a:rPr dirty="0" sz="1200">
                <a:latin typeface="Calibri"/>
                <a:cs typeface="Calibri"/>
              </a:rPr>
              <a:t>Errores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 spc="125">
                <a:latin typeface="Calibri"/>
                <a:cs typeface="Calibri"/>
              </a:rPr>
              <a:t>[Δ</a:t>
            </a: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-105" i="1">
                <a:latin typeface="Calibri"/>
                <a:cs typeface="Calibri"/>
              </a:rPr>
              <a:t> </a:t>
            </a:r>
            <a:r>
              <a:rPr dirty="0" sz="1200" spc="110">
                <a:latin typeface="Lucida Sans Unicode"/>
                <a:cs typeface="Lucida Sans Unicode"/>
              </a:rPr>
              <a:t>|</a:t>
            </a:r>
            <a:r>
              <a:rPr dirty="0" sz="1200" spc="110">
                <a:latin typeface="Calibri"/>
                <a:cs typeface="Calibri"/>
              </a:rPr>
              <a:t>Δ</a:t>
            </a:r>
            <a:r>
              <a:rPr dirty="0" sz="1200" spc="110" i="1">
                <a:latin typeface="Calibri"/>
                <a:cs typeface="Calibri"/>
              </a:rPr>
              <a:t>Q</a:t>
            </a:r>
            <a:r>
              <a:rPr dirty="0" sz="1200" spc="110">
                <a:latin typeface="Calibri"/>
                <a:cs typeface="Calibri"/>
              </a:rPr>
              <a:t>]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16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baseline="63888" sz="1500">
                <a:latin typeface="Cambria"/>
                <a:cs typeface="Cambria"/>
              </a:rPr>
              <a:t>h</a:t>
            </a:r>
            <a:r>
              <a:rPr dirty="0" baseline="63888" sz="1500" spc="390">
                <a:latin typeface="Cambria"/>
                <a:cs typeface="Cambria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5966</a:t>
            </a:r>
            <a:r>
              <a:rPr dirty="0" sz="1200" spc="215">
                <a:latin typeface="Calibri"/>
                <a:cs typeface="Calibri"/>
              </a:rPr>
              <a:t>  </a:t>
            </a:r>
            <a:r>
              <a:rPr dirty="0" sz="1200" spc="-10">
                <a:latin typeface="Lucida Sans Unicode"/>
                <a:cs typeface="Lucida Sans Unicode"/>
              </a:rPr>
              <a:t>−</a:t>
            </a:r>
            <a:r>
              <a:rPr dirty="0" sz="1200" spc="-10">
                <a:latin typeface="Calibri"/>
                <a:cs typeface="Calibri"/>
              </a:rPr>
              <a:t>1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9395 </a:t>
            </a:r>
            <a:r>
              <a:rPr dirty="0" sz="1200">
                <a:latin typeface="Calibri"/>
                <a:cs typeface="Calibri"/>
              </a:rPr>
              <a:t>Cumple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tolerancia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?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0">
                <a:latin typeface="Calibri"/>
                <a:cs typeface="Calibri"/>
              </a:rPr>
              <a:t>[NO]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4831332" y="1837242"/>
            <a:ext cx="19284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2129</a:t>
            </a:r>
            <a:r>
              <a:rPr dirty="0" sz="1200" spc="130">
                <a:latin typeface="Calibri"/>
                <a:cs typeface="Calibri"/>
              </a:rPr>
              <a:t> 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4465</a:t>
            </a:r>
            <a:r>
              <a:rPr dirty="0" sz="1200" spc="135">
                <a:latin typeface="Calibri"/>
                <a:cs typeface="Calibri"/>
              </a:rPr>
              <a:t> 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8345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baseline="63888" sz="1500" spc="209">
                <a:latin typeface="Cambria"/>
                <a:cs typeface="Cambria"/>
              </a:rPr>
              <a:t>i</a:t>
            </a:r>
            <a:endParaRPr baseline="63888" sz="1500">
              <a:latin typeface="Cambria"/>
              <a:cs typeface="Cambri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717049" y="3067105"/>
            <a:ext cx="8451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Jacobiano</a:t>
            </a:r>
            <a:r>
              <a:rPr dirty="0" sz="1200" spc="380" i="1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552700" y="2603211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⎡</a:t>
            </a:r>
            <a:r>
              <a:rPr dirty="0" baseline="-97222" sz="1500" spc="-37">
                <a:latin typeface="Cambria"/>
                <a:cs typeface="Cambria"/>
              </a:rPr>
              <a:t>⎢</a:t>
            </a:r>
            <a:endParaRPr baseline="-97222" sz="1500">
              <a:latin typeface="Cambria"/>
              <a:cs typeface="Cambri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578100" y="313049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578100" y="3206685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578100" y="328745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725952" y="2698302"/>
            <a:ext cx="632460" cy="758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127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45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4429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0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1200" spc="-10">
                <a:latin typeface="Lucida Sans Unicode"/>
                <a:cs typeface="Lucida Sans Unicode"/>
              </a:rPr>
              <a:t>−</a:t>
            </a:r>
            <a:r>
              <a:rPr dirty="0" sz="1200" spc="-10">
                <a:latin typeface="Calibri"/>
                <a:cs typeface="Calibri"/>
              </a:rPr>
              <a:t>26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3648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1200" spc="-10">
                <a:latin typeface="Lucida Sans Unicode"/>
                <a:cs typeface="Lucida Sans Unicode"/>
              </a:rPr>
              <a:t>−</a:t>
            </a:r>
            <a:r>
              <a:rPr dirty="0" sz="1200" spc="-10">
                <a:latin typeface="Calibri"/>
                <a:cs typeface="Calibri"/>
              </a:rPr>
              <a:t>9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0886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516977" y="2698302"/>
            <a:ext cx="1903730" cy="3924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18440">
              <a:lnSpc>
                <a:spcPct val="100000"/>
              </a:lnSpc>
              <a:spcBef>
                <a:spcPts val="95"/>
              </a:spcBef>
              <a:tabLst>
                <a:tab pos="684530" algn="l"/>
                <a:tab pos="1475740" algn="l"/>
              </a:tabLst>
            </a:pP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Lucida Sans Unicode"/>
                <a:cs typeface="Lucida Sans Unicode"/>
              </a:rPr>
              <a:t>−</a:t>
            </a:r>
            <a:r>
              <a:rPr dirty="0" sz="1200" spc="-10">
                <a:latin typeface="Calibri"/>
                <a:cs typeface="Calibri"/>
              </a:rPr>
              <a:t>26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3648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8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8818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  <a:tabLst>
                <a:tab pos="684530" algn="l"/>
                <a:tab pos="1646555" algn="l"/>
              </a:tabLst>
            </a:pPr>
            <a:r>
              <a:rPr dirty="0" sz="1200" spc="-10">
                <a:latin typeface="Calibri"/>
                <a:cs typeface="Calibri"/>
              </a:rPr>
              <a:t>41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2687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Lucida Sans Unicode"/>
                <a:cs typeface="Lucida Sans Unicode"/>
              </a:rPr>
              <a:t>−</a:t>
            </a:r>
            <a:r>
              <a:rPr dirty="0" sz="1200" spc="-10">
                <a:latin typeface="Calibri"/>
                <a:cs typeface="Calibri"/>
              </a:rPr>
              <a:t>15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4209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578873" y="2698302"/>
            <a:ext cx="558165" cy="5753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algn="ctr" marL="1270">
              <a:lnSpc>
                <a:spcPct val="100000"/>
              </a:lnSpc>
              <a:spcBef>
                <a:spcPts val="10"/>
              </a:spcBef>
            </a:pPr>
            <a:r>
              <a:rPr dirty="0" sz="1200" spc="-10">
                <a:latin typeface="Calibri"/>
                <a:cs typeface="Calibri"/>
              </a:rPr>
              <a:t>8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1328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1200" spc="-10">
                <a:latin typeface="Lucida Sans Unicode"/>
                <a:cs typeface="Lucida Sans Unicode"/>
              </a:rPr>
              <a:t>−</a:t>
            </a:r>
            <a:r>
              <a:rPr dirty="0" sz="1200" spc="-10">
                <a:latin typeface="Calibri"/>
                <a:cs typeface="Calibri"/>
              </a:rPr>
              <a:t>3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0842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457474" y="3065581"/>
            <a:ext cx="6324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15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4209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495568" y="3248462"/>
            <a:ext cx="558165" cy="3924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0"/>
              </a:spcBef>
            </a:pPr>
            <a:r>
              <a:rPr dirty="0" sz="1200" spc="-10">
                <a:latin typeface="Lucida Sans Unicode"/>
                <a:cs typeface="Lucida Sans Unicode"/>
              </a:rPr>
              <a:t>−</a:t>
            </a:r>
            <a:r>
              <a:rPr dirty="0" sz="1200" spc="-10">
                <a:latin typeface="Calibri"/>
                <a:cs typeface="Calibri"/>
              </a:rPr>
              <a:t>8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2537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248711" y="3065581"/>
            <a:ext cx="1231265" cy="5753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85800" algn="l"/>
              </a:tabLst>
            </a:pPr>
            <a:r>
              <a:rPr dirty="0" sz="1200" spc="-10">
                <a:latin typeface="Calibri"/>
                <a:cs typeface="Calibri"/>
              </a:rPr>
              <a:t>41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7857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Lucida Sans Unicode"/>
                <a:cs typeface="Lucida Sans Unicode"/>
              </a:rPr>
              <a:t>−</a:t>
            </a:r>
            <a:r>
              <a:rPr dirty="0" sz="1200" spc="-10">
                <a:latin typeface="Calibri"/>
                <a:cs typeface="Calibri"/>
              </a:rPr>
              <a:t>5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2730</a:t>
            </a:r>
            <a:endParaRPr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tabLst>
                <a:tab pos="707390" algn="l"/>
              </a:tabLst>
            </a:pPr>
            <a:r>
              <a:rPr dirty="0" sz="1200" spc="-10">
                <a:latin typeface="Calibri"/>
                <a:cs typeface="Calibri"/>
              </a:rPr>
              <a:t>5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2730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44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2290</a:t>
            </a:r>
            <a:endParaRPr sz="1200">
              <a:latin typeface="Calibri"/>
              <a:cs typeface="Calibri"/>
            </a:endParaRPr>
          </a:p>
          <a:p>
            <a:pPr marL="50165">
              <a:lnSpc>
                <a:spcPct val="100000"/>
              </a:lnSpc>
              <a:spcBef>
                <a:spcPts val="10"/>
              </a:spcBef>
              <a:tabLst>
                <a:tab pos="914400" algn="l"/>
              </a:tabLst>
            </a:pPr>
            <a:r>
              <a:rPr dirty="0" sz="1200" spc="-10">
                <a:latin typeface="Calibri"/>
                <a:cs typeface="Calibri"/>
              </a:rPr>
              <a:t>3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0842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807743" y="3248462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991125" y="3432861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602057" y="3432861"/>
            <a:ext cx="51498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Calibri"/>
                <a:cs typeface="Calibri"/>
              </a:rPr>
              <a:t>40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4590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6147815" y="2603211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⎤</a:t>
            </a:r>
            <a:r>
              <a:rPr dirty="0" baseline="-97222" sz="1500" spc="-37">
                <a:latin typeface="Cambria"/>
                <a:cs typeface="Cambria"/>
              </a:rPr>
              <a:t>⎥</a:t>
            </a:r>
            <a:endParaRPr baseline="-97222" sz="1500">
              <a:latin typeface="Cambria"/>
              <a:cs typeface="Cambria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6173215" y="313049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6147815" y="3206685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⎥</a:t>
            </a:r>
            <a:r>
              <a:rPr dirty="0" baseline="-36111" sz="1500" spc="-37">
                <a:latin typeface="Cambria"/>
                <a:cs typeface="Cambria"/>
              </a:rPr>
              <a:t>⎦</a:t>
            </a:r>
            <a:endParaRPr baseline="-36111" sz="1500">
              <a:latin typeface="Cambria"/>
              <a:cs typeface="Cambria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150111" y="3844351"/>
            <a:ext cx="38614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Resolviendo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Δ</a:t>
            </a:r>
            <a:r>
              <a:rPr dirty="0" sz="1200" spc="90" i="1">
                <a:latin typeface="Calibri"/>
                <a:cs typeface="Calibri"/>
              </a:rPr>
              <a:t>δ</a:t>
            </a:r>
            <a:r>
              <a:rPr dirty="0" sz="1200" spc="175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145">
                <a:latin typeface="Calibri"/>
                <a:cs typeface="Calibri"/>
              </a:rPr>
              <a:t>Δ</a:t>
            </a:r>
            <a:r>
              <a:rPr dirty="0" sz="1200" spc="145" i="1">
                <a:latin typeface="Calibri"/>
                <a:cs typeface="Calibri"/>
              </a:rPr>
              <a:t>V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,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recalculando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δ</a:t>
            </a:r>
            <a:r>
              <a:rPr dirty="0" sz="1200" spc="175" i="1">
                <a:latin typeface="Calibri"/>
                <a:cs typeface="Calibri"/>
              </a:rPr>
              <a:t> </a:t>
            </a:r>
            <a:r>
              <a:rPr dirty="0" sz="1200" spc="240">
                <a:latin typeface="Calibri"/>
                <a:cs typeface="Calibri"/>
              </a:rPr>
              <a:t>y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155">
                <a:latin typeface="Calibri"/>
                <a:cs typeface="Calibri"/>
              </a:rPr>
              <a:t>V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tenemos: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22" name="object 22" descr=""/>
          <p:cNvGraphicFramePr>
            <a:graphicFrameLocks noGrp="1"/>
          </p:cNvGraphicFramePr>
          <p:nvPr/>
        </p:nvGraphicFramePr>
        <p:xfrm>
          <a:off x="1131035" y="4304964"/>
          <a:ext cx="4601210" cy="9309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17295"/>
                <a:gridCol w="1483995"/>
                <a:gridCol w="657860"/>
                <a:gridCol w="657860"/>
                <a:gridCol w="508635"/>
              </a:tblGrid>
              <a:tr h="172720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94310">
                        <a:lnSpc>
                          <a:spcPts val="1135"/>
                        </a:lnSpc>
                      </a:pPr>
                      <a:r>
                        <a:rPr dirty="0" sz="1200" spc="-25" i="1">
                          <a:latin typeface="Calibri"/>
                          <a:cs typeface="Calibri"/>
                        </a:rPr>
                        <a:t>V</a:t>
                      </a:r>
                      <a:r>
                        <a:rPr dirty="0" baseline="-13888" sz="1200" spc="-37">
                          <a:latin typeface="Calibri"/>
                          <a:cs typeface="Calibri"/>
                        </a:rPr>
                        <a:t>1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</a:pPr>
                      <a:r>
                        <a:rPr dirty="0" sz="1200" spc="-25" i="1">
                          <a:latin typeface="Calibri"/>
                          <a:cs typeface="Calibri"/>
                        </a:rPr>
                        <a:t>V</a:t>
                      </a:r>
                      <a:r>
                        <a:rPr dirty="0" baseline="-13888" sz="1200" spc="-37">
                          <a:latin typeface="Calibri"/>
                          <a:cs typeface="Calibri"/>
                        </a:rPr>
                        <a:t>2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</a:pPr>
                      <a:r>
                        <a:rPr dirty="0" sz="1200" spc="-25" i="1">
                          <a:latin typeface="Calibri"/>
                          <a:cs typeface="Calibri"/>
                        </a:rPr>
                        <a:t>V</a:t>
                      </a:r>
                      <a:r>
                        <a:rPr dirty="0" baseline="-13888" sz="1200" spc="-37">
                          <a:latin typeface="Calibri"/>
                          <a:cs typeface="Calibri"/>
                        </a:rPr>
                        <a:t>3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24130">
                        <a:lnSpc>
                          <a:spcPts val="1135"/>
                        </a:lnSpc>
                      </a:pPr>
                      <a:r>
                        <a:rPr dirty="0" sz="1200" spc="-25" i="1">
                          <a:latin typeface="Calibri"/>
                          <a:cs typeface="Calibri"/>
                        </a:rPr>
                        <a:t>V</a:t>
                      </a:r>
                      <a:r>
                        <a:rPr dirty="0" baseline="-13888" sz="1200" spc="-37">
                          <a:latin typeface="Calibri"/>
                          <a:cs typeface="Calibri"/>
                        </a:rPr>
                        <a:t>4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</a:tr>
              <a:tr h="16954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73050">
                        <a:lnSpc>
                          <a:spcPts val="1225"/>
                        </a:lnSpc>
                        <a:tabLst>
                          <a:tab pos="763270" algn="l"/>
                        </a:tabLst>
                      </a:pPr>
                      <a:r>
                        <a:rPr dirty="0" sz="1200" spc="-50" i="1">
                          <a:latin typeface="Calibri"/>
                          <a:cs typeface="Calibri"/>
                        </a:rPr>
                        <a:t>V</a:t>
                      </a:r>
                      <a:r>
                        <a:rPr dirty="0" sz="1200" i="1">
                          <a:latin typeface="Calibri"/>
                          <a:cs typeface="Calibri"/>
                        </a:rPr>
                        <a:t>	</a:t>
                      </a:r>
                      <a:r>
                        <a:rPr dirty="0" sz="1200" spc="305">
                          <a:latin typeface="Calibri"/>
                          <a:cs typeface="Calibri"/>
                        </a:rPr>
                        <a:t>=</a:t>
                      </a:r>
                      <a:r>
                        <a:rPr dirty="0" sz="1200" spc="229">
                          <a:latin typeface="Calibri"/>
                          <a:cs typeface="Calibri"/>
                        </a:rPr>
                        <a:t>  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sz="1200" spc="-10" i="1">
                          <a:latin typeface="Calibri"/>
                          <a:cs typeface="Calibri"/>
                        </a:rPr>
                        <a:t>.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0000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25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0</a:t>
                      </a:r>
                      <a:r>
                        <a:rPr dirty="0" sz="1200" spc="-10" i="1">
                          <a:latin typeface="Calibri"/>
                          <a:cs typeface="Calibri"/>
                        </a:rPr>
                        <a:t>.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9834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225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0</a:t>
                      </a:r>
                      <a:r>
                        <a:rPr dirty="0" sz="1200" spc="-10" i="1">
                          <a:latin typeface="Calibri"/>
                          <a:cs typeface="Calibri"/>
                        </a:rPr>
                        <a:t>.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9710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0480">
                        <a:lnSpc>
                          <a:spcPts val="1225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sz="1200" spc="-10" i="1">
                          <a:latin typeface="Calibri"/>
                          <a:cs typeface="Calibri"/>
                        </a:rPr>
                        <a:t>.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0200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</a:tr>
              <a:tr h="36004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9209">
                        <a:lnSpc>
                          <a:spcPts val="1325"/>
                        </a:lnSpc>
                        <a:tabLst>
                          <a:tab pos="763270" algn="l"/>
                          <a:tab pos="1175385" algn="l"/>
                        </a:tabLst>
                      </a:pPr>
                      <a:r>
                        <a:rPr dirty="0" sz="1200" spc="40" i="1">
                          <a:latin typeface="Calibri"/>
                          <a:cs typeface="Calibri"/>
                        </a:rPr>
                        <a:t>Angulos</a:t>
                      </a:r>
                      <a:r>
                        <a:rPr dirty="0" baseline="31250" sz="1200" spc="60" i="1">
                          <a:latin typeface="Calibri"/>
                          <a:cs typeface="Calibri"/>
                        </a:rPr>
                        <a:t>o</a:t>
                      </a:r>
                      <a:r>
                        <a:rPr dirty="0" baseline="31250" sz="1200" i="1">
                          <a:latin typeface="Calibri"/>
                          <a:cs typeface="Calibri"/>
                        </a:rPr>
                        <a:t>	</a:t>
                      </a:r>
                      <a:r>
                        <a:rPr dirty="0" sz="1200" spc="245">
                          <a:latin typeface="Calibri"/>
                          <a:cs typeface="Calibri"/>
                        </a:rPr>
                        <a:t>=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	</a:t>
                      </a:r>
                      <a:r>
                        <a:rPr dirty="0" sz="1200" spc="-50">
                          <a:latin typeface="Calibri"/>
                          <a:cs typeface="Calibri"/>
                        </a:rPr>
                        <a:t>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25"/>
                        </a:lnSpc>
                      </a:pPr>
                      <a:r>
                        <a:rPr dirty="0" sz="1200" spc="-10">
                          <a:latin typeface="Lucida Sans Unicode"/>
                          <a:cs typeface="Lucida Sans Unicode"/>
                        </a:rPr>
                        <a:t>−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0</a:t>
                      </a:r>
                      <a:r>
                        <a:rPr dirty="0" sz="1200" spc="-10" i="1">
                          <a:latin typeface="Calibri"/>
                          <a:cs typeface="Calibri"/>
                        </a:rPr>
                        <a:t>.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9309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25"/>
                        </a:lnSpc>
                      </a:pPr>
                      <a:r>
                        <a:rPr dirty="0" sz="1200" spc="-10">
                          <a:latin typeface="Lucida Sans Unicode"/>
                          <a:cs typeface="Lucida Sans Unicode"/>
                        </a:rPr>
                        <a:t>−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sz="1200" spc="-10" i="1">
                          <a:latin typeface="Calibri"/>
                          <a:cs typeface="Calibri"/>
                        </a:rPr>
                        <a:t>.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7879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0480">
                        <a:lnSpc>
                          <a:spcPts val="1325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sz="1200" spc="-10" i="1">
                          <a:latin typeface="Calibri"/>
                          <a:cs typeface="Calibri"/>
                        </a:rPr>
                        <a:t>.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5438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</a:tr>
              <a:tr h="228600">
                <a:tc>
                  <a:txBody>
                    <a:bodyPr/>
                    <a:lstStyle/>
                    <a:p>
                      <a:pPr marL="31750">
                        <a:lnSpc>
                          <a:spcPts val="1400"/>
                        </a:lnSpc>
                        <a:spcBef>
                          <a:spcPts val="300"/>
                        </a:spcBef>
                      </a:pPr>
                      <a:r>
                        <a:rPr dirty="0" u="sng" sz="1200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Segunda</a:t>
                      </a:r>
                      <a:r>
                        <a:rPr dirty="0" u="sng" sz="1200" spc="204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u="sng" sz="1200" spc="50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iteraci</a:t>
                      </a:r>
                      <a:r>
                        <a:rPr dirty="0" u="sng" sz="1200" spc="-590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o</a:t>
                      </a:r>
                      <a:r>
                        <a:rPr dirty="0" u="sng" sz="1200" spc="55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´n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3810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23" name="object 23" descr=""/>
          <p:cNvSpPr txBox="1"/>
          <p:nvPr/>
        </p:nvSpPr>
        <p:spPr>
          <a:xfrm>
            <a:off x="1124711" y="5511606"/>
            <a:ext cx="3012440" cy="649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5367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Errores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335">
                <a:latin typeface="Calibri"/>
                <a:cs typeface="Calibri"/>
              </a:rPr>
              <a:t> </a:t>
            </a:r>
            <a:r>
              <a:rPr dirty="0" sz="1200" spc="125">
                <a:latin typeface="Calibri"/>
                <a:cs typeface="Calibri"/>
              </a:rPr>
              <a:t>[Δ</a:t>
            </a: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-100" i="1">
                <a:latin typeface="Calibri"/>
                <a:cs typeface="Calibri"/>
              </a:rPr>
              <a:t> </a:t>
            </a:r>
            <a:r>
              <a:rPr dirty="0" sz="1200" spc="110">
                <a:latin typeface="Lucida Sans Unicode"/>
                <a:cs typeface="Lucida Sans Unicode"/>
              </a:rPr>
              <a:t>|</a:t>
            </a:r>
            <a:r>
              <a:rPr dirty="0" sz="1200" spc="110">
                <a:latin typeface="Calibri"/>
                <a:cs typeface="Calibri"/>
              </a:rPr>
              <a:t>Δ</a:t>
            </a:r>
            <a:r>
              <a:rPr dirty="0" sz="1200" spc="110" i="1">
                <a:latin typeface="Calibri"/>
                <a:cs typeface="Calibri"/>
              </a:rPr>
              <a:t>Q</a:t>
            </a:r>
            <a:r>
              <a:rPr dirty="0" sz="1200" spc="110">
                <a:latin typeface="Calibri"/>
                <a:cs typeface="Calibri"/>
              </a:rPr>
              <a:t>]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16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baseline="63888" sz="1500">
                <a:latin typeface="Cambria"/>
                <a:cs typeface="Cambria"/>
              </a:rPr>
              <a:t>h</a:t>
            </a:r>
            <a:r>
              <a:rPr dirty="0" baseline="63888" sz="1500" spc="434">
                <a:latin typeface="Cambria"/>
                <a:cs typeface="Cambria"/>
              </a:rPr>
              <a:t> </a:t>
            </a:r>
            <a:r>
              <a:rPr dirty="0" sz="1200" spc="-10">
                <a:latin typeface="Lucida Sans Unicode"/>
                <a:cs typeface="Lucida Sans Unicode"/>
              </a:rPr>
              <a:t>−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0323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75"/>
              </a:spcBef>
            </a:pP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tabLst>
                <a:tab pos="1534795" algn="l"/>
              </a:tabLst>
            </a:pPr>
            <a:r>
              <a:rPr dirty="0" sz="1200">
                <a:latin typeface="Calibri"/>
                <a:cs typeface="Calibri"/>
              </a:rPr>
              <a:t>Cumple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tolerancia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?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0">
                <a:latin typeface="Calibri"/>
                <a:cs typeface="Calibri"/>
              </a:rPr>
              <a:t>[NO]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174222" y="5510083"/>
            <a:ext cx="25977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0645</a:t>
            </a:r>
            <a:r>
              <a:rPr dirty="0" sz="1200" spc="135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0359</a:t>
            </a:r>
            <a:r>
              <a:rPr dirty="0" sz="1200" spc="135">
                <a:latin typeface="Calibri"/>
                <a:cs typeface="Calibri"/>
              </a:rPr>
              <a:t> 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0342</a:t>
            </a:r>
            <a:r>
              <a:rPr dirty="0" sz="1200" spc="140">
                <a:latin typeface="Calibri"/>
                <a:cs typeface="Calibri"/>
              </a:rPr>
              <a:t> 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0620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baseline="63888" sz="1500" spc="209">
                <a:latin typeface="Cambria"/>
                <a:cs typeface="Cambria"/>
              </a:rPr>
              <a:t>i</a:t>
            </a:r>
            <a:endParaRPr baseline="63888" sz="1500">
              <a:latin typeface="Cambria"/>
              <a:cs typeface="Cambria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645415" y="6739945"/>
            <a:ext cx="100456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Jacobiano</a:t>
            </a:r>
            <a:r>
              <a:rPr dirty="0" sz="1200" spc="23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624327" y="6277577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⎡</a:t>
            </a:r>
            <a:r>
              <a:rPr dirty="0" baseline="-97222" sz="1500" spc="-37">
                <a:latin typeface="Cambria"/>
                <a:cs typeface="Cambria"/>
              </a:rPr>
              <a:t>⎢</a:t>
            </a:r>
            <a:endParaRPr baseline="-97222" sz="1500">
              <a:latin typeface="Cambria"/>
              <a:cs typeface="Cambria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649727" y="680335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649727" y="6879545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649727" y="6960318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797565" y="6371142"/>
            <a:ext cx="632460" cy="7594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127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44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3749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0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1200" spc="-10">
                <a:latin typeface="Lucida Sans Unicode"/>
                <a:cs typeface="Lucida Sans Unicode"/>
              </a:rPr>
              <a:t>−</a:t>
            </a:r>
            <a:r>
              <a:rPr dirty="0" sz="1200" spc="-10">
                <a:latin typeface="Calibri"/>
                <a:cs typeface="Calibri"/>
              </a:rPr>
              <a:t>26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1256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5"/>
              </a:spcBef>
            </a:pPr>
            <a:r>
              <a:rPr dirty="0" sz="1200" spc="-10">
                <a:latin typeface="Lucida Sans Unicode"/>
                <a:cs typeface="Lucida Sans Unicode"/>
              </a:rPr>
              <a:t>−</a:t>
            </a:r>
            <a:r>
              <a:rPr dirty="0" sz="1200" spc="-10">
                <a:latin typeface="Calibri"/>
                <a:cs typeface="Calibri"/>
              </a:rPr>
              <a:t>10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3562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588589" y="6371142"/>
            <a:ext cx="514984" cy="3924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0"/>
              </a:spcBef>
            </a:pPr>
            <a:r>
              <a:rPr dirty="0" sz="1200" spc="-10">
                <a:latin typeface="Calibri"/>
                <a:cs typeface="Calibri"/>
              </a:rPr>
              <a:t>39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7018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650485" y="6371142"/>
            <a:ext cx="558165" cy="5753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algn="ctr" marL="1270">
              <a:lnSpc>
                <a:spcPct val="100000"/>
              </a:lnSpc>
              <a:spcBef>
                <a:spcPts val="10"/>
              </a:spcBef>
            </a:pPr>
            <a:r>
              <a:rPr dirty="0" sz="1200" spc="-10">
                <a:latin typeface="Calibri"/>
                <a:cs typeface="Calibri"/>
              </a:rPr>
              <a:t>5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9619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1200" spc="-10">
                <a:latin typeface="Lucida Sans Unicode"/>
                <a:cs typeface="Lucida Sans Unicode"/>
              </a:rPr>
              <a:t>−</a:t>
            </a:r>
            <a:r>
              <a:rPr dirty="0" sz="1200" spc="-10">
                <a:latin typeface="Calibri"/>
                <a:cs typeface="Calibri"/>
              </a:rPr>
              <a:t>2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1828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262127" y="6555541"/>
            <a:ext cx="6324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14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7736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262112" y="6371142"/>
            <a:ext cx="1231265" cy="3924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03275" algn="l"/>
              </a:tabLst>
            </a:pPr>
            <a:r>
              <a:rPr dirty="0" sz="1200" spc="-10">
                <a:latin typeface="Lucida Sans Unicode"/>
                <a:cs typeface="Lucida Sans Unicode"/>
              </a:rPr>
              <a:t>−</a:t>
            </a:r>
            <a:r>
              <a:rPr dirty="0" sz="1200" spc="-10">
                <a:latin typeface="Calibri"/>
                <a:cs typeface="Calibri"/>
              </a:rPr>
              <a:t>25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6778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7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1397</a:t>
            </a:r>
            <a:endParaRPr sz="1200">
              <a:latin typeface="Calibri"/>
              <a:cs typeface="Calibri"/>
            </a:endParaRPr>
          </a:p>
          <a:p>
            <a:pPr algn="r" marR="175895">
              <a:lnSpc>
                <a:spcPct val="100000"/>
              </a:lnSpc>
              <a:spcBef>
                <a:spcPts val="10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529087" y="6738422"/>
            <a:ext cx="6324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15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1217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320324" y="6738422"/>
            <a:ext cx="1231265" cy="5753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85800" algn="l"/>
              </a:tabLst>
            </a:pPr>
            <a:r>
              <a:rPr dirty="0" sz="1200" spc="-10">
                <a:latin typeface="Calibri"/>
                <a:cs typeface="Calibri"/>
              </a:rPr>
              <a:t>41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2473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Lucida Sans Unicode"/>
                <a:cs typeface="Lucida Sans Unicode"/>
              </a:rPr>
              <a:t>−</a:t>
            </a:r>
            <a:r>
              <a:rPr dirty="0" sz="1200" spc="-10">
                <a:latin typeface="Calibri"/>
                <a:cs typeface="Calibri"/>
              </a:rPr>
              <a:t>4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1296</a:t>
            </a:r>
            <a:endParaRPr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10"/>
              </a:spcBef>
              <a:tabLst>
                <a:tab pos="707390" algn="l"/>
              </a:tabLst>
            </a:pPr>
            <a:r>
              <a:rPr dirty="0" sz="1200" spc="-10">
                <a:latin typeface="Calibri"/>
                <a:cs typeface="Calibri"/>
              </a:rPr>
              <a:t>6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2998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43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0530</a:t>
            </a:r>
            <a:endParaRPr sz="1200">
              <a:latin typeface="Calibri"/>
              <a:cs typeface="Calibri"/>
            </a:endParaRPr>
          </a:p>
          <a:p>
            <a:pPr marL="50165">
              <a:lnSpc>
                <a:spcPct val="100000"/>
              </a:lnSpc>
              <a:tabLst>
                <a:tab pos="914400" algn="l"/>
              </a:tabLst>
            </a:pPr>
            <a:r>
              <a:rPr dirty="0" sz="1200" spc="-10">
                <a:latin typeface="Calibri"/>
                <a:cs typeface="Calibri"/>
              </a:rPr>
              <a:t>3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8597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567196" y="6922820"/>
            <a:ext cx="558165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1200" spc="-10">
                <a:latin typeface="Lucida Sans Unicode"/>
                <a:cs typeface="Lucida Sans Unicode"/>
              </a:rPr>
              <a:t>−</a:t>
            </a:r>
            <a:r>
              <a:rPr dirty="0" sz="1200" spc="-10">
                <a:latin typeface="Calibri"/>
                <a:cs typeface="Calibri"/>
              </a:rPr>
              <a:t>9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6597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5879370" y="6922820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062753" y="7105701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5673685" y="7105701"/>
            <a:ext cx="51498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Calibri"/>
                <a:cs typeface="Calibri"/>
              </a:rPr>
              <a:t>38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4642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6219444" y="6277577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⎤</a:t>
            </a:r>
            <a:r>
              <a:rPr dirty="0" baseline="-97222" sz="1500" spc="-37">
                <a:latin typeface="Cambria"/>
                <a:cs typeface="Cambria"/>
              </a:rPr>
              <a:t>⎥</a:t>
            </a:r>
            <a:endParaRPr baseline="-97222" sz="1500">
              <a:latin typeface="Cambria"/>
              <a:cs typeface="Cambria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6244844" y="680335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6219444" y="6879545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⎥</a:t>
            </a:r>
            <a:r>
              <a:rPr dirty="0" baseline="-36111" sz="1500" spc="-37">
                <a:latin typeface="Cambria"/>
                <a:cs typeface="Cambria"/>
              </a:rPr>
              <a:t>⎦</a:t>
            </a:r>
            <a:endParaRPr baseline="-36111" sz="1500">
              <a:latin typeface="Cambria"/>
              <a:cs typeface="Cambria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150111" y="7518714"/>
            <a:ext cx="38614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Resolviendo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Δ</a:t>
            </a:r>
            <a:r>
              <a:rPr dirty="0" sz="1200" spc="90" i="1">
                <a:latin typeface="Calibri"/>
                <a:cs typeface="Calibri"/>
              </a:rPr>
              <a:t>δ</a:t>
            </a:r>
            <a:r>
              <a:rPr dirty="0" sz="1200" spc="175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145">
                <a:latin typeface="Calibri"/>
                <a:cs typeface="Calibri"/>
              </a:rPr>
              <a:t>Δ</a:t>
            </a:r>
            <a:r>
              <a:rPr dirty="0" sz="1200" spc="145" i="1">
                <a:latin typeface="Calibri"/>
                <a:cs typeface="Calibri"/>
              </a:rPr>
              <a:t>V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,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recalculando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δ</a:t>
            </a:r>
            <a:r>
              <a:rPr dirty="0" sz="1200" spc="175" i="1">
                <a:latin typeface="Calibri"/>
                <a:cs typeface="Calibri"/>
              </a:rPr>
              <a:t> </a:t>
            </a:r>
            <a:r>
              <a:rPr dirty="0" sz="1200" spc="240">
                <a:latin typeface="Calibri"/>
                <a:cs typeface="Calibri"/>
              </a:rPr>
              <a:t>y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155">
                <a:latin typeface="Calibri"/>
                <a:cs typeface="Calibri"/>
              </a:rPr>
              <a:t>V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tenemos: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301260" y="7928674"/>
            <a:ext cx="217551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20040">
              <a:lnSpc>
                <a:spcPct val="100000"/>
              </a:lnSpc>
              <a:spcBef>
                <a:spcPts val="95"/>
              </a:spcBef>
              <a:tabLst>
                <a:tab pos="810260" algn="l"/>
                <a:tab pos="1651635" algn="l"/>
              </a:tabLst>
            </a:pPr>
            <a:r>
              <a:rPr dirty="0" sz="1200" spc="-5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29">
                <a:latin typeface="Calibri"/>
                <a:cs typeface="Calibri"/>
              </a:rPr>
              <a:t>  </a:t>
            </a:r>
            <a:r>
              <a:rPr dirty="0" sz="1200" spc="-10">
                <a:latin typeface="Calibri"/>
                <a:cs typeface="Calibri"/>
              </a:rPr>
              <a:t>1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0000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9824</a:t>
            </a:r>
            <a:endParaRPr sz="12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tabLst>
                <a:tab pos="810260" algn="l"/>
                <a:tab pos="1221740" algn="l"/>
                <a:tab pos="1591945" algn="l"/>
              </a:tabLst>
            </a:pPr>
            <a:r>
              <a:rPr dirty="0" sz="1200" spc="40" i="1">
                <a:latin typeface="Calibri"/>
                <a:cs typeface="Calibri"/>
              </a:rPr>
              <a:t>Angulos</a:t>
            </a:r>
            <a:r>
              <a:rPr dirty="0" baseline="31250" sz="1200" spc="60" i="1">
                <a:latin typeface="Calibri"/>
                <a:cs typeface="Calibri"/>
              </a:rPr>
              <a:t>o</a:t>
            </a:r>
            <a:r>
              <a:rPr dirty="0" baseline="3125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Lucida Sans Unicode"/>
                <a:cs typeface="Lucida Sans Unicode"/>
              </a:rPr>
              <a:t>−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9760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4539470" y="7928674"/>
            <a:ext cx="558165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7239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9690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10">
                <a:latin typeface="Lucida Sans Unicode"/>
                <a:cs typeface="Lucida Sans Unicode"/>
              </a:rPr>
              <a:t>−</a:t>
            </a:r>
            <a:r>
              <a:rPr dirty="0" sz="1200" spc="-10">
                <a:latin typeface="Calibri"/>
                <a:cs typeface="Calibri"/>
              </a:rPr>
              <a:t>1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8720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5196580" y="7928674"/>
            <a:ext cx="440055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1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0200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10">
                <a:latin typeface="Calibri"/>
                <a:cs typeface="Calibri"/>
              </a:rPr>
              <a:t>1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5231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990087" y="8524561"/>
            <a:ext cx="6014085" cy="6559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72085">
              <a:lnSpc>
                <a:spcPct val="100000"/>
              </a:lnSpc>
              <a:spcBef>
                <a:spcPts val="95"/>
              </a:spcBef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Tercera</a:t>
            </a:r>
            <a:r>
              <a:rPr dirty="0" u="sng" sz="1200" spc="18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</a:t>
            </a:r>
            <a:r>
              <a:rPr dirty="0" u="sng" sz="1200" spc="4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teraci</a:t>
            </a:r>
            <a:r>
              <a:rPr dirty="0" u="sng" sz="1200" spc="-59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o</a:t>
            </a:r>
            <a:r>
              <a:rPr dirty="0" u="sng" sz="1200" spc="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´</a:t>
            </a:r>
            <a:r>
              <a:rPr dirty="0" u="sng" sz="1200" spc="4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</a:t>
            </a:r>
            <a:r>
              <a:rPr dirty="0" sz="1200" spc="5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20"/>
              </a:spcBef>
            </a:pPr>
            <a:endParaRPr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Errores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 spc="125">
                <a:latin typeface="Calibri"/>
                <a:cs typeface="Calibri"/>
              </a:rPr>
              <a:t>[Δ</a:t>
            </a: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-105" i="1">
                <a:latin typeface="Calibri"/>
                <a:cs typeface="Calibri"/>
              </a:rPr>
              <a:t> </a:t>
            </a:r>
            <a:r>
              <a:rPr dirty="0" sz="1200" spc="105">
                <a:latin typeface="Lucida Sans Unicode"/>
                <a:cs typeface="Lucida Sans Unicode"/>
              </a:rPr>
              <a:t>|</a:t>
            </a:r>
            <a:r>
              <a:rPr dirty="0" sz="1200" spc="105">
                <a:latin typeface="Calibri"/>
                <a:cs typeface="Calibri"/>
              </a:rPr>
              <a:t>Δ</a:t>
            </a:r>
            <a:r>
              <a:rPr dirty="0" sz="1200" spc="105" i="1">
                <a:latin typeface="Calibri"/>
                <a:cs typeface="Calibri"/>
              </a:rPr>
              <a:t>Q</a:t>
            </a:r>
            <a:r>
              <a:rPr dirty="0" sz="1200" spc="105">
                <a:latin typeface="Calibri"/>
                <a:cs typeface="Calibri"/>
              </a:rPr>
              <a:t>]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 spc="165">
                <a:latin typeface="Calibri"/>
                <a:cs typeface="Calibri"/>
              </a:rPr>
              <a:t>=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baseline="63888" sz="1500">
                <a:latin typeface="Cambria"/>
                <a:cs typeface="Cambria"/>
              </a:rPr>
              <a:t>h</a:t>
            </a:r>
            <a:r>
              <a:rPr dirty="0" baseline="63888" sz="1500" spc="352">
                <a:latin typeface="Cambria"/>
                <a:cs typeface="Cambria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0339</a:t>
            </a:r>
            <a:r>
              <a:rPr dirty="0" sz="1200" spc="175">
                <a:latin typeface="Calibri"/>
                <a:cs typeface="Calibri"/>
              </a:rPr>
              <a:t> 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1455</a:t>
            </a:r>
            <a:r>
              <a:rPr dirty="0" sz="1200" spc="180">
                <a:latin typeface="Calibri"/>
                <a:cs typeface="Calibri"/>
              </a:rPr>
              <a:t> 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0424</a:t>
            </a:r>
            <a:r>
              <a:rPr dirty="0" sz="1200" spc="175">
                <a:latin typeface="Calibri"/>
                <a:cs typeface="Calibri"/>
              </a:rPr>
              <a:t> 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0414</a:t>
            </a:r>
            <a:r>
              <a:rPr dirty="0" sz="1200" spc="180">
                <a:latin typeface="Calibri"/>
                <a:cs typeface="Calibri"/>
              </a:rPr>
              <a:t> 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1646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baseline="63888" sz="1500" spc="284">
                <a:latin typeface="Cambria"/>
                <a:cs typeface="Cambria"/>
              </a:rPr>
              <a:t>i</a:t>
            </a:r>
            <a:r>
              <a:rPr dirty="0" baseline="63888" sz="1500" spc="-82">
                <a:latin typeface="Cambria"/>
                <a:cs typeface="Cambria"/>
              </a:rPr>
              <a:t> 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10</a:t>
            </a:r>
            <a:r>
              <a:rPr dirty="0" baseline="34722" sz="1200" spc="-15">
                <a:latin typeface="Cambria"/>
                <a:cs typeface="Cambria"/>
              </a:rPr>
              <a:t>−</a:t>
            </a:r>
            <a:r>
              <a:rPr dirty="0" baseline="34722" sz="1200" spc="-15">
                <a:latin typeface="Calibri"/>
                <a:cs typeface="Calibri"/>
              </a:rPr>
              <a:t>3</a:t>
            </a:r>
            <a:endParaRPr baseline="34722"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object 2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104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1150111" y="843595"/>
            <a:ext cx="17405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508760" algn="l"/>
              </a:tabLst>
            </a:pPr>
            <a:r>
              <a:rPr dirty="0" sz="1200">
                <a:latin typeface="Calibri"/>
                <a:cs typeface="Calibri"/>
              </a:rPr>
              <a:t>Cumple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tolerancia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?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0">
                <a:latin typeface="Calibri"/>
                <a:cs typeface="Calibri"/>
              </a:rPr>
              <a:t>[SI]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678939" y="1633025"/>
            <a:ext cx="8451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Jacobiano</a:t>
            </a:r>
            <a:r>
              <a:rPr dirty="0" sz="1200" spc="380" i="1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516123" y="1169129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⎡</a:t>
            </a:r>
            <a:r>
              <a:rPr dirty="0" baseline="-97222" sz="1500" spc="-37">
                <a:latin typeface="Cambria"/>
                <a:cs typeface="Cambria"/>
              </a:rPr>
              <a:t>⎢</a:t>
            </a:r>
            <a:endParaRPr baseline="-97222" sz="1500">
              <a:latin typeface="Cambria"/>
              <a:cs typeface="Cambri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541523" y="169645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541523" y="1772666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541523" y="185343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689361" y="1264218"/>
            <a:ext cx="707390" cy="758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44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3270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0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1200" spc="-10">
                <a:latin typeface="Lucida Sans Unicode"/>
                <a:cs typeface="Lucida Sans Unicode"/>
              </a:rPr>
              <a:t>−</a:t>
            </a:r>
            <a:r>
              <a:rPr dirty="0" sz="1200" spc="-10">
                <a:latin typeface="Calibri"/>
                <a:cs typeface="Calibri"/>
              </a:rPr>
              <a:t>26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1026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1200" spc="-10">
                <a:latin typeface="Lucida Sans Unicode"/>
                <a:cs typeface="Lucida Sans Unicode"/>
              </a:rPr>
              <a:t>−</a:t>
            </a:r>
            <a:r>
              <a:rPr dirty="0" sz="1200" spc="-10">
                <a:latin typeface="Calibri"/>
                <a:cs typeface="Calibri"/>
              </a:rPr>
              <a:t>10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33721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553538" y="1264218"/>
            <a:ext cx="514984" cy="3924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0"/>
              </a:spcBef>
            </a:pPr>
            <a:r>
              <a:rPr dirty="0" sz="1200" spc="-10">
                <a:latin typeface="Calibri"/>
                <a:cs typeface="Calibri"/>
              </a:rPr>
              <a:t>39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6096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16936" y="1264218"/>
            <a:ext cx="558165" cy="5753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0"/>
              </a:spcBef>
            </a:pPr>
            <a:r>
              <a:rPr dirty="0" sz="1200" spc="-10">
                <a:latin typeface="Calibri"/>
                <a:cs typeface="Calibri"/>
              </a:rPr>
              <a:t>5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8755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1200" spc="-10">
                <a:latin typeface="Lucida Sans Unicode"/>
                <a:cs typeface="Lucida Sans Unicode"/>
              </a:rPr>
              <a:t>−</a:t>
            </a:r>
            <a:r>
              <a:rPr dirty="0" sz="1200" spc="-10">
                <a:latin typeface="Calibri"/>
                <a:cs typeface="Calibri"/>
              </a:rPr>
              <a:t>2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1655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227075" y="1448617"/>
            <a:ext cx="6324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14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7398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27060" y="1264218"/>
            <a:ext cx="1231265" cy="3924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03275" algn="l"/>
              </a:tabLst>
            </a:pPr>
            <a:r>
              <a:rPr dirty="0" sz="1200" spc="-10">
                <a:latin typeface="Lucida Sans Unicode"/>
                <a:cs typeface="Lucida Sans Unicode"/>
              </a:rPr>
              <a:t>−</a:t>
            </a:r>
            <a:r>
              <a:rPr dirty="0" sz="1200" spc="-10">
                <a:latin typeface="Calibri"/>
                <a:cs typeface="Calibri"/>
              </a:rPr>
              <a:t>25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6508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7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0969</a:t>
            </a:r>
            <a:endParaRPr sz="1200">
              <a:latin typeface="Calibri"/>
              <a:cs typeface="Calibri"/>
            </a:endParaRPr>
          </a:p>
          <a:p>
            <a:pPr algn="r" marR="175895">
              <a:lnSpc>
                <a:spcPct val="100000"/>
              </a:lnSpc>
              <a:spcBef>
                <a:spcPts val="10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495553" y="1631498"/>
            <a:ext cx="6324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15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0938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286790" y="1631498"/>
            <a:ext cx="1229360" cy="5753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83895" algn="l"/>
              </a:tabLst>
            </a:pPr>
            <a:r>
              <a:rPr dirty="0" sz="1200" spc="-10">
                <a:latin typeface="Calibri"/>
                <a:cs typeface="Calibri"/>
              </a:rPr>
              <a:t>41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1963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Lucida Sans Unicode"/>
                <a:cs typeface="Lucida Sans Unicode"/>
              </a:rPr>
              <a:t>−</a:t>
            </a:r>
            <a:r>
              <a:rPr dirty="0" sz="1200" spc="-10">
                <a:latin typeface="Calibri"/>
                <a:cs typeface="Calibri"/>
              </a:rPr>
              <a:t>4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1183</a:t>
            </a:r>
            <a:endParaRPr sz="1200">
              <a:latin typeface="Calibri"/>
              <a:cs typeface="Calibri"/>
            </a:endParaRPr>
          </a:p>
          <a:p>
            <a:pPr marL="48895">
              <a:lnSpc>
                <a:spcPct val="100000"/>
              </a:lnSpc>
              <a:tabLst>
                <a:tab pos="705485" algn="l"/>
              </a:tabLst>
            </a:pPr>
            <a:r>
              <a:rPr dirty="0" sz="1200" spc="-10">
                <a:latin typeface="Calibri"/>
                <a:cs typeface="Calibri"/>
              </a:rPr>
              <a:t>6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3048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42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9755</a:t>
            </a:r>
            <a:endParaRPr sz="1200">
              <a:latin typeface="Calibri"/>
              <a:cs typeface="Calibri"/>
            </a:endParaRPr>
          </a:p>
          <a:p>
            <a:pPr marL="48895">
              <a:lnSpc>
                <a:spcPct val="100000"/>
              </a:lnSpc>
              <a:spcBef>
                <a:spcPts val="10"/>
              </a:spcBef>
              <a:tabLst>
                <a:tab pos="913130" algn="l"/>
              </a:tabLst>
            </a:pPr>
            <a:r>
              <a:rPr dirty="0" sz="1200" spc="-10">
                <a:latin typeface="Calibri"/>
                <a:cs typeface="Calibri"/>
              </a:rPr>
              <a:t>3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8683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532129" y="1814378"/>
            <a:ext cx="558165" cy="3924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0"/>
              </a:spcBef>
            </a:pPr>
            <a:r>
              <a:rPr dirty="0" sz="1200" spc="-10">
                <a:latin typeface="Lucida Sans Unicode"/>
                <a:cs typeface="Lucida Sans Unicode"/>
              </a:rPr>
              <a:t>−</a:t>
            </a:r>
            <a:r>
              <a:rPr dirty="0" sz="1200" spc="-10">
                <a:latin typeface="Calibri"/>
                <a:cs typeface="Calibri"/>
              </a:rPr>
              <a:t>9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6932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844304" y="1814378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991110" y="1998777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638618" y="1998777"/>
            <a:ext cx="51498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Calibri"/>
                <a:cs typeface="Calibri"/>
              </a:rPr>
              <a:t>38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3186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6185915" y="1169129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⎤</a:t>
            </a:r>
            <a:r>
              <a:rPr dirty="0" baseline="-97222" sz="1500" spc="-37">
                <a:latin typeface="Cambria"/>
                <a:cs typeface="Cambria"/>
              </a:rPr>
              <a:t>⎥</a:t>
            </a:r>
            <a:endParaRPr baseline="-97222" sz="1500">
              <a:latin typeface="Cambria"/>
              <a:cs typeface="Cambri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6211315" y="169645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6185915" y="1772666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⎥</a:t>
            </a:r>
            <a:r>
              <a:rPr dirty="0" baseline="-36111" sz="1500" spc="-37">
                <a:latin typeface="Cambria"/>
                <a:cs typeface="Cambria"/>
              </a:rPr>
              <a:t>⎦</a:t>
            </a:r>
            <a:endParaRPr baseline="-36111" sz="1500">
              <a:latin typeface="Cambria"/>
              <a:cs typeface="Cambria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150111" y="2413314"/>
            <a:ext cx="44348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tanto,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s</a:t>
            </a:r>
            <a:r>
              <a:rPr dirty="0" sz="1200" spc="50">
                <a:latin typeface="Calibri"/>
                <a:cs typeface="Calibri"/>
              </a:rPr>
              <a:t>ol</a:t>
            </a:r>
            <a:r>
              <a:rPr dirty="0" sz="1200" spc="45">
                <a:latin typeface="Calibri"/>
                <a:cs typeface="Calibri"/>
              </a:rPr>
              <a:t>uci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final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estado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V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δ</a:t>
            </a:r>
            <a:r>
              <a:rPr dirty="0" sz="1200" spc="165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son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23" name="object 23" descr=""/>
          <p:cNvGraphicFramePr>
            <a:graphicFrameLocks noGrp="1"/>
          </p:cNvGraphicFramePr>
          <p:nvPr/>
        </p:nvGraphicFramePr>
        <p:xfrm>
          <a:off x="2548382" y="2876976"/>
          <a:ext cx="3183890" cy="44195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99415"/>
                <a:gridCol w="913130"/>
                <a:gridCol w="628650"/>
                <a:gridCol w="628014"/>
                <a:gridCol w="537844"/>
              </a:tblGrid>
              <a:tr h="1720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40385">
                        <a:lnSpc>
                          <a:spcPts val="1135"/>
                        </a:lnSpc>
                      </a:pPr>
                      <a:r>
                        <a:rPr dirty="0" sz="1200" spc="-25" i="1">
                          <a:latin typeface="Calibri"/>
                          <a:cs typeface="Calibri"/>
                        </a:rPr>
                        <a:t>V</a:t>
                      </a:r>
                      <a:r>
                        <a:rPr dirty="0" baseline="-13888" sz="1200" spc="-37">
                          <a:latin typeface="Calibri"/>
                          <a:cs typeface="Calibri"/>
                        </a:rPr>
                        <a:t>1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31115">
                        <a:lnSpc>
                          <a:spcPts val="1135"/>
                        </a:lnSpc>
                      </a:pPr>
                      <a:r>
                        <a:rPr dirty="0" sz="1200" spc="-25" i="1">
                          <a:latin typeface="Calibri"/>
                          <a:cs typeface="Calibri"/>
                        </a:rPr>
                        <a:t>V</a:t>
                      </a:r>
                      <a:r>
                        <a:rPr dirty="0" baseline="-13888" sz="1200" spc="-37">
                          <a:latin typeface="Calibri"/>
                          <a:cs typeface="Calibri"/>
                        </a:rPr>
                        <a:t>2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20955">
                        <a:lnSpc>
                          <a:spcPts val="1135"/>
                        </a:lnSpc>
                      </a:pPr>
                      <a:r>
                        <a:rPr dirty="0" sz="1200" spc="-25" i="1">
                          <a:latin typeface="Calibri"/>
                          <a:cs typeface="Calibri"/>
                        </a:rPr>
                        <a:t>V</a:t>
                      </a:r>
                      <a:r>
                        <a:rPr dirty="0" baseline="-13888" sz="1200" spc="-37">
                          <a:latin typeface="Calibri"/>
                          <a:cs typeface="Calibri"/>
                        </a:rPr>
                        <a:t>3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24790">
                        <a:lnSpc>
                          <a:spcPts val="1135"/>
                        </a:lnSpc>
                      </a:pPr>
                      <a:r>
                        <a:rPr dirty="0" sz="1200" spc="-25" i="1">
                          <a:latin typeface="Calibri"/>
                          <a:cs typeface="Calibri"/>
                        </a:rPr>
                        <a:t>V</a:t>
                      </a:r>
                      <a:r>
                        <a:rPr dirty="0" baseline="-13888" sz="1200" spc="-37">
                          <a:latin typeface="Calibri"/>
                          <a:cs typeface="Calibri"/>
                        </a:rPr>
                        <a:t>4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</a:tr>
              <a:tr h="269875">
                <a:tc gridSpan="5">
                  <a:txBody>
                    <a:bodyPr/>
                    <a:lstStyle/>
                    <a:p>
                      <a:pPr marL="31750">
                        <a:lnSpc>
                          <a:spcPts val="1220"/>
                        </a:lnSpc>
                        <a:tabLst>
                          <a:tab pos="563245" algn="l"/>
                          <a:tab pos="1404620" algn="l"/>
                          <a:tab pos="2063114" algn="l"/>
                          <a:tab pos="2660650" algn="l"/>
                        </a:tabLst>
                      </a:pPr>
                      <a:r>
                        <a:rPr dirty="0" sz="1200" spc="-65">
                          <a:latin typeface="Lucida Sans Unicode"/>
                          <a:cs typeface="Lucida Sans Unicode"/>
                        </a:rPr>
                        <a:t>|</a:t>
                      </a:r>
                      <a:r>
                        <a:rPr dirty="0" sz="1200" spc="-65" i="1">
                          <a:latin typeface="Calibri"/>
                          <a:cs typeface="Calibri"/>
                        </a:rPr>
                        <a:t>V</a:t>
                      </a:r>
                      <a:r>
                        <a:rPr dirty="0" sz="1200" spc="-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0">
                          <a:latin typeface="Lucida Sans Unicode"/>
                          <a:cs typeface="Lucida Sans Unicode"/>
                        </a:rPr>
                        <a:t>|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	</a:t>
                      </a:r>
                      <a:r>
                        <a:rPr dirty="0" sz="1200" spc="305">
                          <a:latin typeface="Calibri"/>
                          <a:cs typeface="Calibri"/>
                        </a:rPr>
                        <a:t>=</a:t>
                      </a:r>
                      <a:r>
                        <a:rPr dirty="0" sz="1200" spc="229">
                          <a:latin typeface="Calibri"/>
                          <a:cs typeface="Calibri"/>
                        </a:rPr>
                        <a:t>  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sz="1200" spc="-10" i="1">
                          <a:latin typeface="Calibri"/>
                          <a:cs typeface="Calibri"/>
                        </a:rPr>
                        <a:t>.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0000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	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0</a:t>
                      </a:r>
                      <a:r>
                        <a:rPr dirty="0" sz="1200" spc="-10" i="1">
                          <a:latin typeface="Calibri"/>
                          <a:cs typeface="Calibri"/>
                        </a:rPr>
                        <a:t>.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9824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	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0</a:t>
                      </a:r>
                      <a:r>
                        <a:rPr dirty="0" sz="1200" spc="-10" i="1">
                          <a:latin typeface="Calibri"/>
                          <a:cs typeface="Calibri"/>
                        </a:rPr>
                        <a:t>.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9690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	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sz="1200" spc="-10" i="1">
                          <a:latin typeface="Calibri"/>
                          <a:cs typeface="Calibri"/>
                        </a:rPr>
                        <a:t>.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0200</a:t>
                      </a:r>
                      <a:endParaRPr sz="12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ts val="810"/>
                        </a:lnSpc>
                        <a:tabLst>
                          <a:tab pos="563245" algn="l"/>
                          <a:tab pos="974725" algn="l"/>
                          <a:tab pos="1344930" algn="l"/>
                        </a:tabLst>
                      </a:pPr>
                      <a:r>
                        <a:rPr dirty="0" sz="1200" spc="-10" i="1">
                          <a:latin typeface="Calibri"/>
                          <a:cs typeface="Calibri"/>
                        </a:rPr>
                        <a:t>ngulos</a:t>
                      </a:r>
                      <a:r>
                        <a:rPr dirty="0" baseline="31250" sz="1200" spc="-15" i="1">
                          <a:latin typeface="Calibri"/>
                          <a:cs typeface="Calibri"/>
                        </a:rPr>
                        <a:t>o</a:t>
                      </a:r>
                      <a:r>
                        <a:rPr dirty="0" baseline="31250" sz="1200" i="1">
                          <a:latin typeface="Calibri"/>
                          <a:cs typeface="Calibri"/>
                        </a:rPr>
                        <a:t>	</a:t>
                      </a:r>
                      <a:r>
                        <a:rPr dirty="0" sz="1200" spc="245">
                          <a:latin typeface="Calibri"/>
                          <a:cs typeface="Calibri"/>
                        </a:rPr>
                        <a:t>=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	</a:t>
                      </a:r>
                      <a:r>
                        <a:rPr dirty="0" sz="1200" spc="-50">
                          <a:latin typeface="Calibri"/>
                          <a:cs typeface="Calibri"/>
                        </a:rPr>
                        <a:t>0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	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−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0</a:t>
                      </a:r>
                      <a:r>
                        <a:rPr dirty="0" sz="1200" i="1">
                          <a:latin typeface="Calibri"/>
                          <a:cs typeface="Calibri"/>
                        </a:rPr>
                        <a:t>.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9760</a:t>
                      </a:r>
                      <a:r>
                        <a:rPr dirty="0" sz="1200" spc="145">
                          <a:latin typeface="Calibri"/>
                          <a:cs typeface="Calibri"/>
                        </a:rPr>
                        <a:t>  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−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sz="1200" i="1">
                          <a:latin typeface="Calibri"/>
                          <a:cs typeface="Calibri"/>
                        </a:rPr>
                        <a:t>.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8720</a:t>
                      </a:r>
                      <a:r>
                        <a:rPr dirty="0" sz="1200" spc="140">
                          <a:latin typeface="Calibri"/>
                          <a:cs typeface="Calibri"/>
                        </a:rPr>
                        <a:t>  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sz="1200" spc="-10" i="1">
                          <a:latin typeface="Calibri"/>
                          <a:cs typeface="Calibri"/>
                        </a:rPr>
                        <a:t>.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5231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24" name="object 24" descr=""/>
          <p:cNvSpPr txBox="1"/>
          <p:nvPr/>
        </p:nvSpPr>
        <p:spPr>
          <a:xfrm>
            <a:off x="1023107" y="3192079"/>
            <a:ext cx="4258310" cy="419290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353820">
              <a:lnSpc>
                <a:spcPct val="100000"/>
              </a:lnSpc>
              <a:spcBef>
                <a:spcPts val="95"/>
              </a:spcBef>
            </a:pPr>
            <a:r>
              <a:rPr dirty="0" sz="1200" spc="120" i="1">
                <a:latin typeface="Calibri"/>
                <a:cs typeface="Calibri"/>
              </a:rPr>
              <a:t>A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20"/>
              </a:spcBef>
            </a:pPr>
            <a:endParaRPr sz="1200">
              <a:latin typeface="Calibri"/>
              <a:cs typeface="Calibri"/>
            </a:endParaRPr>
          </a:p>
          <a:p>
            <a:pPr marL="139065">
              <a:lnSpc>
                <a:spcPct val="100000"/>
              </a:lnSpc>
            </a:pPr>
            <a:r>
              <a:rPr dirty="0" sz="1200" spc="85" b="1">
                <a:latin typeface="Calibri"/>
                <a:cs typeface="Calibri"/>
              </a:rPr>
              <a:t>Resultados</a:t>
            </a:r>
            <a:r>
              <a:rPr dirty="0" sz="1200" spc="210" b="1">
                <a:latin typeface="Calibri"/>
                <a:cs typeface="Calibri"/>
              </a:rPr>
              <a:t> </a:t>
            </a:r>
            <a:r>
              <a:rPr dirty="0" sz="1200" spc="65" b="1">
                <a:latin typeface="Calibri"/>
                <a:cs typeface="Calibri"/>
              </a:rPr>
              <a:t>con</a:t>
            </a:r>
            <a:r>
              <a:rPr dirty="0" sz="1200" spc="215" b="1">
                <a:latin typeface="Calibri"/>
                <a:cs typeface="Calibri"/>
              </a:rPr>
              <a:t> </a:t>
            </a:r>
            <a:r>
              <a:rPr dirty="0" sz="1200" spc="50" b="1">
                <a:latin typeface="Calibri"/>
                <a:cs typeface="Calibri"/>
              </a:rPr>
              <a:t>base</a:t>
            </a:r>
            <a:r>
              <a:rPr dirty="0" sz="1200" spc="21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en</a:t>
            </a:r>
            <a:r>
              <a:rPr dirty="0" sz="1200" spc="215" b="1">
                <a:latin typeface="Calibri"/>
                <a:cs typeface="Calibri"/>
              </a:rPr>
              <a:t> </a:t>
            </a:r>
            <a:r>
              <a:rPr dirty="0" sz="1200" spc="55" b="1">
                <a:latin typeface="Calibri"/>
                <a:cs typeface="Calibri"/>
              </a:rPr>
              <a:t>ecuaciones</a:t>
            </a:r>
            <a:r>
              <a:rPr dirty="0" sz="1200" spc="225" b="1">
                <a:latin typeface="Calibri"/>
                <a:cs typeface="Calibri"/>
              </a:rPr>
              <a:t> </a:t>
            </a:r>
            <a:r>
              <a:rPr dirty="0" sz="1200" spc="50" b="1">
                <a:latin typeface="Calibri"/>
                <a:cs typeface="Calibri"/>
              </a:rPr>
              <a:t>del</a:t>
            </a:r>
            <a:r>
              <a:rPr dirty="0" sz="1200" spc="215" b="1">
                <a:latin typeface="Calibri"/>
                <a:cs typeface="Calibri"/>
              </a:rPr>
              <a:t> </a:t>
            </a:r>
            <a:r>
              <a:rPr dirty="0" sz="1200" spc="70" b="1">
                <a:latin typeface="Calibri"/>
                <a:cs typeface="Calibri"/>
              </a:rPr>
              <a:t>subproblema</a:t>
            </a:r>
            <a:r>
              <a:rPr dirty="0" sz="1200" spc="220" b="1">
                <a:latin typeface="Calibri"/>
                <a:cs typeface="Calibri"/>
              </a:rPr>
              <a:t> </a:t>
            </a:r>
            <a:r>
              <a:rPr dirty="0" sz="1200" spc="5" b="1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  <a:p>
            <a:pPr marL="139065">
              <a:lnSpc>
                <a:spcPct val="100000"/>
              </a:lnSpc>
              <a:spcBef>
                <a:spcPts val="710"/>
              </a:spcBef>
            </a:pP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c</a:t>
            </a:r>
            <a:r>
              <a:rPr dirty="0" sz="1200" spc="-530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´lcul</a:t>
            </a:r>
            <a:r>
              <a:rPr dirty="0" sz="1200" spc="50">
                <a:latin typeface="Calibri"/>
                <a:cs typeface="Calibri"/>
              </a:rPr>
              <a:t>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aplica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100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MVA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80"/>
              </a:spcBef>
            </a:pPr>
            <a:endParaRPr sz="1200">
              <a:latin typeface="Calibri"/>
              <a:cs typeface="Calibri"/>
            </a:endParaRPr>
          </a:p>
          <a:p>
            <a:pPr marL="139065">
              <a:lnSpc>
                <a:spcPct val="100000"/>
              </a:lnSpc>
              <a:spcBef>
                <a:spcPts val="5"/>
              </a:spcBef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Potencias</a:t>
            </a:r>
            <a:r>
              <a:rPr dirty="0" u="sng" sz="1200" spc="23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activas</a:t>
            </a:r>
            <a:r>
              <a:rPr dirty="0" u="sng" sz="1200" spc="22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inyectadas</a:t>
            </a:r>
            <a:r>
              <a:rPr dirty="0" sz="1200" spc="-1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85"/>
              </a:spcBef>
            </a:pPr>
            <a:endParaRPr sz="1200">
              <a:latin typeface="Calibri"/>
              <a:cs typeface="Calibri"/>
            </a:endParaRPr>
          </a:p>
          <a:p>
            <a:pPr marL="139700" marR="2782570">
              <a:lnSpc>
                <a:spcPct val="100600"/>
              </a:lnSpc>
            </a:pPr>
            <a:r>
              <a:rPr dirty="0" sz="1200" spc="70" i="1">
                <a:latin typeface="Calibri"/>
                <a:cs typeface="Calibri"/>
              </a:rPr>
              <a:t>P</a:t>
            </a:r>
            <a:r>
              <a:rPr dirty="0" baseline="-13888" sz="1200" spc="104">
                <a:latin typeface="Calibri"/>
                <a:cs typeface="Calibri"/>
              </a:rPr>
              <a:t>1</a:t>
            </a:r>
            <a:r>
              <a:rPr dirty="0" baseline="-13888" sz="1200" spc="22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136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7948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Mw </a:t>
            </a:r>
            <a:r>
              <a:rPr dirty="0" sz="1200" spc="70" i="1">
                <a:latin typeface="Calibri"/>
                <a:cs typeface="Calibri"/>
              </a:rPr>
              <a:t>P</a:t>
            </a:r>
            <a:r>
              <a:rPr dirty="0" baseline="-13888" sz="1200" spc="104">
                <a:latin typeface="Calibri"/>
                <a:cs typeface="Calibri"/>
              </a:rPr>
              <a:t>2</a:t>
            </a:r>
            <a:r>
              <a:rPr dirty="0" baseline="-13888" sz="1200" spc="26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169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9966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Mw </a:t>
            </a:r>
            <a:r>
              <a:rPr dirty="0" sz="1200" spc="70" i="1">
                <a:latin typeface="Calibri"/>
                <a:cs typeface="Calibri"/>
              </a:rPr>
              <a:t>P</a:t>
            </a:r>
            <a:r>
              <a:rPr dirty="0" baseline="-13888" sz="1200" spc="104">
                <a:latin typeface="Calibri"/>
                <a:cs typeface="Calibri"/>
              </a:rPr>
              <a:t>3</a:t>
            </a:r>
            <a:r>
              <a:rPr dirty="0" baseline="-13888" sz="1200" spc="26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199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9854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Mw </a:t>
            </a:r>
            <a:r>
              <a:rPr dirty="0" sz="1200" spc="70" i="1">
                <a:latin typeface="Calibri"/>
                <a:cs typeface="Calibri"/>
              </a:rPr>
              <a:t>P</a:t>
            </a:r>
            <a:r>
              <a:rPr dirty="0" baseline="-13888" sz="1200" spc="104">
                <a:latin typeface="Calibri"/>
                <a:cs typeface="Calibri"/>
              </a:rPr>
              <a:t>4</a:t>
            </a:r>
            <a:r>
              <a:rPr dirty="0" baseline="-13888" sz="1200" spc="22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237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9958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Mw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80"/>
              </a:spcBef>
            </a:pPr>
            <a:endParaRPr sz="1200">
              <a:latin typeface="Calibri"/>
              <a:cs typeface="Calibri"/>
            </a:endParaRPr>
          </a:p>
          <a:p>
            <a:pPr marL="139700">
              <a:lnSpc>
                <a:spcPct val="100000"/>
              </a:lnSpc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Potencias</a:t>
            </a:r>
            <a:r>
              <a:rPr dirty="0" u="sng" sz="1200" spc="27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Reactivas</a:t>
            </a:r>
            <a:r>
              <a:rPr dirty="0" u="sng" sz="1200" spc="2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inyectadas</a:t>
            </a:r>
            <a:r>
              <a:rPr dirty="0" sz="1200" spc="-1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endParaRPr sz="1200">
              <a:latin typeface="Calibri"/>
              <a:cs typeface="Calibri"/>
            </a:endParaRPr>
          </a:p>
          <a:p>
            <a:pPr marL="139065" marR="2552700">
              <a:lnSpc>
                <a:spcPct val="100299"/>
              </a:lnSpc>
              <a:spcBef>
                <a:spcPts val="5"/>
              </a:spcBef>
            </a:pPr>
            <a:r>
              <a:rPr dirty="0" sz="1200" spc="65" i="1">
                <a:latin typeface="Calibri"/>
                <a:cs typeface="Calibri"/>
              </a:rPr>
              <a:t>Q</a:t>
            </a:r>
            <a:r>
              <a:rPr dirty="0" baseline="-13888" sz="1200" spc="97">
                <a:latin typeface="Calibri"/>
                <a:cs typeface="Calibri"/>
              </a:rPr>
              <a:t>1</a:t>
            </a:r>
            <a:r>
              <a:rPr dirty="0" baseline="-13888" sz="1200" spc="24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83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4977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95">
                <a:latin typeface="Calibri"/>
                <a:cs typeface="Calibri"/>
              </a:rPr>
              <a:t>MVAR</a:t>
            </a:r>
            <a:r>
              <a:rPr dirty="0" sz="1200" spc="500">
                <a:latin typeface="Calibri"/>
                <a:cs typeface="Calibri"/>
              </a:rPr>
              <a:t> </a:t>
            </a:r>
            <a:r>
              <a:rPr dirty="0" sz="1200" spc="65" i="1">
                <a:latin typeface="Calibri"/>
                <a:cs typeface="Calibri"/>
              </a:rPr>
              <a:t>Q</a:t>
            </a:r>
            <a:r>
              <a:rPr dirty="0" baseline="-13888" sz="1200" spc="97">
                <a:latin typeface="Calibri"/>
                <a:cs typeface="Calibri"/>
              </a:rPr>
              <a:t>2</a:t>
            </a:r>
            <a:r>
              <a:rPr dirty="0" baseline="-13888" sz="1200" spc="26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105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3459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95">
                <a:latin typeface="Calibri"/>
                <a:cs typeface="Calibri"/>
              </a:rPr>
              <a:t>MVAR </a:t>
            </a:r>
            <a:r>
              <a:rPr dirty="0" sz="1200" spc="65" i="1">
                <a:latin typeface="Calibri"/>
                <a:cs typeface="Calibri"/>
              </a:rPr>
              <a:t>Q</a:t>
            </a:r>
            <a:r>
              <a:rPr dirty="0" baseline="-13888" sz="1200" spc="97">
                <a:latin typeface="Calibri"/>
                <a:cs typeface="Calibri"/>
              </a:rPr>
              <a:t>3</a:t>
            </a:r>
            <a:r>
              <a:rPr dirty="0" baseline="-13888" sz="1200" spc="26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123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9235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95">
                <a:latin typeface="Calibri"/>
                <a:cs typeface="Calibri"/>
              </a:rPr>
              <a:t>MVAR </a:t>
            </a:r>
            <a:r>
              <a:rPr dirty="0" sz="1200" spc="65" i="1">
                <a:latin typeface="Calibri"/>
                <a:cs typeface="Calibri"/>
              </a:rPr>
              <a:t>Q</a:t>
            </a:r>
            <a:r>
              <a:rPr dirty="0" baseline="-13888" sz="1200" spc="97">
                <a:latin typeface="Calibri"/>
                <a:cs typeface="Calibri"/>
              </a:rPr>
              <a:t>4</a:t>
            </a:r>
            <a:r>
              <a:rPr dirty="0" baseline="-13888" sz="1200" spc="22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131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8393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95">
                <a:latin typeface="Calibri"/>
                <a:cs typeface="Calibri"/>
              </a:rPr>
              <a:t>MVAR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80"/>
              </a:spcBef>
            </a:pPr>
            <a:endParaRPr sz="1200">
              <a:latin typeface="Calibri"/>
              <a:cs typeface="Calibri"/>
            </a:endParaRPr>
          </a:p>
          <a:p>
            <a:pPr marL="139700">
              <a:lnSpc>
                <a:spcPct val="100000"/>
              </a:lnSpc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Flujos</a:t>
            </a:r>
            <a:r>
              <a:rPr dirty="0" u="sng" sz="1200" spc="22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de</a:t>
            </a:r>
            <a:r>
              <a:rPr dirty="0" u="sng" sz="1200" spc="22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Potencia</a:t>
            </a:r>
            <a:r>
              <a:rPr dirty="0" sz="1200" spc="-1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124701" y="7558344"/>
            <a:ext cx="1405255" cy="149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 marR="30480">
              <a:lnSpc>
                <a:spcPct val="100400"/>
              </a:lnSpc>
              <a:spcBef>
                <a:spcPts val="90"/>
              </a:spcBef>
            </a:pPr>
            <a:r>
              <a:rPr dirty="0" sz="1200" spc="50" i="1">
                <a:latin typeface="Calibri"/>
                <a:cs typeface="Calibri"/>
              </a:rPr>
              <a:t>P</a:t>
            </a:r>
            <a:r>
              <a:rPr dirty="0" baseline="-13888" sz="1200" spc="75">
                <a:latin typeface="Calibri"/>
                <a:cs typeface="Calibri"/>
              </a:rPr>
              <a:t>12</a:t>
            </a:r>
            <a:r>
              <a:rPr dirty="0" baseline="-13888" sz="1200" spc="33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38.6883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Mw </a:t>
            </a:r>
            <a:r>
              <a:rPr dirty="0" sz="1200" spc="50" i="1">
                <a:latin typeface="Calibri"/>
                <a:cs typeface="Calibri"/>
              </a:rPr>
              <a:t>P</a:t>
            </a:r>
            <a:r>
              <a:rPr dirty="0" baseline="-13888" sz="1200" spc="75">
                <a:latin typeface="Calibri"/>
                <a:cs typeface="Calibri"/>
              </a:rPr>
              <a:t>13</a:t>
            </a:r>
            <a:r>
              <a:rPr dirty="0" baseline="-13888" sz="1200" spc="33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98.1065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Mw </a:t>
            </a:r>
            <a:r>
              <a:rPr dirty="0" sz="1200" spc="50" i="1">
                <a:latin typeface="Calibri"/>
                <a:cs typeface="Calibri"/>
              </a:rPr>
              <a:t>P</a:t>
            </a:r>
            <a:r>
              <a:rPr dirty="0" baseline="-13888" sz="1200" spc="75">
                <a:latin typeface="Calibri"/>
                <a:cs typeface="Calibri"/>
              </a:rPr>
              <a:t>24</a:t>
            </a:r>
            <a:r>
              <a:rPr dirty="0" baseline="-13888" sz="1200" spc="33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-10">
                <a:latin typeface="Calibri"/>
                <a:cs typeface="Calibri"/>
              </a:rPr>
              <a:t>131.5350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Mw </a:t>
            </a:r>
            <a:r>
              <a:rPr dirty="0" sz="1200" spc="50" i="1">
                <a:latin typeface="Calibri"/>
                <a:cs typeface="Calibri"/>
              </a:rPr>
              <a:t>P</a:t>
            </a:r>
            <a:r>
              <a:rPr dirty="0" baseline="-13888" sz="1200" spc="75">
                <a:latin typeface="Calibri"/>
                <a:cs typeface="Calibri"/>
              </a:rPr>
              <a:t>34</a:t>
            </a:r>
            <a:r>
              <a:rPr dirty="0" baseline="-13888" sz="1200" spc="33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-10">
                <a:latin typeface="Calibri"/>
                <a:cs typeface="Calibri"/>
              </a:rPr>
              <a:t>102.9101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Mw </a:t>
            </a:r>
            <a:r>
              <a:rPr dirty="0" sz="1200" spc="50" i="1">
                <a:latin typeface="Calibri"/>
                <a:cs typeface="Calibri"/>
              </a:rPr>
              <a:t>P</a:t>
            </a:r>
            <a:r>
              <a:rPr dirty="0" baseline="-13888" sz="1200" spc="75">
                <a:latin typeface="Calibri"/>
                <a:cs typeface="Calibri"/>
              </a:rPr>
              <a:t>21</a:t>
            </a:r>
            <a:r>
              <a:rPr dirty="0" baseline="-13888" sz="1200" spc="34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-10">
                <a:latin typeface="Calibri"/>
                <a:cs typeface="Calibri"/>
              </a:rPr>
              <a:t>38.4616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Mw </a:t>
            </a:r>
            <a:r>
              <a:rPr dirty="0" sz="1200" spc="50" i="1">
                <a:latin typeface="Calibri"/>
                <a:cs typeface="Calibri"/>
              </a:rPr>
              <a:t>P</a:t>
            </a:r>
            <a:r>
              <a:rPr dirty="0" baseline="-13888" sz="1200" spc="75">
                <a:latin typeface="Calibri"/>
                <a:cs typeface="Calibri"/>
              </a:rPr>
              <a:t>31</a:t>
            </a:r>
            <a:r>
              <a:rPr dirty="0" baseline="-13888" sz="1200" spc="34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-10">
                <a:latin typeface="Calibri"/>
                <a:cs typeface="Calibri"/>
              </a:rPr>
              <a:t>97.0753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Mw </a:t>
            </a:r>
            <a:r>
              <a:rPr dirty="0" sz="1200" spc="50" i="1">
                <a:latin typeface="Calibri"/>
                <a:cs typeface="Calibri"/>
              </a:rPr>
              <a:t>P</a:t>
            </a:r>
            <a:r>
              <a:rPr dirty="0" baseline="-13888" sz="1200" spc="75">
                <a:latin typeface="Calibri"/>
                <a:cs typeface="Calibri"/>
              </a:rPr>
              <a:t>42</a:t>
            </a:r>
            <a:r>
              <a:rPr dirty="0" baseline="-13888" sz="1200" spc="32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133.2504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Mw </a:t>
            </a:r>
            <a:r>
              <a:rPr dirty="0" sz="1200" spc="50" i="1">
                <a:latin typeface="Calibri"/>
                <a:cs typeface="Calibri"/>
              </a:rPr>
              <a:t>P</a:t>
            </a:r>
            <a:r>
              <a:rPr dirty="0" baseline="-13888" sz="1200" spc="75">
                <a:latin typeface="Calibri"/>
                <a:cs typeface="Calibri"/>
              </a:rPr>
              <a:t>43</a:t>
            </a:r>
            <a:r>
              <a:rPr dirty="0" baseline="-13888" sz="1200" spc="32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104.7453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Mw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537449" y="7558339"/>
            <a:ext cx="1570990" cy="14928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50" i="1">
                <a:latin typeface="Calibri"/>
                <a:cs typeface="Calibri"/>
              </a:rPr>
              <a:t>Q</a:t>
            </a:r>
            <a:r>
              <a:rPr dirty="0" baseline="-13888" sz="1200" spc="75">
                <a:latin typeface="Calibri"/>
                <a:cs typeface="Calibri"/>
              </a:rPr>
              <a:t>12</a:t>
            </a:r>
            <a:r>
              <a:rPr dirty="0" baseline="-13888" sz="1200" spc="32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22.2969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Mvar</a:t>
            </a:r>
            <a:endParaRPr sz="1200">
              <a:latin typeface="Calibri"/>
              <a:cs typeface="Calibri"/>
            </a:endParaRPr>
          </a:p>
          <a:p>
            <a:pPr marL="86360" marR="30480" indent="-48895">
              <a:lnSpc>
                <a:spcPct val="100299"/>
              </a:lnSpc>
              <a:spcBef>
                <a:spcPts val="5"/>
              </a:spcBef>
            </a:pPr>
            <a:r>
              <a:rPr dirty="0" sz="1200" spc="50" i="1">
                <a:latin typeface="Calibri"/>
                <a:cs typeface="Calibri"/>
              </a:rPr>
              <a:t>Q</a:t>
            </a:r>
            <a:r>
              <a:rPr dirty="0" baseline="-13888" sz="1200" spc="75">
                <a:latin typeface="Calibri"/>
                <a:cs typeface="Calibri"/>
              </a:rPr>
              <a:t>13</a:t>
            </a:r>
            <a:r>
              <a:rPr dirty="0" baseline="-13888" sz="1200" spc="32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61.2008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Mvar </a:t>
            </a:r>
            <a:r>
              <a:rPr dirty="0" sz="1200" spc="50" i="1">
                <a:latin typeface="Calibri"/>
                <a:cs typeface="Calibri"/>
              </a:rPr>
              <a:t>Q</a:t>
            </a:r>
            <a:r>
              <a:rPr dirty="0" baseline="-13888" sz="1200" spc="75">
                <a:latin typeface="Calibri"/>
                <a:cs typeface="Calibri"/>
              </a:rPr>
              <a:t>24</a:t>
            </a:r>
            <a:r>
              <a:rPr dirty="0" baseline="-13888" sz="1200" spc="33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-10">
                <a:latin typeface="Calibri"/>
                <a:cs typeface="Calibri"/>
              </a:rPr>
              <a:t>74.1109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Mvar </a:t>
            </a:r>
            <a:r>
              <a:rPr dirty="0" sz="1200" spc="50" i="1">
                <a:latin typeface="Calibri"/>
                <a:cs typeface="Calibri"/>
              </a:rPr>
              <a:t>Q</a:t>
            </a:r>
            <a:r>
              <a:rPr dirty="0" baseline="-13888" sz="1200" spc="75">
                <a:latin typeface="Calibri"/>
                <a:cs typeface="Calibri"/>
              </a:rPr>
              <a:t>34</a:t>
            </a:r>
            <a:r>
              <a:rPr dirty="0" baseline="-13888" sz="1200" spc="33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-10">
                <a:latin typeface="Calibri"/>
                <a:cs typeface="Calibri"/>
              </a:rPr>
              <a:t>60.3650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Mvar </a:t>
            </a:r>
            <a:r>
              <a:rPr dirty="0" sz="1200" spc="50" i="1">
                <a:latin typeface="Calibri"/>
                <a:cs typeface="Calibri"/>
              </a:rPr>
              <a:t>Q</a:t>
            </a:r>
            <a:r>
              <a:rPr dirty="0" baseline="-13888" sz="1200" spc="75">
                <a:latin typeface="Calibri"/>
                <a:cs typeface="Calibri"/>
              </a:rPr>
              <a:t>21</a:t>
            </a:r>
            <a:r>
              <a:rPr dirty="0" baseline="-13888" sz="1200" spc="35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-10">
                <a:latin typeface="Calibri"/>
                <a:cs typeface="Calibri"/>
              </a:rPr>
              <a:t>31.2349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Mvar </a:t>
            </a:r>
            <a:r>
              <a:rPr dirty="0" sz="1200" spc="50" i="1">
                <a:latin typeface="Calibri"/>
                <a:cs typeface="Calibri"/>
              </a:rPr>
              <a:t>Q</a:t>
            </a:r>
            <a:r>
              <a:rPr dirty="0" baseline="-13888" sz="1200" spc="75">
                <a:latin typeface="Calibri"/>
                <a:cs typeface="Calibri"/>
              </a:rPr>
              <a:t>31</a:t>
            </a:r>
            <a:r>
              <a:rPr dirty="0" baseline="-13888" sz="1200" spc="35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-10">
                <a:latin typeface="Calibri"/>
                <a:cs typeface="Calibri"/>
              </a:rPr>
              <a:t>63.5585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Mvar </a:t>
            </a:r>
            <a:r>
              <a:rPr dirty="0" sz="1200" spc="50" i="1">
                <a:latin typeface="Calibri"/>
                <a:cs typeface="Calibri"/>
              </a:rPr>
              <a:t>Q</a:t>
            </a:r>
            <a:r>
              <a:rPr dirty="0" baseline="-13888" sz="1200" spc="75">
                <a:latin typeface="Calibri"/>
                <a:cs typeface="Calibri"/>
              </a:rPr>
              <a:t>42</a:t>
            </a:r>
            <a:r>
              <a:rPr dirty="0" baseline="-13888" sz="1200" spc="33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74.9166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Mvar </a:t>
            </a:r>
            <a:r>
              <a:rPr dirty="0" sz="1200" spc="50" i="1">
                <a:latin typeface="Calibri"/>
                <a:cs typeface="Calibri"/>
              </a:rPr>
              <a:t>Q</a:t>
            </a:r>
            <a:r>
              <a:rPr dirty="0" baseline="-13888" sz="1200" spc="75">
                <a:latin typeface="Calibri"/>
                <a:cs typeface="Calibri"/>
              </a:rPr>
              <a:t>43</a:t>
            </a:r>
            <a:r>
              <a:rPr dirty="0" baseline="-13888" sz="1200" spc="33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56.9227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Mvar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27608" y="820849"/>
            <a:ext cx="6146165" cy="12503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742315" algn="l"/>
              </a:tabLst>
            </a:pPr>
            <a:r>
              <a:rPr dirty="0" sz="1400" spc="65" b="1">
                <a:latin typeface="Calibri"/>
                <a:cs typeface="Calibri"/>
              </a:rPr>
              <a:t>5.10.3</a:t>
            </a:r>
            <a:r>
              <a:rPr dirty="0" sz="1400" b="1">
                <a:latin typeface="Calibri"/>
                <a:cs typeface="Calibri"/>
              </a:rPr>
              <a:t>	</a:t>
            </a:r>
            <a:r>
              <a:rPr dirty="0" sz="1400" spc="110" b="1">
                <a:latin typeface="Calibri"/>
                <a:cs typeface="Calibri"/>
              </a:rPr>
              <a:t>Transformadores</a:t>
            </a:r>
            <a:r>
              <a:rPr dirty="0" sz="1400" spc="270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reguladores</a:t>
            </a:r>
            <a:endParaRPr sz="1400">
              <a:latin typeface="Calibri"/>
              <a:cs typeface="Calibri"/>
            </a:endParaRPr>
          </a:p>
          <a:p>
            <a:pPr algn="just" marL="12700" marR="5080">
              <a:lnSpc>
                <a:spcPct val="100400"/>
              </a:lnSpc>
              <a:spcBef>
                <a:spcPts val="1440"/>
              </a:spcBef>
            </a:pP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reguladores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usar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controlar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y </a:t>
            </a:r>
            <a:r>
              <a:rPr dirty="0" sz="1200">
                <a:latin typeface="Calibri"/>
                <a:cs typeface="Calibri"/>
              </a:rPr>
              <a:t>reactiva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circuito.</a:t>
            </a:r>
            <a:r>
              <a:rPr dirty="0" sz="1200" spc="375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estudios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fue </a:t>
            </a:r>
            <a:r>
              <a:rPr dirty="0" sz="1200">
                <a:latin typeface="Calibri"/>
                <a:cs typeface="Calibri"/>
              </a:rPr>
              <a:t>explicado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3.3.12.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(transformador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fase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control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reactiva)</a:t>
            </a:r>
            <a:endParaRPr sz="1200">
              <a:latin typeface="Calibri"/>
              <a:cs typeface="Calibri"/>
            </a:endParaRPr>
          </a:p>
          <a:p>
            <a:pPr algn="just" marL="234950">
              <a:lnSpc>
                <a:spcPct val="100000"/>
              </a:lnSpc>
              <a:spcBef>
                <a:spcPts val="710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represe</a:t>
            </a:r>
            <a:r>
              <a:rPr dirty="0" sz="1200" spc="-25">
                <a:latin typeface="Calibri"/>
                <a:cs typeface="Calibri"/>
              </a:rPr>
              <a:t>n</a:t>
            </a:r>
            <a:r>
              <a:rPr dirty="0" sz="1200" spc="15">
                <a:latin typeface="Calibri"/>
                <a:cs typeface="Calibri"/>
              </a:rPr>
              <a:t>t</a:t>
            </a:r>
            <a:r>
              <a:rPr dirty="0" sz="1200" spc="20">
                <a:latin typeface="Calibri"/>
                <a:cs typeface="Calibri"/>
              </a:rPr>
              <a:t>a</a:t>
            </a:r>
            <a:r>
              <a:rPr dirty="0" sz="1200" spc="15">
                <a:latin typeface="Calibri"/>
                <a:cs typeface="Calibri"/>
              </a:rPr>
              <a:t>c</a:t>
            </a:r>
            <a:r>
              <a:rPr dirty="0" sz="1200" spc="10">
                <a:latin typeface="Calibri"/>
                <a:cs typeface="Calibri"/>
              </a:rPr>
              <a:t>i</a:t>
            </a:r>
            <a:r>
              <a:rPr dirty="0" sz="1200" spc="-625">
                <a:latin typeface="Calibri"/>
                <a:cs typeface="Calibri"/>
              </a:rPr>
              <a:t>o</a:t>
            </a:r>
            <a:r>
              <a:rPr dirty="0" sz="1200" spc="15">
                <a:latin typeface="Calibri"/>
                <a:cs typeface="Calibri"/>
              </a:rPr>
              <a:t>´</a:t>
            </a:r>
            <a:r>
              <a:rPr dirty="0" sz="1200" spc="20">
                <a:latin typeface="Calibri"/>
                <a:cs typeface="Calibri"/>
              </a:rPr>
              <a:t>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detallada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transformador.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2356866" y="2516123"/>
            <a:ext cx="56515" cy="56515"/>
          </a:xfrm>
          <a:custGeom>
            <a:avLst/>
            <a:gdLst/>
            <a:ahLst/>
            <a:cxnLst/>
            <a:rect l="l" t="t" r="r" b="b"/>
            <a:pathLst>
              <a:path w="56514" h="56514">
                <a:moveTo>
                  <a:pt x="56387" y="28194"/>
                </a:moveTo>
                <a:lnTo>
                  <a:pt x="54170" y="39162"/>
                </a:lnTo>
                <a:lnTo>
                  <a:pt x="48125" y="48125"/>
                </a:lnTo>
                <a:lnTo>
                  <a:pt x="39162" y="54170"/>
                </a:lnTo>
                <a:lnTo>
                  <a:pt x="28193" y="56387"/>
                </a:lnTo>
                <a:lnTo>
                  <a:pt x="17225" y="54170"/>
                </a:lnTo>
                <a:lnTo>
                  <a:pt x="8262" y="48125"/>
                </a:lnTo>
                <a:lnTo>
                  <a:pt x="2217" y="39162"/>
                </a:lnTo>
                <a:lnTo>
                  <a:pt x="0" y="28194"/>
                </a:lnTo>
                <a:lnTo>
                  <a:pt x="2217" y="17225"/>
                </a:lnTo>
                <a:lnTo>
                  <a:pt x="8262" y="8262"/>
                </a:lnTo>
                <a:lnTo>
                  <a:pt x="17225" y="2217"/>
                </a:lnTo>
                <a:lnTo>
                  <a:pt x="28193" y="0"/>
                </a:lnTo>
                <a:lnTo>
                  <a:pt x="39162" y="2217"/>
                </a:lnTo>
                <a:lnTo>
                  <a:pt x="48125" y="8262"/>
                </a:lnTo>
                <a:lnTo>
                  <a:pt x="54170" y="17225"/>
                </a:lnTo>
                <a:lnTo>
                  <a:pt x="56387" y="28194"/>
                </a:lnTo>
                <a:close/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2356866" y="3486911"/>
            <a:ext cx="572135" cy="56515"/>
          </a:xfrm>
          <a:custGeom>
            <a:avLst/>
            <a:gdLst/>
            <a:ahLst/>
            <a:cxnLst/>
            <a:rect l="l" t="t" r="r" b="b"/>
            <a:pathLst>
              <a:path w="572135" h="56514">
                <a:moveTo>
                  <a:pt x="56387" y="28194"/>
                </a:moveTo>
                <a:lnTo>
                  <a:pt x="54170" y="39162"/>
                </a:lnTo>
                <a:lnTo>
                  <a:pt x="48125" y="48125"/>
                </a:lnTo>
                <a:lnTo>
                  <a:pt x="39162" y="54170"/>
                </a:lnTo>
                <a:lnTo>
                  <a:pt x="28193" y="56388"/>
                </a:lnTo>
                <a:lnTo>
                  <a:pt x="17225" y="54170"/>
                </a:lnTo>
                <a:lnTo>
                  <a:pt x="8262" y="48125"/>
                </a:lnTo>
                <a:lnTo>
                  <a:pt x="2217" y="39162"/>
                </a:lnTo>
                <a:lnTo>
                  <a:pt x="0" y="28194"/>
                </a:lnTo>
                <a:lnTo>
                  <a:pt x="2217" y="17225"/>
                </a:lnTo>
                <a:lnTo>
                  <a:pt x="8262" y="8262"/>
                </a:lnTo>
                <a:lnTo>
                  <a:pt x="17225" y="2217"/>
                </a:lnTo>
                <a:lnTo>
                  <a:pt x="28193" y="0"/>
                </a:lnTo>
                <a:lnTo>
                  <a:pt x="39162" y="2217"/>
                </a:lnTo>
                <a:lnTo>
                  <a:pt x="48125" y="8262"/>
                </a:lnTo>
                <a:lnTo>
                  <a:pt x="54170" y="17225"/>
                </a:lnTo>
                <a:lnTo>
                  <a:pt x="56387" y="28194"/>
                </a:lnTo>
                <a:close/>
              </a:path>
              <a:path w="572135" h="56514">
                <a:moveTo>
                  <a:pt x="572007" y="28448"/>
                </a:moveTo>
                <a:lnTo>
                  <a:pt x="57657" y="28448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5" name="object 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264092" y="2280094"/>
            <a:ext cx="185546" cy="185547"/>
          </a:xfrm>
          <a:prstGeom prst="rect">
            <a:avLst/>
          </a:prstGeom>
        </p:spPr>
      </p:pic>
      <p:sp>
        <p:nvSpPr>
          <p:cNvPr id="6" name="object 6" descr=""/>
          <p:cNvSpPr/>
          <p:nvPr/>
        </p:nvSpPr>
        <p:spPr>
          <a:xfrm>
            <a:off x="3271773" y="2429510"/>
            <a:ext cx="2400300" cy="1113790"/>
          </a:xfrm>
          <a:custGeom>
            <a:avLst/>
            <a:gdLst/>
            <a:ahLst/>
            <a:cxnLst/>
            <a:rect l="l" t="t" r="r" b="b"/>
            <a:pathLst>
              <a:path w="2400300" h="1113789">
                <a:moveTo>
                  <a:pt x="2399791" y="114808"/>
                </a:moveTo>
                <a:lnTo>
                  <a:pt x="2397574" y="125776"/>
                </a:lnTo>
                <a:lnTo>
                  <a:pt x="2391529" y="134739"/>
                </a:lnTo>
                <a:lnTo>
                  <a:pt x="2382566" y="140784"/>
                </a:lnTo>
                <a:lnTo>
                  <a:pt x="2371598" y="143001"/>
                </a:lnTo>
                <a:lnTo>
                  <a:pt x="2360629" y="140784"/>
                </a:lnTo>
                <a:lnTo>
                  <a:pt x="2351666" y="134739"/>
                </a:lnTo>
                <a:lnTo>
                  <a:pt x="2345621" y="125776"/>
                </a:lnTo>
                <a:lnTo>
                  <a:pt x="2343404" y="114808"/>
                </a:lnTo>
                <a:lnTo>
                  <a:pt x="2345621" y="103839"/>
                </a:lnTo>
                <a:lnTo>
                  <a:pt x="2351666" y="94876"/>
                </a:lnTo>
                <a:lnTo>
                  <a:pt x="2360629" y="88831"/>
                </a:lnTo>
                <a:lnTo>
                  <a:pt x="2371598" y="86614"/>
                </a:lnTo>
                <a:lnTo>
                  <a:pt x="2382566" y="88831"/>
                </a:lnTo>
                <a:lnTo>
                  <a:pt x="2391529" y="94876"/>
                </a:lnTo>
                <a:lnTo>
                  <a:pt x="2397574" y="103839"/>
                </a:lnTo>
                <a:lnTo>
                  <a:pt x="2399791" y="114808"/>
                </a:lnTo>
                <a:close/>
              </a:path>
              <a:path w="2400300" h="1113789">
                <a:moveTo>
                  <a:pt x="2399791" y="1085596"/>
                </a:moveTo>
                <a:lnTo>
                  <a:pt x="2397574" y="1096564"/>
                </a:lnTo>
                <a:lnTo>
                  <a:pt x="2391529" y="1105527"/>
                </a:lnTo>
                <a:lnTo>
                  <a:pt x="2382566" y="1111572"/>
                </a:lnTo>
                <a:lnTo>
                  <a:pt x="2371598" y="1113790"/>
                </a:lnTo>
                <a:lnTo>
                  <a:pt x="2360629" y="1111572"/>
                </a:lnTo>
                <a:lnTo>
                  <a:pt x="2351666" y="1105527"/>
                </a:lnTo>
                <a:lnTo>
                  <a:pt x="2345621" y="1096564"/>
                </a:lnTo>
                <a:lnTo>
                  <a:pt x="2343404" y="1085596"/>
                </a:lnTo>
                <a:lnTo>
                  <a:pt x="2345621" y="1074627"/>
                </a:lnTo>
                <a:lnTo>
                  <a:pt x="2351666" y="1065664"/>
                </a:lnTo>
                <a:lnTo>
                  <a:pt x="2360629" y="1059619"/>
                </a:lnTo>
                <a:lnTo>
                  <a:pt x="2371598" y="1057402"/>
                </a:lnTo>
                <a:lnTo>
                  <a:pt x="2382566" y="1059619"/>
                </a:lnTo>
                <a:lnTo>
                  <a:pt x="2391529" y="1065664"/>
                </a:lnTo>
                <a:lnTo>
                  <a:pt x="2397574" y="1074627"/>
                </a:lnTo>
                <a:lnTo>
                  <a:pt x="2399791" y="1085596"/>
                </a:lnTo>
                <a:close/>
              </a:path>
              <a:path w="2400300" h="1113789">
                <a:moveTo>
                  <a:pt x="0" y="114300"/>
                </a:moveTo>
                <a:lnTo>
                  <a:pt x="514350" y="114300"/>
                </a:lnTo>
              </a:path>
              <a:path w="2400300" h="1113789">
                <a:moveTo>
                  <a:pt x="514350" y="114300"/>
                </a:moveTo>
                <a:lnTo>
                  <a:pt x="628650" y="0"/>
                </a:lnTo>
                <a:lnTo>
                  <a:pt x="742950" y="114300"/>
                </a:lnTo>
                <a:lnTo>
                  <a:pt x="857250" y="228600"/>
                </a:lnTo>
                <a:lnTo>
                  <a:pt x="971550" y="114300"/>
                </a:lnTo>
              </a:path>
              <a:path w="2400300" h="1113789">
                <a:moveTo>
                  <a:pt x="971550" y="114300"/>
                </a:moveTo>
                <a:lnTo>
                  <a:pt x="1200150" y="114300"/>
                </a:lnTo>
              </a:path>
              <a:path w="2400300" h="1113789">
                <a:moveTo>
                  <a:pt x="2114550" y="114300"/>
                </a:moveTo>
                <a:lnTo>
                  <a:pt x="2343150" y="114300"/>
                </a:lnTo>
              </a:path>
              <a:path w="2400300" h="1113789">
                <a:moveTo>
                  <a:pt x="0" y="1085850"/>
                </a:moveTo>
                <a:lnTo>
                  <a:pt x="2343150" y="108585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7" name="object 7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493448" y="2251138"/>
            <a:ext cx="185547" cy="185547"/>
          </a:xfrm>
          <a:prstGeom prst="rect">
            <a:avLst/>
          </a:prstGeom>
        </p:spPr>
      </p:pic>
      <p:sp>
        <p:nvSpPr>
          <p:cNvPr id="8" name="object 8" descr=""/>
          <p:cNvSpPr txBox="1"/>
          <p:nvPr/>
        </p:nvSpPr>
        <p:spPr>
          <a:xfrm>
            <a:off x="2357373" y="3136895"/>
            <a:ext cx="4572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-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500373" y="3136895"/>
            <a:ext cx="4572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-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14928" y="3136895"/>
            <a:ext cx="4572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-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443223" y="2631166"/>
            <a:ext cx="207010" cy="469900"/>
          </a:xfrm>
          <a:prstGeom prst="rect">
            <a:avLst/>
          </a:prstGeom>
        </p:spPr>
        <p:txBody>
          <a:bodyPr wrap="square" lIns="0" tIns="64769" rIns="0" bIns="0" rtlCol="0" vert="horz">
            <a:spAutoFit/>
          </a:bodyPr>
          <a:lstStyle/>
          <a:p>
            <a:pPr marL="57150">
              <a:lnSpc>
                <a:spcPct val="100000"/>
              </a:lnSpc>
              <a:spcBef>
                <a:spcPts val="509"/>
              </a:spcBef>
            </a:pPr>
            <a:r>
              <a:rPr dirty="0" sz="1050" spc="-50">
                <a:latin typeface="Times New Roman"/>
                <a:cs typeface="Times New Roman"/>
              </a:rPr>
              <a:t>+</a:t>
            </a: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r>
              <a:rPr dirty="0" sz="1150">
                <a:latin typeface="Times New Roman"/>
                <a:cs typeface="Times New Roman"/>
              </a:rPr>
              <a:t>t</a:t>
            </a:r>
            <a:r>
              <a:rPr dirty="0" sz="1150" spc="-165">
                <a:latin typeface="Times New Roman"/>
                <a:cs typeface="Times New Roman"/>
              </a:rPr>
              <a:t> </a:t>
            </a:r>
            <a:r>
              <a:rPr dirty="0" sz="1150" spc="-35">
                <a:latin typeface="Times New Roman"/>
                <a:cs typeface="Times New Roman"/>
              </a:rPr>
              <a:t>V</a:t>
            </a:r>
            <a:r>
              <a:rPr dirty="0" sz="1000" spc="-35">
                <a:latin typeface="Times New Roman"/>
                <a:cs typeface="Times New Roman"/>
              </a:rPr>
              <a:t>i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557793" y="2631166"/>
            <a:ext cx="163830" cy="469900"/>
          </a:xfrm>
          <a:prstGeom prst="rect">
            <a:avLst/>
          </a:prstGeom>
        </p:spPr>
        <p:txBody>
          <a:bodyPr wrap="square" lIns="0" tIns="64769" rIns="0" bIns="0" rtlCol="0" vert="horz">
            <a:spAutoFit/>
          </a:bodyPr>
          <a:lstStyle/>
          <a:p>
            <a:pPr marL="56515">
              <a:lnSpc>
                <a:spcPct val="100000"/>
              </a:lnSpc>
              <a:spcBef>
                <a:spcPts val="509"/>
              </a:spcBef>
            </a:pPr>
            <a:r>
              <a:rPr dirty="0" sz="1050" spc="-50">
                <a:latin typeface="Times New Roman"/>
                <a:cs typeface="Times New Roman"/>
              </a:rPr>
              <a:t>+</a:t>
            </a: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r>
              <a:rPr dirty="0" sz="1150" spc="-25">
                <a:latin typeface="Times New Roman"/>
                <a:cs typeface="Times New Roman"/>
              </a:rPr>
              <a:t>V</a:t>
            </a:r>
            <a:r>
              <a:rPr dirty="0" sz="1000" spc="-25">
                <a:latin typeface="Times New Roman"/>
                <a:cs typeface="Times New Roman"/>
              </a:rPr>
              <a:t>J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300223" y="2268219"/>
            <a:ext cx="934085" cy="8896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7150">
              <a:lnSpc>
                <a:spcPts val="1190"/>
              </a:lnSpc>
              <a:spcBef>
                <a:spcPts val="120"/>
              </a:spcBef>
            </a:pPr>
            <a:r>
              <a:rPr dirty="0" sz="1150" spc="-50">
                <a:latin typeface="Times New Roman"/>
                <a:cs typeface="Times New Roman"/>
              </a:rPr>
              <a:t>i</a:t>
            </a:r>
            <a:endParaRPr sz="1150">
              <a:latin typeface="Times New Roman"/>
              <a:cs typeface="Times New Roman"/>
            </a:endParaRPr>
          </a:p>
          <a:p>
            <a:pPr marL="114300">
              <a:lnSpc>
                <a:spcPts val="1070"/>
              </a:lnSpc>
              <a:tabLst>
                <a:tab pos="628015" algn="l"/>
              </a:tabLst>
            </a:pPr>
            <a:r>
              <a:rPr dirty="0" u="sng" sz="10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050" spc="135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1</a:t>
            </a:r>
            <a:r>
              <a:rPr dirty="0" sz="1050" spc="-25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:</a:t>
            </a:r>
            <a:r>
              <a:rPr dirty="0" sz="1050" spc="22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t</a:t>
            </a:r>
            <a:endParaRPr sz="1050">
              <a:latin typeface="Times New Roman"/>
              <a:cs typeface="Times New Roman"/>
            </a:endParaRPr>
          </a:p>
          <a:p>
            <a:pPr marL="57150">
              <a:lnSpc>
                <a:spcPct val="100000"/>
              </a:lnSpc>
              <a:spcBef>
                <a:spcPts val="990"/>
              </a:spcBef>
            </a:pPr>
            <a:r>
              <a:rPr dirty="0" sz="1050" spc="-50">
                <a:latin typeface="Times New Roman"/>
                <a:cs typeface="Times New Roman"/>
              </a:rPr>
              <a:t>+</a:t>
            </a: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90"/>
              </a:spcBef>
            </a:pPr>
            <a:r>
              <a:rPr dirty="0" sz="1150" spc="-25">
                <a:latin typeface="Times New Roman"/>
                <a:cs typeface="Times New Roman"/>
              </a:rPr>
              <a:t>V</a:t>
            </a:r>
            <a:r>
              <a:rPr dirty="0" sz="1000" spc="-25">
                <a:latin typeface="Times New Roman"/>
                <a:cs typeface="Times New Roman"/>
              </a:rPr>
              <a:t>i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602223" y="2233929"/>
            <a:ext cx="60960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j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2814573" y="2562860"/>
            <a:ext cx="232410" cy="1009650"/>
          </a:xfrm>
          <a:custGeom>
            <a:avLst/>
            <a:gdLst/>
            <a:ahLst/>
            <a:cxnLst/>
            <a:rect l="l" t="t" r="r" b="b"/>
            <a:pathLst>
              <a:path w="232410" h="1009650">
                <a:moveTo>
                  <a:pt x="114312" y="800074"/>
                </a:moveTo>
                <a:lnTo>
                  <a:pt x="119049" y="800747"/>
                </a:lnTo>
                <a:lnTo>
                  <a:pt x="123837" y="801090"/>
                </a:lnTo>
                <a:lnTo>
                  <a:pt x="128625" y="801090"/>
                </a:lnTo>
                <a:lnTo>
                  <a:pt x="168151" y="793104"/>
                </a:lnTo>
                <a:lnTo>
                  <a:pt x="200439" y="771329"/>
                </a:lnTo>
                <a:lnTo>
                  <a:pt x="222214" y="739041"/>
                </a:lnTo>
                <a:lnTo>
                  <a:pt x="230200" y="699516"/>
                </a:lnTo>
                <a:lnTo>
                  <a:pt x="222214" y="659990"/>
                </a:lnTo>
                <a:lnTo>
                  <a:pt x="200439" y="627702"/>
                </a:lnTo>
                <a:lnTo>
                  <a:pt x="168151" y="605927"/>
                </a:lnTo>
                <a:lnTo>
                  <a:pt x="128625" y="597941"/>
                </a:lnTo>
                <a:lnTo>
                  <a:pt x="108627" y="599928"/>
                </a:lnTo>
                <a:lnTo>
                  <a:pt x="89588" y="605739"/>
                </a:lnTo>
                <a:lnTo>
                  <a:pt x="72050" y="615150"/>
                </a:lnTo>
                <a:lnTo>
                  <a:pt x="56553" y="627938"/>
                </a:lnTo>
              </a:path>
              <a:path w="232410" h="1009650">
                <a:moveTo>
                  <a:pt x="57162" y="628637"/>
                </a:moveTo>
                <a:lnTo>
                  <a:pt x="72213" y="638497"/>
                </a:lnTo>
                <a:lnTo>
                  <a:pt x="88574" y="645688"/>
                </a:lnTo>
                <a:lnTo>
                  <a:pt x="105895" y="650091"/>
                </a:lnTo>
                <a:lnTo>
                  <a:pt x="123825" y="651586"/>
                </a:lnTo>
                <a:lnTo>
                  <a:pt x="165957" y="643072"/>
                </a:lnTo>
                <a:lnTo>
                  <a:pt x="200377" y="619858"/>
                </a:lnTo>
                <a:lnTo>
                  <a:pt x="223591" y="585438"/>
                </a:lnTo>
                <a:lnTo>
                  <a:pt x="232105" y="543306"/>
                </a:lnTo>
                <a:lnTo>
                  <a:pt x="223591" y="501173"/>
                </a:lnTo>
                <a:lnTo>
                  <a:pt x="200377" y="466753"/>
                </a:lnTo>
                <a:lnTo>
                  <a:pt x="165957" y="443539"/>
                </a:lnTo>
                <a:lnTo>
                  <a:pt x="123825" y="435025"/>
                </a:lnTo>
                <a:lnTo>
                  <a:pt x="105987" y="436504"/>
                </a:lnTo>
                <a:lnTo>
                  <a:pt x="88749" y="440861"/>
                </a:lnTo>
                <a:lnTo>
                  <a:pt x="72456" y="447980"/>
                </a:lnTo>
                <a:lnTo>
                  <a:pt x="57454" y="457746"/>
                </a:lnTo>
              </a:path>
              <a:path w="232410" h="1009650">
                <a:moveTo>
                  <a:pt x="57162" y="457187"/>
                </a:moveTo>
                <a:lnTo>
                  <a:pt x="72213" y="467047"/>
                </a:lnTo>
                <a:lnTo>
                  <a:pt x="88574" y="474238"/>
                </a:lnTo>
                <a:lnTo>
                  <a:pt x="105895" y="478641"/>
                </a:lnTo>
                <a:lnTo>
                  <a:pt x="123825" y="480136"/>
                </a:lnTo>
                <a:lnTo>
                  <a:pt x="165957" y="471622"/>
                </a:lnTo>
                <a:lnTo>
                  <a:pt x="200377" y="448408"/>
                </a:lnTo>
                <a:lnTo>
                  <a:pt x="223591" y="413988"/>
                </a:lnTo>
                <a:lnTo>
                  <a:pt x="232105" y="371856"/>
                </a:lnTo>
                <a:lnTo>
                  <a:pt x="223591" y="329723"/>
                </a:lnTo>
                <a:lnTo>
                  <a:pt x="200377" y="295303"/>
                </a:lnTo>
                <a:lnTo>
                  <a:pt x="165957" y="272089"/>
                </a:lnTo>
                <a:lnTo>
                  <a:pt x="123825" y="263575"/>
                </a:lnTo>
                <a:lnTo>
                  <a:pt x="105987" y="265054"/>
                </a:lnTo>
                <a:lnTo>
                  <a:pt x="88749" y="269411"/>
                </a:lnTo>
                <a:lnTo>
                  <a:pt x="72456" y="276530"/>
                </a:lnTo>
                <a:lnTo>
                  <a:pt x="57454" y="286296"/>
                </a:lnTo>
              </a:path>
              <a:path w="232410" h="1009650">
                <a:moveTo>
                  <a:pt x="114312" y="114325"/>
                </a:moveTo>
                <a:lnTo>
                  <a:pt x="119049" y="113652"/>
                </a:lnTo>
                <a:lnTo>
                  <a:pt x="123837" y="113309"/>
                </a:lnTo>
                <a:lnTo>
                  <a:pt x="128625" y="113309"/>
                </a:lnTo>
                <a:lnTo>
                  <a:pt x="168151" y="121295"/>
                </a:lnTo>
                <a:lnTo>
                  <a:pt x="200439" y="143070"/>
                </a:lnTo>
                <a:lnTo>
                  <a:pt x="222214" y="175358"/>
                </a:lnTo>
                <a:lnTo>
                  <a:pt x="230200" y="214884"/>
                </a:lnTo>
                <a:lnTo>
                  <a:pt x="222214" y="254409"/>
                </a:lnTo>
                <a:lnTo>
                  <a:pt x="200439" y="286697"/>
                </a:lnTo>
                <a:lnTo>
                  <a:pt x="168151" y="308472"/>
                </a:lnTo>
                <a:lnTo>
                  <a:pt x="128625" y="316458"/>
                </a:lnTo>
                <a:lnTo>
                  <a:pt x="108627" y="314471"/>
                </a:lnTo>
                <a:lnTo>
                  <a:pt x="89588" y="308660"/>
                </a:lnTo>
                <a:lnTo>
                  <a:pt x="72050" y="299249"/>
                </a:lnTo>
                <a:lnTo>
                  <a:pt x="56553" y="286461"/>
                </a:lnTo>
              </a:path>
              <a:path w="232410" h="1009650">
                <a:moveTo>
                  <a:pt x="114300" y="914400"/>
                </a:moveTo>
                <a:lnTo>
                  <a:pt x="114300" y="800100"/>
                </a:lnTo>
              </a:path>
              <a:path w="232410" h="1009650">
                <a:moveTo>
                  <a:pt x="111251" y="114300"/>
                </a:moveTo>
                <a:lnTo>
                  <a:pt x="117348" y="114300"/>
                </a:lnTo>
              </a:path>
              <a:path w="232410" h="1009650">
                <a:moveTo>
                  <a:pt x="114300" y="114300"/>
                </a:moveTo>
                <a:lnTo>
                  <a:pt x="114300" y="0"/>
                </a:lnTo>
              </a:path>
              <a:path w="232410" h="1009650">
                <a:moveTo>
                  <a:pt x="114300" y="895350"/>
                </a:moveTo>
                <a:lnTo>
                  <a:pt x="114300" y="1009650"/>
                </a:lnTo>
              </a:path>
              <a:path w="232410" h="1009650">
                <a:moveTo>
                  <a:pt x="0" y="1009650"/>
                </a:moveTo>
                <a:lnTo>
                  <a:pt x="228600" y="100965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3153968" y="2425700"/>
            <a:ext cx="2232660" cy="1146810"/>
          </a:xfrm>
          <a:custGeom>
            <a:avLst/>
            <a:gdLst/>
            <a:ahLst/>
            <a:cxnLst/>
            <a:rect l="l" t="t" r="r" b="b"/>
            <a:pathLst>
              <a:path w="2232660" h="1146810">
                <a:moveTo>
                  <a:pt x="117792" y="937234"/>
                </a:moveTo>
                <a:lnTo>
                  <a:pt x="113055" y="937907"/>
                </a:lnTo>
                <a:lnTo>
                  <a:pt x="108267" y="938250"/>
                </a:lnTo>
                <a:lnTo>
                  <a:pt x="103479" y="938250"/>
                </a:lnTo>
                <a:lnTo>
                  <a:pt x="63953" y="930264"/>
                </a:lnTo>
                <a:lnTo>
                  <a:pt x="31665" y="908489"/>
                </a:lnTo>
                <a:lnTo>
                  <a:pt x="9891" y="876201"/>
                </a:lnTo>
                <a:lnTo>
                  <a:pt x="1905" y="836676"/>
                </a:lnTo>
                <a:lnTo>
                  <a:pt x="9891" y="797150"/>
                </a:lnTo>
                <a:lnTo>
                  <a:pt x="31665" y="764862"/>
                </a:lnTo>
                <a:lnTo>
                  <a:pt x="63953" y="743087"/>
                </a:lnTo>
                <a:lnTo>
                  <a:pt x="103479" y="735101"/>
                </a:lnTo>
                <a:lnTo>
                  <a:pt x="123477" y="737088"/>
                </a:lnTo>
                <a:lnTo>
                  <a:pt x="142516" y="742899"/>
                </a:lnTo>
                <a:lnTo>
                  <a:pt x="160054" y="752310"/>
                </a:lnTo>
                <a:lnTo>
                  <a:pt x="175552" y="765098"/>
                </a:lnTo>
              </a:path>
              <a:path w="2232660" h="1146810">
                <a:moveTo>
                  <a:pt x="174942" y="765797"/>
                </a:moveTo>
                <a:lnTo>
                  <a:pt x="159892" y="775657"/>
                </a:lnTo>
                <a:lnTo>
                  <a:pt x="143530" y="782848"/>
                </a:lnTo>
                <a:lnTo>
                  <a:pt x="126209" y="787251"/>
                </a:lnTo>
                <a:lnTo>
                  <a:pt x="108280" y="788746"/>
                </a:lnTo>
                <a:lnTo>
                  <a:pt x="66147" y="780232"/>
                </a:lnTo>
                <a:lnTo>
                  <a:pt x="31727" y="757018"/>
                </a:lnTo>
                <a:lnTo>
                  <a:pt x="8514" y="722598"/>
                </a:lnTo>
                <a:lnTo>
                  <a:pt x="0" y="680466"/>
                </a:lnTo>
                <a:lnTo>
                  <a:pt x="8514" y="638333"/>
                </a:lnTo>
                <a:lnTo>
                  <a:pt x="31727" y="603913"/>
                </a:lnTo>
                <a:lnTo>
                  <a:pt x="66147" y="580699"/>
                </a:lnTo>
                <a:lnTo>
                  <a:pt x="108280" y="572185"/>
                </a:lnTo>
                <a:lnTo>
                  <a:pt x="126117" y="573664"/>
                </a:lnTo>
                <a:lnTo>
                  <a:pt x="143356" y="578021"/>
                </a:lnTo>
                <a:lnTo>
                  <a:pt x="159649" y="585140"/>
                </a:lnTo>
                <a:lnTo>
                  <a:pt x="174650" y="594906"/>
                </a:lnTo>
              </a:path>
              <a:path w="2232660" h="1146810">
                <a:moveTo>
                  <a:pt x="174942" y="594347"/>
                </a:moveTo>
                <a:lnTo>
                  <a:pt x="159892" y="604207"/>
                </a:lnTo>
                <a:lnTo>
                  <a:pt x="143530" y="611398"/>
                </a:lnTo>
                <a:lnTo>
                  <a:pt x="126209" y="615801"/>
                </a:lnTo>
                <a:lnTo>
                  <a:pt x="108280" y="617296"/>
                </a:lnTo>
                <a:lnTo>
                  <a:pt x="66147" y="608782"/>
                </a:lnTo>
                <a:lnTo>
                  <a:pt x="31727" y="585568"/>
                </a:lnTo>
                <a:lnTo>
                  <a:pt x="8514" y="551148"/>
                </a:lnTo>
                <a:lnTo>
                  <a:pt x="0" y="509016"/>
                </a:lnTo>
                <a:lnTo>
                  <a:pt x="8514" y="466883"/>
                </a:lnTo>
                <a:lnTo>
                  <a:pt x="31727" y="432463"/>
                </a:lnTo>
                <a:lnTo>
                  <a:pt x="66147" y="409249"/>
                </a:lnTo>
                <a:lnTo>
                  <a:pt x="108280" y="400735"/>
                </a:lnTo>
                <a:lnTo>
                  <a:pt x="126117" y="402214"/>
                </a:lnTo>
                <a:lnTo>
                  <a:pt x="143356" y="406571"/>
                </a:lnTo>
                <a:lnTo>
                  <a:pt x="159649" y="413690"/>
                </a:lnTo>
                <a:lnTo>
                  <a:pt x="174650" y="423456"/>
                </a:lnTo>
              </a:path>
              <a:path w="2232660" h="1146810">
                <a:moveTo>
                  <a:pt x="117792" y="251485"/>
                </a:moveTo>
                <a:lnTo>
                  <a:pt x="113055" y="250812"/>
                </a:lnTo>
                <a:lnTo>
                  <a:pt x="108267" y="250469"/>
                </a:lnTo>
                <a:lnTo>
                  <a:pt x="103479" y="250469"/>
                </a:lnTo>
                <a:lnTo>
                  <a:pt x="63953" y="258455"/>
                </a:lnTo>
                <a:lnTo>
                  <a:pt x="31665" y="280230"/>
                </a:lnTo>
                <a:lnTo>
                  <a:pt x="9891" y="312518"/>
                </a:lnTo>
                <a:lnTo>
                  <a:pt x="1905" y="352044"/>
                </a:lnTo>
                <a:lnTo>
                  <a:pt x="9891" y="391569"/>
                </a:lnTo>
                <a:lnTo>
                  <a:pt x="31665" y="423857"/>
                </a:lnTo>
                <a:lnTo>
                  <a:pt x="63953" y="445632"/>
                </a:lnTo>
                <a:lnTo>
                  <a:pt x="103479" y="453618"/>
                </a:lnTo>
                <a:lnTo>
                  <a:pt x="123477" y="451631"/>
                </a:lnTo>
                <a:lnTo>
                  <a:pt x="142516" y="445820"/>
                </a:lnTo>
                <a:lnTo>
                  <a:pt x="160054" y="436409"/>
                </a:lnTo>
                <a:lnTo>
                  <a:pt x="175552" y="423621"/>
                </a:lnTo>
              </a:path>
              <a:path w="2232660" h="1146810">
                <a:moveTo>
                  <a:pt x="114757" y="251459"/>
                </a:moveTo>
                <a:lnTo>
                  <a:pt x="120853" y="251459"/>
                </a:lnTo>
              </a:path>
              <a:path w="2232660" h="1146810">
                <a:moveTo>
                  <a:pt x="117805" y="251459"/>
                </a:moveTo>
                <a:lnTo>
                  <a:pt x="117805" y="137159"/>
                </a:lnTo>
              </a:path>
              <a:path w="2232660" h="1146810">
                <a:moveTo>
                  <a:pt x="117805" y="1051559"/>
                </a:moveTo>
                <a:lnTo>
                  <a:pt x="117805" y="937259"/>
                </a:lnTo>
              </a:path>
              <a:path w="2232660" h="1146810">
                <a:moveTo>
                  <a:pt x="1432191" y="118021"/>
                </a:moveTo>
                <a:lnTo>
                  <a:pt x="1431531" y="113309"/>
                </a:lnTo>
                <a:lnTo>
                  <a:pt x="1431188" y="108546"/>
                </a:lnTo>
                <a:lnTo>
                  <a:pt x="1431188" y="103784"/>
                </a:lnTo>
                <a:lnTo>
                  <a:pt x="1439132" y="64465"/>
                </a:lnTo>
                <a:lnTo>
                  <a:pt x="1460792" y="32346"/>
                </a:lnTo>
                <a:lnTo>
                  <a:pt x="1492910" y="10687"/>
                </a:lnTo>
                <a:lnTo>
                  <a:pt x="1532229" y="2743"/>
                </a:lnTo>
                <a:lnTo>
                  <a:pt x="1571548" y="10687"/>
                </a:lnTo>
                <a:lnTo>
                  <a:pt x="1603667" y="32346"/>
                </a:lnTo>
                <a:lnTo>
                  <a:pt x="1625326" y="64465"/>
                </a:lnTo>
                <a:lnTo>
                  <a:pt x="1633270" y="103784"/>
                </a:lnTo>
                <a:lnTo>
                  <a:pt x="1631311" y="123588"/>
                </a:lnTo>
                <a:lnTo>
                  <a:pt x="1625580" y="142452"/>
                </a:lnTo>
                <a:lnTo>
                  <a:pt x="1616297" y="159844"/>
                </a:lnTo>
                <a:lnTo>
                  <a:pt x="1603679" y="175234"/>
                </a:lnTo>
              </a:path>
              <a:path w="2232660" h="1146810">
                <a:moveTo>
                  <a:pt x="1603743" y="175285"/>
                </a:moveTo>
                <a:lnTo>
                  <a:pt x="1593907" y="160220"/>
                </a:lnTo>
                <a:lnTo>
                  <a:pt x="1586731" y="143849"/>
                </a:lnTo>
                <a:lnTo>
                  <a:pt x="1582337" y="126522"/>
                </a:lnTo>
                <a:lnTo>
                  <a:pt x="1580845" y="108584"/>
                </a:lnTo>
                <a:lnTo>
                  <a:pt x="1589381" y="66329"/>
                </a:lnTo>
                <a:lnTo>
                  <a:pt x="1612658" y="31813"/>
                </a:lnTo>
                <a:lnTo>
                  <a:pt x="1647174" y="8536"/>
                </a:lnTo>
                <a:lnTo>
                  <a:pt x="1689430" y="0"/>
                </a:lnTo>
                <a:lnTo>
                  <a:pt x="1731685" y="8536"/>
                </a:lnTo>
                <a:lnTo>
                  <a:pt x="1766201" y="31813"/>
                </a:lnTo>
                <a:lnTo>
                  <a:pt x="1789478" y="66329"/>
                </a:lnTo>
                <a:lnTo>
                  <a:pt x="1798015" y="108584"/>
                </a:lnTo>
                <a:lnTo>
                  <a:pt x="1796523" y="126522"/>
                </a:lnTo>
                <a:lnTo>
                  <a:pt x="1792128" y="143849"/>
                </a:lnTo>
                <a:lnTo>
                  <a:pt x="1784952" y="160220"/>
                </a:lnTo>
                <a:lnTo>
                  <a:pt x="1775117" y="175285"/>
                </a:lnTo>
              </a:path>
              <a:path w="2232660" h="1146810">
                <a:moveTo>
                  <a:pt x="1775193" y="175285"/>
                </a:moveTo>
                <a:lnTo>
                  <a:pt x="1765357" y="160220"/>
                </a:lnTo>
                <a:lnTo>
                  <a:pt x="1758181" y="143849"/>
                </a:lnTo>
                <a:lnTo>
                  <a:pt x="1753787" y="126522"/>
                </a:lnTo>
                <a:lnTo>
                  <a:pt x="1752295" y="108584"/>
                </a:lnTo>
                <a:lnTo>
                  <a:pt x="1760831" y="66329"/>
                </a:lnTo>
                <a:lnTo>
                  <a:pt x="1784108" y="31813"/>
                </a:lnTo>
                <a:lnTo>
                  <a:pt x="1818624" y="8536"/>
                </a:lnTo>
                <a:lnTo>
                  <a:pt x="1860880" y="0"/>
                </a:lnTo>
                <a:lnTo>
                  <a:pt x="1903135" y="8536"/>
                </a:lnTo>
                <a:lnTo>
                  <a:pt x="1937651" y="31813"/>
                </a:lnTo>
                <a:lnTo>
                  <a:pt x="1960928" y="66329"/>
                </a:lnTo>
                <a:lnTo>
                  <a:pt x="1969465" y="108584"/>
                </a:lnTo>
                <a:lnTo>
                  <a:pt x="1967973" y="126522"/>
                </a:lnTo>
                <a:lnTo>
                  <a:pt x="1963578" y="143849"/>
                </a:lnTo>
                <a:lnTo>
                  <a:pt x="1956402" y="160220"/>
                </a:lnTo>
                <a:lnTo>
                  <a:pt x="1946567" y="175285"/>
                </a:lnTo>
              </a:path>
              <a:path w="2232660" h="1146810">
                <a:moveTo>
                  <a:pt x="2118118" y="118021"/>
                </a:moveTo>
                <a:lnTo>
                  <a:pt x="2118779" y="113309"/>
                </a:lnTo>
                <a:lnTo>
                  <a:pt x="2119122" y="108546"/>
                </a:lnTo>
                <a:lnTo>
                  <a:pt x="2119122" y="103784"/>
                </a:lnTo>
                <a:lnTo>
                  <a:pt x="2111178" y="64465"/>
                </a:lnTo>
                <a:lnTo>
                  <a:pt x="2089518" y="32346"/>
                </a:lnTo>
                <a:lnTo>
                  <a:pt x="2057400" y="10687"/>
                </a:lnTo>
                <a:lnTo>
                  <a:pt x="2018080" y="2743"/>
                </a:lnTo>
                <a:lnTo>
                  <a:pt x="1978761" y="10687"/>
                </a:lnTo>
                <a:lnTo>
                  <a:pt x="1946643" y="32346"/>
                </a:lnTo>
                <a:lnTo>
                  <a:pt x="1924983" y="64465"/>
                </a:lnTo>
                <a:lnTo>
                  <a:pt x="1917039" y="103784"/>
                </a:lnTo>
                <a:lnTo>
                  <a:pt x="1918998" y="123588"/>
                </a:lnTo>
                <a:lnTo>
                  <a:pt x="1924729" y="142452"/>
                </a:lnTo>
                <a:lnTo>
                  <a:pt x="1934013" y="159844"/>
                </a:lnTo>
                <a:lnTo>
                  <a:pt x="1946630" y="175234"/>
                </a:lnTo>
              </a:path>
              <a:path w="2232660" h="1146810">
                <a:moveTo>
                  <a:pt x="1317955" y="118109"/>
                </a:moveTo>
                <a:lnTo>
                  <a:pt x="1432255" y="118109"/>
                </a:lnTo>
              </a:path>
              <a:path w="2232660" h="1146810">
                <a:moveTo>
                  <a:pt x="2115007" y="118109"/>
                </a:moveTo>
                <a:lnTo>
                  <a:pt x="2121103" y="118109"/>
                </a:lnTo>
              </a:path>
              <a:path w="2232660" h="1146810">
                <a:moveTo>
                  <a:pt x="2118055" y="118109"/>
                </a:moveTo>
                <a:lnTo>
                  <a:pt x="2232355" y="118109"/>
                </a:lnTo>
              </a:path>
              <a:path w="2232660" h="1146810">
                <a:moveTo>
                  <a:pt x="117805" y="1032509"/>
                </a:moveTo>
                <a:lnTo>
                  <a:pt x="117805" y="1146810"/>
                </a:lnTo>
              </a:path>
              <a:path w="2232660" h="1146810">
                <a:moveTo>
                  <a:pt x="3505" y="1146810"/>
                </a:moveTo>
                <a:lnTo>
                  <a:pt x="232105" y="114681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2871723" y="3629659"/>
            <a:ext cx="114300" cy="0"/>
          </a:xfrm>
          <a:custGeom>
            <a:avLst/>
            <a:gdLst/>
            <a:ahLst/>
            <a:cxnLst/>
            <a:rect l="l" t="t" r="r" b="b"/>
            <a:pathLst>
              <a:path w="114300" h="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/>
          <p:nvPr/>
        </p:nvSpPr>
        <p:spPr>
          <a:xfrm>
            <a:off x="2906014" y="3686809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 h="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/>
          <p:nvPr/>
        </p:nvSpPr>
        <p:spPr>
          <a:xfrm>
            <a:off x="3214623" y="3629659"/>
            <a:ext cx="114300" cy="0"/>
          </a:xfrm>
          <a:custGeom>
            <a:avLst/>
            <a:gdLst/>
            <a:ahLst/>
            <a:cxnLst/>
            <a:rect l="l" t="t" r="r" b="b"/>
            <a:pathLst>
              <a:path w="114300" h="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/>
          <p:nvPr/>
        </p:nvSpPr>
        <p:spPr>
          <a:xfrm>
            <a:off x="3248914" y="3686809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 h="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1150115" y="3932742"/>
            <a:ext cx="4654550" cy="5810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01346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5.7: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R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pr</a:t>
            </a:r>
            <a:r>
              <a:rPr dirty="0" sz="1200" spc="25">
                <a:latin typeface="Calibri"/>
                <a:cs typeface="Calibri"/>
              </a:rPr>
              <a:t>ese</a:t>
            </a:r>
            <a:r>
              <a:rPr dirty="0" sz="1200" spc="-5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ta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25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regulador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125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equivalente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mostrado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anteriormente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es: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2291333" y="4978146"/>
            <a:ext cx="3342640" cy="1514475"/>
          </a:xfrm>
          <a:custGeom>
            <a:avLst/>
            <a:gdLst/>
            <a:ahLst/>
            <a:cxnLst/>
            <a:rect l="l" t="t" r="r" b="b"/>
            <a:pathLst>
              <a:path w="3342640" h="1514475">
                <a:moveTo>
                  <a:pt x="83820" y="56387"/>
                </a:moveTo>
                <a:lnTo>
                  <a:pt x="81602" y="67356"/>
                </a:lnTo>
                <a:lnTo>
                  <a:pt x="75557" y="76319"/>
                </a:lnTo>
                <a:lnTo>
                  <a:pt x="66594" y="82364"/>
                </a:lnTo>
                <a:lnTo>
                  <a:pt x="55626" y="84581"/>
                </a:lnTo>
                <a:lnTo>
                  <a:pt x="44657" y="82364"/>
                </a:lnTo>
                <a:lnTo>
                  <a:pt x="35694" y="76319"/>
                </a:lnTo>
                <a:lnTo>
                  <a:pt x="29649" y="67356"/>
                </a:lnTo>
                <a:lnTo>
                  <a:pt x="27432" y="56387"/>
                </a:lnTo>
                <a:lnTo>
                  <a:pt x="29649" y="45419"/>
                </a:lnTo>
                <a:lnTo>
                  <a:pt x="35694" y="36456"/>
                </a:lnTo>
                <a:lnTo>
                  <a:pt x="44657" y="30411"/>
                </a:lnTo>
                <a:lnTo>
                  <a:pt x="55626" y="28193"/>
                </a:lnTo>
                <a:lnTo>
                  <a:pt x="66594" y="30411"/>
                </a:lnTo>
                <a:lnTo>
                  <a:pt x="75557" y="36456"/>
                </a:lnTo>
                <a:lnTo>
                  <a:pt x="81602" y="45419"/>
                </a:lnTo>
                <a:lnTo>
                  <a:pt x="83820" y="56387"/>
                </a:lnTo>
                <a:close/>
              </a:path>
              <a:path w="3342640" h="1514475">
                <a:moveTo>
                  <a:pt x="56388" y="1485900"/>
                </a:moveTo>
                <a:lnTo>
                  <a:pt x="54170" y="1496868"/>
                </a:lnTo>
                <a:lnTo>
                  <a:pt x="48125" y="1505831"/>
                </a:lnTo>
                <a:lnTo>
                  <a:pt x="39162" y="1511876"/>
                </a:lnTo>
                <a:lnTo>
                  <a:pt x="28193" y="1514093"/>
                </a:lnTo>
                <a:lnTo>
                  <a:pt x="17225" y="1511876"/>
                </a:lnTo>
                <a:lnTo>
                  <a:pt x="8262" y="1505831"/>
                </a:lnTo>
                <a:lnTo>
                  <a:pt x="2217" y="1496868"/>
                </a:lnTo>
                <a:lnTo>
                  <a:pt x="0" y="1485900"/>
                </a:lnTo>
                <a:lnTo>
                  <a:pt x="2217" y="1474931"/>
                </a:lnTo>
                <a:lnTo>
                  <a:pt x="8262" y="1465968"/>
                </a:lnTo>
                <a:lnTo>
                  <a:pt x="17225" y="1459923"/>
                </a:lnTo>
                <a:lnTo>
                  <a:pt x="28193" y="1457705"/>
                </a:lnTo>
                <a:lnTo>
                  <a:pt x="39162" y="1459923"/>
                </a:lnTo>
                <a:lnTo>
                  <a:pt x="48125" y="1465968"/>
                </a:lnTo>
                <a:lnTo>
                  <a:pt x="54170" y="1474931"/>
                </a:lnTo>
                <a:lnTo>
                  <a:pt x="56388" y="1485900"/>
                </a:lnTo>
                <a:close/>
              </a:path>
              <a:path w="3342640" h="1514475">
                <a:moveTo>
                  <a:pt x="3342131" y="56387"/>
                </a:moveTo>
                <a:lnTo>
                  <a:pt x="3339914" y="67356"/>
                </a:lnTo>
                <a:lnTo>
                  <a:pt x="3333869" y="76319"/>
                </a:lnTo>
                <a:lnTo>
                  <a:pt x="3324906" y="82364"/>
                </a:lnTo>
                <a:lnTo>
                  <a:pt x="3313938" y="84581"/>
                </a:lnTo>
                <a:lnTo>
                  <a:pt x="3302969" y="82364"/>
                </a:lnTo>
                <a:lnTo>
                  <a:pt x="3294006" y="76319"/>
                </a:lnTo>
                <a:lnTo>
                  <a:pt x="3287961" y="67356"/>
                </a:lnTo>
                <a:lnTo>
                  <a:pt x="3285744" y="56387"/>
                </a:lnTo>
                <a:lnTo>
                  <a:pt x="3287961" y="45419"/>
                </a:lnTo>
                <a:lnTo>
                  <a:pt x="3294006" y="36456"/>
                </a:lnTo>
                <a:lnTo>
                  <a:pt x="3302969" y="30411"/>
                </a:lnTo>
                <a:lnTo>
                  <a:pt x="3313938" y="28193"/>
                </a:lnTo>
                <a:lnTo>
                  <a:pt x="3324906" y="30411"/>
                </a:lnTo>
                <a:lnTo>
                  <a:pt x="3333869" y="36456"/>
                </a:lnTo>
                <a:lnTo>
                  <a:pt x="3339914" y="45419"/>
                </a:lnTo>
                <a:lnTo>
                  <a:pt x="3342131" y="56387"/>
                </a:lnTo>
                <a:close/>
              </a:path>
              <a:path w="3342640" h="1514475">
                <a:moveTo>
                  <a:pt x="3342131" y="1485900"/>
                </a:moveTo>
                <a:lnTo>
                  <a:pt x="3339914" y="1496868"/>
                </a:lnTo>
                <a:lnTo>
                  <a:pt x="3333869" y="1505831"/>
                </a:lnTo>
                <a:lnTo>
                  <a:pt x="3324906" y="1511876"/>
                </a:lnTo>
                <a:lnTo>
                  <a:pt x="3313938" y="1514093"/>
                </a:lnTo>
                <a:lnTo>
                  <a:pt x="3302969" y="1511876"/>
                </a:lnTo>
                <a:lnTo>
                  <a:pt x="3294006" y="1505831"/>
                </a:lnTo>
                <a:lnTo>
                  <a:pt x="3287961" y="1496868"/>
                </a:lnTo>
                <a:lnTo>
                  <a:pt x="3285744" y="1485900"/>
                </a:lnTo>
                <a:lnTo>
                  <a:pt x="3287961" y="1474931"/>
                </a:lnTo>
                <a:lnTo>
                  <a:pt x="3294006" y="1465968"/>
                </a:lnTo>
                <a:lnTo>
                  <a:pt x="3302969" y="1459923"/>
                </a:lnTo>
                <a:lnTo>
                  <a:pt x="3313938" y="1457705"/>
                </a:lnTo>
                <a:lnTo>
                  <a:pt x="3324906" y="1459923"/>
                </a:lnTo>
                <a:lnTo>
                  <a:pt x="3333869" y="1465968"/>
                </a:lnTo>
                <a:lnTo>
                  <a:pt x="3339914" y="1474931"/>
                </a:lnTo>
                <a:lnTo>
                  <a:pt x="3342131" y="1485900"/>
                </a:lnTo>
                <a:close/>
              </a:path>
              <a:path w="3342640" h="1514475">
                <a:moveTo>
                  <a:pt x="999490" y="0"/>
                </a:moveTo>
                <a:lnTo>
                  <a:pt x="2371090" y="0"/>
                </a:lnTo>
                <a:lnTo>
                  <a:pt x="2371090" y="114300"/>
                </a:lnTo>
                <a:lnTo>
                  <a:pt x="999490" y="114300"/>
                </a:lnTo>
                <a:lnTo>
                  <a:pt x="999490" y="0"/>
                </a:lnTo>
                <a:close/>
              </a:path>
              <a:path w="3342640" h="1514475">
                <a:moveTo>
                  <a:pt x="85090" y="57150"/>
                </a:moveTo>
                <a:lnTo>
                  <a:pt x="999490" y="57150"/>
                </a:lnTo>
              </a:path>
              <a:path w="3342640" h="1514475">
                <a:moveTo>
                  <a:pt x="2371090" y="57150"/>
                </a:moveTo>
                <a:lnTo>
                  <a:pt x="3285490" y="57150"/>
                </a:lnTo>
              </a:path>
              <a:path w="3342640" h="1514475">
                <a:moveTo>
                  <a:pt x="542290" y="57150"/>
                </a:moveTo>
                <a:lnTo>
                  <a:pt x="542290" y="571500"/>
                </a:lnTo>
              </a:path>
              <a:path w="3342640" h="1514475">
                <a:moveTo>
                  <a:pt x="2828290" y="57150"/>
                </a:moveTo>
                <a:lnTo>
                  <a:pt x="2828290" y="571500"/>
                </a:lnTo>
              </a:path>
              <a:path w="3342640" h="1514475">
                <a:moveTo>
                  <a:pt x="485140" y="571500"/>
                </a:moveTo>
                <a:lnTo>
                  <a:pt x="599440" y="571500"/>
                </a:lnTo>
                <a:lnTo>
                  <a:pt x="599440" y="1028700"/>
                </a:lnTo>
                <a:lnTo>
                  <a:pt x="485140" y="1028700"/>
                </a:lnTo>
                <a:lnTo>
                  <a:pt x="485140" y="571500"/>
                </a:lnTo>
                <a:close/>
              </a:path>
              <a:path w="3342640" h="1514475">
                <a:moveTo>
                  <a:pt x="2771140" y="571500"/>
                </a:moveTo>
                <a:lnTo>
                  <a:pt x="2885440" y="571500"/>
                </a:lnTo>
                <a:lnTo>
                  <a:pt x="2885440" y="1028700"/>
                </a:lnTo>
                <a:lnTo>
                  <a:pt x="2771140" y="1028700"/>
                </a:lnTo>
                <a:lnTo>
                  <a:pt x="2771140" y="571500"/>
                </a:lnTo>
                <a:close/>
              </a:path>
              <a:path w="3342640" h="1514475">
                <a:moveTo>
                  <a:pt x="542290" y="1028700"/>
                </a:moveTo>
                <a:lnTo>
                  <a:pt x="542290" y="1485900"/>
                </a:lnTo>
              </a:path>
              <a:path w="3342640" h="1514475">
                <a:moveTo>
                  <a:pt x="2828290" y="1028700"/>
                </a:moveTo>
                <a:lnTo>
                  <a:pt x="2828290" y="1485900"/>
                </a:lnTo>
              </a:path>
              <a:path w="3342640" h="1514475">
                <a:moveTo>
                  <a:pt x="85090" y="1485900"/>
                </a:moveTo>
                <a:lnTo>
                  <a:pt x="3285490" y="14859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23" name="object 23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259520" y="4774882"/>
            <a:ext cx="176403" cy="176403"/>
          </a:xfrm>
          <a:prstGeom prst="rect">
            <a:avLst/>
          </a:prstGeom>
        </p:spPr>
      </p:pic>
      <p:pic>
        <p:nvPicPr>
          <p:cNvPr id="24" name="object 2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516308" y="4774882"/>
            <a:ext cx="176403" cy="176403"/>
          </a:xfrm>
          <a:prstGeom prst="rect">
            <a:avLst/>
          </a:prstGeom>
        </p:spPr>
      </p:pic>
      <p:sp>
        <p:nvSpPr>
          <p:cNvPr id="25" name="object 25" descr=""/>
          <p:cNvSpPr txBox="1"/>
          <p:nvPr/>
        </p:nvSpPr>
        <p:spPr>
          <a:xfrm>
            <a:off x="2306573" y="4771136"/>
            <a:ext cx="64135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i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104</a:t>
            </a:fld>
          </a:p>
        </p:txBody>
      </p:sp>
      <p:sp>
        <p:nvSpPr>
          <p:cNvPr id="26" name="object 26" descr=""/>
          <p:cNvSpPr txBox="1"/>
          <p:nvPr/>
        </p:nvSpPr>
        <p:spPr>
          <a:xfrm>
            <a:off x="5564151" y="4771136"/>
            <a:ext cx="64135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j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249423" y="5616955"/>
            <a:ext cx="178435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 spc="-25">
                <a:latin typeface="Times New Roman"/>
                <a:cs typeface="Times New Roman"/>
              </a:rPr>
              <a:t>V</a:t>
            </a:r>
            <a:r>
              <a:rPr dirty="0" sz="1050" spc="-25">
                <a:latin typeface="Times New Roman"/>
                <a:cs typeface="Times New Roman"/>
              </a:rPr>
              <a:t>i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506977" y="5559808"/>
            <a:ext cx="17780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 spc="-25">
                <a:latin typeface="Times New Roman"/>
                <a:cs typeface="Times New Roman"/>
              </a:rPr>
              <a:t>V</a:t>
            </a:r>
            <a:r>
              <a:rPr dirty="0" sz="1050" spc="-25">
                <a:latin typeface="Times New Roman"/>
                <a:cs typeface="Times New Roman"/>
              </a:rPr>
              <a:t>j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306569" y="5228331"/>
            <a:ext cx="10287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+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306569" y="5971286"/>
            <a:ext cx="7112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-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564119" y="5171190"/>
            <a:ext cx="10287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+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564119" y="5914145"/>
            <a:ext cx="7112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-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792465" y="4748289"/>
            <a:ext cx="16319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50">
                <a:latin typeface="Times New Roman"/>
                <a:cs typeface="Times New Roman"/>
              </a:rPr>
              <a:t>t</a:t>
            </a:r>
            <a:r>
              <a:rPr dirty="0" sz="1050" spc="-105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Times New Roman"/>
                <a:cs typeface="Times New Roman"/>
              </a:rPr>
              <a:t>y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935223" y="5662676"/>
            <a:ext cx="448309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50">
                <a:latin typeface="Times New Roman"/>
                <a:cs typeface="Times New Roman"/>
              </a:rPr>
              <a:t>t(t-1)</a:t>
            </a:r>
            <a:r>
              <a:rPr dirty="0" sz="1050" spc="275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Times New Roman"/>
                <a:cs typeface="Times New Roman"/>
              </a:rPr>
              <a:t>y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592573" y="5685536"/>
            <a:ext cx="33782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(1-</a:t>
            </a:r>
            <a:r>
              <a:rPr dirty="0" sz="1050" spc="-25">
                <a:latin typeface="Times New Roman"/>
                <a:cs typeface="Times New Roman"/>
              </a:rPr>
              <a:t>t)y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927604" y="6735378"/>
            <a:ext cx="6146800" cy="24453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R="3683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5.8: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regulador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200">
              <a:latin typeface="Calibri"/>
              <a:cs typeface="Calibri"/>
            </a:endParaRPr>
          </a:p>
          <a:p>
            <a:pPr marL="12700" marR="5715" indent="222250">
              <a:lnSpc>
                <a:spcPct val="100000"/>
              </a:lnSpc>
            </a:pPr>
            <a:r>
              <a:rPr dirty="0" sz="1200" spc="50">
                <a:latin typeface="Calibri"/>
                <a:cs typeface="Calibri"/>
              </a:rPr>
              <a:t>t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representado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real,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ya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existe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desplazamiento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angular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primario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y </a:t>
            </a:r>
            <a:r>
              <a:rPr dirty="0" sz="1200">
                <a:latin typeface="Calibri"/>
                <a:cs typeface="Calibri"/>
              </a:rPr>
              <a:t>secundario,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tanto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solo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existe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cambio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magnitud.</a:t>
            </a:r>
            <a:endParaRPr sz="1200">
              <a:latin typeface="Calibri"/>
              <a:cs typeface="Calibri"/>
            </a:endParaRPr>
          </a:p>
          <a:p>
            <a:pPr marL="12700" marR="5080" indent="222250">
              <a:lnSpc>
                <a:spcPct val="100000"/>
              </a:lnSpc>
              <a:spcBef>
                <a:spcPts val="720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problema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taps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podr´an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inclu´ıdos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manera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manual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o </a:t>
            </a:r>
            <a:r>
              <a:rPr dirty="0" sz="1200" spc="-10">
                <a:latin typeface="Calibri"/>
                <a:cs typeface="Calibri"/>
              </a:rPr>
              <a:t>autom´atica.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900"/>
              </a:spcBef>
            </a:pPr>
            <a:endParaRPr sz="1200">
              <a:latin typeface="Calibri"/>
              <a:cs typeface="Calibri"/>
            </a:endParaRPr>
          </a:p>
          <a:p>
            <a:pPr algn="just" marL="68580">
              <a:lnSpc>
                <a:spcPct val="100000"/>
              </a:lnSpc>
            </a:pPr>
            <a:r>
              <a:rPr dirty="0" sz="1200" spc="75" b="1">
                <a:latin typeface="Calibri"/>
                <a:cs typeface="Calibri"/>
              </a:rPr>
              <a:t>Manejo</a:t>
            </a:r>
            <a:r>
              <a:rPr dirty="0" sz="1200" spc="240" b="1">
                <a:latin typeface="Calibri"/>
                <a:cs typeface="Calibri"/>
              </a:rPr>
              <a:t> </a:t>
            </a:r>
            <a:r>
              <a:rPr dirty="0" sz="1200" spc="75" b="1">
                <a:latin typeface="Calibri"/>
                <a:cs typeface="Calibri"/>
              </a:rPr>
              <a:t>manual</a:t>
            </a:r>
            <a:r>
              <a:rPr dirty="0" sz="1200" spc="24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29" b="1">
                <a:latin typeface="Calibri"/>
                <a:cs typeface="Calibri"/>
              </a:rPr>
              <a:t> </a:t>
            </a:r>
            <a:r>
              <a:rPr dirty="0" sz="1200" spc="105" b="1">
                <a:latin typeface="Calibri"/>
                <a:cs typeface="Calibri"/>
              </a:rPr>
              <a:t>Taps</a:t>
            </a:r>
            <a:r>
              <a:rPr dirty="0" sz="1200" spc="229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en</a:t>
            </a:r>
            <a:r>
              <a:rPr dirty="0" sz="1200" spc="225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transformadores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00">
              <a:latin typeface="Calibri"/>
              <a:cs typeface="Calibri"/>
            </a:endParaRPr>
          </a:p>
          <a:p>
            <a:pPr algn="just" marL="12700" marR="6350">
              <a:lnSpc>
                <a:spcPct val="100400"/>
              </a:lnSpc>
              <a:spcBef>
                <a:spcPts val="5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manual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t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inclu´ıda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explicitamente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for</a:t>
            </a:r>
            <a:r>
              <a:rPr dirty="0" sz="1200" spc="5">
                <a:latin typeface="Calibri"/>
                <a:cs typeface="Calibri"/>
              </a:rPr>
              <a:t>m</a:t>
            </a:r>
            <a:r>
              <a:rPr dirty="0" sz="1200" spc="45">
                <a:latin typeface="Calibri"/>
                <a:cs typeface="Calibri"/>
              </a:rPr>
              <a:t>ulaci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´n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Newton </a:t>
            </a:r>
            <a:r>
              <a:rPr dirty="0" sz="1200">
                <a:latin typeface="Calibri"/>
                <a:cs typeface="Calibri"/>
              </a:rPr>
              <a:t>Raphson.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45">
                <a:latin typeface="Calibri"/>
                <a:cs typeface="Calibri"/>
              </a:rPr>
              <a:t>despu´es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cada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iteraci´on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Taps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deben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ajustados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usando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t´ecnica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desplazamiento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asi: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50111" y="843595"/>
            <a:ext cx="793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t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203452" y="839340"/>
            <a:ext cx="310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 i="1">
                <a:latin typeface="Calibri"/>
                <a:cs typeface="Calibri"/>
              </a:rPr>
              <a:t>nuevo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749044" y="822577"/>
            <a:ext cx="2698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60" i="1">
                <a:latin typeface="Calibri"/>
                <a:cs typeface="Calibri"/>
              </a:rPr>
              <a:t>viejo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466848" y="822577"/>
            <a:ext cx="1790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 i="1">
                <a:latin typeface="Calibri"/>
                <a:cs typeface="Calibri"/>
              </a:rPr>
              <a:t>reg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178052" y="932301"/>
            <a:ext cx="18364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83565" algn="l"/>
                <a:tab pos="1080135" algn="l"/>
                <a:tab pos="1269365" algn="l"/>
                <a:tab pos="1735455" algn="l"/>
              </a:tabLst>
            </a:pPr>
            <a:r>
              <a:rPr dirty="0" sz="800" spc="45" i="1">
                <a:latin typeface="Calibri"/>
                <a:cs typeface="Calibri"/>
              </a:rPr>
              <a:t>i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35" i="1">
                <a:latin typeface="Calibri"/>
                <a:cs typeface="Calibri"/>
              </a:rPr>
              <a:t>i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baseline="6944" sz="1200" spc="67" i="1">
                <a:latin typeface="Calibri"/>
                <a:cs typeface="Calibri"/>
              </a:rPr>
              <a:t>i</a:t>
            </a:r>
            <a:r>
              <a:rPr dirty="0" baseline="6944" sz="1200" i="1">
                <a:latin typeface="Calibri"/>
                <a:cs typeface="Calibri"/>
              </a:rPr>
              <a:t>	</a:t>
            </a:r>
            <a:r>
              <a:rPr dirty="0" sz="800" spc="45" i="1">
                <a:latin typeface="Calibri"/>
                <a:cs typeface="Calibri"/>
              </a:rPr>
              <a:t>i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baseline="6944" sz="1200" spc="67" i="1">
                <a:latin typeface="Calibri"/>
                <a:cs typeface="Calibri"/>
              </a:rPr>
              <a:t>i</a:t>
            </a:r>
            <a:endParaRPr baseline="6944"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537208" y="843595"/>
            <a:ext cx="43249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07365" algn="l"/>
                <a:tab pos="1138555" algn="l"/>
              </a:tabLst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t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c</a:t>
            </a:r>
            <a:r>
              <a:rPr dirty="0" sz="1200" spc="75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(</a:t>
            </a: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" i="1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)</a:t>
            </a:r>
            <a:r>
              <a:rPr dirty="0" sz="1200" spc="55" i="1">
                <a:latin typeface="Calibri"/>
                <a:cs typeface="Calibri"/>
              </a:rPr>
              <a:t>.</a:t>
            </a:r>
            <a:r>
              <a:rPr dirty="0" sz="1200" spc="90" i="1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(t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siempre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at</a:t>
            </a:r>
            <a:r>
              <a:rPr dirty="0" sz="1200" spc="60">
                <a:latin typeface="Calibri"/>
                <a:cs typeface="Calibri"/>
              </a:rPr>
              <a:t>r</a:t>
            </a:r>
            <a:r>
              <a:rPr dirty="0" sz="1200" spc="-509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65">
                <a:latin typeface="Calibri"/>
                <a:cs typeface="Calibri"/>
              </a:rPr>
              <a:t>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V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iterac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236983" y="1202049"/>
            <a:ext cx="622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124703" y="1117923"/>
            <a:ext cx="336105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20" i="1">
                <a:latin typeface="Calibri"/>
                <a:cs typeface="Calibri"/>
              </a:rPr>
              <a:t> </a:t>
            </a:r>
            <a:r>
              <a:rPr dirty="0" baseline="41666" sz="1200" i="1">
                <a:latin typeface="Calibri"/>
                <a:cs typeface="Calibri"/>
              </a:rPr>
              <a:t>reg</a:t>
            </a:r>
            <a:r>
              <a:rPr dirty="0" baseline="41666" sz="1200" spc="38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quiere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mantener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Tap.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76791" y="1300111"/>
            <a:ext cx="6245860" cy="2339340"/>
          </a:xfrm>
          <a:prstGeom prst="rect">
            <a:avLst/>
          </a:prstGeom>
        </p:spPr>
        <p:txBody>
          <a:bodyPr wrap="square" lIns="0" tIns="102235" rIns="0" bIns="0" rtlCol="0" vert="horz">
            <a:spAutoFit/>
          </a:bodyPr>
          <a:lstStyle/>
          <a:p>
            <a:pPr marL="285750">
              <a:lnSpc>
                <a:spcPct val="100000"/>
              </a:lnSpc>
              <a:spcBef>
                <a:spcPts val="805"/>
              </a:spcBef>
            </a:pPr>
            <a:r>
              <a:rPr dirty="0" sz="1200" i="1">
                <a:latin typeface="Calibri"/>
                <a:cs typeface="Calibri"/>
              </a:rPr>
              <a:t>c</a:t>
            </a:r>
            <a:r>
              <a:rPr dirty="0" baseline="-13888" sz="1200" i="1">
                <a:latin typeface="Calibri"/>
                <a:cs typeface="Calibri"/>
              </a:rPr>
              <a:t>i</a:t>
            </a:r>
            <a:r>
              <a:rPr dirty="0" baseline="-13888" sz="1200" spc="25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[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5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265">
                <a:latin typeface="Lucida Sans Unicode"/>
                <a:cs typeface="Lucida Sans Unicode"/>
              </a:rPr>
              <a:t>⇔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0]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tipicos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empleados.</a:t>
            </a:r>
            <a:endParaRPr sz="1200">
              <a:latin typeface="Calibri"/>
              <a:cs typeface="Calibri"/>
            </a:endParaRPr>
          </a:p>
          <a:p>
            <a:pPr algn="just" marL="63500" marR="55880" indent="222250">
              <a:lnSpc>
                <a:spcPct val="100400"/>
              </a:lnSpc>
              <a:spcBef>
                <a:spcPts val="705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cada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iteraci´on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nuevo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t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reemplaza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π</a:t>
            </a:r>
            <a:r>
              <a:rPr dirty="0" sz="1200" spc="204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del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posteriormente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incluirlo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baseline="-13888" sz="1200" i="1">
                <a:latin typeface="Calibri"/>
                <a:cs typeface="Calibri"/>
              </a:rPr>
              <a:t>bus</a:t>
            </a:r>
            <a:r>
              <a:rPr dirty="0" sz="1200">
                <a:latin typeface="Calibri"/>
                <a:cs typeface="Calibri"/>
              </a:rPr>
              <a:t>,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posteriormente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emplea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c´alculo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inyectadas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jacobiana.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860"/>
              </a:spcBef>
            </a:pPr>
            <a:endParaRPr sz="1200">
              <a:latin typeface="Calibri"/>
              <a:cs typeface="Calibri"/>
            </a:endParaRPr>
          </a:p>
          <a:p>
            <a:pPr algn="just" marL="119380">
              <a:lnSpc>
                <a:spcPct val="100000"/>
              </a:lnSpc>
              <a:spcBef>
                <a:spcPts val="5"/>
              </a:spcBef>
            </a:pPr>
            <a:r>
              <a:rPr dirty="0" sz="1200" spc="75" b="1">
                <a:latin typeface="Calibri"/>
                <a:cs typeface="Calibri"/>
              </a:rPr>
              <a:t>Manejo</a:t>
            </a:r>
            <a:r>
              <a:rPr dirty="0" sz="1200" spc="200" b="1">
                <a:latin typeface="Calibri"/>
                <a:cs typeface="Calibri"/>
              </a:rPr>
              <a:t> </a:t>
            </a:r>
            <a:r>
              <a:rPr dirty="0" sz="1200" spc="50" b="1">
                <a:latin typeface="Calibri"/>
                <a:cs typeface="Calibri"/>
              </a:rPr>
              <a:t>del</a:t>
            </a:r>
            <a:r>
              <a:rPr dirty="0" sz="1200" spc="190" b="1">
                <a:latin typeface="Calibri"/>
                <a:cs typeface="Calibri"/>
              </a:rPr>
              <a:t> </a:t>
            </a:r>
            <a:r>
              <a:rPr dirty="0" sz="1200" spc="105" b="1">
                <a:latin typeface="Calibri"/>
                <a:cs typeface="Calibri"/>
              </a:rPr>
              <a:t>Taps</a:t>
            </a:r>
            <a:r>
              <a:rPr dirty="0" sz="1200" spc="190" b="1">
                <a:latin typeface="Calibri"/>
                <a:cs typeface="Calibri"/>
              </a:rPr>
              <a:t> </a:t>
            </a:r>
            <a:r>
              <a:rPr dirty="0" sz="1200" spc="114" b="1">
                <a:latin typeface="Calibri"/>
                <a:cs typeface="Calibri"/>
              </a:rPr>
              <a:t>au</a:t>
            </a:r>
            <a:r>
              <a:rPr dirty="0" sz="1200" spc="125" b="1">
                <a:latin typeface="Calibri"/>
                <a:cs typeface="Calibri"/>
              </a:rPr>
              <a:t>t</a:t>
            </a:r>
            <a:r>
              <a:rPr dirty="0" sz="1200" spc="114" b="1">
                <a:latin typeface="Calibri"/>
                <a:cs typeface="Calibri"/>
              </a:rPr>
              <a:t>o</a:t>
            </a:r>
            <a:r>
              <a:rPr dirty="0" sz="1200" spc="100" b="1">
                <a:latin typeface="Calibri"/>
                <a:cs typeface="Calibri"/>
              </a:rPr>
              <a:t>m</a:t>
            </a:r>
            <a:r>
              <a:rPr dirty="0" sz="1200" spc="105" b="1">
                <a:latin typeface="Calibri"/>
                <a:cs typeface="Calibri"/>
              </a:rPr>
              <a:t>´</a:t>
            </a:r>
            <a:r>
              <a:rPr dirty="0" sz="1200" spc="-815" b="1">
                <a:latin typeface="Calibri"/>
                <a:cs typeface="Calibri"/>
              </a:rPr>
              <a:t>t</a:t>
            </a:r>
            <a:r>
              <a:rPr dirty="0" sz="1200" spc="120" b="1">
                <a:latin typeface="Calibri"/>
                <a:cs typeface="Calibri"/>
              </a:rPr>
              <a:t>a</a:t>
            </a:r>
            <a:r>
              <a:rPr dirty="0" sz="1200" spc="260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ico</a:t>
            </a:r>
            <a:r>
              <a:rPr dirty="0" sz="1200" spc="190" b="1">
                <a:latin typeface="Calibri"/>
                <a:cs typeface="Calibri"/>
              </a:rPr>
              <a:t> </a:t>
            </a:r>
            <a:r>
              <a:rPr dirty="0" sz="1200" spc="50" b="1">
                <a:latin typeface="Calibri"/>
                <a:cs typeface="Calibri"/>
              </a:rPr>
              <a:t>del</a:t>
            </a:r>
            <a:r>
              <a:rPr dirty="0" sz="1200" spc="185" b="1">
                <a:latin typeface="Calibri"/>
                <a:cs typeface="Calibri"/>
              </a:rPr>
              <a:t> </a:t>
            </a:r>
            <a:r>
              <a:rPr dirty="0" sz="1200" spc="75" b="1">
                <a:latin typeface="Calibri"/>
                <a:cs typeface="Calibri"/>
              </a:rPr>
              <a:t>transformador</a:t>
            </a:r>
            <a:r>
              <a:rPr dirty="0" sz="1200" spc="204" b="1">
                <a:latin typeface="Calibri"/>
                <a:cs typeface="Calibri"/>
              </a:rPr>
              <a:t> </a:t>
            </a:r>
            <a:r>
              <a:rPr dirty="0" sz="1200" spc="80" b="1">
                <a:latin typeface="Calibri"/>
                <a:cs typeface="Calibri"/>
              </a:rPr>
              <a:t>bajo</a:t>
            </a:r>
            <a:r>
              <a:rPr dirty="0" sz="1200" spc="190" b="1">
                <a:latin typeface="Calibri"/>
                <a:cs typeface="Calibri"/>
              </a:rPr>
              <a:t> </a:t>
            </a:r>
            <a:r>
              <a:rPr dirty="0" sz="1200" spc="70" b="1">
                <a:latin typeface="Calibri"/>
                <a:cs typeface="Calibri"/>
              </a:rPr>
              <a:t>carga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00">
              <a:latin typeface="Calibri"/>
              <a:cs typeface="Calibri"/>
            </a:endParaRPr>
          </a:p>
          <a:p>
            <a:pPr algn="just" marL="63500" marR="54610">
              <a:lnSpc>
                <a:spcPct val="100299"/>
              </a:lnSpc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taps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podra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manejado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autom´aticamente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carga,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esto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que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controla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taps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f</a:t>
            </a:r>
            <a:r>
              <a:rPr dirty="0" sz="1200" spc="25">
                <a:latin typeface="Calibri"/>
                <a:cs typeface="Calibri"/>
              </a:rPr>
              <a:t>ec</a:t>
            </a:r>
            <a:r>
              <a:rPr dirty="0" sz="1200" spc="45">
                <a:latin typeface="Calibri"/>
                <a:cs typeface="Calibri"/>
              </a:rPr>
              <a:t>t</a:t>
            </a:r>
            <a:r>
              <a:rPr dirty="0" sz="1200" spc="-575">
                <a:latin typeface="Calibri"/>
                <a:cs typeface="Calibri"/>
              </a:rPr>
              <a:t>u</a:t>
            </a:r>
            <a:r>
              <a:rPr dirty="0" sz="1200" spc="75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cambio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variable,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voltaje </a:t>
            </a:r>
            <a:r>
              <a:rPr dirty="0" sz="1200">
                <a:latin typeface="Calibri"/>
                <a:cs typeface="Calibri"/>
              </a:rPr>
              <a:t>nodal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cambia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taps.</a:t>
            </a:r>
            <a:r>
              <a:rPr dirty="0" sz="1200" spc="495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cinco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contiene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reguladores.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2046706" y="3783304"/>
            <a:ext cx="4028440" cy="2724785"/>
            <a:chOff x="2046706" y="3783304"/>
            <a:chExt cx="4028440" cy="2724785"/>
          </a:xfrm>
        </p:grpSpPr>
        <p:sp>
          <p:nvSpPr>
            <p:cNvPr id="12" name="object 12" descr=""/>
            <p:cNvSpPr/>
            <p:nvPr/>
          </p:nvSpPr>
          <p:spPr>
            <a:xfrm>
              <a:off x="2049246" y="3785844"/>
              <a:ext cx="3886200" cy="2719705"/>
            </a:xfrm>
            <a:custGeom>
              <a:avLst/>
              <a:gdLst/>
              <a:ahLst/>
              <a:cxnLst/>
              <a:rect l="l" t="t" r="r" b="b"/>
              <a:pathLst>
                <a:path w="3886200" h="2719704">
                  <a:moveTo>
                    <a:pt x="484936" y="169697"/>
                  </a:moveTo>
                  <a:lnTo>
                    <a:pt x="478871" y="214793"/>
                  </a:lnTo>
                  <a:lnTo>
                    <a:pt x="461757" y="255326"/>
                  </a:lnTo>
                  <a:lnTo>
                    <a:pt x="435216" y="289674"/>
                  </a:lnTo>
                  <a:lnTo>
                    <a:pt x="400868" y="316215"/>
                  </a:lnTo>
                  <a:lnTo>
                    <a:pt x="360335" y="333329"/>
                  </a:lnTo>
                  <a:lnTo>
                    <a:pt x="315239" y="339394"/>
                  </a:lnTo>
                  <a:lnTo>
                    <a:pt x="270143" y="333329"/>
                  </a:lnTo>
                  <a:lnTo>
                    <a:pt x="229610" y="316215"/>
                  </a:lnTo>
                  <a:lnTo>
                    <a:pt x="195262" y="289674"/>
                  </a:lnTo>
                  <a:lnTo>
                    <a:pt x="168720" y="255326"/>
                  </a:lnTo>
                  <a:lnTo>
                    <a:pt x="151606" y="214793"/>
                  </a:lnTo>
                  <a:lnTo>
                    <a:pt x="145542" y="169697"/>
                  </a:lnTo>
                  <a:lnTo>
                    <a:pt x="151606" y="124601"/>
                  </a:lnTo>
                  <a:lnTo>
                    <a:pt x="168720" y="84068"/>
                  </a:lnTo>
                  <a:lnTo>
                    <a:pt x="195262" y="49720"/>
                  </a:lnTo>
                  <a:lnTo>
                    <a:pt x="229610" y="23178"/>
                  </a:lnTo>
                  <a:lnTo>
                    <a:pt x="270143" y="6064"/>
                  </a:lnTo>
                  <a:lnTo>
                    <a:pt x="315239" y="0"/>
                  </a:lnTo>
                  <a:lnTo>
                    <a:pt x="360335" y="6064"/>
                  </a:lnTo>
                  <a:lnTo>
                    <a:pt x="400868" y="23178"/>
                  </a:lnTo>
                  <a:lnTo>
                    <a:pt x="435216" y="49720"/>
                  </a:lnTo>
                  <a:lnTo>
                    <a:pt x="461757" y="84068"/>
                  </a:lnTo>
                  <a:lnTo>
                    <a:pt x="478871" y="124601"/>
                  </a:lnTo>
                  <a:lnTo>
                    <a:pt x="484936" y="169697"/>
                  </a:lnTo>
                  <a:close/>
                </a:path>
                <a:path w="3886200" h="2719704">
                  <a:moveTo>
                    <a:pt x="339394" y="2549423"/>
                  </a:moveTo>
                  <a:lnTo>
                    <a:pt x="333329" y="2594519"/>
                  </a:lnTo>
                  <a:lnTo>
                    <a:pt x="316215" y="2635052"/>
                  </a:lnTo>
                  <a:lnTo>
                    <a:pt x="289674" y="2669400"/>
                  </a:lnTo>
                  <a:lnTo>
                    <a:pt x="255326" y="2695941"/>
                  </a:lnTo>
                  <a:lnTo>
                    <a:pt x="214793" y="2713055"/>
                  </a:lnTo>
                  <a:lnTo>
                    <a:pt x="169697" y="2719120"/>
                  </a:lnTo>
                  <a:lnTo>
                    <a:pt x="124601" y="2713055"/>
                  </a:lnTo>
                  <a:lnTo>
                    <a:pt x="84068" y="2695941"/>
                  </a:lnTo>
                  <a:lnTo>
                    <a:pt x="49720" y="2669400"/>
                  </a:lnTo>
                  <a:lnTo>
                    <a:pt x="23178" y="2635052"/>
                  </a:lnTo>
                  <a:lnTo>
                    <a:pt x="6064" y="2594519"/>
                  </a:lnTo>
                  <a:lnTo>
                    <a:pt x="0" y="2549423"/>
                  </a:lnTo>
                  <a:lnTo>
                    <a:pt x="6064" y="2504327"/>
                  </a:lnTo>
                  <a:lnTo>
                    <a:pt x="23178" y="2463794"/>
                  </a:lnTo>
                  <a:lnTo>
                    <a:pt x="49720" y="2429446"/>
                  </a:lnTo>
                  <a:lnTo>
                    <a:pt x="84068" y="2402904"/>
                  </a:lnTo>
                  <a:lnTo>
                    <a:pt x="124601" y="2385790"/>
                  </a:lnTo>
                  <a:lnTo>
                    <a:pt x="169697" y="2379726"/>
                  </a:lnTo>
                  <a:lnTo>
                    <a:pt x="214793" y="2385790"/>
                  </a:lnTo>
                  <a:lnTo>
                    <a:pt x="255326" y="2402904"/>
                  </a:lnTo>
                  <a:lnTo>
                    <a:pt x="289674" y="2429446"/>
                  </a:lnTo>
                  <a:lnTo>
                    <a:pt x="316215" y="2463794"/>
                  </a:lnTo>
                  <a:lnTo>
                    <a:pt x="333329" y="2504327"/>
                  </a:lnTo>
                  <a:lnTo>
                    <a:pt x="339394" y="2549423"/>
                  </a:lnTo>
                  <a:close/>
                </a:path>
                <a:path w="3886200" h="2719704">
                  <a:moveTo>
                    <a:pt x="2331681" y="1432331"/>
                  </a:moveTo>
                  <a:lnTo>
                    <a:pt x="2324248" y="1478377"/>
                  </a:lnTo>
                  <a:lnTo>
                    <a:pt x="2303551" y="1518380"/>
                  </a:lnTo>
                  <a:lnTo>
                    <a:pt x="2271998" y="1549933"/>
                  </a:lnTo>
                  <a:lnTo>
                    <a:pt x="2231995" y="1570630"/>
                  </a:lnTo>
                  <a:lnTo>
                    <a:pt x="2185949" y="1578063"/>
                  </a:lnTo>
                  <a:lnTo>
                    <a:pt x="2139903" y="1570630"/>
                  </a:lnTo>
                  <a:lnTo>
                    <a:pt x="2099900" y="1549933"/>
                  </a:lnTo>
                  <a:lnTo>
                    <a:pt x="2068347" y="1518380"/>
                  </a:lnTo>
                  <a:lnTo>
                    <a:pt x="2047650" y="1478377"/>
                  </a:lnTo>
                  <a:lnTo>
                    <a:pt x="2040216" y="1432331"/>
                  </a:lnTo>
                  <a:lnTo>
                    <a:pt x="2047650" y="1386285"/>
                  </a:lnTo>
                  <a:lnTo>
                    <a:pt x="2068347" y="1346282"/>
                  </a:lnTo>
                  <a:lnTo>
                    <a:pt x="2099900" y="1314729"/>
                  </a:lnTo>
                  <a:lnTo>
                    <a:pt x="2139903" y="1294032"/>
                  </a:lnTo>
                  <a:lnTo>
                    <a:pt x="2185949" y="1286598"/>
                  </a:lnTo>
                  <a:lnTo>
                    <a:pt x="2231995" y="1294032"/>
                  </a:lnTo>
                  <a:lnTo>
                    <a:pt x="2271998" y="1314729"/>
                  </a:lnTo>
                  <a:lnTo>
                    <a:pt x="2303551" y="1346282"/>
                  </a:lnTo>
                  <a:lnTo>
                    <a:pt x="2324248" y="1386285"/>
                  </a:lnTo>
                  <a:lnTo>
                    <a:pt x="2331681" y="1432331"/>
                  </a:lnTo>
                  <a:close/>
                </a:path>
                <a:path w="3886200" h="2719704">
                  <a:moveTo>
                    <a:pt x="2331681" y="1238021"/>
                  </a:moveTo>
                  <a:lnTo>
                    <a:pt x="2324248" y="1284067"/>
                  </a:lnTo>
                  <a:lnTo>
                    <a:pt x="2303551" y="1324070"/>
                  </a:lnTo>
                  <a:lnTo>
                    <a:pt x="2271998" y="1355623"/>
                  </a:lnTo>
                  <a:lnTo>
                    <a:pt x="2231995" y="1376320"/>
                  </a:lnTo>
                  <a:lnTo>
                    <a:pt x="2185949" y="1383753"/>
                  </a:lnTo>
                  <a:lnTo>
                    <a:pt x="2139903" y="1376320"/>
                  </a:lnTo>
                  <a:lnTo>
                    <a:pt x="2099900" y="1355623"/>
                  </a:lnTo>
                  <a:lnTo>
                    <a:pt x="2068347" y="1324070"/>
                  </a:lnTo>
                  <a:lnTo>
                    <a:pt x="2047650" y="1284067"/>
                  </a:lnTo>
                  <a:lnTo>
                    <a:pt x="2040216" y="1238021"/>
                  </a:lnTo>
                  <a:lnTo>
                    <a:pt x="2047650" y="1191975"/>
                  </a:lnTo>
                  <a:lnTo>
                    <a:pt x="2068347" y="1151972"/>
                  </a:lnTo>
                  <a:lnTo>
                    <a:pt x="2099900" y="1120419"/>
                  </a:lnTo>
                  <a:lnTo>
                    <a:pt x="2139903" y="1099722"/>
                  </a:lnTo>
                  <a:lnTo>
                    <a:pt x="2185949" y="1092288"/>
                  </a:lnTo>
                  <a:lnTo>
                    <a:pt x="2231995" y="1099722"/>
                  </a:lnTo>
                  <a:lnTo>
                    <a:pt x="2271998" y="1120419"/>
                  </a:lnTo>
                  <a:lnTo>
                    <a:pt x="2303551" y="1151972"/>
                  </a:lnTo>
                  <a:lnTo>
                    <a:pt x="2324248" y="1191975"/>
                  </a:lnTo>
                  <a:lnTo>
                    <a:pt x="2331681" y="1238021"/>
                  </a:lnTo>
                  <a:close/>
                </a:path>
                <a:path w="3886200" h="2719704">
                  <a:moveTo>
                    <a:pt x="3886161" y="1238021"/>
                  </a:moveTo>
                  <a:lnTo>
                    <a:pt x="3878728" y="1284067"/>
                  </a:lnTo>
                  <a:lnTo>
                    <a:pt x="3858031" y="1324070"/>
                  </a:lnTo>
                  <a:lnTo>
                    <a:pt x="3826478" y="1355623"/>
                  </a:lnTo>
                  <a:lnTo>
                    <a:pt x="3786475" y="1376320"/>
                  </a:lnTo>
                  <a:lnTo>
                    <a:pt x="3740429" y="1383753"/>
                  </a:lnTo>
                  <a:lnTo>
                    <a:pt x="3694383" y="1376320"/>
                  </a:lnTo>
                  <a:lnTo>
                    <a:pt x="3654380" y="1355623"/>
                  </a:lnTo>
                  <a:lnTo>
                    <a:pt x="3622827" y="1324070"/>
                  </a:lnTo>
                  <a:lnTo>
                    <a:pt x="3602130" y="1284067"/>
                  </a:lnTo>
                  <a:lnTo>
                    <a:pt x="3594696" y="1238021"/>
                  </a:lnTo>
                  <a:lnTo>
                    <a:pt x="3602130" y="1191975"/>
                  </a:lnTo>
                  <a:lnTo>
                    <a:pt x="3622827" y="1151972"/>
                  </a:lnTo>
                  <a:lnTo>
                    <a:pt x="3654380" y="1120419"/>
                  </a:lnTo>
                  <a:lnTo>
                    <a:pt x="3694383" y="1099722"/>
                  </a:lnTo>
                  <a:lnTo>
                    <a:pt x="3740429" y="1092288"/>
                  </a:lnTo>
                  <a:lnTo>
                    <a:pt x="3786475" y="1099722"/>
                  </a:lnTo>
                  <a:lnTo>
                    <a:pt x="3826478" y="1120419"/>
                  </a:lnTo>
                  <a:lnTo>
                    <a:pt x="3858031" y="1151972"/>
                  </a:lnTo>
                  <a:lnTo>
                    <a:pt x="3878728" y="1191975"/>
                  </a:lnTo>
                  <a:lnTo>
                    <a:pt x="3886161" y="1238021"/>
                  </a:lnTo>
                  <a:close/>
                </a:path>
                <a:path w="3886200" h="2719704">
                  <a:moveTo>
                    <a:pt x="3886161" y="1432331"/>
                  </a:moveTo>
                  <a:lnTo>
                    <a:pt x="3878728" y="1478377"/>
                  </a:lnTo>
                  <a:lnTo>
                    <a:pt x="3858031" y="1518380"/>
                  </a:lnTo>
                  <a:lnTo>
                    <a:pt x="3826478" y="1549933"/>
                  </a:lnTo>
                  <a:lnTo>
                    <a:pt x="3786475" y="1570630"/>
                  </a:lnTo>
                  <a:lnTo>
                    <a:pt x="3740429" y="1578063"/>
                  </a:lnTo>
                  <a:lnTo>
                    <a:pt x="3694383" y="1570630"/>
                  </a:lnTo>
                  <a:lnTo>
                    <a:pt x="3654380" y="1549933"/>
                  </a:lnTo>
                  <a:lnTo>
                    <a:pt x="3622827" y="1518380"/>
                  </a:lnTo>
                  <a:lnTo>
                    <a:pt x="3602130" y="1478377"/>
                  </a:lnTo>
                  <a:lnTo>
                    <a:pt x="3594696" y="1432331"/>
                  </a:lnTo>
                  <a:lnTo>
                    <a:pt x="3602130" y="1386285"/>
                  </a:lnTo>
                  <a:lnTo>
                    <a:pt x="3622827" y="1346282"/>
                  </a:lnTo>
                  <a:lnTo>
                    <a:pt x="3654380" y="1314729"/>
                  </a:lnTo>
                  <a:lnTo>
                    <a:pt x="3694383" y="1294032"/>
                  </a:lnTo>
                  <a:lnTo>
                    <a:pt x="3740429" y="1286598"/>
                  </a:lnTo>
                  <a:lnTo>
                    <a:pt x="3786475" y="1294032"/>
                  </a:lnTo>
                  <a:lnTo>
                    <a:pt x="3826478" y="1314729"/>
                  </a:lnTo>
                  <a:lnTo>
                    <a:pt x="3858031" y="1346282"/>
                  </a:lnTo>
                  <a:lnTo>
                    <a:pt x="3878728" y="1386285"/>
                  </a:lnTo>
                  <a:lnTo>
                    <a:pt x="3886161" y="1432331"/>
                  </a:lnTo>
                  <a:close/>
                </a:path>
              </a:pathLst>
            </a:custGeom>
            <a:ln w="48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47223" y="4269194"/>
              <a:ext cx="149936" cy="149936"/>
            </a:xfrm>
            <a:prstGeom prst="rect">
              <a:avLst/>
            </a:prstGeom>
          </p:spPr>
        </p:pic>
        <p:pic>
          <p:nvPicPr>
            <p:cNvPr id="14" name="object 1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47223" y="5823673"/>
              <a:ext cx="149936" cy="149936"/>
            </a:xfrm>
            <a:prstGeom prst="rect">
              <a:avLst/>
            </a:prstGeom>
          </p:spPr>
        </p:pic>
        <p:pic>
          <p:nvPicPr>
            <p:cNvPr id="15" name="object 15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301704" y="5823673"/>
              <a:ext cx="149936" cy="149936"/>
            </a:xfrm>
            <a:prstGeom prst="rect">
              <a:avLst/>
            </a:prstGeom>
          </p:spPr>
        </p:pic>
        <p:sp>
          <p:nvSpPr>
            <p:cNvPr id="16" name="object 16" descr=""/>
            <p:cNvSpPr/>
            <p:nvPr/>
          </p:nvSpPr>
          <p:spPr>
            <a:xfrm>
              <a:off x="2146300" y="4149344"/>
              <a:ext cx="3886200" cy="1991995"/>
            </a:xfrm>
            <a:custGeom>
              <a:avLst/>
              <a:gdLst/>
              <a:ahLst/>
              <a:cxnLst/>
              <a:rect l="l" t="t" r="r" b="b"/>
              <a:pathLst>
                <a:path w="3886200" h="1991995">
                  <a:moveTo>
                    <a:pt x="0" y="194309"/>
                  </a:moveTo>
                  <a:lnTo>
                    <a:pt x="485775" y="194309"/>
                  </a:lnTo>
                </a:path>
                <a:path w="3886200" h="1991995">
                  <a:moveTo>
                    <a:pt x="1845945" y="194309"/>
                  </a:moveTo>
                  <a:lnTo>
                    <a:pt x="2331720" y="194309"/>
                  </a:lnTo>
                </a:path>
                <a:path w="3886200" h="1991995">
                  <a:moveTo>
                    <a:pt x="3400425" y="194309"/>
                  </a:moveTo>
                  <a:lnTo>
                    <a:pt x="3886200" y="194309"/>
                  </a:lnTo>
                </a:path>
                <a:path w="3886200" h="1991995">
                  <a:moveTo>
                    <a:pt x="0" y="1748789"/>
                  </a:moveTo>
                  <a:lnTo>
                    <a:pt x="485775" y="1748789"/>
                  </a:lnTo>
                </a:path>
                <a:path w="3886200" h="1991995">
                  <a:moveTo>
                    <a:pt x="1845945" y="1748789"/>
                  </a:moveTo>
                  <a:lnTo>
                    <a:pt x="2331720" y="1748789"/>
                  </a:lnTo>
                </a:path>
                <a:path w="3886200" h="1991995">
                  <a:moveTo>
                    <a:pt x="3400425" y="1748789"/>
                  </a:moveTo>
                  <a:lnTo>
                    <a:pt x="3886200" y="1748789"/>
                  </a:lnTo>
                </a:path>
                <a:path w="3886200" h="1991995">
                  <a:moveTo>
                    <a:pt x="97155" y="1748789"/>
                  </a:moveTo>
                  <a:lnTo>
                    <a:pt x="97155" y="1991677"/>
                  </a:lnTo>
                </a:path>
                <a:path w="3886200" h="1991995">
                  <a:moveTo>
                    <a:pt x="242887" y="194309"/>
                  </a:moveTo>
                  <a:lnTo>
                    <a:pt x="242887" y="0"/>
                  </a:lnTo>
                </a:path>
                <a:path w="3886200" h="1991995">
                  <a:moveTo>
                    <a:pt x="242887" y="194309"/>
                  </a:moveTo>
                  <a:lnTo>
                    <a:pt x="242887" y="388619"/>
                  </a:lnTo>
                  <a:lnTo>
                    <a:pt x="1943100" y="1554479"/>
                  </a:lnTo>
                  <a:lnTo>
                    <a:pt x="1943100" y="1748789"/>
                  </a:lnTo>
                </a:path>
                <a:path w="3886200" h="1991995">
                  <a:moveTo>
                    <a:pt x="388619" y="1748789"/>
                  </a:moveTo>
                  <a:lnTo>
                    <a:pt x="388619" y="1943100"/>
                  </a:lnTo>
                  <a:lnTo>
                    <a:pt x="1943100" y="1943100"/>
                  </a:lnTo>
                  <a:lnTo>
                    <a:pt x="1943100" y="1748789"/>
                  </a:lnTo>
                </a:path>
                <a:path w="3886200" h="1991995">
                  <a:moveTo>
                    <a:pt x="2234565" y="1748789"/>
                  </a:moveTo>
                  <a:lnTo>
                    <a:pt x="2234565" y="1943100"/>
                  </a:lnTo>
                  <a:lnTo>
                    <a:pt x="3643312" y="1943100"/>
                  </a:lnTo>
                  <a:lnTo>
                    <a:pt x="3643312" y="1748789"/>
                  </a:lnTo>
                </a:path>
                <a:path w="3886200" h="1991995">
                  <a:moveTo>
                    <a:pt x="2088832" y="194309"/>
                  </a:moveTo>
                  <a:lnTo>
                    <a:pt x="2088832" y="728662"/>
                  </a:lnTo>
                </a:path>
                <a:path w="3886200" h="1991995">
                  <a:moveTo>
                    <a:pt x="2088832" y="1214437"/>
                  </a:moveTo>
                  <a:lnTo>
                    <a:pt x="2088832" y="1748789"/>
                  </a:lnTo>
                </a:path>
              </a:pathLst>
            </a:custGeom>
            <a:ln w="48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4232706" y="3916819"/>
              <a:ext cx="5080" cy="427355"/>
            </a:xfrm>
            <a:custGeom>
              <a:avLst/>
              <a:gdLst/>
              <a:ahLst/>
              <a:cxnLst/>
              <a:rect l="l" t="t" r="r" b="b"/>
              <a:pathLst>
                <a:path w="5079" h="427354">
                  <a:moveTo>
                    <a:pt x="2425" y="0"/>
                  </a:moveTo>
                  <a:lnTo>
                    <a:pt x="0" y="9702"/>
                  </a:lnTo>
                  <a:lnTo>
                    <a:pt x="0" y="426834"/>
                  </a:lnTo>
                  <a:lnTo>
                    <a:pt x="4851" y="426834"/>
                  </a:lnTo>
                  <a:lnTo>
                    <a:pt x="4851" y="9702"/>
                  </a:lnTo>
                  <a:lnTo>
                    <a:pt x="24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4215701" y="3916819"/>
              <a:ext cx="39370" cy="78105"/>
            </a:xfrm>
            <a:custGeom>
              <a:avLst/>
              <a:gdLst/>
              <a:ahLst/>
              <a:cxnLst/>
              <a:rect l="l" t="t" r="r" b="b"/>
              <a:pathLst>
                <a:path w="39370" h="78104">
                  <a:moveTo>
                    <a:pt x="19431" y="0"/>
                  </a:moveTo>
                  <a:lnTo>
                    <a:pt x="0" y="77724"/>
                  </a:lnTo>
                  <a:lnTo>
                    <a:pt x="38862" y="77724"/>
                  </a:lnTo>
                  <a:lnTo>
                    <a:pt x="194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4215701" y="3916819"/>
              <a:ext cx="39370" cy="78105"/>
            </a:xfrm>
            <a:custGeom>
              <a:avLst/>
              <a:gdLst/>
              <a:ahLst/>
              <a:cxnLst/>
              <a:rect l="l" t="t" r="r" b="b"/>
              <a:pathLst>
                <a:path w="39370" h="78104">
                  <a:moveTo>
                    <a:pt x="38862" y="77724"/>
                  </a:moveTo>
                  <a:lnTo>
                    <a:pt x="19431" y="0"/>
                  </a:lnTo>
                  <a:lnTo>
                    <a:pt x="0" y="77724"/>
                  </a:lnTo>
                  <a:lnTo>
                    <a:pt x="38862" y="77724"/>
                  </a:lnTo>
                  <a:close/>
                </a:path>
              </a:pathLst>
            </a:custGeom>
            <a:ln w="48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5787186" y="3916819"/>
              <a:ext cx="5080" cy="427355"/>
            </a:xfrm>
            <a:custGeom>
              <a:avLst/>
              <a:gdLst/>
              <a:ahLst/>
              <a:cxnLst/>
              <a:rect l="l" t="t" r="r" b="b"/>
              <a:pathLst>
                <a:path w="5079" h="427354">
                  <a:moveTo>
                    <a:pt x="2425" y="0"/>
                  </a:moveTo>
                  <a:lnTo>
                    <a:pt x="0" y="9702"/>
                  </a:lnTo>
                  <a:lnTo>
                    <a:pt x="0" y="426834"/>
                  </a:lnTo>
                  <a:lnTo>
                    <a:pt x="4851" y="426834"/>
                  </a:lnTo>
                  <a:lnTo>
                    <a:pt x="4851" y="9702"/>
                  </a:lnTo>
                  <a:lnTo>
                    <a:pt x="24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5770181" y="3916819"/>
              <a:ext cx="39370" cy="78105"/>
            </a:xfrm>
            <a:custGeom>
              <a:avLst/>
              <a:gdLst/>
              <a:ahLst/>
              <a:cxnLst/>
              <a:rect l="l" t="t" r="r" b="b"/>
              <a:pathLst>
                <a:path w="39370" h="78104">
                  <a:moveTo>
                    <a:pt x="19430" y="0"/>
                  </a:moveTo>
                  <a:lnTo>
                    <a:pt x="0" y="77724"/>
                  </a:lnTo>
                  <a:lnTo>
                    <a:pt x="38861" y="77724"/>
                  </a:lnTo>
                  <a:lnTo>
                    <a:pt x="1943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5770181" y="3916819"/>
              <a:ext cx="39370" cy="1981835"/>
            </a:xfrm>
            <a:custGeom>
              <a:avLst/>
              <a:gdLst/>
              <a:ahLst/>
              <a:cxnLst/>
              <a:rect l="l" t="t" r="r" b="b"/>
              <a:pathLst>
                <a:path w="39370" h="1981835">
                  <a:moveTo>
                    <a:pt x="38861" y="77724"/>
                  </a:moveTo>
                  <a:lnTo>
                    <a:pt x="19430" y="0"/>
                  </a:lnTo>
                  <a:lnTo>
                    <a:pt x="0" y="77724"/>
                  </a:lnTo>
                  <a:lnTo>
                    <a:pt x="38861" y="77724"/>
                  </a:lnTo>
                  <a:close/>
                </a:path>
                <a:path w="39370" h="1981835">
                  <a:moveTo>
                    <a:pt x="19430" y="426834"/>
                  </a:moveTo>
                  <a:lnTo>
                    <a:pt x="19430" y="961186"/>
                  </a:lnTo>
                </a:path>
                <a:path w="39370" h="1981835">
                  <a:moveTo>
                    <a:pt x="19430" y="1446961"/>
                  </a:moveTo>
                  <a:lnTo>
                    <a:pt x="19430" y="1981314"/>
                  </a:lnTo>
                </a:path>
              </a:pathLst>
            </a:custGeom>
            <a:ln w="48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943667" y="4931846"/>
              <a:ext cx="574040" cy="335280"/>
            </a:xfrm>
            <a:custGeom>
              <a:avLst/>
              <a:gdLst/>
              <a:ahLst/>
              <a:cxnLst/>
              <a:rect l="l" t="t" r="r" b="b"/>
              <a:pathLst>
                <a:path w="574039" h="335279">
                  <a:moveTo>
                    <a:pt x="0" y="334780"/>
                  </a:moveTo>
                  <a:lnTo>
                    <a:pt x="536295" y="21941"/>
                  </a:lnTo>
                </a:path>
                <a:path w="574039" h="335279">
                  <a:moveTo>
                    <a:pt x="536295" y="21941"/>
                  </a:moveTo>
                  <a:lnTo>
                    <a:pt x="573909" y="0"/>
                  </a:lnTo>
                </a:path>
              </a:pathLst>
            </a:custGeom>
            <a:ln w="48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4440453" y="4931765"/>
              <a:ext cx="77470" cy="55880"/>
            </a:xfrm>
            <a:custGeom>
              <a:avLst/>
              <a:gdLst/>
              <a:ahLst/>
              <a:cxnLst/>
              <a:rect l="l" t="t" r="r" b="b"/>
              <a:pathLst>
                <a:path w="77470" h="55879">
                  <a:moveTo>
                    <a:pt x="77076" y="0"/>
                  </a:moveTo>
                  <a:lnTo>
                    <a:pt x="0" y="22021"/>
                  </a:lnTo>
                  <a:lnTo>
                    <a:pt x="19431" y="55702"/>
                  </a:lnTo>
                  <a:lnTo>
                    <a:pt x="770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4440453" y="4931765"/>
              <a:ext cx="77470" cy="55880"/>
            </a:xfrm>
            <a:custGeom>
              <a:avLst/>
              <a:gdLst/>
              <a:ahLst/>
              <a:cxnLst/>
              <a:rect l="l" t="t" r="r" b="b"/>
              <a:pathLst>
                <a:path w="77470" h="55879">
                  <a:moveTo>
                    <a:pt x="19431" y="55702"/>
                  </a:moveTo>
                  <a:lnTo>
                    <a:pt x="77076" y="0"/>
                  </a:lnTo>
                  <a:lnTo>
                    <a:pt x="0" y="22021"/>
                  </a:lnTo>
                  <a:lnTo>
                    <a:pt x="19431" y="55702"/>
                  </a:lnTo>
                  <a:close/>
                </a:path>
              </a:pathLst>
            </a:custGeom>
            <a:ln w="48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5498147" y="4931846"/>
              <a:ext cx="574040" cy="335280"/>
            </a:xfrm>
            <a:custGeom>
              <a:avLst/>
              <a:gdLst/>
              <a:ahLst/>
              <a:cxnLst/>
              <a:rect l="l" t="t" r="r" b="b"/>
              <a:pathLst>
                <a:path w="574039" h="335279">
                  <a:moveTo>
                    <a:pt x="0" y="334780"/>
                  </a:moveTo>
                  <a:lnTo>
                    <a:pt x="536295" y="21941"/>
                  </a:lnTo>
                </a:path>
                <a:path w="574039" h="335279">
                  <a:moveTo>
                    <a:pt x="536295" y="21941"/>
                  </a:moveTo>
                  <a:lnTo>
                    <a:pt x="573909" y="0"/>
                  </a:lnTo>
                </a:path>
              </a:pathLst>
            </a:custGeom>
            <a:ln w="48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5994933" y="4931765"/>
              <a:ext cx="77470" cy="55880"/>
            </a:xfrm>
            <a:custGeom>
              <a:avLst/>
              <a:gdLst/>
              <a:ahLst/>
              <a:cxnLst/>
              <a:rect l="l" t="t" r="r" b="b"/>
              <a:pathLst>
                <a:path w="77470" h="55879">
                  <a:moveTo>
                    <a:pt x="77076" y="0"/>
                  </a:moveTo>
                  <a:lnTo>
                    <a:pt x="0" y="22021"/>
                  </a:lnTo>
                  <a:lnTo>
                    <a:pt x="19431" y="55702"/>
                  </a:lnTo>
                  <a:lnTo>
                    <a:pt x="770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5994933" y="4931765"/>
              <a:ext cx="77470" cy="55880"/>
            </a:xfrm>
            <a:custGeom>
              <a:avLst/>
              <a:gdLst/>
              <a:ahLst/>
              <a:cxnLst/>
              <a:rect l="l" t="t" r="r" b="b"/>
              <a:pathLst>
                <a:path w="77470" h="55879">
                  <a:moveTo>
                    <a:pt x="19431" y="55702"/>
                  </a:moveTo>
                  <a:lnTo>
                    <a:pt x="77076" y="0"/>
                  </a:lnTo>
                  <a:lnTo>
                    <a:pt x="0" y="22021"/>
                  </a:lnTo>
                  <a:lnTo>
                    <a:pt x="19431" y="55702"/>
                  </a:lnTo>
                  <a:close/>
                </a:path>
              </a:pathLst>
            </a:custGeom>
            <a:ln w="48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9" name="object 29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301703" y="4269194"/>
            <a:ext cx="149936" cy="149936"/>
          </a:xfrm>
          <a:prstGeom prst="rect">
            <a:avLst/>
          </a:prstGeom>
        </p:spPr>
      </p:pic>
      <p:pic>
        <p:nvPicPr>
          <p:cNvPr id="30" name="object 30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900897" y="4269194"/>
            <a:ext cx="149936" cy="149936"/>
          </a:xfrm>
          <a:prstGeom prst="rect">
            <a:avLst/>
          </a:prstGeom>
        </p:spPr>
      </p:pic>
      <p:pic>
        <p:nvPicPr>
          <p:cNvPr id="31" name="object 31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900897" y="5823673"/>
            <a:ext cx="149936" cy="149936"/>
          </a:xfrm>
          <a:prstGeom prst="rect">
            <a:avLst/>
          </a:prstGeom>
        </p:spPr>
      </p:pic>
      <p:sp>
        <p:nvSpPr>
          <p:cNvPr id="32" name="object 32" descr=""/>
          <p:cNvSpPr txBox="1"/>
          <p:nvPr/>
        </p:nvSpPr>
        <p:spPr>
          <a:xfrm>
            <a:off x="1939289" y="4282376"/>
            <a:ext cx="74295" cy="1422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750" spc="-50">
                <a:latin typeface="Times New Roman"/>
                <a:cs typeface="Times New Roman"/>
              </a:rPr>
              <a:t>1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785234" y="4282376"/>
            <a:ext cx="74295" cy="1422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750" spc="-50">
                <a:latin typeface="Times New Roman"/>
                <a:cs typeface="Times New Roman"/>
              </a:rPr>
              <a:t>2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5339715" y="4282376"/>
            <a:ext cx="74295" cy="1422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750" spc="-50">
                <a:latin typeface="Times New Roman"/>
                <a:cs typeface="Times New Roman"/>
              </a:rPr>
              <a:t>3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939289" y="5836856"/>
            <a:ext cx="74295" cy="1422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750" spc="-50">
                <a:latin typeface="Times New Roman"/>
                <a:cs typeface="Times New Roman"/>
              </a:rPr>
              <a:t>6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785234" y="5836856"/>
            <a:ext cx="74295" cy="1422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750" spc="-50">
                <a:latin typeface="Times New Roman"/>
                <a:cs typeface="Times New Roman"/>
              </a:rPr>
              <a:t>4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5339715" y="5836856"/>
            <a:ext cx="74295" cy="1422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750" spc="-50">
                <a:latin typeface="Times New Roman"/>
                <a:cs typeface="Times New Roman"/>
              </a:rPr>
              <a:t>5</a:t>
            </a:r>
            <a:endParaRPr sz="750">
              <a:latin typeface="Times New Roman"/>
              <a:cs typeface="Times New Roman"/>
            </a:endParaRPr>
          </a:p>
        </p:txBody>
      </p:sp>
      <p:grpSp>
        <p:nvGrpSpPr>
          <p:cNvPr id="38" name="object 38" descr=""/>
          <p:cNvGrpSpPr/>
          <p:nvPr/>
        </p:nvGrpSpPr>
        <p:grpSpPr>
          <a:xfrm>
            <a:off x="2134806" y="3904030"/>
            <a:ext cx="314325" cy="2482850"/>
            <a:chOff x="2134806" y="3904030"/>
            <a:chExt cx="314325" cy="2482850"/>
          </a:xfrm>
        </p:grpSpPr>
        <p:pic>
          <p:nvPicPr>
            <p:cNvPr id="39" name="object 39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80539" y="3904030"/>
              <a:ext cx="168071" cy="102006"/>
            </a:xfrm>
            <a:prstGeom prst="rect">
              <a:avLst/>
            </a:prstGeom>
          </p:spPr>
        </p:pic>
        <p:pic>
          <p:nvPicPr>
            <p:cNvPr id="40" name="object 40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134806" y="6284328"/>
              <a:ext cx="168071" cy="102006"/>
            </a:xfrm>
            <a:prstGeom prst="rect">
              <a:avLst/>
            </a:prstGeom>
          </p:spPr>
        </p:pic>
      </p:grpSp>
      <p:sp>
        <p:nvSpPr>
          <p:cNvPr id="41" name="object 41" descr=""/>
          <p:cNvSpPr txBox="1"/>
          <p:nvPr/>
        </p:nvSpPr>
        <p:spPr>
          <a:xfrm>
            <a:off x="927607" y="6602790"/>
            <a:ext cx="6146165" cy="7137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170815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5.9: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el´ectrica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taps</a:t>
            </a:r>
            <a:endParaRPr sz="1200">
              <a:latin typeface="Calibri"/>
              <a:cs typeface="Calibri"/>
            </a:endParaRPr>
          </a:p>
          <a:p>
            <a:pPr marL="12700" marR="5080" indent="222250">
              <a:lnSpc>
                <a:spcPct val="100800"/>
              </a:lnSpc>
              <a:spcBef>
                <a:spcPts val="1080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m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tem</a:t>
            </a:r>
            <a:r>
              <a:rPr dirty="0" sz="1200" spc="-535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´ti</a:t>
            </a:r>
            <a:r>
              <a:rPr dirty="0" sz="1200" spc="40">
                <a:latin typeface="Calibri"/>
                <a:cs typeface="Calibri"/>
              </a:rPr>
              <a:t>c</a:t>
            </a:r>
            <a:r>
              <a:rPr dirty="0" sz="1200" spc="45">
                <a:latin typeface="Calibri"/>
                <a:cs typeface="Calibri"/>
              </a:rPr>
              <a:t>o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inclu´ıdos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figura </a:t>
            </a:r>
            <a:r>
              <a:rPr dirty="0" sz="1200">
                <a:latin typeface="Calibri"/>
                <a:cs typeface="Calibri"/>
              </a:rPr>
              <a:t>anterior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seguir.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104</a:t>
            </a:fld>
          </a:p>
        </p:txBody>
      </p:sp>
      <p:graphicFrame>
        <p:nvGraphicFramePr>
          <p:cNvPr id="42" name="object 42" descr=""/>
          <p:cNvGraphicFramePr>
            <a:graphicFrameLocks noGrp="1"/>
          </p:cNvGraphicFramePr>
          <p:nvPr/>
        </p:nvGraphicFramePr>
        <p:xfrm>
          <a:off x="2121255" y="7509661"/>
          <a:ext cx="536575" cy="16935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4025"/>
              </a:tblGrid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120">
                          <a:latin typeface="Calibri"/>
                          <a:cs typeface="Calibri"/>
                        </a:rPr>
                        <a:t>Δ</a:t>
                      </a:r>
                      <a:r>
                        <a:rPr dirty="0" sz="1200" spc="120" i="1">
                          <a:latin typeface="Calibri"/>
                          <a:cs typeface="Calibri"/>
                        </a:rPr>
                        <a:t>P</a:t>
                      </a:r>
                      <a:r>
                        <a:rPr dirty="0" baseline="-13888" sz="1200" spc="179">
                          <a:latin typeface="Calibri"/>
                          <a:cs typeface="Calibri"/>
                        </a:rPr>
                        <a:t>1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120">
                          <a:latin typeface="Calibri"/>
                          <a:cs typeface="Calibri"/>
                        </a:rPr>
                        <a:t>Δ</a:t>
                      </a:r>
                      <a:r>
                        <a:rPr dirty="0" sz="1200" spc="120" i="1">
                          <a:latin typeface="Calibri"/>
                          <a:cs typeface="Calibri"/>
                        </a:rPr>
                        <a:t>P</a:t>
                      </a:r>
                      <a:r>
                        <a:rPr dirty="0" baseline="-13888" sz="1200" spc="179">
                          <a:latin typeface="Calibri"/>
                          <a:cs typeface="Calibri"/>
                        </a:rPr>
                        <a:t>2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120">
                          <a:latin typeface="Calibri"/>
                          <a:cs typeface="Calibri"/>
                        </a:rPr>
                        <a:t>Δ</a:t>
                      </a:r>
                      <a:r>
                        <a:rPr dirty="0" sz="1200" spc="120" i="1">
                          <a:latin typeface="Calibri"/>
                          <a:cs typeface="Calibri"/>
                        </a:rPr>
                        <a:t>P</a:t>
                      </a:r>
                      <a:r>
                        <a:rPr dirty="0" baseline="-13888" sz="1200" spc="179">
                          <a:latin typeface="Calibri"/>
                          <a:cs typeface="Calibri"/>
                        </a:rPr>
                        <a:t>3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120">
                          <a:latin typeface="Calibri"/>
                          <a:cs typeface="Calibri"/>
                        </a:rPr>
                        <a:t>Δ</a:t>
                      </a:r>
                      <a:r>
                        <a:rPr dirty="0" sz="1200" spc="120" i="1">
                          <a:latin typeface="Calibri"/>
                          <a:cs typeface="Calibri"/>
                        </a:rPr>
                        <a:t>P</a:t>
                      </a:r>
                      <a:r>
                        <a:rPr dirty="0" baseline="-13888" sz="1200" spc="179">
                          <a:latin typeface="Calibri"/>
                          <a:cs typeface="Calibri"/>
                        </a:rPr>
                        <a:t>4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120">
                          <a:latin typeface="Calibri"/>
                          <a:cs typeface="Calibri"/>
                        </a:rPr>
                        <a:t>Δ</a:t>
                      </a:r>
                      <a:r>
                        <a:rPr dirty="0" sz="1200" spc="120" i="1">
                          <a:latin typeface="Calibri"/>
                          <a:cs typeface="Calibri"/>
                        </a:rPr>
                        <a:t>P</a:t>
                      </a:r>
                      <a:r>
                        <a:rPr dirty="0" baseline="-13888" sz="1200" spc="179">
                          <a:latin typeface="Calibri"/>
                          <a:cs typeface="Calibri"/>
                        </a:rPr>
                        <a:t>5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114">
                          <a:latin typeface="Calibri"/>
                          <a:cs typeface="Calibri"/>
                        </a:rPr>
                        <a:t>Δ</a:t>
                      </a:r>
                      <a:r>
                        <a:rPr dirty="0" sz="1200" spc="114" i="1">
                          <a:latin typeface="Calibri"/>
                          <a:cs typeface="Calibri"/>
                        </a:rPr>
                        <a:t>Q</a:t>
                      </a:r>
                      <a:r>
                        <a:rPr dirty="0" baseline="-13888" sz="1200" spc="172">
                          <a:latin typeface="Calibri"/>
                          <a:cs typeface="Calibri"/>
                        </a:rPr>
                        <a:t>2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114">
                          <a:latin typeface="Calibri"/>
                          <a:cs typeface="Calibri"/>
                        </a:rPr>
                        <a:t>Δ</a:t>
                      </a:r>
                      <a:r>
                        <a:rPr dirty="0" sz="1200" spc="114" i="1">
                          <a:latin typeface="Calibri"/>
                          <a:cs typeface="Calibri"/>
                        </a:rPr>
                        <a:t>Q</a:t>
                      </a:r>
                      <a:r>
                        <a:rPr dirty="0" baseline="-13888" sz="1200" spc="172">
                          <a:latin typeface="Calibri"/>
                          <a:cs typeface="Calibri"/>
                        </a:rPr>
                        <a:t>3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114">
                          <a:latin typeface="Calibri"/>
                          <a:cs typeface="Calibri"/>
                        </a:rPr>
                        <a:t>Δ</a:t>
                      </a:r>
                      <a:r>
                        <a:rPr dirty="0" sz="1200" spc="114" i="1">
                          <a:latin typeface="Calibri"/>
                          <a:cs typeface="Calibri"/>
                        </a:rPr>
                        <a:t>Q</a:t>
                      </a:r>
                      <a:r>
                        <a:rPr dirty="0" baseline="-13888" sz="1200" spc="172">
                          <a:latin typeface="Calibri"/>
                          <a:cs typeface="Calibri"/>
                        </a:rPr>
                        <a:t>4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114">
                          <a:latin typeface="Calibri"/>
                          <a:cs typeface="Calibri"/>
                        </a:rPr>
                        <a:t>Δ</a:t>
                      </a:r>
                      <a:r>
                        <a:rPr dirty="0" sz="1200" spc="114" i="1">
                          <a:latin typeface="Calibri"/>
                          <a:cs typeface="Calibri"/>
                        </a:rPr>
                        <a:t>Q</a:t>
                      </a:r>
                      <a:r>
                        <a:rPr dirty="0" baseline="-13888" sz="1200" spc="172">
                          <a:latin typeface="Calibri"/>
                          <a:cs typeface="Calibri"/>
                        </a:rPr>
                        <a:t>5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3" name="object 43" descr=""/>
          <p:cNvSpPr txBox="1"/>
          <p:nvPr/>
        </p:nvSpPr>
        <p:spPr>
          <a:xfrm>
            <a:off x="2607055" y="8234995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44" name="object 44" descr=""/>
          <p:cNvGraphicFramePr>
            <a:graphicFrameLocks noGrp="1"/>
          </p:cNvGraphicFramePr>
          <p:nvPr/>
        </p:nvGraphicFramePr>
        <p:xfrm>
          <a:off x="2775051" y="7509661"/>
          <a:ext cx="2428240" cy="16935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60350"/>
                <a:gridCol w="259079"/>
                <a:gridCol w="260350"/>
                <a:gridCol w="259079"/>
                <a:gridCol w="260350"/>
                <a:gridCol w="261620"/>
                <a:gridCol w="262889"/>
                <a:gridCol w="259714"/>
                <a:gridCol w="258444"/>
              </a:tblGrid>
              <a:tr h="1885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200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200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200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200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200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200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200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200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aphicFrame>
        <p:nvGraphicFramePr>
          <p:cNvPr id="45" name="object 45" descr=""/>
          <p:cNvGraphicFramePr>
            <a:graphicFrameLocks noGrp="1"/>
          </p:cNvGraphicFramePr>
          <p:nvPr/>
        </p:nvGraphicFramePr>
        <p:xfrm>
          <a:off x="5228691" y="7509661"/>
          <a:ext cx="725805" cy="16935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3255"/>
              </a:tblGrid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0">
                          <a:latin typeface="Calibri"/>
                          <a:cs typeface="Calibri"/>
                        </a:rPr>
                        <a:t>Δ</a:t>
                      </a:r>
                      <a:r>
                        <a:rPr dirty="0" sz="1200" spc="30" i="1">
                          <a:latin typeface="Calibri"/>
                          <a:cs typeface="Calibri"/>
                        </a:rPr>
                        <a:t>θ</a:t>
                      </a:r>
                      <a:r>
                        <a:rPr dirty="0" baseline="-13888" sz="1200" spc="44">
                          <a:latin typeface="Calibri"/>
                          <a:cs typeface="Calibri"/>
                        </a:rPr>
                        <a:t>1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0">
                          <a:latin typeface="Calibri"/>
                          <a:cs typeface="Calibri"/>
                        </a:rPr>
                        <a:t>Δ</a:t>
                      </a:r>
                      <a:r>
                        <a:rPr dirty="0" sz="1200" spc="30" i="1">
                          <a:latin typeface="Calibri"/>
                          <a:cs typeface="Calibri"/>
                        </a:rPr>
                        <a:t>θ</a:t>
                      </a:r>
                      <a:r>
                        <a:rPr dirty="0" baseline="-13888" sz="1200" spc="44">
                          <a:latin typeface="Calibri"/>
                          <a:cs typeface="Calibri"/>
                        </a:rPr>
                        <a:t>2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30">
                          <a:latin typeface="Calibri"/>
                          <a:cs typeface="Calibri"/>
                        </a:rPr>
                        <a:t>Δ</a:t>
                      </a:r>
                      <a:r>
                        <a:rPr dirty="0" sz="1200" spc="30" i="1">
                          <a:latin typeface="Calibri"/>
                          <a:cs typeface="Calibri"/>
                        </a:rPr>
                        <a:t>θ</a:t>
                      </a:r>
                      <a:r>
                        <a:rPr dirty="0" baseline="-13888" sz="1200" spc="44">
                          <a:latin typeface="Calibri"/>
                          <a:cs typeface="Calibri"/>
                        </a:rPr>
                        <a:t>3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0">
                          <a:latin typeface="Calibri"/>
                          <a:cs typeface="Calibri"/>
                        </a:rPr>
                        <a:t>Δ</a:t>
                      </a:r>
                      <a:r>
                        <a:rPr dirty="0" sz="1200" spc="30" i="1">
                          <a:latin typeface="Calibri"/>
                          <a:cs typeface="Calibri"/>
                        </a:rPr>
                        <a:t>θ</a:t>
                      </a:r>
                      <a:r>
                        <a:rPr dirty="0" baseline="-13888" sz="1200" spc="44">
                          <a:latin typeface="Calibri"/>
                          <a:cs typeface="Calibri"/>
                        </a:rPr>
                        <a:t>4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0">
                          <a:latin typeface="Calibri"/>
                          <a:cs typeface="Calibri"/>
                        </a:rPr>
                        <a:t>Δ</a:t>
                      </a:r>
                      <a:r>
                        <a:rPr dirty="0" sz="1200" spc="30" i="1">
                          <a:latin typeface="Calibri"/>
                          <a:cs typeface="Calibri"/>
                        </a:rPr>
                        <a:t>θ</a:t>
                      </a:r>
                      <a:r>
                        <a:rPr dirty="0" baseline="-13888" sz="1200" spc="44">
                          <a:latin typeface="Calibri"/>
                          <a:cs typeface="Calibri"/>
                        </a:rPr>
                        <a:t>5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75">
                          <a:latin typeface="Calibri"/>
                          <a:cs typeface="Calibri"/>
                        </a:rPr>
                        <a:t>Δ</a:t>
                      </a:r>
                      <a:r>
                        <a:rPr dirty="0" sz="1200" spc="75" i="1">
                          <a:latin typeface="Calibri"/>
                          <a:cs typeface="Calibri"/>
                        </a:rPr>
                        <a:t>t</a:t>
                      </a:r>
                      <a:r>
                        <a:rPr dirty="0" baseline="-13888" sz="1200" spc="112">
                          <a:latin typeface="Calibri"/>
                          <a:cs typeface="Calibri"/>
                        </a:rPr>
                        <a:t>2</a:t>
                      </a:r>
                      <a:r>
                        <a:rPr dirty="0" sz="1200" spc="75" i="1">
                          <a:latin typeface="Calibri"/>
                          <a:cs typeface="Calibri"/>
                        </a:rPr>
                        <a:t>/t</a:t>
                      </a:r>
                      <a:r>
                        <a:rPr dirty="0" baseline="-13888" sz="1200" spc="112">
                          <a:latin typeface="Calibri"/>
                          <a:cs typeface="Calibri"/>
                        </a:rPr>
                        <a:t>2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75">
                          <a:latin typeface="Calibri"/>
                          <a:cs typeface="Calibri"/>
                        </a:rPr>
                        <a:t>Δ</a:t>
                      </a:r>
                      <a:r>
                        <a:rPr dirty="0" sz="1200" spc="75" i="1">
                          <a:latin typeface="Calibri"/>
                          <a:cs typeface="Calibri"/>
                        </a:rPr>
                        <a:t>t</a:t>
                      </a:r>
                      <a:r>
                        <a:rPr dirty="0" baseline="-13888" sz="1200" spc="112">
                          <a:latin typeface="Calibri"/>
                          <a:cs typeface="Calibri"/>
                        </a:rPr>
                        <a:t>3</a:t>
                      </a:r>
                      <a:r>
                        <a:rPr dirty="0" sz="1200" spc="75" i="1">
                          <a:latin typeface="Calibri"/>
                          <a:cs typeface="Calibri"/>
                        </a:rPr>
                        <a:t>/t</a:t>
                      </a:r>
                      <a:r>
                        <a:rPr dirty="0" baseline="-13888" sz="1200" spc="112">
                          <a:latin typeface="Calibri"/>
                          <a:cs typeface="Calibri"/>
                        </a:rPr>
                        <a:t>3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70">
                          <a:latin typeface="Calibri"/>
                          <a:cs typeface="Calibri"/>
                        </a:rPr>
                        <a:t>Δ</a:t>
                      </a:r>
                      <a:r>
                        <a:rPr dirty="0" sz="1200" spc="70" i="1">
                          <a:latin typeface="Calibri"/>
                          <a:cs typeface="Calibri"/>
                        </a:rPr>
                        <a:t>V</a:t>
                      </a:r>
                      <a:r>
                        <a:rPr dirty="0" baseline="-13888" sz="1200" spc="104">
                          <a:latin typeface="Calibri"/>
                          <a:cs typeface="Calibri"/>
                        </a:rPr>
                        <a:t>4</a:t>
                      </a:r>
                      <a:r>
                        <a:rPr dirty="0" sz="1200" spc="70" i="1">
                          <a:latin typeface="Calibri"/>
                          <a:cs typeface="Calibri"/>
                        </a:rPr>
                        <a:t>/V</a:t>
                      </a:r>
                      <a:r>
                        <a:rPr dirty="0" baseline="-13888" sz="1200" spc="104">
                          <a:latin typeface="Calibri"/>
                          <a:cs typeface="Calibri"/>
                        </a:rPr>
                        <a:t>4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70">
                          <a:latin typeface="Calibri"/>
                          <a:cs typeface="Calibri"/>
                        </a:rPr>
                        <a:t>Δ</a:t>
                      </a:r>
                      <a:r>
                        <a:rPr dirty="0" sz="1200" spc="70" i="1">
                          <a:latin typeface="Calibri"/>
                          <a:cs typeface="Calibri"/>
                        </a:rPr>
                        <a:t>V</a:t>
                      </a:r>
                      <a:r>
                        <a:rPr dirty="0" baseline="-13888" sz="1200" spc="104">
                          <a:latin typeface="Calibri"/>
                          <a:cs typeface="Calibri"/>
                        </a:rPr>
                        <a:t>5</a:t>
                      </a:r>
                      <a:r>
                        <a:rPr dirty="0" sz="1200" spc="70" i="1">
                          <a:latin typeface="Calibri"/>
                          <a:cs typeface="Calibri"/>
                        </a:rPr>
                        <a:t>/V</a:t>
                      </a:r>
                      <a:r>
                        <a:rPr dirty="0" baseline="-13888" sz="1200" spc="104">
                          <a:latin typeface="Calibri"/>
                          <a:cs typeface="Calibri"/>
                        </a:rPr>
                        <a:t>5</a:t>
                      </a:r>
                      <a:endParaRPr baseline="-13888"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object 1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104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1150111" y="843595"/>
            <a:ext cx="34112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t´erminos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Jacobiana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asi: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422396" y="147942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855211" y="147942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286503" y="147942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130308" y="1200211"/>
            <a:ext cx="1716405" cy="309880"/>
          </a:xfrm>
          <a:prstGeom prst="rect">
            <a:avLst/>
          </a:prstGeom>
        </p:spPr>
        <p:txBody>
          <a:bodyPr wrap="square" lIns="0" tIns="92710" rIns="0" bIns="0" rtlCol="0" vert="horz">
            <a:spAutoFit/>
          </a:bodyPr>
          <a:lstStyle/>
          <a:p>
            <a:pPr marL="38100" marR="30480" indent="128905">
              <a:lnSpc>
                <a:spcPct val="55800"/>
              </a:lnSpc>
              <a:spcBef>
                <a:spcPts val="730"/>
              </a:spcBef>
              <a:tabLst>
                <a:tab pos="393065" algn="l"/>
                <a:tab pos="588010" algn="l"/>
                <a:tab pos="836294" algn="l"/>
                <a:tab pos="1031240" algn="l"/>
                <a:tab pos="1256665" algn="l"/>
                <a:tab pos="1452245" algn="l"/>
              </a:tabLst>
            </a:pPr>
            <a:r>
              <a:rPr dirty="0" u="sng" sz="12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δP</a:t>
            </a:r>
            <a:r>
              <a:rPr dirty="0" u="sng" baseline="-13888" sz="1200" spc="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</a:t>
            </a:r>
            <a:r>
              <a:rPr dirty="0" baseline="-13888" sz="1200" i="1">
                <a:latin typeface="Calibri"/>
                <a:cs typeface="Calibri"/>
              </a:rPr>
              <a:t>		</a:t>
            </a:r>
            <a:r>
              <a:rPr dirty="0" u="sng" sz="12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δQ</a:t>
            </a:r>
            <a:r>
              <a:rPr dirty="0" u="sng" baseline="-13888" sz="1200" spc="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</a:t>
            </a:r>
            <a:r>
              <a:rPr dirty="0" baseline="-13888" sz="1200" i="1">
                <a:latin typeface="Calibri"/>
                <a:cs typeface="Calibri"/>
              </a:rPr>
              <a:t>		</a:t>
            </a:r>
            <a:r>
              <a:rPr dirty="0" u="sng" sz="12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δP</a:t>
            </a:r>
            <a:r>
              <a:rPr dirty="0" u="sng" baseline="-13888" sz="1200" spc="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</a:t>
            </a:r>
            <a:r>
              <a:rPr dirty="0" baseline="-13888" sz="1200" i="1">
                <a:latin typeface="Calibri"/>
                <a:cs typeface="Calibri"/>
              </a:rPr>
              <a:t>		</a:t>
            </a:r>
            <a:r>
              <a:rPr dirty="0" u="sng" sz="12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δQ</a:t>
            </a:r>
            <a:r>
              <a:rPr dirty="0" u="sng" baseline="-13888" sz="1200" spc="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</a:t>
            </a:r>
            <a:r>
              <a:rPr dirty="0" baseline="-13888" sz="1200" spc="750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t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85" i="1">
                <a:latin typeface="Calibri"/>
                <a:cs typeface="Calibri"/>
              </a:rPr>
              <a:t>,t</a:t>
            </a:r>
            <a:r>
              <a:rPr dirty="0" sz="1200" i="1">
                <a:latin typeface="Calibri"/>
                <a:cs typeface="Calibri"/>
              </a:rPr>
              <a:t>		</a:t>
            </a:r>
            <a:r>
              <a:rPr dirty="0" sz="1200" spc="95" i="1">
                <a:latin typeface="Calibri"/>
                <a:cs typeface="Calibri"/>
              </a:rPr>
              <a:t>,t</a:t>
            </a:r>
            <a:r>
              <a:rPr dirty="0" sz="1200" i="1">
                <a:latin typeface="Calibri"/>
                <a:cs typeface="Calibri"/>
              </a:rPr>
              <a:t>		</a:t>
            </a:r>
            <a:r>
              <a:rPr dirty="0" sz="1200" spc="95" i="1">
                <a:latin typeface="Calibri"/>
                <a:cs typeface="Calibri"/>
              </a:rPr>
              <a:t>,t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83635" y="1405950"/>
            <a:ext cx="15932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59740" algn="l"/>
                <a:tab pos="903605" algn="l"/>
                <a:tab pos="1323975" algn="l"/>
              </a:tabLst>
            </a:pPr>
            <a:r>
              <a:rPr dirty="0" baseline="45138" sz="1200">
                <a:latin typeface="Calibri"/>
                <a:cs typeface="Calibri"/>
              </a:rPr>
              <a:t>2</a:t>
            </a:r>
            <a:r>
              <a:rPr dirty="0" baseline="45138" sz="1200" spc="157">
                <a:latin typeface="Calibri"/>
                <a:cs typeface="Calibri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δt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baseline="45138" sz="1200">
                <a:latin typeface="Calibri"/>
                <a:cs typeface="Calibri"/>
              </a:rPr>
              <a:t>2</a:t>
            </a:r>
            <a:r>
              <a:rPr dirty="0" baseline="45138" sz="1200" spc="284">
                <a:latin typeface="Calibri"/>
                <a:cs typeface="Calibri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δt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baseline="45138" sz="1200">
                <a:latin typeface="Calibri"/>
                <a:cs typeface="Calibri"/>
              </a:rPr>
              <a:t>3</a:t>
            </a:r>
            <a:r>
              <a:rPr dirty="0" baseline="45138" sz="1200" spc="142">
                <a:latin typeface="Calibri"/>
                <a:cs typeface="Calibri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δt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baseline="45138" sz="1200">
                <a:latin typeface="Calibri"/>
                <a:cs typeface="Calibri"/>
              </a:rPr>
              <a:t>3</a:t>
            </a:r>
            <a:r>
              <a:rPr dirty="0" baseline="45138" sz="1200" spc="284">
                <a:latin typeface="Calibri"/>
                <a:cs typeface="Calibri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δt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719320" y="147942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89478" y="1872409"/>
            <a:ext cx="6257290" cy="5970270"/>
          </a:xfrm>
          <a:prstGeom prst="rect">
            <a:avLst/>
          </a:prstGeom>
        </p:spPr>
        <p:txBody>
          <a:bodyPr wrap="square" lIns="0" tIns="1905" rIns="0" bIns="0" rtlCol="0" vert="horz">
            <a:spAutoFit/>
          </a:bodyPr>
          <a:lstStyle/>
          <a:p>
            <a:pPr marL="779145" marR="80010" indent="-728980">
              <a:lnSpc>
                <a:spcPct val="107100"/>
              </a:lnSpc>
              <a:spcBef>
                <a:spcPts val="15"/>
              </a:spcBef>
              <a:tabLst>
                <a:tab pos="780415" algn="l"/>
              </a:tabLst>
            </a:pPr>
            <a:r>
              <a:rPr dirty="0" sz="1400" spc="65" b="1">
                <a:latin typeface="Calibri"/>
                <a:cs typeface="Calibri"/>
              </a:rPr>
              <a:t>5.10.4</a:t>
            </a:r>
            <a:r>
              <a:rPr dirty="0" sz="1400" b="1">
                <a:latin typeface="Calibri"/>
                <a:cs typeface="Calibri"/>
              </a:rPr>
              <a:t>		</a:t>
            </a:r>
            <a:r>
              <a:rPr dirty="0" sz="1400" spc="140" b="1">
                <a:latin typeface="Calibri"/>
                <a:cs typeface="Calibri"/>
              </a:rPr>
              <a:t>S</a:t>
            </a:r>
            <a:r>
              <a:rPr dirty="0" sz="1400" spc="135" b="1">
                <a:latin typeface="Calibri"/>
                <a:cs typeface="Calibri"/>
              </a:rPr>
              <a:t>oluc</a:t>
            </a:r>
            <a:r>
              <a:rPr dirty="0" sz="1400" spc="130" b="1">
                <a:latin typeface="Calibri"/>
                <a:cs typeface="Calibri"/>
              </a:rPr>
              <a:t>i</a:t>
            </a:r>
            <a:r>
              <a:rPr dirty="0" sz="1400" spc="-610" b="1">
                <a:latin typeface="Calibri"/>
                <a:cs typeface="Calibri"/>
              </a:rPr>
              <a:t>o</a:t>
            </a:r>
            <a:r>
              <a:rPr dirty="0" sz="1400" spc="130" b="1">
                <a:latin typeface="Calibri"/>
                <a:cs typeface="Calibri"/>
              </a:rPr>
              <a:t>´</a:t>
            </a:r>
            <a:r>
              <a:rPr dirty="0" sz="1400" spc="140" b="1">
                <a:latin typeface="Calibri"/>
                <a:cs typeface="Calibri"/>
              </a:rPr>
              <a:t>n </a:t>
            </a:r>
            <a:r>
              <a:rPr dirty="0" sz="1400" spc="85" b="1">
                <a:latin typeface="Calibri"/>
                <a:cs typeface="Calibri"/>
              </a:rPr>
              <a:t>del</a:t>
            </a:r>
            <a:r>
              <a:rPr dirty="0" sz="1400" spc="140" b="1">
                <a:latin typeface="Calibri"/>
                <a:cs typeface="Calibri"/>
              </a:rPr>
              <a:t> </a:t>
            </a:r>
            <a:r>
              <a:rPr dirty="0" sz="1400" spc="80" b="1">
                <a:latin typeface="Calibri"/>
                <a:cs typeface="Calibri"/>
              </a:rPr>
              <a:t>flujo</a:t>
            </a:r>
            <a:r>
              <a:rPr dirty="0" sz="1400" spc="140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</a:t>
            </a:r>
            <a:r>
              <a:rPr dirty="0" sz="1400" spc="135" b="1">
                <a:latin typeface="Calibri"/>
                <a:cs typeface="Calibri"/>
              </a:rPr>
              <a:t> </a:t>
            </a:r>
            <a:r>
              <a:rPr dirty="0" sz="1400" spc="105" b="1">
                <a:latin typeface="Calibri"/>
                <a:cs typeface="Calibri"/>
              </a:rPr>
              <a:t>potencia</a:t>
            </a:r>
            <a:r>
              <a:rPr dirty="0" sz="1400" spc="140" b="1">
                <a:latin typeface="Calibri"/>
                <a:cs typeface="Calibri"/>
              </a:rPr>
              <a:t> </a:t>
            </a:r>
            <a:r>
              <a:rPr dirty="0" sz="1400" spc="100" b="1">
                <a:latin typeface="Calibri"/>
                <a:cs typeface="Calibri"/>
              </a:rPr>
              <a:t>mediante</a:t>
            </a:r>
            <a:r>
              <a:rPr dirty="0" sz="1400" spc="160" b="1">
                <a:latin typeface="Calibri"/>
                <a:cs typeface="Calibri"/>
              </a:rPr>
              <a:t> </a:t>
            </a:r>
            <a:r>
              <a:rPr dirty="0" sz="1400" spc="60" b="1">
                <a:latin typeface="Calibri"/>
                <a:cs typeface="Calibri"/>
              </a:rPr>
              <a:t>el</a:t>
            </a:r>
            <a:r>
              <a:rPr dirty="0" sz="1400" spc="140" b="1">
                <a:latin typeface="Calibri"/>
                <a:cs typeface="Calibri"/>
              </a:rPr>
              <a:t> </a:t>
            </a:r>
            <a:r>
              <a:rPr dirty="0" sz="1400" spc="90" b="1">
                <a:latin typeface="Calibri"/>
                <a:cs typeface="Calibri"/>
              </a:rPr>
              <a:t>m</a:t>
            </a:r>
            <a:r>
              <a:rPr dirty="0" sz="1400" spc="-630" b="1">
                <a:latin typeface="Calibri"/>
                <a:cs typeface="Calibri"/>
              </a:rPr>
              <a:t>e</a:t>
            </a:r>
            <a:r>
              <a:rPr dirty="0" sz="1400" spc="75" b="1">
                <a:latin typeface="Calibri"/>
                <a:cs typeface="Calibri"/>
              </a:rPr>
              <a:t>´</a:t>
            </a:r>
            <a:r>
              <a:rPr dirty="0" sz="1400" spc="95" b="1">
                <a:latin typeface="Calibri"/>
                <a:cs typeface="Calibri"/>
              </a:rPr>
              <a:t>t</a:t>
            </a:r>
            <a:r>
              <a:rPr dirty="0" sz="1400" spc="145" b="1">
                <a:latin typeface="Calibri"/>
                <a:cs typeface="Calibri"/>
              </a:rPr>
              <a:t>o</a:t>
            </a:r>
            <a:r>
              <a:rPr dirty="0" sz="1400" spc="100" b="1">
                <a:latin typeface="Calibri"/>
                <a:cs typeface="Calibri"/>
              </a:rPr>
              <a:t>do</a:t>
            </a:r>
            <a:r>
              <a:rPr dirty="0" sz="1400" spc="150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</a:t>
            </a:r>
            <a:r>
              <a:rPr dirty="0" sz="1400" spc="130" b="1">
                <a:latin typeface="Calibri"/>
                <a:cs typeface="Calibri"/>
              </a:rPr>
              <a:t> </a:t>
            </a:r>
            <a:r>
              <a:rPr dirty="0" sz="1400" spc="120" b="1">
                <a:latin typeface="Calibri"/>
                <a:cs typeface="Calibri"/>
              </a:rPr>
              <a:t>Newton </a:t>
            </a:r>
            <a:r>
              <a:rPr dirty="0" sz="1400" spc="140" b="1">
                <a:latin typeface="Calibri"/>
                <a:cs typeface="Calibri"/>
              </a:rPr>
              <a:t>Raphson</a:t>
            </a:r>
            <a:r>
              <a:rPr dirty="0" sz="1400" spc="250" b="1">
                <a:latin typeface="Calibri"/>
                <a:cs typeface="Calibri"/>
              </a:rPr>
              <a:t> </a:t>
            </a:r>
            <a:r>
              <a:rPr dirty="0" sz="1400" spc="100" b="1">
                <a:latin typeface="Calibri"/>
                <a:cs typeface="Calibri"/>
              </a:rPr>
              <a:t>Desacoplado</a:t>
            </a:r>
            <a:endParaRPr sz="1400">
              <a:latin typeface="Calibri"/>
              <a:cs typeface="Calibri"/>
            </a:endParaRPr>
          </a:p>
          <a:p>
            <a:pPr marL="50800" marR="80010">
              <a:lnSpc>
                <a:spcPct val="100000"/>
              </a:lnSpc>
              <a:spcBef>
                <a:spcPts val="1445"/>
              </a:spcBef>
            </a:pPr>
            <a:r>
              <a:rPr dirty="0" sz="1200">
                <a:latin typeface="Calibri"/>
                <a:cs typeface="Calibri"/>
              </a:rPr>
              <a:t>Caracter´ıstica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propia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cualquier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transmisi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fuerte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5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terrelac</a:t>
            </a:r>
            <a:r>
              <a:rPr dirty="0" sz="1200" spc="30">
                <a:latin typeface="Calibri"/>
                <a:cs typeface="Calibri"/>
              </a:rPr>
              <a:t>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existe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entre: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50"/>
              </a:spcBef>
            </a:pPr>
            <a:endParaRPr sz="1200">
              <a:latin typeface="Calibri"/>
              <a:cs typeface="Calibri"/>
            </a:endParaRPr>
          </a:p>
          <a:p>
            <a:pPr algn="ctr" marR="32384">
              <a:lnSpc>
                <a:spcPct val="100000"/>
              </a:lnSpc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225" i="1">
                <a:latin typeface="Calibri"/>
                <a:cs typeface="Calibri"/>
              </a:rPr>
              <a:t> </a:t>
            </a:r>
            <a:r>
              <a:rPr dirty="0" sz="1200" spc="-265">
                <a:latin typeface="Lucida Sans Unicode"/>
                <a:cs typeface="Lucida Sans Unicode"/>
              </a:rPr>
              <a:t>⇔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  <a:p>
            <a:pPr algn="ctr" marR="27305">
              <a:lnSpc>
                <a:spcPct val="100000"/>
              </a:lnSpc>
              <a:spcBef>
                <a:spcPts val="1165"/>
              </a:spcBef>
            </a:pP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50" i="1">
                <a:latin typeface="Calibri"/>
                <a:cs typeface="Calibri"/>
              </a:rPr>
              <a:t> </a:t>
            </a:r>
            <a:r>
              <a:rPr dirty="0" sz="1200" spc="-265">
                <a:latin typeface="Lucida Sans Unicode"/>
                <a:cs typeface="Lucida Sans Unicode"/>
              </a:rPr>
              <a:t>⇔</a:t>
            </a:r>
            <a:r>
              <a:rPr dirty="0" sz="1200" spc="-35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Lucida Sans Unicode"/>
                <a:cs typeface="Lucida Sans Unicode"/>
              </a:rPr>
              <a:t>|</a:t>
            </a:r>
            <a:r>
              <a:rPr dirty="0" sz="1200" spc="-65" i="1">
                <a:latin typeface="Calibri"/>
                <a:cs typeface="Calibri"/>
              </a:rPr>
              <a:t>V</a:t>
            </a:r>
            <a:r>
              <a:rPr dirty="0" sz="1200" spc="-15" i="1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|</a:t>
            </a:r>
            <a:endParaRPr sz="1200">
              <a:latin typeface="Lucida Sans Unicode"/>
              <a:cs typeface="Lucida Sans Unicode"/>
            </a:endParaRPr>
          </a:p>
          <a:p>
            <a:pPr algn="just" marL="50800" marR="79375" indent="222250">
              <a:lnSpc>
                <a:spcPct val="100000"/>
              </a:lnSpc>
              <a:spcBef>
                <a:spcPts val="1355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tomar´a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provecho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caracter´ıstica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obtener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que </a:t>
            </a:r>
            <a:r>
              <a:rPr dirty="0" sz="1200">
                <a:latin typeface="Calibri"/>
                <a:cs typeface="Calibri"/>
              </a:rPr>
              <a:t>emplee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menos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memoria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tiempo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280">
                <a:latin typeface="Calibri"/>
                <a:cs typeface="Calibri"/>
              </a:rPr>
              <a:t>c´</a:t>
            </a:r>
            <a:r>
              <a:rPr dirty="0" sz="1200" spc="-1260">
                <a:latin typeface="Calibri"/>
                <a:cs typeface="Calibri"/>
              </a:rPr>
              <a:t>m</a:t>
            </a:r>
            <a:r>
              <a:rPr dirty="0" sz="1200" spc="285">
                <a:latin typeface="Calibri"/>
                <a:cs typeface="Calibri"/>
              </a:rPr>
              <a:t>o</a:t>
            </a:r>
            <a:r>
              <a:rPr dirty="0" sz="1200" spc="125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puto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entregue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resultados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suficientemente </a:t>
            </a:r>
            <a:r>
              <a:rPr dirty="0" sz="1200" spc="-10">
                <a:latin typeface="Calibri"/>
                <a:cs typeface="Calibri"/>
              </a:rPr>
              <a:t>precisos.</a:t>
            </a:r>
            <a:endParaRPr sz="1200">
              <a:latin typeface="Calibri"/>
              <a:cs typeface="Calibri"/>
            </a:endParaRPr>
          </a:p>
          <a:p>
            <a:pPr algn="just" marL="50800" marR="17780" indent="222250">
              <a:lnSpc>
                <a:spcPct val="100000"/>
              </a:lnSpc>
              <a:spcBef>
                <a:spcPts val="720"/>
              </a:spcBef>
            </a:pPr>
            <a:r>
              <a:rPr dirty="0" sz="1200" spc="114">
                <a:latin typeface="Calibri"/>
                <a:cs typeface="Calibri"/>
              </a:rPr>
              <a:t>En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trabajo,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resuelve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separadamente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-120">
                <a:latin typeface="Calibri"/>
                <a:cs typeface="Calibri"/>
              </a:rPr>
              <a:t>´o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”desacopla”los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problemas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(</a:t>
            </a:r>
            <a:r>
              <a:rPr dirty="0" sz="1200" spc="105" i="1">
                <a:latin typeface="Calibri"/>
                <a:cs typeface="Calibri"/>
              </a:rPr>
              <a:t>P</a:t>
            </a:r>
            <a:r>
              <a:rPr dirty="0" sz="1200" spc="200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85" i="1">
                <a:latin typeface="Calibri"/>
                <a:cs typeface="Calibri"/>
              </a:rPr>
              <a:t>θ</a:t>
            </a:r>
            <a:r>
              <a:rPr dirty="0" sz="1200" spc="85">
                <a:latin typeface="Calibri"/>
                <a:cs typeface="Calibri"/>
              </a:rPr>
              <a:t>)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y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(</a:t>
            </a:r>
            <a:r>
              <a:rPr dirty="0" sz="1200" spc="105" i="1">
                <a:latin typeface="Calibri"/>
                <a:cs typeface="Calibri"/>
              </a:rPr>
              <a:t>Q</a:t>
            </a:r>
            <a:r>
              <a:rPr dirty="0" sz="1200" spc="-20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65">
                <a:latin typeface="Lucida Sans Unicode"/>
                <a:cs typeface="Lucida Sans Unicode"/>
              </a:rPr>
              <a:t>|</a:t>
            </a:r>
            <a:r>
              <a:rPr dirty="0" sz="1200" spc="-65" i="1">
                <a:latin typeface="Calibri"/>
                <a:cs typeface="Calibri"/>
              </a:rPr>
              <a:t>V</a:t>
            </a:r>
            <a:r>
              <a:rPr dirty="0" sz="1200" spc="-20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>
                <a:latin typeface="Calibri"/>
                <a:cs typeface="Calibri"/>
              </a:rPr>
              <a:t>).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desacople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incluye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independencia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absoluta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subproblemas.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80"/>
              </a:spcBef>
            </a:pPr>
            <a:endParaRPr sz="1200">
              <a:latin typeface="Calibri"/>
              <a:cs typeface="Calibri"/>
            </a:endParaRPr>
          </a:p>
          <a:p>
            <a:pPr marL="273050">
              <a:lnSpc>
                <a:spcPct val="100000"/>
              </a:lnSpc>
            </a:pPr>
            <a:r>
              <a:rPr dirty="0" sz="1200" spc="85" b="1">
                <a:latin typeface="Calibri"/>
                <a:cs typeface="Calibri"/>
              </a:rPr>
              <a:t>Ecuaciones</a:t>
            </a:r>
            <a:r>
              <a:rPr dirty="0" sz="1200" spc="220" b="1">
                <a:latin typeface="Calibri"/>
                <a:cs typeface="Calibri"/>
              </a:rPr>
              <a:t> </a:t>
            </a:r>
            <a:r>
              <a:rPr dirty="0" sz="1200" spc="75" b="1">
                <a:latin typeface="Calibri"/>
                <a:cs typeface="Calibri"/>
              </a:rPr>
              <a:t>b</a:t>
            </a:r>
            <a:r>
              <a:rPr dirty="0" sz="1200" spc="-525" b="1">
                <a:latin typeface="Calibri"/>
                <a:cs typeface="Calibri"/>
              </a:rPr>
              <a:t>a</a:t>
            </a:r>
            <a:r>
              <a:rPr dirty="0" sz="1200" spc="70" b="1">
                <a:latin typeface="Calibri"/>
                <a:cs typeface="Calibri"/>
              </a:rPr>
              <a:t>´</a:t>
            </a:r>
            <a:r>
              <a:rPr dirty="0" sz="1200" spc="75" b="1">
                <a:latin typeface="Calibri"/>
                <a:cs typeface="Calibri"/>
              </a:rPr>
              <a:t>sica</a:t>
            </a:r>
            <a:r>
              <a:rPr dirty="0" sz="1200" spc="80" b="1">
                <a:latin typeface="Calibri"/>
                <a:cs typeface="Calibri"/>
              </a:rPr>
              <a:t>s</a:t>
            </a:r>
            <a:r>
              <a:rPr dirty="0" sz="1200" spc="235" b="1">
                <a:latin typeface="Calibri"/>
                <a:cs typeface="Calibri"/>
              </a:rPr>
              <a:t> </a:t>
            </a:r>
            <a:r>
              <a:rPr dirty="0" sz="1200" spc="145" b="1">
                <a:latin typeface="Calibri"/>
                <a:cs typeface="Calibri"/>
              </a:rPr>
              <a:t>y</a:t>
            </a:r>
            <a:r>
              <a:rPr dirty="0" sz="1200" spc="225" b="1">
                <a:latin typeface="Calibri"/>
                <a:cs typeface="Calibri"/>
              </a:rPr>
              <a:t> </a:t>
            </a:r>
            <a:r>
              <a:rPr dirty="0" sz="1200" spc="45" b="1">
                <a:latin typeface="Calibri"/>
                <a:cs typeface="Calibri"/>
              </a:rPr>
              <a:t>elementos</a:t>
            </a:r>
            <a:r>
              <a:rPr dirty="0" sz="1200" spc="22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25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la</a:t>
            </a:r>
            <a:r>
              <a:rPr dirty="0" sz="1200" spc="220" b="1">
                <a:latin typeface="Calibri"/>
                <a:cs typeface="Calibri"/>
              </a:rPr>
              <a:t> </a:t>
            </a:r>
            <a:r>
              <a:rPr dirty="0" sz="1200" spc="114" b="1">
                <a:latin typeface="Calibri"/>
                <a:cs typeface="Calibri"/>
              </a:rPr>
              <a:t>Matriz</a:t>
            </a:r>
            <a:r>
              <a:rPr dirty="0" sz="1200" spc="210" b="1">
                <a:latin typeface="Calibri"/>
                <a:cs typeface="Calibri"/>
              </a:rPr>
              <a:t> </a:t>
            </a:r>
            <a:r>
              <a:rPr dirty="0" sz="1200" spc="70" b="1">
                <a:latin typeface="Calibri"/>
                <a:cs typeface="Calibri"/>
              </a:rPr>
              <a:t>Funcional</a:t>
            </a:r>
            <a:endParaRPr sz="1200">
              <a:latin typeface="Calibri"/>
              <a:cs typeface="Calibri"/>
            </a:endParaRPr>
          </a:p>
          <a:p>
            <a:pPr marL="27305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Calibri"/>
                <a:cs typeface="Calibri"/>
              </a:rPr>
              <a:t>Caracter´ısticas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transmisi´on.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15"/>
              </a:spcBef>
            </a:pPr>
            <a:endParaRPr sz="1200">
              <a:latin typeface="Calibri"/>
              <a:cs typeface="Calibri"/>
            </a:endParaRPr>
          </a:p>
          <a:p>
            <a:pPr marL="421005" indent="-149225">
              <a:lnSpc>
                <a:spcPct val="100000"/>
              </a:lnSpc>
              <a:buFont typeface="Lucida Sans Unicode"/>
              <a:buChar char="•"/>
              <a:tabLst>
                <a:tab pos="421005" algn="l"/>
              </a:tabLst>
            </a:pPr>
            <a:r>
              <a:rPr dirty="0" sz="1200" spc="65">
                <a:latin typeface="Calibri"/>
                <a:cs typeface="Calibri"/>
              </a:rPr>
              <a:t>Alta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relac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reactancia/resistencia</a:t>
            </a:r>
            <a:endParaRPr sz="1200">
              <a:latin typeface="Calibri"/>
              <a:cs typeface="Calibri"/>
            </a:endParaRPr>
          </a:p>
          <a:p>
            <a:pPr marL="2219325" marR="1878330" indent="760095">
              <a:lnSpc>
                <a:spcPct val="169200"/>
              </a:lnSpc>
              <a:spcBef>
                <a:spcPts val="350"/>
              </a:spcBef>
              <a:tabLst>
                <a:tab pos="3453765" algn="l"/>
              </a:tabLst>
            </a:pPr>
            <a:r>
              <a:rPr dirty="0" baseline="9259" sz="1800" spc="195" i="1">
                <a:latin typeface="Calibri"/>
                <a:cs typeface="Calibri"/>
              </a:rPr>
              <a:t>B</a:t>
            </a:r>
            <a:r>
              <a:rPr dirty="0" sz="800" spc="130" i="1">
                <a:latin typeface="Calibri"/>
                <a:cs typeface="Calibri"/>
              </a:rPr>
              <a:t>ik</a:t>
            </a:r>
            <a:r>
              <a:rPr dirty="0" sz="800" spc="215" i="1">
                <a:latin typeface="Calibri"/>
                <a:cs typeface="Calibri"/>
              </a:rPr>
              <a:t> </a:t>
            </a:r>
            <a:r>
              <a:rPr dirty="0" baseline="9259" sz="1800" spc="457" i="1">
                <a:latin typeface="Calibri"/>
                <a:cs typeface="Calibri"/>
              </a:rPr>
              <a:t>&gt;</a:t>
            </a:r>
            <a:r>
              <a:rPr dirty="0" baseline="9259" sz="1800" spc="104" i="1">
                <a:latin typeface="Calibri"/>
                <a:cs typeface="Calibri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G</a:t>
            </a:r>
            <a:r>
              <a:rPr dirty="0" sz="800" spc="80" i="1">
                <a:latin typeface="Calibri"/>
                <a:cs typeface="Calibri"/>
              </a:rPr>
              <a:t>ik </a:t>
            </a:r>
            <a:r>
              <a:rPr dirty="0" sz="1200" spc="-10" i="1">
                <a:latin typeface="Calibri"/>
                <a:cs typeface="Calibri"/>
              </a:rPr>
              <a:t>Susceptancia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10" i="1">
                <a:latin typeface="Calibri"/>
                <a:cs typeface="Calibri"/>
              </a:rPr>
              <a:t>Conductancia</a:t>
            </a:r>
            <a:endParaRPr sz="1200">
              <a:latin typeface="Calibri"/>
              <a:cs typeface="Calibri"/>
            </a:endParaRPr>
          </a:p>
          <a:p>
            <a:pPr marL="421005" indent="-149225">
              <a:lnSpc>
                <a:spcPct val="100000"/>
              </a:lnSpc>
              <a:spcBef>
                <a:spcPts val="1130"/>
              </a:spcBef>
              <a:buFont typeface="Lucida Sans Unicode"/>
              <a:buChar char="•"/>
              <a:tabLst>
                <a:tab pos="421005" algn="l"/>
              </a:tabLst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diferencia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angular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 i="1">
                <a:latin typeface="Calibri"/>
                <a:cs typeface="Calibri"/>
              </a:rPr>
              <a:t>ik</a:t>
            </a:r>
            <a:r>
              <a:rPr dirty="0" baseline="-13888" sz="1200" spc="352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adyacentes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p</a:t>
            </a:r>
            <a:r>
              <a:rPr dirty="0" sz="1200" spc="50">
                <a:latin typeface="Calibri"/>
                <a:cs typeface="Calibri"/>
              </a:rPr>
              <a:t>equ</a:t>
            </a:r>
            <a:r>
              <a:rPr dirty="0" sz="1200" spc="70">
                <a:latin typeface="Calibri"/>
                <a:cs typeface="Calibri"/>
              </a:rPr>
              <a:t>e</a:t>
            </a:r>
            <a:r>
              <a:rPr dirty="0" sz="1200" spc="-555">
                <a:latin typeface="Calibri"/>
                <a:cs typeface="Calibri"/>
              </a:rPr>
              <a:t>n</a:t>
            </a:r>
            <a:r>
              <a:rPr dirty="0" sz="1200" spc="100">
                <a:latin typeface="Calibri"/>
                <a:cs typeface="Calibri"/>
              </a:rPr>
              <a:t>˜</a:t>
            </a:r>
            <a:r>
              <a:rPr dirty="0" sz="1200" spc="55">
                <a:latin typeface="Calibri"/>
                <a:cs typeface="Calibri"/>
              </a:rPr>
              <a:t>a</a:t>
            </a:r>
            <a:endParaRPr sz="1200">
              <a:latin typeface="Calibri"/>
              <a:cs typeface="Calibri"/>
            </a:endParaRPr>
          </a:p>
          <a:p>
            <a:pPr algn="ctr" marL="334645">
              <a:lnSpc>
                <a:spcPct val="100000"/>
              </a:lnSpc>
              <a:spcBef>
                <a:spcPts val="1175"/>
              </a:spcBef>
              <a:tabLst>
                <a:tab pos="1263015" algn="l"/>
              </a:tabLst>
            </a:pPr>
            <a:r>
              <a:rPr dirty="0" sz="1200" spc="50" i="1">
                <a:latin typeface="Calibri"/>
                <a:cs typeface="Calibri"/>
              </a:rPr>
              <a:t>Senθ</a:t>
            </a:r>
            <a:r>
              <a:rPr dirty="0" baseline="-13888" sz="1200" spc="75" i="1">
                <a:latin typeface="Calibri"/>
                <a:cs typeface="Calibri"/>
              </a:rPr>
              <a:t>ik</a:t>
            </a:r>
            <a:r>
              <a:rPr dirty="0" baseline="-13888" sz="1200" spc="345" i="1">
                <a:latin typeface="Calibri"/>
                <a:cs typeface="Calibri"/>
              </a:rPr>
              <a:t> </a:t>
            </a:r>
            <a:r>
              <a:rPr dirty="0" sz="1200" spc="650">
                <a:latin typeface="Lucida Sans Unicode"/>
                <a:cs typeface="Lucida Sans Unicode"/>
              </a:rPr>
              <a:t>'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baseline="-13888" sz="1200" spc="-37" i="1">
                <a:latin typeface="Calibri"/>
                <a:cs typeface="Calibri"/>
              </a:rPr>
              <a:t>ik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60" i="1">
                <a:latin typeface="Calibri"/>
                <a:cs typeface="Calibri"/>
              </a:rPr>
              <a:t>Cosθ</a:t>
            </a:r>
            <a:r>
              <a:rPr dirty="0" baseline="-13888" sz="1200" spc="89" i="1">
                <a:latin typeface="Calibri"/>
                <a:cs typeface="Calibri"/>
              </a:rPr>
              <a:t>ik</a:t>
            </a:r>
            <a:r>
              <a:rPr dirty="0" baseline="-13888" sz="1200" spc="337" i="1">
                <a:latin typeface="Calibri"/>
                <a:cs typeface="Calibri"/>
              </a:rPr>
              <a:t> </a:t>
            </a:r>
            <a:r>
              <a:rPr dirty="0" sz="1200" spc="650">
                <a:latin typeface="Lucida Sans Unicode"/>
                <a:cs typeface="Lucida Sans Unicode"/>
              </a:rPr>
              <a:t>'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25">
                <a:latin typeface="Calibri"/>
                <a:cs typeface="Calibri"/>
              </a:rPr>
              <a:t>1</a:t>
            </a:r>
            <a:r>
              <a:rPr dirty="0" sz="1200" spc="-25" i="1">
                <a:latin typeface="Calibri"/>
                <a:cs typeface="Calibri"/>
              </a:rPr>
              <a:t>.</a:t>
            </a:r>
            <a:r>
              <a:rPr dirty="0" sz="1200" spc="-25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15"/>
              </a:spcBef>
            </a:pPr>
            <a:endParaRPr sz="1200">
              <a:latin typeface="Calibri"/>
              <a:cs typeface="Calibri"/>
            </a:endParaRPr>
          </a:p>
          <a:p>
            <a:pPr algn="just" marL="50800" marR="78740" indent="22225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Considerando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estas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expresiones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c</a:t>
            </a:r>
            <a:r>
              <a:rPr dirty="0" sz="1200" spc="-509">
                <a:latin typeface="Calibri"/>
                <a:cs typeface="Calibri"/>
              </a:rPr>
              <a:t>a</a:t>
            </a:r>
            <a:r>
              <a:rPr dirty="0" sz="1200" spc="70">
                <a:latin typeface="Calibri"/>
                <a:cs typeface="Calibri"/>
              </a:rPr>
              <a:t>´lculo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elementos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Jacobiana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en </a:t>
            </a:r>
            <a:r>
              <a:rPr dirty="0" sz="1200">
                <a:latin typeface="Calibri"/>
                <a:cs typeface="Calibri"/>
              </a:rPr>
              <a:t>coordenadas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polares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utilizando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aproximaciones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tiene: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017011" y="8050590"/>
            <a:ext cx="26670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180">
                <a:latin typeface="Calibri"/>
                <a:cs typeface="Calibri"/>
              </a:rPr>
              <a:t>Δ</a:t>
            </a:r>
            <a:r>
              <a:rPr dirty="0" sz="1200" spc="180" i="1">
                <a:latin typeface="Calibri"/>
                <a:cs typeface="Calibri"/>
              </a:rPr>
              <a:t>P </a:t>
            </a:r>
            <a:r>
              <a:rPr dirty="0" sz="1200" spc="180">
                <a:latin typeface="Calibri"/>
                <a:cs typeface="Calibri"/>
              </a:rPr>
              <a:t>Δ</a:t>
            </a:r>
            <a:r>
              <a:rPr dirty="0" sz="1200" spc="180" i="1">
                <a:latin typeface="Calibri"/>
                <a:cs typeface="Calibri"/>
              </a:rPr>
              <a:t>Q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879851" y="7946356"/>
            <a:ext cx="8159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54025" algn="l"/>
                <a:tab pos="728345" algn="l"/>
              </a:tabLst>
            </a:pPr>
            <a:r>
              <a:rPr dirty="0" sz="1000" spc="135">
                <a:latin typeface="Cambria"/>
                <a:cs typeface="Cambria"/>
              </a:rPr>
              <a:t>"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Cambria"/>
                <a:cs typeface="Cambria"/>
              </a:rPr>
              <a:t>#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35">
                <a:latin typeface="Cambria"/>
                <a:cs typeface="Cambria"/>
              </a:rPr>
              <a:t>"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437635" y="8143554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733291" y="8050590"/>
            <a:ext cx="40513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73050" algn="l"/>
              </a:tabLst>
            </a:pPr>
            <a:r>
              <a:rPr dirty="0" sz="1200" spc="165" i="1">
                <a:latin typeface="Calibri"/>
                <a:cs typeface="Calibri"/>
              </a:rPr>
              <a:t>H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105" i="1">
                <a:latin typeface="Calibri"/>
                <a:cs typeface="Calibri"/>
              </a:rPr>
              <a:t>N</a:t>
            </a:r>
            <a:endParaRPr sz="1200">
              <a:latin typeface="Calibri"/>
              <a:cs typeface="Calibri"/>
            </a:endParaRPr>
          </a:p>
          <a:p>
            <a:pPr marL="30480">
              <a:lnSpc>
                <a:spcPct val="100000"/>
              </a:lnSpc>
              <a:tabLst>
                <a:tab pos="289560" algn="l"/>
              </a:tabLst>
            </a:pPr>
            <a:r>
              <a:rPr dirty="0" sz="1200" spc="204" i="1">
                <a:latin typeface="Calibri"/>
                <a:cs typeface="Calibri"/>
              </a:rPr>
              <a:t>J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45" i="1">
                <a:latin typeface="Calibri"/>
                <a:cs typeface="Calibri"/>
              </a:rPr>
              <a:t>L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192015" y="7946356"/>
            <a:ext cx="3067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9710" algn="l"/>
              </a:tabLst>
            </a:pPr>
            <a:r>
              <a:rPr dirty="0" sz="1000" spc="-50">
                <a:latin typeface="Cambria"/>
                <a:cs typeface="Cambria"/>
              </a:rPr>
              <a:t>#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35">
                <a:latin typeface="Cambria"/>
                <a:cs typeface="Cambria"/>
              </a:rPr>
              <a:t>"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536430" y="8050590"/>
            <a:ext cx="41402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11125">
              <a:lnSpc>
                <a:spcPct val="100000"/>
              </a:lnSpc>
              <a:spcBef>
                <a:spcPts val="95"/>
              </a:spcBef>
            </a:pPr>
            <a:r>
              <a:rPr dirty="0" sz="1200" spc="50">
                <a:latin typeface="Calibri"/>
                <a:cs typeface="Calibri"/>
              </a:rPr>
              <a:t>Δ</a:t>
            </a:r>
            <a:r>
              <a:rPr dirty="0" sz="1200" spc="50" i="1">
                <a:latin typeface="Calibri"/>
                <a:cs typeface="Calibri"/>
              </a:rPr>
              <a:t>θ </a:t>
            </a:r>
            <a:r>
              <a:rPr dirty="0" sz="1200" spc="114">
                <a:latin typeface="Calibri"/>
                <a:cs typeface="Calibri"/>
              </a:rPr>
              <a:t>Δ</a:t>
            </a:r>
            <a:r>
              <a:rPr dirty="0" sz="1200" spc="114" i="1">
                <a:latin typeface="Calibri"/>
                <a:cs typeface="Calibri"/>
              </a:rPr>
              <a:t>V/V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021071" y="7946356"/>
            <a:ext cx="99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Cambria"/>
                <a:cs typeface="Cambria"/>
              </a:rPr>
              <a:t>#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23188" y="8663238"/>
            <a:ext cx="4381500" cy="517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7325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187325" algn="l"/>
              </a:tabLst>
            </a:pPr>
            <a:r>
              <a:rPr dirty="0" sz="1200">
                <a:latin typeface="Calibri"/>
                <a:cs typeface="Calibri"/>
              </a:rPr>
              <a:t>Caracter´ısticas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submatriz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N</a:t>
            </a:r>
            <a:endParaRPr sz="1200">
              <a:latin typeface="Calibri"/>
              <a:cs typeface="Calibri"/>
            </a:endParaRPr>
          </a:p>
          <a:p>
            <a:pPr marL="354965">
              <a:lnSpc>
                <a:spcPct val="100000"/>
              </a:lnSpc>
              <a:spcBef>
                <a:spcPts val="994"/>
              </a:spcBef>
            </a:pPr>
            <a:r>
              <a:rPr dirty="0" sz="1200" spc="65" b="1">
                <a:latin typeface="Calibri"/>
                <a:cs typeface="Calibri"/>
              </a:rPr>
              <a:t>–</a:t>
            </a:r>
            <a:r>
              <a:rPr dirty="0" sz="1200" spc="310" b="1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conductancias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110" i="1">
                <a:latin typeface="Calibri"/>
                <a:cs typeface="Calibri"/>
              </a:rPr>
              <a:t>G</a:t>
            </a:r>
            <a:r>
              <a:rPr dirty="0" baseline="-13888" sz="1200" spc="165" i="1">
                <a:latin typeface="Calibri"/>
                <a:cs typeface="Calibri"/>
              </a:rPr>
              <a:t>ik</a:t>
            </a:r>
            <a:r>
              <a:rPr dirty="0" baseline="-13888" sz="1200" spc="382" i="1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est</a:t>
            </a:r>
            <a:r>
              <a:rPr dirty="0" sz="1200" spc="-525">
                <a:latin typeface="Calibri"/>
                <a:cs typeface="Calibri"/>
              </a:rPr>
              <a:t>a</a:t>
            </a:r>
            <a:r>
              <a:rPr dirty="0" sz="1200" spc="55">
                <a:latin typeface="Calibri"/>
                <a:cs typeface="Calibri"/>
              </a:rPr>
              <a:t>´n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asociadas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coseno.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object 1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104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914882" y="778899"/>
            <a:ext cx="6167755" cy="2626995"/>
          </a:xfrm>
          <a:prstGeom prst="rect">
            <a:avLst/>
          </a:prstGeom>
        </p:spPr>
        <p:txBody>
          <a:bodyPr wrap="square" lIns="0" tIns="76835" rIns="0" bIns="0" rtlCol="0" vert="horz">
            <a:spAutoFit/>
          </a:bodyPr>
          <a:lstStyle/>
          <a:p>
            <a:pPr marL="723900" indent="-160655">
              <a:lnSpc>
                <a:spcPct val="100000"/>
              </a:lnSpc>
              <a:spcBef>
                <a:spcPts val="605"/>
              </a:spcBef>
              <a:buFont typeface="Calibri"/>
              <a:buChar char="–"/>
              <a:tabLst>
                <a:tab pos="723900" algn="l"/>
              </a:tabLst>
            </a:pPr>
            <a:r>
              <a:rPr dirty="0" sz="1200" spc="65">
                <a:latin typeface="Calibri"/>
                <a:cs typeface="Calibri"/>
              </a:rPr>
              <a:t>Las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susceptancias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130" i="1">
                <a:latin typeface="Calibri"/>
                <a:cs typeface="Calibri"/>
              </a:rPr>
              <a:t>B</a:t>
            </a:r>
            <a:r>
              <a:rPr dirty="0" baseline="-13888" sz="1200" spc="195" i="1">
                <a:latin typeface="Calibri"/>
                <a:cs typeface="Calibri"/>
              </a:rPr>
              <a:t>ik</a:t>
            </a:r>
            <a:r>
              <a:rPr dirty="0" baseline="-13888" sz="1200" spc="359" i="1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est</a:t>
            </a:r>
            <a:r>
              <a:rPr dirty="0" sz="1200" spc="-525">
                <a:latin typeface="Calibri"/>
                <a:cs typeface="Calibri"/>
              </a:rPr>
              <a:t>a</a:t>
            </a:r>
            <a:r>
              <a:rPr dirty="0" sz="1200" spc="55">
                <a:latin typeface="Calibri"/>
                <a:cs typeface="Calibri"/>
              </a:rPr>
              <a:t>´n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asociadas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seno.</a:t>
            </a:r>
            <a:endParaRPr sz="1200">
              <a:latin typeface="Calibri"/>
              <a:cs typeface="Calibri"/>
            </a:endParaRPr>
          </a:p>
          <a:p>
            <a:pPr marL="723900" indent="-160655">
              <a:lnSpc>
                <a:spcPct val="100000"/>
              </a:lnSpc>
              <a:spcBef>
                <a:spcPts val="500"/>
              </a:spcBef>
              <a:buFont typeface="Calibri"/>
              <a:buChar char="–"/>
              <a:tabLst>
                <a:tab pos="723900" algn="l"/>
              </a:tabLst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obtiene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entonces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relativamente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p</a:t>
            </a:r>
            <a:r>
              <a:rPr dirty="0" sz="1200" spc="40">
                <a:latin typeface="Calibri"/>
                <a:cs typeface="Calibri"/>
              </a:rPr>
              <a:t>equ</a:t>
            </a:r>
            <a:r>
              <a:rPr dirty="0" sz="1200" spc="55">
                <a:latin typeface="Calibri"/>
                <a:cs typeface="Calibri"/>
              </a:rPr>
              <a:t>e</a:t>
            </a:r>
            <a:r>
              <a:rPr dirty="0" sz="1200" spc="-560">
                <a:latin typeface="Calibri"/>
                <a:cs typeface="Calibri"/>
              </a:rPr>
              <a:t>n</a:t>
            </a:r>
            <a:r>
              <a:rPr dirty="0" sz="1200" spc="85">
                <a:latin typeface="Calibri"/>
                <a:cs typeface="Calibri"/>
              </a:rPr>
              <a:t>˜</a:t>
            </a:r>
            <a:r>
              <a:rPr dirty="0" sz="1200" spc="40">
                <a:latin typeface="Calibri"/>
                <a:cs typeface="Calibri"/>
              </a:rPr>
              <a:t>os.</a:t>
            </a:r>
            <a:endParaRPr sz="1200">
              <a:latin typeface="Calibri"/>
              <a:cs typeface="Calibri"/>
            </a:endParaRPr>
          </a:p>
          <a:p>
            <a:pPr marL="395605" indent="-149225">
              <a:lnSpc>
                <a:spcPct val="100000"/>
              </a:lnSpc>
              <a:spcBef>
                <a:spcPts val="1000"/>
              </a:spcBef>
              <a:buFont typeface="Lucida Sans Unicode"/>
              <a:buChar char="•"/>
              <a:tabLst>
                <a:tab pos="395605" algn="l"/>
              </a:tabLst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submatriz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J.</a:t>
            </a:r>
            <a:endParaRPr sz="1200">
              <a:latin typeface="Calibri"/>
              <a:cs typeface="Calibri"/>
            </a:endParaRPr>
          </a:p>
          <a:p>
            <a:pPr lvl="1" marL="723900" indent="-160655">
              <a:lnSpc>
                <a:spcPct val="100000"/>
              </a:lnSpc>
              <a:spcBef>
                <a:spcPts val="1005"/>
              </a:spcBef>
              <a:buFont typeface="Calibri"/>
              <a:buChar char="–"/>
              <a:tabLst>
                <a:tab pos="723900" algn="l"/>
              </a:tabLst>
            </a:pPr>
            <a:r>
              <a:rPr dirty="0" sz="1200">
                <a:latin typeface="Calibri"/>
                <a:cs typeface="Calibri"/>
              </a:rPr>
              <a:t>Ocurre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mismo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submatriz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N</a:t>
            </a:r>
            <a:endParaRPr sz="1200">
              <a:latin typeface="Calibri"/>
              <a:cs typeface="Calibri"/>
            </a:endParaRPr>
          </a:p>
          <a:p>
            <a:pPr marL="395605" indent="-149225">
              <a:lnSpc>
                <a:spcPct val="100000"/>
              </a:lnSpc>
              <a:spcBef>
                <a:spcPts val="1000"/>
              </a:spcBef>
              <a:buFont typeface="Lucida Sans Unicode"/>
              <a:buChar char="•"/>
              <a:tabLst>
                <a:tab pos="395605" algn="l"/>
              </a:tabLst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submatriz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H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180">
                <a:latin typeface="Calibri"/>
                <a:cs typeface="Calibri"/>
              </a:rPr>
              <a:t>L</a:t>
            </a:r>
            <a:endParaRPr sz="1200">
              <a:latin typeface="Calibri"/>
              <a:cs typeface="Calibri"/>
            </a:endParaRPr>
          </a:p>
          <a:p>
            <a:pPr lvl="1" marL="723900" indent="-160655">
              <a:lnSpc>
                <a:spcPct val="100000"/>
              </a:lnSpc>
              <a:spcBef>
                <a:spcPts val="1005"/>
              </a:spcBef>
              <a:buFont typeface="Calibri"/>
              <a:buChar char="–"/>
              <a:tabLst>
                <a:tab pos="723900" algn="l"/>
              </a:tabLst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130" i="1">
                <a:latin typeface="Calibri"/>
                <a:cs typeface="Calibri"/>
              </a:rPr>
              <a:t>B</a:t>
            </a:r>
            <a:r>
              <a:rPr dirty="0" baseline="-13888" sz="1200" spc="195" i="1">
                <a:latin typeface="Calibri"/>
                <a:cs typeface="Calibri"/>
              </a:rPr>
              <a:t>ik</a:t>
            </a:r>
            <a:r>
              <a:rPr dirty="0" baseline="-13888" sz="1200" spc="382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(susceptancia)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es</a:t>
            </a:r>
            <a:r>
              <a:rPr dirty="0" sz="1200" spc="60">
                <a:latin typeface="Calibri"/>
                <a:cs typeface="Calibri"/>
              </a:rPr>
              <a:t>t</a:t>
            </a:r>
            <a:r>
              <a:rPr dirty="0" sz="1200" spc="-520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a</a:t>
            </a:r>
            <a:r>
              <a:rPr dirty="0" sz="1200" spc="5">
                <a:latin typeface="Calibri"/>
                <a:cs typeface="Calibri"/>
              </a:rPr>
              <a:t>c</a:t>
            </a:r>
            <a:r>
              <a:rPr dirty="0" sz="1200" spc="10">
                <a:latin typeface="Calibri"/>
                <a:cs typeface="Calibri"/>
              </a:rPr>
              <a:t>o</a:t>
            </a:r>
            <a:r>
              <a:rPr dirty="0" sz="1200" spc="5">
                <a:latin typeface="Calibri"/>
                <a:cs typeface="Calibri"/>
              </a:rPr>
              <a:t>mp</a:t>
            </a:r>
            <a:r>
              <a:rPr dirty="0" sz="1200" spc="20">
                <a:latin typeface="Calibri"/>
                <a:cs typeface="Calibri"/>
              </a:rPr>
              <a:t>a</a:t>
            </a:r>
            <a:r>
              <a:rPr dirty="0" sz="1200" spc="-600">
                <a:latin typeface="Calibri"/>
                <a:cs typeface="Calibri"/>
              </a:rPr>
              <a:t>n</a:t>
            </a:r>
            <a:r>
              <a:rPr dirty="0" sz="1200" spc="45">
                <a:latin typeface="Calibri"/>
                <a:cs typeface="Calibri"/>
              </a:rPr>
              <a:t>˜</a:t>
            </a:r>
            <a:r>
              <a:rPr dirty="0" sz="1200" spc="5">
                <a:latin typeface="Calibri"/>
                <a:cs typeface="Calibri"/>
              </a:rPr>
              <a:t>ad</a:t>
            </a:r>
            <a:r>
              <a:rPr dirty="0" sz="1200" spc="10">
                <a:latin typeface="Calibri"/>
                <a:cs typeface="Calibri"/>
              </a:rPr>
              <a:t>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coseno</a:t>
            </a:r>
            <a:endParaRPr sz="1200">
              <a:latin typeface="Calibri"/>
              <a:cs typeface="Calibri"/>
            </a:endParaRPr>
          </a:p>
          <a:p>
            <a:pPr lvl="1" marL="723900" indent="-160655">
              <a:lnSpc>
                <a:spcPct val="100000"/>
              </a:lnSpc>
              <a:spcBef>
                <a:spcPts val="490"/>
              </a:spcBef>
              <a:buFont typeface="Calibri"/>
              <a:buChar char="–"/>
              <a:tabLst>
                <a:tab pos="723900" algn="l"/>
              </a:tabLst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obtienen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entonces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relativamente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grandes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5"/>
              </a:spcBef>
            </a:pPr>
            <a:endParaRPr sz="1200">
              <a:latin typeface="Calibri"/>
              <a:cs typeface="Calibri"/>
            </a:endParaRPr>
          </a:p>
          <a:p>
            <a:pPr marL="25400" marR="17780" indent="22225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tanto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peso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asociado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submatrices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H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229">
                <a:latin typeface="Calibri"/>
                <a:cs typeface="Calibri"/>
              </a:rPr>
              <a:t>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mayor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submatrices </a:t>
            </a:r>
            <a:r>
              <a:rPr dirty="0" sz="1200" spc="204">
                <a:latin typeface="Calibri"/>
                <a:cs typeface="Calibri"/>
              </a:rPr>
              <a:t>J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N,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permite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despreciar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efecto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560">
                <a:latin typeface="Calibri"/>
                <a:cs typeface="Calibri"/>
              </a:rPr>
              <a:t>u</a:t>
            </a:r>
            <a:r>
              <a:rPr dirty="0" sz="1200" spc="9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ltimas.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985007" y="3617274"/>
            <a:ext cx="2451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80">
                <a:latin typeface="Calibri"/>
                <a:cs typeface="Calibri"/>
              </a:rPr>
              <a:t>Δ</a:t>
            </a:r>
            <a:r>
              <a:rPr dirty="0" sz="1200" spc="180" i="1">
                <a:latin typeface="Calibri"/>
                <a:cs typeface="Calibri"/>
              </a:rPr>
              <a:t>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204464" y="3690745"/>
            <a:ext cx="1111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948939" y="3800154"/>
            <a:ext cx="4025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60">
                <a:latin typeface="Calibri"/>
                <a:cs typeface="Calibri"/>
              </a:rPr>
              <a:t>Δ</a:t>
            </a:r>
            <a:r>
              <a:rPr dirty="0" sz="1200" spc="160" i="1">
                <a:latin typeface="Calibri"/>
                <a:cs typeface="Calibri"/>
              </a:rPr>
              <a:t>Q</a:t>
            </a:r>
            <a:r>
              <a:rPr dirty="0" baseline="-13888" sz="1200" spc="240" i="1">
                <a:latin typeface="Calibri"/>
                <a:cs typeface="Calibri"/>
              </a:rPr>
              <a:t>N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837179" y="3513040"/>
            <a:ext cx="9175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56260" algn="l"/>
                <a:tab pos="830580" algn="l"/>
              </a:tabLst>
            </a:pPr>
            <a:r>
              <a:rPr dirty="0" sz="1000" spc="135">
                <a:latin typeface="Cambria"/>
                <a:cs typeface="Cambria"/>
              </a:rPr>
              <a:t>"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Cambria"/>
                <a:cs typeface="Cambria"/>
              </a:rPr>
              <a:t>#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35">
                <a:latin typeface="Cambria"/>
                <a:cs typeface="Cambria"/>
              </a:rPr>
              <a:t>"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497071" y="3710239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792728" y="3617274"/>
            <a:ext cx="40005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73050" algn="l"/>
              </a:tabLst>
            </a:pPr>
            <a:r>
              <a:rPr dirty="0" sz="1200" spc="165" i="1">
                <a:latin typeface="Calibri"/>
                <a:cs typeface="Calibri"/>
              </a:rPr>
              <a:t>H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50" i="1">
                <a:latin typeface="Calibri"/>
                <a:cs typeface="Calibri"/>
              </a:rPr>
              <a:t>O</a:t>
            </a:r>
            <a:endParaRPr sz="1200">
              <a:latin typeface="Calibri"/>
              <a:cs typeface="Calibri"/>
            </a:endParaRPr>
          </a:p>
          <a:p>
            <a:pPr marL="20320">
              <a:lnSpc>
                <a:spcPct val="100000"/>
              </a:lnSpc>
              <a:tabLst>
                <a:tab pos="281940" algn="l"/>
              </a:tabLst>
            </a:pPr>
            <a:r>
              <a:rPr dirty="0" sz="1200" spc="50" i="1">
                <a:latin typeface="Calibri"/>
                <a:cs typeface="Calibri"/>
              </a:rPr>
              <a:t>O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45" i="1">
                <a:latin typeface="Calibri"/>
                <a:cs typeface="Calibri"/>
              </a:rPr>
              <a:t>L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234688" y="3513040"/>
            <a:ext cx="3067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9710" algn="l"/>
              </a:tabLst>
            </a:pPr>
            <a:r>
              <a:rPr dirty="0" sz="1000" spc="-50">
                <a:latin typeface="Cambria"/>
                <a:cs typeface="Cambria"/>
              </a:rPr>
              <a:t>#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35">
                <a:latin typeface="Cambria"/>
                <a:cs typeface="Cambria"/>
              </a:rPr>
              <a:t>"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579102" y="3617274"/>
            <a:ext cx="41402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11125">
              <a:lnSpc>
                <a:spcPct val="100000"/>
              </a:lnSpc>
              <a:spcBef>
                <a:spcPts val="95"/>
              </a:spcBef>
            </a:pPr>
            <a:r>
              <a:rPr dirty="0" sz="1200" spc="50">
                <a:latin typeface="Calibri"/>
                <a:cs typeface="Calibri"/>
              </a:rPr>
              <a:t>Δ</a:t>
            </a:r>
            <a:r>
              <a:rPr dirty="0" sz="1200" spc="50" i="1">
                <a:latin typeface="Calibri"/>
                <a:cs typeface="Calibri"/>
              </a:rPr>
              <a:t>θ </a:t>
            </a:r>
            <a:r>
              <a:rPr dirty="0" sz="1200" spc="114">
                <a:latin typeface="Calibri"/>
                <a:cs typeface="Calibri"/>
              </a:rPr>
              <a:t>Δ</a:t>
            </a:r>
            <a:r>
              <a:rPr dirty="0" sz="1200" spc="114" i="1">
                <a:latin typeface="Calibri"/>
                <a:cs typeface="Calibri"/>
              </a:rPr>
              <a:t>V/V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063744" y="3513040"/>
            <a:ext cx="99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Cambria"/>
                <a:cs typeface="Cambria"/>
              </a:rPr>
              <a:t>#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927603" y="4229922"/>
            <a:ext cx="6146165" cy="2449830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12700" marR="5080" indent="222250">
              <a:lnSpc>
                <a:spcPct val="100800"/>
              </a:lnSpc>
              <a:spcBef>
                <a:spcPts val="80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obtienen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entonces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desacopladas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menor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orden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(casi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mitad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las </a:t>
            </a:r>
            <a:r>
              <a:rPr dirty="0" sz="1200">
                <a:latin typeface="Calibri"/>
                <a:cs typeface="Calibri"/>
              </a:rPr>
              <a:t>utilizadas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m´etodos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acoplados).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85"/>
              </a:spcBef>
            </a:pPr>
            <a:endParaRPr sz="1200">
              <a:latin typeface="Calibri"/>
              <a:cs typeface="Calibri"/>
            </a:endParaRPr>
          </a:p>
          <a:p>
            <a:pPr marL="234950">
              <a:lnSpc>
                <a:spcPct val="100000"/>
              </a:lnSpc>
            </a:pPr>
            <a:r>
              <a:rPr dirty="0" sz="1200" spc="60" b="1">
                <a:latin typeface="Calibri"/>
                <a:cs typeface="Calibri"/>
              </a:rPr>
              <a:t>Caracter´ısticas</a:t>
            </a:r>
            <a:r>
              <a:rPr dirty="0" sz="1200" spc="22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20" b="1">
                <a:latin typeface="Calibri"/>
                <a:cs typeface="Calibri"/>
              </a:rPr>
              <a:t> </a:t>
            </a:r>
            <a:r>
              <a:rPr dirty="0" sz="1200" spc="55" b="1">
                <a:latin typeface="Calibri"/>
                <a:cs typeface="Calibri"/>
              </a:rPr>
              <a:t>las</a:t>
            </a:r>
            <a:r>
              <a:rPr dirty="0" sz="1200" spc="220" b="1">
                <a:latin typeface="Calibri"/>
                <a:cs typeface="Calibri"/>
              </a:rPr>
              <a:t> </a:t>
            </a:r>
            <a:r>
              <a:rPr dirty="0" sz="1200" spc="75" b="1">
                <a:latin typeface="Calibri"/>
                <a:cs typeface="Calibri"/>
              </a:rPr>
              <a:t>matrices</a:t>
            </a:r>
            <a:r>
              <a:rPr dirty="0" sz="1200" spc="220" b="1">
                <a:latin typeface="Calibri"/>
                <a:cs typeface="Calibri"/>
              </a:rPr>
              <a:t> </a:t>
            </a:r>
            <a:r>
              <a:rPr dirty="0" sz="1200" spc="280" b="1">
                <a:latin typeface="Calibri"/>
                <a:cs typeface="Calibri"/>
              </a:rPr>
              <a:t>H</a:t>
            </a:r>
            <a:r>
              <a:rPr dirty="0" sz="1200" spc="215" b="1">
                <a:latin typeface="Calibri"/>
                <a:cs typeface="Calibri"/>
              </a:rPr>
              <a:t> </a:t>
            </a:r>
            <a:r>
              <a:rPr dirty="0" sz="1200" spc="145" b="1">
                <a:latin typeface="Calibri"/>
                <a:cs typeface="Calibri"/>
              </a:rPr>
              <a:t>y</a:t>
            </a:r>
            <a:r>
              <a:rPr dirty="0" sz="1200" spc="210" b="1">
                <a:latin typeface="Calibri"/>
                <a:cs typeface="Calibri"/>
              </a:rPr>
              <a:t> </a:t>
            </a:r>
            <a:r>
              <a:rPr dirty="0" sz="1200" spc="110" b="1">
                <a:latin typeface="Calibri"/>
                <a:cs typeface="Calibri"/>
              </a:rPr>
              <a:t>L</a:t>
            </a:r>
            <a:r>
              <a:rPr dirty="0" sz="1200" spc="11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endParaRPr sz="1200">
              <a:latin typeface="Calibri"/>
              <a:cs typeface="Calibri"/>
            </a:endParaRPr>
          </a:p>
          <a:p>
            <a:pPr marL="382270" indent="-149225">
              <a:lnSpc>
                <a:spcPct val="100000"/>
              </a:lnSpc>
              <a:buFont typeface="Lucida Sans Unicode"/>
              <a:buChar char="•"/>
              <a:tabLst>
                <a:tab pos="382270" algn="l"/>
              </a:tabLst>
            </a:pPr>
            <a:r>
              <a:rPr dirty="0" sz="1200">
                <a:latin typeface="Calibri"/>
                <a:cs typeface="Calibri"/>
              </a:rPr>
              <a:t>Tiene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misma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admitancia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nodal</a:t>
            </a:r>
            <a:endParaRPr sz="1200">
              <a:latin typeface="Calibri"/>
              <a:cs typeface="Calibri"/>
            </a:endParaRPr>
          </a:p>
          <a:p>
            <a:pPr marL="382270" indent="-149225">
              <a:lnSpc>
                <a:spcPct val="100000"/>
              </a:lnSpc>
              <a:spcBef>
                <a:spcPts val="1010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matrices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sim´etricas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posici´on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valor</a:t>
            </a:r>
            <a:endParaRPr sz="1200">
              <a:latin typeface="Calibri"/>
              <a:cs typeface="Calibri"/>
            </a:endParaRPr>
          </a:p>
          <a:p>
            <a:pPr marL="382270" indent="-149225">
              <a:lnSpc>
                <a:spcPct val="100000"/>
              </a:lnSpc>
              <a:spcBef>
                <a:spcPts val="994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f</a:t>
            </a:r>
            <a:r>
              <a:rPr dirty="0" sz="1200" spc="50">
                <a:latin typeface="Calibri"/>
                <a:cs typeface="Calibri"/>
              </a:rPr>
              <a:t>unci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es</a:t>
            </a:r>
            <a:r>
              <a:rPr dirty="0" sz="1200" spc="50">
                <a:latin typeface="Calibri"/>
                <a:cs typeface="Calibri"/>
              </a:rPr>
              <a:t>t</a:t>
            </a:r>
            <a:r>
              <a:rPr dirty="0" sz="1200" spc="-525">
                <a:latin typeface="Calibri"/>
                <a:cs typeface="Calibri"/>
              </a:rPr>
              <a:t>a</a:t>
            </a:r>
            <a:r>
              <a:rPr dirty="0" sz="1200" spc="55">
                <a:latin typeface="Calibri"/>
                <a:cs typeface="Calibri"/>
              </a:rPr>
              <a:t>´n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cambiando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constantemente</a:t>
            </a:r>
            <a:endParaRPr sz="1200">
              <a:latin typeface="Calibri"/>
              <a:cs typeface="Calibri"/>
            </a:endParaRPr>
          </a:p>
          <a:p>
            <a:pPr marL="382270" indent="-149225">
              <a:lnSpc>
                <a:spcPct val="100000"/>
              </a:lnSpc>
              <a:spcBef>
                <a:spcPts val="994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 spc="-45">
                <a:latin typeface="Calibri"/>
                <a:cs typeface="Calibri"/>
              </a:rPr>
              <a:t>T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m</a:t>
            </a:r>
            <a:r>
              <a:rPr dirty="0" sz="1200" spc="55">
                <a:latin typeface="Calibri"/>
                <a:cs typeface="Calibri"/>
              </a:rPr>
              <a:t>a</a:t>
            </a:r>
            <a:r>
              <a:rPr dirty="0" sz="1200" spc="-565">
                <a:latin typeface="Calibri"/>
                <a:cs typeface="Calibri"/>
              </a:rPr>
              <a:t>n</a:t>
            </a:r>
            <a:r>
              <a:rPr dirty="0" sz="1200" spc="80">
                <a:latin typeface="Calibri"/>
                <a:cs typeface="Calibri"/>
              </a:rPr>
              <a:t>˜</a:t>
            </a:r>
            <a:r>
              <a:rPr dirty="0" sz="1200" spc="45">
                <a:latin typeface="Calibri"/>
                <a:cs typeface="Calibri"/>
              </a:rPr>
              <a:t>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H </a:t>
            </a:r>
            <a:r>
              <a:rPr dirty="0" sz="1200" spc="105">
                <a:latin typeface="Calibri"/>
                <a:cs typeface="Calibri"/>
              </a:rPr>
              <a:t>(NPQ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110">
                <a:latin typeface="Calibri"/>
                <a:cs typeface="Calibri"/>
              </a:rPr>
              <a:t>NPV)</a:t>
            </a:r>
            <a:endParaRPr sz="1200">
              <a:latin typeface="Calibri"/>
              <a:cs typeface="Calibri"/>
            </a:endParaRPr>
          </a:p>
          <a:p>
            <a:pPr marL="382270" indent="-149225">
              <a:lnSpc>
                <a:spcPct val="100000"/>
              </a:lnSpc>
              <a:spcBef>
                <a:spcPts val="1010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 spc="-45">
                <a:latin typeface="Calibri"/>
                <a:cs typeface="Calibri"/>
              </a:rPr>
              <a:t>T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m</a:t>
            </a:r>
            <a:r>
              <a:rPr dirty="0" sz="1200" spc="55">
                <a:latin typeface="Calibri"/>
                <a:cs typeface="Calibri"/>
              </a:rPr>
              <a:t>a</a:t>
            </a:r>
            <a:r>
              <a:rPr dirty="0" sz="1200" spc="-565">
                <a:latin typeface="Calibri"/>
                <a:cs typeface="Calibri"/>
              </a:rPr>
              <a:t>n</a:t>
            </a:r>
            <a:r>
              <a:rPr dirty="0" sz="1200" spc="80">
                <a:latin typeface="Calibri"/>
                <a:cs typeface="Calibri"/>
              </a:rPr>
              <a:t>˜</a:t>
            </a:r>
            <a:r>
              <a:rPr dirty="0" sz="1200" spc="45">
                <a:latin typeface="Calibri"/>
                <a:cs typeface="Calibri"/>
              </a:rPr>
              <a:t>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229">
                <a:latin typeface="Calibri"/>
                <a:cs typeface="Calibri"/>
              </a:rPr>
              <a:t>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95">
                <a:latin typeface="Calibri"/>
                <a:cs typeface="Calibri"/>
              </a:rPr>
              <a:t>(NPQ)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3496665" y="2271673"/>
            <a:ext cx="0" cy="181610"/>
          </a:xfrm>
          <a:custGeom>
            <a:avLst/>
            <a:gdLst/>
            <a:ahLst/>
            <a:cxnLst/>
            <a:rect l="l" t="t" r="r" b="b"/>
            <a:pathLst>
              <a:path w="0" h="181610">
                <a:moveTo>
                  <a:pt x="0" y="181356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3496665" y="2704489"/>
            <a:ext cx="0" cy="181610"/>
          </a:xfrm>
          <a:custGeom>
            <a:avLst/>
            <a:gdLst/>
            <a:ahLst/>
            <a:cxnLst/>
            <a:rect l="l" t="t" r="r" b="b"/>
            <a:pathLst>
              <a:path w="0" h="181610">
                <a:moveTo>
                  <a:pt x="0" y="181356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909333" y="1076056"/>
            <a:ext cx="5029835" cy="23939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50800" marR="43180" indent="189865">
              <a:lnSpc>
                <a:spcPct val="123600"/>
              </a:lnSpc>
              <a:spcBef>
                <a:spcPts val="90"/>
              </a:spcBef>
            </a:pPr>
            <a:r>
              <a:rPr dirty="0" sz="1400" spc="204">
                <a:latin typeface="Calibri"/>
                <a:cs typeface="Calibri"/>
              </a:rPr>
              <a:t>ALGORITMO</a:t>
            </a:r>
            <a:r>
              <a:rPr dirty="0" sz="1400" spc="155">
                <a:latin typeface="Calibri"/>
                <a:cs typeface="Calibri"/>
              </a:rPr>
              <a:t> </a:t>
            </a:r>
            <a:r>
              <a:rPr dirty="0" sz="1400" spc="210">
                <a:latin typeface="Calibri"/>
                <a:cs typeface="Calibri"/>
              </a:rPr>
              <a:t>PARA</a:t>
            </a:r>
            <a:r>
              <a:rPr dirty="0" sz="1400" spc="165">
                <a:latin typeface="Calibri"/>
                <a:cs typeface="Calibri"/>
              </a:rPr>
              <a:t> </a:t>
            </a:r>
            <a:r>
              <a:rPr dirty="0" sz="1400" spc="254">
                <a:latin typeface="Calibri"/>
                <a:cs typeface="Calibri"/>
              </a:rPr>
              <a:t>LA</a:t>
            </a:r>
            <a:r>
              <a:rPr dirty="0" sz="1400" spc="150">
                <a:latin typeface="Calibri"/>
                <a:cs typeface="Calibri"/>
              </a:rPr>
              <a:t> </a:t>
            </a:r>
            <a:r>
              <a:rPr dirty="0" sz="1400" spc="180">
                <a:latin typeface="Calibri"/>
                <a:cs typeface="Calibri"/>
              </a:rPr>
              <a:t>SOLUC</a:t>
            </a:r>
            <a:r>
              <a:rPr dirty="0" sz="1400" spc="175">
                <a:latin typeface="Calibri"/>
                <a:cs typeface="Calibri"/>
              </a:rPr>
              <a:t>I</a:t>
            </a:r>
            <a:r>
              <a:rPr dirty="0" sz="1400" spc="-585">
                <a:latin typeface="Calibri"/>
                <a:cs typeface="Calibri"/>
              </a:rPr>
              <a:t>O</a:t>
            </a:r>
            <a:r>
              <a:rPr dirty="0" baseline="13888" sz="2100" spc="562">
                <a:latin typeface="Calibri"/>
                <a:cs typeface="Calibri"/>
              </a:rPr>
              <a:t>´</a:t>
            </a:r>
            <a:r>
              <a:rPr dirty="0" sz="1400" spc="180">
                <a:latin typeface="Calibri"/>
                <a:cs typeface="Calibri"/>
              </a:rPr>
              <a:t>N</a:t>
            </a:r>
            <a:r>
              <a:rPr dirty="0" sz="1400" spc="165">
                <a:latin typeface="Calibri"/>
                <a:cs typeface="Calibri"/>
              </a:rPr>
              <a:t> </a:t>
            </a:r>
            <a:r>
              <a:rPr dirty="0" sz="1400" spc="245">
                <a:latin typeface="Calibri"/>
                <a:cs typeface="Calibri"/>
              </a:rPr>
              <a:t>DEL</a:t>
            </a:r>
            <a:r>
              <a:rPr dirty="0" sz="1400" spc="155">
                <a:latin typeface="Calibri"/>
                <a:cs typeface="Calibri"/>
              </a:rPr>
              <a:t> </a:t>
            </a:r>
            <a:r>
              <a:rPr dirty="0" sz="1400" spc="200">
                <a:latin typeface="Calibri"/>
                <a:cs typeface="Calibri"/>
              </a:rPr>
              <a:t>PROBLEMA </a:t>
            </a:r>
            <a:r>
              <a:rPr dirty="0" sz="1400" spc="229">
                <a:latin typeface="Calibri"/>
                <a:cs typeface="Calibri"/>
              </a:rPr>
              <a:t>DE</a:t>
            </a:r>
            <a:r>
              <a:rPr dirty="0" sz="1400" spc="165">
                <a:latin typeface="Calibri"/>
                <a:cs typeface="Calibri"/>
              </a:rPr>
              <a:t> </a:t>
            </a:r>
            <a:r>
              <a:rPr dirty="0" sz="1400" spc="220">
                <a:latin typeface="Calibri"/>
                <a:cs typeface="Calibri"/>
              </a:rPr>
              <a:t>FLUJO</a:t>
            </a:r>
            <a:r>
              <a:rPr dirty="0" sz="1400" spc="165">
                <a:latin typeface="Calibri"/>
                <a:cs typeface="Calibri"/>
              </a:rPr>
              <a:t> </a:t>
            </a:r>
            <a:r>
              <a:rPr dirty="0" sz="1400" spc="229">
                <a:latin typeface="Calibri"/>
                <a:cs typeface="Calibri"/>
              </a:rPr>
              <a:t>DE</a:t>
            </a:r>
            <a:r>
              <a:rPr dirty="0" sz="1400" spc="170">
                <a:latin typeface="Calibri"/>
                <a:cs typeface="Calibri"/>
              </a:rPr>
              <a:t> </a:t>
            </a:r>
            <a:r>
              <a:rPr dirty="0" sz="1400" spc="220">
                <a:latin typeface="Calibri"/>
                <a:cs typeface="Calibri"/>
              </a:rPr>
              <a:t>POTENCIA</a:t>
            </a:r>
            <a:r>
              <a:rPr dirty="0" sz="1400" spc="140">
                <a:latin typeface="Calibri"/>
                <a:cs typeface="Calibri"/>
              </a:rPr>
              <a:t> </a:t>
            </a:r>
            <a:r>
              <a:rPr dirty="0" sz="1400" spc="210">
                <a:latin typeface="Calibri"/>
                <a:cs typeface="Calibri"/>
              </a:rPr>
              <a:t>DESACOPLADO</a:t>
            </a:r>
            <a:r>
              <a:rPr dirty="0" sz="1400" spc="150">
                <a:latin typeface="Calibri"/>
                <a:cs typeface="Calibri"/>
              </a:rPr>
              <a:t> </a:t>
            </a:r>
            <a:r>
              <a:rPr dirty="0" sz="1400" spc="229">
                <a:latin typeface="Calibri"/>
                <a:cs typeface="Calibri"/>
              </a:rPr>
              <a:t>DE</a:t>
            </a:r>
            <a:r>
              <a:rPr dirty="0" sz="1400" spc="170">
                <a:latin typeface="Calibri"/>
                <a:cs typeface="Calibri"/>
              </a:rPr>
              <a:t> </a:t>
            </a:r>
            <a:r>
              <a:rPr dirty="0" sz="1400" spc="190">
                <a:latin typeface="Calibri"/>
                <a:cs typeface="Calibri"/>
              </a:rPr>
              <a:t>NEWTON</a:t>
            </a:r>
            <a:endParaRPr sz="14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430"/>
              </a:spcBef>
            </a:pPr>
            <a:endParaRPr sz="1400">
              <a:latin typeface="Calibri"/>
              <a:cs typeface="Calibri"/>
            </a:endParaRPr>
          </a:p>
          <a:p>
            <a:pPr algn="ctr" marL="69215">
              <a:lnSpc>
                <a:spcPct val="100000"/>
              </a:lnSpc>
            </a:pPr>
            <a:r>
              <a:rPr dirty="0" sz="1200" spc="5">
                <a:latin typeface="Calibri"/>
                <a:cs typeface="Calibri"/>
              </a:rPr>
              <a:t>P</a:t>
            </a:r>
            <a:r>
              <a:rPr dirty="0" sz="1200" spc="45">
                <a:latin typeface="Calibri"/>
                <a:cs typeface="Calibri"/>
              </a:rPr>
              <a:t>ar</a:t>
            </a:r>
            <a:r>
              <a:rPr dirty="0" sz="1200" spc="-53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metros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(L´ıneas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transformadores)</a:t>
            </a:r>
            <a:endParaRPr sz="1200">
              <a:latin typeface="Calibri"/>
              <a:cs typeface="Calibri"/>
            </a:endParaRPr>
          </a:p>
          <a:p>
            <a:pPr algn="ctr" marL="269875">
              <a:lnSpc>
                <a:spcPct val="100000"/>
              </a:lnSpc>
              <a:spcBef>
                <a:spcPts val="1020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  <a:p>
            <a:pPr algn="ctr" marL="72390">
              <a:lnSpc>
                <a:spcPct val="100000"/>
              </a:lnSpc>
              <a:spcBef>
                <a:spcPts val="145"/>
              </a:spcBef>
            </a:pPr>
            <a:r>
              <a:rPr dirty="0" sz="1200" spc="40">
                <a:latin typeface="Calibri"/>
                <a:cs typeface="Calibri"/>
              </a:rPr>
              <a:t>Informaci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</a:t>
            </a:r>
            <a:endParaRPr sz="1200">
              <a:latin typeface="Calibri"/>
              <a:cs typeface="Calibri"/>
            </a:endParaRPr>
          </a:p>
          <a:p>
            <a:pPr algn="ctr" marL="269875">
              <a:lnSpc>
                <a:spcPts val="1070"/>
              </a:lnSpc>
              <a:spcBef>
                <a:spcPts val="620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  <a:p>
            <a:pPr algn="ctr" marL="71120">
              <a:lnSpc>
                <a:spcPts val="1310"/>
              </a:lnSpc>
            </a:pPr>
            <a:r>
              <a:rPr dirty="0" sz="1200">
                <a:latin typeface="Calibri"/>
                <a:cs typeface="Calibri"/>
              </a:rPr>
              <a:t>Condiciones</a:t>
            </a:r>
            <a:r>
              <a:rPr dirty="0" sz="1200" spc="3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iniciales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(Voltajes),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par</a:t>
            </a:r>
            <a:r>
              <a:rPr dirty="0" sz="1200" spc="-5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metros</a:t>
            </a:r>
            <a:endParaRPr sz="1200">
              <a:latin typeface="Calibri"/>
              <a:cs typeface="Calibri"/>
            </a:endParaRPr>
          </a:p>
          <a:p>
            <a:pPr algn="ctr" marL="21590">
              <a:lnSpc>
                <a:spcPts val="1430"/>
              </a:lnSpc>
              <a:spcBef>
                <a:spcPts val="265"/>
              </a:spcBef>
            </a:pPr>
            <a:r>
              <a:rPr dirty="0" sz="1200" i="1">
                <a:latin typeface="Calibri"/>
                <a:cs typeface="Calibri"/>
              </a:rPr>
              <a:t>k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baseline="-13888" sz="1200" spc="29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(contador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iteraciones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(P-</a:t>
            </a: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sz="1200" spc="-25">
                <a:latin typeface="Calibri"/>
                <a:cs typeface="Calibri"/>
              </a:rPr>
              <a:t>))</a:t>
            </a:r>
            <a:endParaRPr sz="1200">
              <a:latin typeface="Calibri"/>
              <a:cs typeface="Calibri"/>
            </a:endParaRPr>
          </a:p>
          <a:p>
            <a:pPr algn="ctr" marL="23495">
              <a:lnSpc>
                <a:spcPts val="1430"/>
              </a:lnSpc>
            </a:pPr>
            <a:r>
              <a:rPr dirty="0" sz="1200" i="1">
                <a:latin typeface="Calibri"/>
                <a:cs typeface="Calibri"/>
              </a:rPr>
              <a:t>k</a:t>
            </a:r>
            <a:r>
              <a:rPr dirty="0" baseline="-13888" sz="1200">
                <a:latin typeface="Calibri"/>
                <a:cs typeface="Calibri"/>
              </a:rPr>
              <a:t>2</a:t>
            </a:r>
            <a:r>
              <a:rPr dirty="0" baseline="-13888" sz="1200" spc="29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(contador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iteraciones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100">
                <a:latin typeface="Calibri"/>
                <a:cs typeface="Calibri"/>
              </a:rPr>
              <a:t>(Q-</a:t>
            </a:r>
            <a:r>
              <a:rPr dirty="0" sz="1200" spc="65">
                <a:latin typeface="Calibri"/>
                <a:cs typeface="Calibri"/>
              </a:rPr>
              <a:t>V))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3460089" y="3855110"/>
            <a:ext cx="0" cy="181610"/>
          </a:xfrm>
          <a:custGeom>
            <a:avLst/>
            <a:gdLst/>
            <a:ahLst/>
            <a:cxnLst/>
            <a:rect l="l" t="t" r="r" b="b"/>
            <a:pathLst>
              <a:path w="0" h="181610">
                <a:moveTo>
                  <a:pt x="0" y="181356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2112257" y="3621854"/>
            <a:ext cx="2646045" cy="4527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.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Calcular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Δ</a:t>
            </a:r>
            <a:r>
              <a:rPr dirty="0" sz="1200" spc="190" i="1">
                <a:latin typeface="Calibri"/>
                <a:cs typeface="Calibri"/>
              </a:rPr>
              <a:t>P</a:t>
            </a:r>
            <a:r>
              <a:rPr dirty="0" baseline="-13888" sz="1200" spc="284" i="1">
                <a:latin typeface="Calibri"/>
                <a:cs typeface="Calibri"/>
              </a:rPr>
              <a:t>N</a:t>
            </a:r>
            <a:r>
              <a:rPr dirty="0" baseline="-13888" sz="1200" spc="49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140" i="1">
                <a:latin typeface="Calibri"/>
                <a:cs typeface="Calibri"/>
              </a:rPr>
              <a:t>P</a:t>
            </a:r>
            <a:r>
              <a:rPr dirty="0" baseline="-13888" sz="1200" spc="209" i="1">
                <a:latin typeface="Calibri"/>
                <a:cs typeface="Calibri"/>
              </a:rPr>
              <a:t>G</a:t>
            </a:r>
            <a:r>
              <a:rPr dirty="0" baseline="-13888" sz="1200" spc="247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160" i="1">
                <a:latin typeface="Calibri"/>
                <a:cs typeface="Calibri"/>
              </a:rPr>
              <a:t>P</a:t>
            </a:r>
            <a:r>
              <a:rPr dirty="0" baseline="-13888" sz="1200" spc="240" i="1">
                <a:latin typeface="Calibri"/>
                <a:cs typeface="Calibri"/>
              </a:rPr>
              <a:t>D</a:t>
            </a:r>
            <a:r>
              <a:rPr dirty="0" baseline="-13888" sz="1200" spc="292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140" i="1">
                <a:latin typeface="Calibri"/>
                <a:cs typeface="Calibri"/>
              </a:rPr>
              <a:t>P</a:t>
            </a:r>
            <a:r>
              <a:rPr dirty="0" baseline="-13888" sz="1200" spc="209" i="1">
                <a:latin typeface="Calibri"/>
                <a:cs typeface="Calibri"/>
              </a:rPr>
              <a:t>N</a:t>
            </a:r>
            <a:r>
              <a:rPr dirty="0" baseline="-13888" sz="1200" spc="-52" i="1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(</a:t>
            </a:r>
            <a:r>
              <a:rPr dirty="0" sz="1200" spc="50" i="1">
                <a:latin typeface="Calibri"/>
                <a:cs typeface="Calibri"/>
              </a:rPr>
              <a:t>V,</a:t>
            </a:r>
            <a:r>
              <a:rPr dirty="0" sz="1200" spc="-45" i="1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sz="1200" spc="15" i="1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algn="ctr" marL="175260">
              <a:lnSpc>
                <a:spcPct val="100000"/>
              </a:lnSpc>
              <a:spcBef>
                <a:spcPts val="725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3460089" y="4324501"/>
            <a:ext cx="0" cy="325120"/>
          </a:xfrm>
          <a:custGeom>
            <a:avLst/>
            <a:gdLst/>
            <a:ahLst/>
            <a:cxnLst/>
            <a:rect l="l" t="t" r="r" b="b"/>
            <a:pathLst>
              <a:path w="0" h="325120">
                <a:moveTo>
                  <a:pt x="0" y="324612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4971135" y="4359554"/>
            <a:ext cx="505459" cy="1982470"/>
          </a:xfrm>
          <a:custGeom>
            <a:avLst/>
            <a:gdLst/>
            <a:ahLst/>
            <a:cxnLst/>
            <a:rect l="l" t="t" r="r" b="b"/>
            <a:pathLst>
              <a:path w="505460" h="1982470">
                <a:moveTo>
                  <a:pt x="505205" y="1981200"/>
                </a:moveTo>
                <a:lnTo>
                  <a:pt x="505205" y="0"/>
                </a:lnTo>
              </a:path>
              <a:path w="505460" h="1982470">
                <a:moveTo>
                  <a:pt x="0" y="1981962"/>
                </a:moveTo>
                <a:lnTo>
                  <a:pt x="504444" y="1981962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6195669" y="4216298"/>
            <a:ext cx="0" cy="1981200"/>
          </a:xfrm>
          <a:custGeom>
            <a:avLst/>
            <a:gdLst/>
            <a:ahLst/>
            <a:cxnLst/>
            <a:rect l="l" t="t" r="r" b="b"/>
            <a:pathLst>
              <a:path w="0" h="1981200">
                <a:moveTo>
                  <a:pt x="0" y="1981200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460089" y="4972201"/>
            <a:ext cx="0" cy="253365"/>
          </a:xfrm>
          <a:custGeom>
            <a:avLst/>
            <a:gdLst/>
            <a:ahLst/>
            <a:cxnLst/>
            <a:rect l="l" t="t" r="r" b="b"/>
            <a:pathLst>
              <a:path w="0" h="253364">
                <a:moveTo>
                  <a:pt x="0" y="252984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460089" y="5511698"/>
            <a:ext cx="0" cy="253365"/>
          </a:xfrm>
          <a:custGeom>
            <a:avLst/>
            <a:gdLst/>
            <a:ahLst/>
            <a:cxnLst/>
            <a:rect l="l" t="t" r="r" b="b"/>
            <a:pathLst>
              <a:path w="0" h="253364">
                <a:moveTo>
                  <a:pt x="0" y="252984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3460089" y="6051194"/>
            <a:ext cx="0" cy="181610"/>
          </a:xfrm>
          <a:custGeom>
            <a:avLst/>
            <a:gdLst/>
            <a:ahLst/>
            <a:cxnLst/>
            <a:rect l="l" t="t" r="r" b="b"/>
            <a:pathLst>
              <a:path w="0" h="181610">
                <a:moveTo>
                  <a:pt x="0" y="181356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3460089" y="6520585"/>
            <a:ext cx="0" cy="288290"/>
          </a:xfrm>
          <a:custGeom>
            <a:avLst/>
            <a:gdLst/>
            <a:ahLst/>
            <a:cxnLst/>
            <a:rect l="l" t="t" r="r" b="b"/>
            <a:pathLst>
              <a:path w="0" h="288290">
                <a:moveTo>
                  <a:pt x="0" y="288035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2032000" y="4054662"/>
            <a:ext cx="2251710" cy="27920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15620">
              <a:lnSpc>
                <a:spcPct val="100000"/>
              </a:lnSpc>
              <a:spcBef>
                <a:spcPts val="95"/>
              </a:spcBef>
              <a:tabLst>
                <a:tab pos="1409065" algn="l"/>
              </a:tabLst>
            </a:pPr>
            <a:r>
              <a:rPr dirty="0" sz="1200" spc="-10">
                <a:latin typeface="Calibri"/>
                <a:cs typeface="Calibri"/>
              </a:rPr>
              <a:t>Comprobar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90">
                <a:latin typeface="Calibri"/>
                <a:cs typeface="Calibri"/>
              </a:rPr>
              <a:t>Δ</a:t>
            </a:r>
            <a:r>
              <a:rPr dirty="0" sz="1200" spc="190" i="1">
                <a:latin typeface="Calibri"/>
                <a:cs typeface="Calibri"/>
              </a:rPr>
              <a:t>P</a:t>
            </a:r>
            <a:r>
              <a:rPr dirty="0" baseline="-13888" sz="1200" spc="284" i="1">
                <a:latin typeface="Calibri"/>
                <a:cs typeface="Calibri"/>
              </a:rPr>
              <a:t>N</a:t>
            </a:r>
            <a:r>
              <a:rPr dirty="0" baseline="-13888" sz="1200" spc="412" i="1">
                <a:latin typeface="Calibri"/>
                <a:cs typeface="Calibri"/>
              </a:rPr>
              <a:t> </a:t>
            </a:r>
            <a:r>
              <a:rPr dirty="0" sz="1200" spc="260" i="1">
                <a:latin typeface="Calibri"/>
                <a:cs typeface="Calibri"/>
              </a:rPr>
              <a:t>&lt;</a:t>
            </a:r>
            <a:r>
              <a:rPr dirty="0" sz="1200" spc="5" i="1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ξ</a:t>
            </a:r>
            <a:r>
              <a:rPr dirty="0" sz="1200" spc="114" i="1">
                <a:latin typeface="Calibri"/>
                <a:cs typeface="Calibri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300"/>
              </a:spcBef>
            </a:pPr>
            <a:endParaRPr sz="1200">
              <a:latin typeface="Lucida Sans Unicode"/>
              <a:cs typeface="Lucida Sans Unicode"/>
            </a:endParaRPr>
          </a:p>
          <a:p>
            <a:pPr marL="1426845">
              <a:lnSpc>
                <a:spcPct val="100000"/>
              </a:lnSpc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  <a:p>
            <a:pPr algn="ctr" marL="544830">
              <a:lnSpc>
                <a:spcPct val="100000"/>
              </a:lnSpc>
              <a:spcBef>
                <a:spcPts val="425"/>
              </a:spcBef>
            </a:pPr>
            <a:r>
              <a:rPr dirty="0" sz="1200" spc="190">
                <a:latin typeface="Calibri"/>
                <a:cs typeface="Calibri"/>
              </a:rPr>
              <a:t>Δ</a:t>
            </a:r>
            <a:r>
              <a:rPr dirty="0" sz="1200" spc="190" i="1">
                <a:latin typeface="Calibri"/>
                <a:cs typeface="Calibri"/>
              </a:rPr>
              <a:t>P</a:t>
            </a:r>
            <a:r>
              <a:rPr dirty="0" baseline="-13888" sz="1200" spc="284" i="1">
                <a:latin typeface="Calibri"/>
                <a:cs typeface="Calibri"/>
              </a:rPr>
              <a:t>N</a:t>
            </a:r>
            <a:r>
              <a:rPr dirty="0" baseline="-13888" sz="1200" spc="41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130" i="1">
                <a:latin typeface="Calibri"/>
                <a:cs typeface="Calibri"/>
              </a:rPr>
              <a:t>H</a:t>
            </a:r>
            <a:r>
              <a:rPr dirty="0" baseline="31250" sz="1200" spc="195" i="1">
                <a:latin typeface="Calibri"/>
                <a:cs typeface="Calibri"/>
              </a:rPr>
              <a:t>k</a:t>
            </a:r>
            <a:r>
              <a:rPr dirty="0" sz="1200" spc="130">
                <a:latin typeface="Calibri"/>
                <a:cs typeface="Calibri"/>
              </a:rPr>
              <a:t>Δ</a:t>
            </a:r>
            <a:r>
              <a:rPr dirty="0" sz="1200" spc="130" i="1">
                <a:latin typeface="Calibri"/>
                <a:cs typeface="Calibri"/>
              </a:rPr>
              <a:t>θ</a:t>
            </a:r>
            <a:r>
              <a:rPr dirty="0" baseline="31250" sz="1200" spc="195" i="1">
                <a:latin typeface="Calibri"/>
                <a:cs typeface="Calibri"/>
              </a:rPr>
              <a:t>k</a:t>
            </a:r>
            <a:endParaRPr baseline="31250"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00">
              <a:latin typeface="Calibri"/>
              <a:cs typeface="Calibri"/>
            </a:endParaRPr>
          </a:p>
          <a:p>
            <a:pPr marL="1426845">
              <a:lnSpc>
                <a:spcPct val="100000"/>
              </a:lnSpc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  <a:p>
            <a:pPr algn="ctr" marL="544830">
              <a:lnSpc>
                <a:spcPct val="100000"/>
              </a:lnSpc>
              <a:spcBef>
                <a:spcPts val="185"/>
              </a:spcBef>
            </a:pPr>
            <a:r>
              <a:rPr dirty="0" sz="1200" spc="65" i="1">
                <a:latin typeface="Calibri"/>
                <a:cs typeface="Calibri"/>
              </a:rPr>
              <a:t>θ</a:t>
            </a:r>
            <a:r>
              <a:rPr dirty="0" baseline="31250" sz="1200" spc="97" i="1">
                <a:latin typeface="Calibri"/>
                <a:cs typeface="Calibri"/>
              </a:rPr>
              <a:t>k</a:t>
            </a:r>
            <a:r>
              <a:rPr dirty="0" baseline="31250" sz="1200" spc="97">
                <a:latin typeface="Calibri"/>
                <a:cs typeface="Calibri"/>
              </a:rPr>
              <a:t>+1</a:t>
            </a:r>
            <a:r>
              <a:rPr dirty="0" baseline="31250" sz="1200" spc="27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31250" sz="1200" i="1">
                <a:latin typeface="Calibri"/>
                <a:cs typeface="Calibri"/>
              </a:rPr>
              <a:t>k</a:t>
            </a:r>
            <a:r>
              <a:rPr dirty="0" baseline="31250" sz="1200" spc="22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Δ</a:t>
            </a:r>
            <a:r>
              <a:rPr dirty="0" sz="1200" spc="60" i="1">
                <a:latin typeface="Calibri"/>
                <a:cs typeface="Calibri"/>
              </a:rPr>
              <a:t>θ</a:t>
            </a:r>
            <a:r>
              <a:rPr dirty="0" baseline="31250" sz="1200" spc="89" i="1">
                <a:latin typeface="Calibri"/>
                <a:cs typeface="Calibri"/>
              </a:rPr>
              <a:t>k</a:t>
            </a:r>
            <a:endParaRPr baseline="31250" sz="1200">
              <a:latin typeface="Calibri"/>
              <a:cs typeface="Calibri"/>
            </a:endParaRPr>
          </a:p>
          <a:p>
            <a:pPr marL="1426845">
              <a:lnSpc>
                <a:spcPct val="100000"/>
              </a:lnSpc>
              <a:spcBef>
                <a:spcPts val="1425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  <a:p>
            <a:pPr algn="ctr" marL="588010">
              <a:lnSpc>
                <a:spcPct val="100000"/>
              </a:lnSpc>
              <a:spcBef>
                <a:spcPts val="60"/>
              </a:spcBef>
            </a:pPr>
            <a:r>
              <a:rPr dirty="0" sz="1200" i="1">
                <a:latin typeface="Calibri"/>
                <a:cs typeface="Calibri"/>
              </a:rPr>
              <a:t>k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baseline="-13888" sz="1200" spc="36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k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baseline="-13888" sz="1200" spc="247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+1 </a:t>
            </a:r>
            <a:endParaRPr sz="1200">
              <a:latin typeface="Calibri"/>
              <a:cs typeface="Calibri"/>
            </a:endParaRPr>
          </a:p>
          <a:p>
            <a:pPr marL="1426845">
              <a:lnSpc>
                <a:spcPts val="1075"/>
              </a:lnSpc>
              <a:spcBef>
                <a:spcPts val="980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  <a:p>
            <a:pPr marL="63500">
              <a:lnSpc>
                <a:spcPts val="1315"/>
              </a:lnSpc>
            </a:pPr>
            <a:r>
              <a:rPr dirty="0" sz="1200">
                <a:latin typeface="Calibri"/>
                <a:cs typeface="Calibri"/>
              </a:rPr>
              <a:t>.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Calcular</a:t>
            </a:r>
            <a:r>
              <a:rPr dirty="0" sz="1200" spc="280">
                <a:latin typeface="Calibri"/>
                <a:cs typeface="Calibri"/>
              </a:rPr>
              <a:t>  </a:t>
            </a:r>
            <a:r>
              <a:rPr dirty="0" sz="1200" spc="185">
                <a:latin typeface="Calibri"/>
                <a:cs typeface="Calibri"/>
              </a:rPr>
              <a:t>Δ</a:t>
            </a:r>
            <a:r>
              <a:rPr dirty="0" sz="1200" spc="185" i="1">
                <a:latin typeface="Calibri"/>
                <a:cs typeface="Calibri"/>
              </a:rPr>
              <a:t>Q</a:t>
            </a:r>
            <a:r>
              <a:rPr dirty="0" baseline="-13888" sz="1200" spc="277" i="1">
                <a:latin typeface="Calibri"/>
                <a:cs typeface="Calibri"/>
              </a:rPr>
              <a:t>N</a:t>
            </a:r>
            <a:r>
              <a:rPr dirty="0" baseline="-13888" sz="1200" spc="50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Q</a:t>
            </a:r>
            <a:r>
              <a:rPr dirty="0" baseline="-13888" sz="1200" spc="202" i="1">
                <a:latin typeface="Calibri"/>
                <a:cs typeface="Calibri"/>
              </a:rPr>
              <a:t>G</a:t>
            </a:r>
            <a:r>
              <a:rPr dirty="0" baseline="-13888" sz="1200" spc="247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Q</a:t>
            </a:r>
            <a:r>
              <a:rPr dirty="0" baseline="-13888" sz="1200" spc="232" i="1">
                <a:latin typeface="Calibri"/>
                <a:cs typeface="Calibri"/>
              </a:rPr>
              <a:t>D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300"/>
              </a:spcBef>
            </a:pPr>
            <a:endParaRPr sz="1200">
              <a:latin typeface="Lucida Sans Unicode"/>
              <a:cs typeface="Lucida Sans Unicode"/>
            </a:endParaRPr>
          </a:p>
          <a:p>
            <a:pPr marL="1426845">
              <a:lnSpc>
                <a:spcPct val="100000"/>
              </a:lnSpc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524760" y="6861871"/>
            <a:ext cx="7600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Comprobar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392582" y="6861871"/>
            <a:ext cx="8401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85">
                <a:latin typeface="Calibri"/>
                <a:cs typeface="Calibri"/>
              </a:rPr>
              <a:t>Δ</a:t>
            </a:r>
            <a:r>
              <a:rPr dirty="0" sz="1200" spc="185" i="1">
                <a:latin typeface="Calibri"/>
                <a:cs typeface="Calibri"/>
              </a:rPr>
              <a:t>Q</a:t>
            </a:r>
            <a:r>
              <a:rPr dirty="0" baseline="-13888" sz="1200" spc="277" i="1">
                <a:latin typeface="Calibri"/>
                <a:cs typeface="Calibri"/>
              </a:rPr>
              <a:t>N</a:t>
            </a:r>
            <a:r>
              <a:rPr dirty="0" baseline="-13888" sz="1200" spc="419" i="1">
                <a:latin typeface="Calibri"/>
                <a:cs typeface="Calibri"/>
              </a:rPr>
              <a:t> </a:t>
            </a:r>
            <a:r>
              <a:rPr dirty="0" sz="1200" spc="275" i="1">
                <a:latin typeface="Calibri"/>
                <a:cs typeface="Calibri"/>
              </a:rPr>
              <a:t>&lt;</a:t>
            </a:r>
            <a:r>
              <a:rPr dirty="0" sz="1200" i="1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ξ</a:t>
            </a:r>
            <a:r>
              <a:rPr dirty="0" sz="1200" spc="120" i="1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6195669" y="6448957"/>
            <a:ext cx="0" cy="541020"/>
          </a:xfrm>
          <a:custGeom>
            <a:avLst/>
            <a:gdLst/>
            <a:ahLst/>
            <a:cxnLst/>
            <a:rect l="l" t="t" r="r" b="b"/>
            <a:pathLst>
              <a:path w="0" h="541020">
                <a:moveTo>
                  <a:pt x="0" y="541020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18" name="object 18" descr=""/>
          <p:cNvGraphicFramePr>
            <a:graphicFrameLocks noGrp="1"/>
          </p:cNvGraphicFramePr>
          <p:nvPr/>
        </p:nvGraphicFramePr>
        <p:xfrm>
          <a:off x="4174845" y="3743095"/>
          <a:ext cx="2535555" cy="50393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96035"/>
                <a:gridCol w="1151890"/>
              </a:tblGrid>
              <a:tr h="3382645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125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tabLst>
                          <a:tab pos="1111250" algn="l"/>
                        </a:tabLst>
                      </a:pPr>
                      <a:r>
                        <a:rPr dirty="0" sz="1200" spc="65">
                          <a:latin typeface="Lucida Sans Unicode"/>
                          <a:cs typeface="Lucida Sans Unicode"/>
                        </a:rPr>
                        <a:t>→</a:t>
                      </a:r>
                      <a:r>
                        <a:rPr dirty="0" sz="1200" spc="40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Comprobar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	</a:t>
                      </a:r>
                      <a:r>
                        <a:rPr dirty="0" sz="1200" spc="185">
                          <a:latin typeface="Calibri"/>
                          <a:cs typeface="Calibri"/>
                        </a:rPr>
                        <a:t>Δ</a:t>
                      </a:r>
                      <a:r>
                        <a:rPr dirty="0" sz="1200" spc="185" i="1">
                          <a:latin typeface="Calibri"/>
                          <a:cs typeface="Calibri"/>
                        </a:rPr>
                        <a:t>Q</a:t>
                      </a:r>
                      <a:r>
                        <a:rPr dirty="0" baseline="-13888" sz="1200" spc="277" i="1">
                          <a:latin typeface="Calibri"/>
                          <a:cs typeface="Calibri"/>
                        </a:rPr>
                        <a:t>N</a:t>
                      </a:r>
                      <a:r>
                        <a:rPr dirty="0" baseline="-13888" sz="1200" spc="419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275" i="1">
                          <a:latin typeface="Calibri"/>
                          <a:cs typeface="Calibri"/>
                        </a:rPr>
                        <a:t>&lt;</a:t>
                      </a:r>
                      <a:r>
                        <a:rPr dirty="0" sz="12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155" i="1">
                          <a:latin typeface="Calibri"/>
                          <a:cs typeface="Calibri"/>
                        </a:rPr>
                        <a:t>ξ</a:t>
                      </a:r>
                      <a:r>
                        <a:rPr dirty="0" sz="1200" spc="12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330">
                          <a:latin typeface="Lucida Sans Unicode"/>
                          <a:cs typeface="Lucida Sans Unicode"/>
                        </a:rPr>
                        <a:t>−→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35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201612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 spc="355" b="1">
                          <a:latin typeface="Cambria"/>
                          <a:cs typeface="Cambria"/>
                        </a:rPr>
                        <a:t>7</a:t>
                      </a:r>
                      <a:endParaRPr sz="1000">
                        <a:latin typeface="Cambria"/>
                        <a:cs typeface="Cambria"/>
                      </a:endParaRPr>
                    </a:p>
                    <a:p>
                      <a:pPr marL="27305">
                        <a:lnSpc>
                          <a:spcPct val="100000"/>
                        </a:lnSpc>
                        <a:spcBef>
                          <a:spcPts val="204"/>
                        </a:spcBef>
                        <a:tabLst>
                          <a:tab pos="790575" algn="l"/>
                          <a:tab pos="1706880" algn="l"/>
                        </a:tabLst>
                      </a:pPr>
                      <a:r>
                        <a:rPr dirty="0" baseline="9259" sz="1800" spc="202" i="1">
                          <a:latin typeface="Calibri"/>
                          <a:cs typeface="Calibri"/>
                        </a:rPr>
                        <a:t>Q</a:t>
                      </a:r>
                      <a:r>
                        <a:rPr dirty="0" sz="800" spc="135" i="1">
                          <a:latin typeface="Calibri"/>
                          <a:cs typeface="Calibri"/>
                        </a:rPr>
                        <a:t>N</a:t>
                      </a:r>
                      <a:r>
                        <a:rPr dirty="0" sz="800" spc="-4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baseline="9259" sz="1800">
                          <a:latin typeface="Calibri"/>
                          <a:cs typeface="Calibri"/>
                        </a:rPr>
                        <a:t>(</a:t>
                      </a:r>
                      <a:r>
                        <a:rPr dirty="0" baseline="9259" sz="1800" i="1">
                          <a:latin typeface="Calibri"/>
                          <a:cs typeface="Calibri"/>
                        </a:rPr>
                        <a:t>V</a:t>
                      </a:r>
                      <a:r>
                        <a:rPr dirty="0" baseline="9259" sz="1800" spc="592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baseline="9259" sz="1800" spc="127" i="1">
                          <a:latin typeface="Calibri"/>
                          <a:cs typeface="Calibri"/>
                        </a:rPr>
                        <a:t>Y</a:t>
                      </a:r>
                      <a:r>
                        <a:rPr dirty="0" baseline="9259" sz="1800" spc="1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baseline="9259" sz="1800" spc="60">
                          <a:latin typeface="Calibri"/>
                          <a:cs typeface="Calibri"/>
                        </a:rPr>
                        <a:t>)</a:t>
                      </a:r>
                      <a:r>
                        <a:rPr dirty="0" baseline="9259" sz="1800">
                          <a:latin typeface="Calibri"/>
                          <a:cs typeface="Calibri"/>
                        </a:rPr>
                        <a:t>	</a:t>
                      </a:r>
                      <a:r>
                        <a:rPr dirty="0" baseline="25000" sz="1500" spc="794" b="1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baseline="25000" sz="1500" b="1">
                          <a:latin typeface="Cambria"/>
                          <a:cs typeface="Cambria"/>
                        </a:rPr>
                        <a:t>	</a:t>
                      </a:r>
                      <a:r>
                        <a:rPr dirty="0" baseline="2314" sz="1800" spc="89">
                          <a:latin typeface="Calibri"/>
                          <a:cs typeface="Calibri"/>
                        </a:rPr>
                        <a:t>Soluci</a:t>
                      </a:r>
                      <a:r>
                        <a:rPr dirty="0" baseline="2314" sz="1800" spc="-869">
                          <a:latin typeface="Calibri"/>
                          <a:cs typeface="Calibri"/>
                        </a:rPr>
                        <a:t>o</a:t>
                      </a:r>
                      <a:r>
                        <a:rPr dirty="0" baseline="2314" sz="1800" spc="97">
                          <a:latin typeface="Calibri"/>
                          <a:cs typeface="Calibri"/>
                        </a:rPr>
                        <a:t>´n</a:t>
                      </a:r>
                      <a:endParaRPr baseline="2314" sz="1800">
                        <a:latin typeface="Calibri"/>
                        <a:cs typeface="Calibri"/>
                      </a:endParaRPr>
                    </a:p>
                    <a:p>
                      <a:pPr marL="201612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355" b="1">
                          <a:latin typeface="Cambria"/>
                          <a:cs typeface="Cambria"/>
                        </a:rPr>
                        <a:t>^</a:t>
                      </a:r>
                      <a:endParaRPr sz="1000">
                        <a:latin typeface="Cambria"/>
                        <a:cs typeface="Cambria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0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270">
                        <a:lnSpc>
                          <a:spcPct val="100000"/>
                        </a:lnSpc>
                        <a:tabLst>
                          <a:tab pos="1121410" algn="l"/>
                        </a:tabLst>
                      </a:pPr>
                      <a:r>
                        <a:rPr dirty="0" sz="1200" spc="65">
                          <a:latin typeface="Lucida Sans Unicode"/>
                          <a:cs typeface="Lucida Sans Unicode"/>
                        </a:rPr>
                        <a:t>→</a:t>
                      </a:r>
                      <a:r>
                        <a:rPr dirty="0" sz="1200" spc="385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Comprobar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	</a:t>
                      </a:r>
                      <a:r>
                        <a:rPr dirty="0" sz="1200" spc="190">
                          <a:latin typeface="Calibri"/>
                          <a:cs typeface="Calibri"/>
                        </a:rPr>
                        <a:t>Δ</a:t>
                      </a:r>
                      <a:r>
                        <a:rPr dirty="0" sz="1200" spc="190" i="1">
                          <a:latin typeface="Calibri"/>
                          <a:cs typeface="Calibri"/>
                        </a:rPr>
                        <a:t>P</a:t>
                      </a:r>
                      <a:r>
                        <a:rPr dirty="0" baseline="-13888" sz="1200" spc="284" i="1">
                          <a:latin typeface="Calibri"/>
                          <a:cs typeface="Calibri"/>
                        </a:rPr>
                        <a:t>N</a:t>
                      </a:r>
                      <a:r>
                        <a:rPr dirty="0" baseline="-13888" sz="1200" spc="412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260" i="1">
                          <a:latin typeface="Calibri"/>
                          <a:cs typeface="Calibri"/>
                        </a:rPr>
                        <a:t>&lt;</a:t>
                      </a:r>
                      <a:r>
                        <a:rPr dirty="0" sz="1200" spc="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155" i="1">
                          <a:latin typeface="Calibri"/>
                          <a:cs typeface="Calibri"/>
                        </a:rPr>
                        <a:t>ξ</a:t>
                      </a:r>
                      <a:r>
                        <a:rPr dirty="0" sz="1200" spc="114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320">
                          <a:latin typeface="Lucida Sans Unicode"/>
                          <a:cs typeface="Lucida Sans Unicode"/>
                        </a:rPr>
                        <a:t>−→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42875">
                    <a:lnR w="12700">
                      <a:solidFill>
                        <a:srgbClr val="000000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330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1270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ts val="905"/>
                        </a:lnSpc>
                      </a:pPr>
                      <a:r>
                        <a:rPr dirty="0" sz="1000" spc="355" b="1">
                          <a:latin typeface="Cambria"/>
                          <a:cs typeface="Cambria"/>
                        </a:rPr>
                        <a:t>7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23645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12700">
                      <a:solidFill>
                        <a:srgbClr val="000000"/>
                      </a:solidFill>
                      <a:prstDash val="solid"/>
                    </a:lnR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9" name="object 19" descr=""/>
          <p:cNvSpPr/>
          <p:nvPr/>
        </p:nvSpPr>
        <p:spPr>
          <a:xfrm>
            <a:off x="3460089" y="7168285"/>
            <a:ext cx="0" cy="541020"/>
          </a:xfrm>
          <a:custGeom>
            <a:avLst/>
            <a:gdLst/>
            <a:ahLst/>
            <a:cxnLst/>
            <a:rect l="l" t="t" r="r" b="b"/>
            <a:pathLst>
              <a:path w="0" h="541020">
                <a:moveTo>
                  <a:pt x="0" y="541020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3446779" y="7569929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934716" y="7773223"/>
            <a:ext cx="2667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80">
                <a:latin typeface="Calibri"/>
                <a:cs typeface="Calibri"/>
              </a:rPr>
              <a:t>Δ</a:t>
            </a:r>
            <a:r>
              <a:rPr dirty="0" sz="1200" spc="180" i="1">
                <a:latin typeface="Calibri"/>
                <a:cs typeface="Calibri"/>
              </a:rPr>
              <a:t>Q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175507" y="7846693"/>
            <a:ext cx="1111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296411" y="7716835"/>
            <a:ext cx="6419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0833" sz="1800" spc="457">
                <a:latin typeface="Calibri"/>
                <a:cs typeface="Calibri"/>
              </a:rPr>
              <a:t>=</a:t>
            </a:r>
            <a:r>
              <a:rPr dirty="0" baseline="-20833" sz="1800" spc="75">
                <a:latin typeface="Calibri"/>
                <a:cs typeface="Calibri"/>
              </a:rPr>
              <a:t> </a:t>
            </a:r>
            <a:r>
              <a:rPr dirty="0" baseline="-20833" sz="1800" spc="270" i="1">
                <a:latin typeface="Calibri"/>
                <a:cs typeface="Calibri"/>
              </a:rPr>
              <a:t>L</a:t>
            </a:r>
            <a:r>
              <a:rPr dirty="0" sz="800" spc="180" i="1">
                <a:latin typeface="Calibri"/>
                <a:cs typeface="Calibri"/>
              </a:rPr>
              <a:t>k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baseline="3472" sz="1200" spc="217">
                <a:latin typeface="Calibri"/>
                <a:cs typeface="Calibri"/>
              </a:rPr>
              <a:t>Δ</a:t>
            </a:r>
            <a:r>
              <a:rPr dirty="0" baseline="3472" sz="1200" spc="217" i="1">
                <a:latin typeface="Calibri"/>
                <a:cs typeface="Calibri"/>
              </a:rPr>
              <a:t>V</a:t>
            </a:r>
            <a:r>
              <a:rPr dirty="0" baseline="3472" sz="1200" spc="15" i="1">
                <a:latin typeface="Calibri"/>
                <a:cs typeface="Calibri"/>
              </a:rPr>
              <a:t> </a:t>
            </a:r>
            <a:r>
              <a:rPr dirty="0" baseline="27777" sz="900" spc="97" i="1">
                <a:latin typeface="Calibri"/>
                <a:cs typeface="Calibri"/>
              </a:rPr>
              <a:t>k</a:t>
            </a:r>
            <a:endParaRPr baseline="27777" sz="900">
              <a:latin typeface="Calibri"/>
              <a:cs typeface="Calibri"/>
            </a:endParaRPr>
          </a:p>
        </p:txBody>
      </p:sp>
      <p:sp>
        <p:nvSpPr>
          <p:cNvPr id="24" name="object 24" descr=""/>
          <p:cNvSpPr/>
          <p:nvPr/>
        </p:nvSpPr>
        <p:spPr>
          <a:xfrm>
            <a:off x="3672687" y="7898282"/>
            <a:ext cx="234950" cy="0"/>
          </a:xfrm>
          <a:custGeom>
            <a:avLst/>
            <a:gdLst/>
            <a:ahLst/>
            <a:cxnLst/>
            <a:rect l="l" t="t" r="r" b="b"/>
            <a:pathLst>
              <a:path w="234950" h="0">
                <a:moveTo>
                  <a:pt x="0" y="0"/>
                </a:moveTo>
                <a:lnTo>
                  <a:pt x="234696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 txBox="1"/>
          <p:nvPr/>
        </p:nvSpPr>
        <p:spPr>
          <a:xfrm>
            <a:off x="3705859" y="7871998"/>
            <a:ext cx="161290" cy="11683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0"/>
              </a:lnSpc>
            </a:pPr>
            <a:r>
              <a:rPr dirty="0" baseline="-17361" sz="1200" i="1">
                <a:latin typeface="Calibri"/>
                <a:cs typeface="Calibri"/>
              </a:rPr>
              <a:t>V</a:t>
            </a:r>
            <a:r>
              <a:rPr dirty="0" baseline="-17361" sz="1200" spc="52" i="1">
                <a:latin typeface="Calibri"/>
                <a:cs typeface="Calibri"/>
              </a:rPr>
              <a:t> </a:t>
            </a: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3460089" y="8067446"/>
            <a:ext cx="0" cy="181610"/>
          </a:xfrm>
          <a:custGeom>
            <a:avLst/>
            <a:gdLst/>
            <a:ahLst/>
            <a:cxnLst/>
            <a:rect l="l" t="t" r="r" b="b"/>
            <a:pathLst>
              <a:path w="0" h="181609">
                <a:moveTo>
                  <a:pt x="0" y="181356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/>
          <p:nvPr/>
        </p:nvSpPr>
        <p:spPr>
          <a:xfrm>
            <a:off x="3460089" y="8536838"/>
            <a:ext cx="0" cy="144780"/>
          </a:xfrm>
          <a:custGeom>
            <a:avLst/>
            <a:gdLst/>
            <a:ahLst/>
            <a:cxnLst/>
            <a:rect l="l" t="t" r="r" b="b"/>
            <a:pathLst>
              <a:path w="0" h="144779">
                <a:moveTo>
                  <a:pt x="0" y="144780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 txBox="1"/>
          <p:nvPr/>
        </p:nvSpPr>
        <p:spPr>
          <a:xfrm>
            <a:off x="2798064" y="8058918"/>
            <a:ext cx="1266190" cy="815340"/>
          </a:xfrm>
          <a:prstGeom prst="rect">
            <a:avLst/>
          </a:prstGeom>
        </p:spPr>
        <p:txBody>
          <a:bodyPr wrap="square" lIns="0" tIns="62230" rIns="0" bIns="0" rtlCol="0" vert="horz">
            <a:spAutoFit/>
          </a:bodyPr>
          <a:lstStyle/>
          <a:p>
            <a:pPr algn="ctr" marL="182880">
              <a:lnSpc>
                <a:spcPct val="100000"/>
              </a:lnSpc>
              <a:spcBef>
                <a:spcPts val="490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  <a:p>
            <a:pPr algn="ctr">
              <a:lnSpc>
                <a:spcPct val="100000"/>
              </a:lnSpc>
              <a:spcBef>
                <a:spcPts val="47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20" i="1">
                <a:latin typeface="Calibri"/>
                <a:cs typeface="Calibri"/>
              </a:rPr>
              <a:t> </a:t>
            </a:r>
            <a:r>
              <a:rPr dirty="0" baseline="31250" sz="1200" spc="187" i="1">
                <a:latin typeface="Calibri"/>
                <a:cs typeface="Calibri"/>
              </a:rPr>
              <a:t>k</a:t>
            </a:r>
            <a:r>
              <a:rPr dirty="0" baseline="31250" sz="1200" spc="187">
                <a:latin typeface="Calibri"/>
                <a:cs typeface="Calibri"/>
              </a:rPr>
              <a:t>+1</a:t>
            </a:r>
            <a:r>
              <a:rPr dirty="0" baseline="31250" sz="1200" spc="29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baseline="31250" sz="1200" spc="112" i="1">
                <a:latin typeface="Calibri"/>
                <a:cs typeface="Calibri"/>
              </a:rPr>
              <a:t>k</a:t>
            </a:r>
            <a:r>
              <a:rPr dirty="0" baseline="31250" sz="1200" spc="23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45">
                <a:latin typeface="Calibri"/>
                <a:cs typeface="Calibri"/>
              </a:rPr>
              <a:t>Δ</a:t>
            </a:r>
            <a:r>
              <a:rPr dirty="0" sz="1200" spc="145" i="1">
                <a:latin typeface="Calibri"/>
                <a:cs typeface="Calibri"/>
              </a:rPr>
              <a:t>V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baseline="31250" sz="1200" spc="37" i="1">
                <a:latin typeface="Calibri"/>
                <a:cs typeface="Calibri"/>
              </a:rPr>
              <a:t>k</a:t>
            </a:r>
            <a:endParaRPr baseline="31250" sz="1200">
              <a:latin typeface="Calibri"/>
              <a:cs typeface="Calibri"/>
            </a:endParaRPr>
          </a:p>
          <a:p>
            <a:pPr algn="ctr" marL="182880">
              <a:lnSpc>
                <a:spcPts val="1090"/>
              </a:lnSpc>
              <a:spcBef>
                <a:spcPts val="295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  <a:p>
            <a:pPr algn="ctr" marL="41275">
              <a:lnSpc>
                <a:spcPts val="1330"/>
              </a:lnSpc>
            </a:pPr>
            <a:r>
              <a:rPr dirty="0" sz="1200" i="1">
                <a:latin typeface="Calibri"/>
                <a:cs typeface="Calibri"/>
              </a:rPr>
              <a:t>k</a:t>
            </a:r>
            <a:r>
              <a:rPr dirty="0" baseline="-13888" sz="1200">
                <a:latin typeface="Calibri"/>
                <a:cs typeface="Calibri"/>
              </a:rPr>
              <a:t>2</a:t>
            </a:r>
            <a:r>
              <a:rPr dirty="0" baseline="-13888" sz="1200" spc="36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k</a:t>
            </a:r>
            <a:r>
              <a:rPr dirty="0" baseline="-13888" sz="1200">
                <a:latin typeface="Calibri"/>
                <a:cs typeface="Calibri"/>
              </a:rPr>
              <a:t>2</a:t>
            </a:r>
            <a:r>
              <a:rPr dirty="0" baseline="-13888" sz="1200" spc="247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+1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104</a:t>
            </a:fld>
          </a:p>
        </p:txBody>
      </p:sp>
      <p:sp>
        <p:nvSpPr>
          <p:cNvPr id="29" name="object 29" descr=""/>
          <p:cNvSpPr txBox="1"/>
          <p:nvPr/>
        </p:nvSpPr>
        <p:spPr>
          <a:xfrm>
            <a:off x="4815332" y="3610577"/>
            <a:ext cx="18268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813560" algn="l"/>
              </a:tabLst>
            </a:pPr>
            <a:r>
              <a:rPr dirty="0" u="sng" sz="1000" spc="530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(</a:t>
            </a:r>
            <a:r>
              <a:rPr dirty="0" u="sng" sz="1000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	</a:t>
            </a:r>
            <a:endParaRPr sz="10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27603" y="843595"/>
            <a:ext cx="614426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222250">
              <a:lnSpc>
                <a:spcPct val="100000"/>
              </a:lnSpc>
              <a:spcBef>
                <a:spcPts val="95"/>
              </a:spcBef>
            </a:pPr>
            <a:r>
              <a:rPr dirty="0" sz="1200" spc="85" b="1">
                <a:latin typeface="Calibri"/>
                <a:cs typeface="Calibri"/>
              </a:rPr>
              <a:t>Ejemplo</a:t>
            </a:r>
            <a:r>
              <a:rPr dirty="0" sz="1200" spc="85">
                <a:latin typeface="Calibri"/>
                <a:cs typeface="Calibri"/>
              </a:rPr>
              <a:t>: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Resolver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mostrado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5.10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m´etodo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flujo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desacoplado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Newton.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1540192" y="1697926"/>
            <a:ext cx="4349115" cy="1915795"/>
            <a:chOff x="1540192" y="1697926"/>
            <a:chExt cx="4349115" cy="1915795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231320" y="1697926"/>
              <a:ext cx="167259" cy="167259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30920" y="1697926"/>
              <a:ext cx="167259" cy="167259"/>
            </a:xfrm>
            <a:prstGeom prst="rect">
              <a:avLst/>
            </a:prstGeom>
          </p:spPr>
        </p:pic>
        <p:sp>
          <p:nvSpPr>
            <p:cNvPr id="6" name="object 6" descr=""/>
            <p:cNvSpPr/>
            <p:nvPr/>
          </p:nvSpPr>
          <p:spPr>
            <a:xfrm>
              <a:off x="1543050" y="1896110"/>
              <a:ext cx="3771900" cy="1714500"/>
            </a:xfrm>
            <a:custGeom>
              <a:avLst/>
              <a:gdLst/>
              <a:ahLst/>
              <a:cxnLst/>
              <a:rect l="l" t="t" r="r" b="b"/>
              <a:pathLst>
                <a:path w="3771900" h="1714500">
                  <a:moveTo>
                    <a:pt x="342900" y="285496"/>
                  </a:moveTo>
                  <a:lnTo>
                    <a:pt x="336772" y="331057"/>
                  </a:lnTo>
                  <a:lnTo>
                    <a:pt x="319481" y="372008"/>
                  </a:lnTo>
                  <a:lnTo>
                    <a:pt x="292665" y="406711"/>
                  </a:lnTo>
                  <a:lnTo>
                    <a:pt x="257962" y="433527"/>
                  </a:lnTo>
                  <a:lnTo>
                    <a:pt x="217011" y="450818"/>
                  </a:lnTo>
                  <a:lnTo>
                    <a:pt x="171450" y="456946"/>
                  </a:lnTo>
                  <a:lnTo>
                    <a:pt x="125888" y="450818"/>
                  </a:lnTo>
                  <a:lnTo>
                    <a:pt x="84937" y="433527"/>
                  </a:lnTo>
                  <a:lnTo>
                    <a:pt x="50234" y="406711"/>
                  </a:lnTo>
                  <a:lnTo>
                    <a:pt x="23418" y="372008"/>
                  </a:lnTo>
                  <a:lnTo>
                    <a:pt x="6127" y="331057"/>
                  </a:lnTo>
                  <a:lnTo>
                    <a:pt x="0" y="285496"/>
                  </a:lnTo>
                  <a:lnTo>
                    <a:pt x="6127" y="239934"/>
                  </a:lnTo>
                  <a:lnTo>
                    <a:pt x="23418" y="198983"/>
                  </a:lnTo>
                  <a:lnTo>
                    <a:pt x="50234" y="164280"/>
                  </a:lnTo>
                  <a:lnTo>
                    <a:pt x="84937" y="137464"/>
                  </a:lnTo>
                  <a:lnTo>
                    <a:pt x="125888" y="120173"/>
                  </a:lnTo>
                  <a:lnTo>
                    <a:pt x="171450" y="114046"/>
                  </a:lnTo>
                  <a:lnTo>
                    <a:pt x="217011" y="120173"/>
                  </a:lnTo>
                  <a:lnTo>
                    <a:pt x="257962" y="137464"/>
                  </a:lnTo>
                  <a:lnTo>
                    <a:pt x="292665" y="164280"/>
                  </a:lnTo>
                  <a:lnTo>
                    <a:pt x="319481" y="198983"/>
                  </a:lnTo>
                  <a:lnTo>
                    <a:pt x="336772" y="239934"/>
                  </a:lnTo>
                  <a:lnTo>
                    <a:pt x="342900" y="285496"/>
                  </a:lnTo>
                  <a:close/>
                </a:path>
                <a:path w="3771900" h="1714500">
                  <a:moveTo>
                    <a:pt x="1485645" y="228600"/>
                  </a:moveTo>
                  <a:lnTo>
                    <a:pt x="2857246" y="228600"/>
                  </a:lnTo>
                  <a:lnTo>
                    <a:pt x="2857246" y="342900"/>
                  </a:lnTo>
                  <a:lnTo>
                    <a:pt x="1485645" y="342900"/>
                  </a:lnTo>
                  <a:lnTo>
                    <a:pt x="1485645" y="228600"/>
                  </a:lnTo>
                  <a:close/>
                </a:path>
                <a:path w="3771900" h="1714500">
                  <a:moveTo>
                    <a:pt x="571245" y="0"/>
                  </a:moveTo>
                  <a:lnTo>
                    <a:pt x="571245" y="571500"/>
                  </a:lnTo>
                </a:path>
                <a:path w="3771900" h="1714500">
                  <a:moveTo>
                    <a:pt x="3771646" y="0"/>
                  </a:moveTo>
                  <a:lnTo>
                    <a:pt x="3771646" y="571500"/>
                  </a:lnTo>
                </a:path>
                <a:path w="3771900" h="1714500">
                  <a:moveTo>
                    <a:pt x="571245" y="285750"/>
                  </a:moveTo>
                  <a:lnTo>
                    <a:pt x="1485645" y="285750"/>
                  </a:lnTo>
                </a:path>
                <a:path w="3771900" h="1714500">
                  <a:moveTo>
                    <a:pt x="2857246" y="285750"/>
                  </a:moveTo>
                  <a:lnTo>
                    <a:pt x="3771646" y="285750"/>
                  </a:lnTo>
                </a:path>
                <a:path w="3771900" h="1714500">
                  <a:moveTo>
                    <a:pt x="1028445" y="285750"/>
                  </a:moveTo>
                  <a:lnTo>
                    <a:pt x="1028445" y="800100"/>
                  </a:lnTo>
                </a:path>
                <a:path w="3771900" h="1714500">
                  <a:moveTo>
                    <a:pt x="3314446" y="285750"/>
                  </a:moveTo>
                  <a:lnTo>
                    <a:pt x="3314446" y="800100"/>
                  </a:lnTo>
                </a:path>
                <a:path w="3771900" h="1714500">
                  <a:moveTo>
                    <a:pt x="971295" y="800100"/>
                  </a:moveTo>
                  <a:lnTo>
                    <a:pt x="1085595" y="800100"/>
                  </a:lnTo>
                  <a:lnTo>
                    <a:pt x="1085595" y="1257300"/>
                  </a:lnTo>
                  <a:lnTo>
                    <a:pt x="971295" y="1257300"/>
                  </a:lnTo>
                  <a:lnTo>
                    <a:pt x="971295" y="800100"/>
                  </a:lnTo>
                  <a:close/>
                </a:path>
                <a:path w="3771900" h="1714500">
                  <a:moveTo>
                    <a:pt x="3257296" y="800100"/>
                  </a:moveTo>
                  <a:lnTo>
                    <a:pt x="3371596" y="800100"/>
                  </a:lnTo>
                  <a:lnTo>
                    <a:pt x="3371596" y="1257300"/>
                  </a:lnTo>
                  <a:lnTo>
                    <a:pt x="3257296" y="1257300"/>
                  </a:lnTo>
                  <a:lnTo>
                    <a:pt x="3257296" y="800100"/>
                  </a:lnTo>
                  <a:close/>
                </a:path>
                <a:path w="3771900" h="1714500">
                  <a:moveTo>
                    <a:pt x="1028445" y="1257300"/>
                  </a:moveTo>
                  <a:lnTo>
                    <a:pt x="1028445" y="1714500"/>
                  </a:lnTo>
                </a:path>
                <a:path w="3771900" h="1714500">
                  <a:moveTo>
                    <a:pt x="3314446" y="1257300"/>
                  </a:moveTo>
                  <a:lnTo>
                    <a:pt x="3314446" y="1714500"/>
                  </a:lnTo>
                </a:path>
                <a:path w="3771900" h="1714500">
                  <a:moveTo>
                    <a:pt x="914145" y="1714500"/>
                  </a:moveTo>
                  <a:lnTo>
                    <a:pt x="1142745" y="1714500"/>
                  </a:lnTo>
                </a:path>
                <a:path w="3771900" h="1714500">
                  <a:moveTo>
                    <a:pt x="3200146" y="1714500"/>
                  </a:moveTo>
                  <a:lnTo>
                    <a:pt x="3428746" y="171450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171446" y="2122169"/>
              <a:ext cx="325755" cy="5080"/>
            </a:xfrm>
            <a:custGeom>
              <a:avLst/>
              <a:gdLst/>
              <a:ahLst/>
              <a:cxnLst/>
              <a:rect l="l" t="t" r="r" b="b"/>
              <a:pathLst>
                <a:path w="325755" h="5080">
                  <a:moveTo>
                    <a:pt x="325615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325615" y="5080"/>
                  </a:lnTo>
                  <a:lnTo>
                    <a:pt x="325615" y="2540"/>
                  </a:lnTo>
                  <a:lnTo>
                    <a:pt x="3256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2410713" y="2101850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0"/>
                  </a:moveTo>
                  <a:lnTo>
                    <a:pt x="0" y="45720"/>
                  </a:lnTo>
                  <a:lnTo>
                    <a:pt x="91440" y="228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2410713" y="2101850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45720"/>
                  </a:moveTo>
                  <a:lnTo>
                    <a:pt x="91440" y="22859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31918" y="2122169"/>
              <a:ext cx="325755" cy="5080"/>
            </a:xfrm>
            <a:custGeom>
              <a:avLst/>
              <a:gdLst/>
              <a:ahLst/>
              <a:cxnLst/>
              <a:rect l="l" t="t" r="r" b="b"/>
              <a:pathLst>
                <a:path w="325754" h="5080">
                  <a:moveTo>
                    <a:pt x="325628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325628" y="5080"/>
                  </a:lnTo>
                  <a:lnTo>
                    <a:pt x="325628" y="2540"/>
                  </a:lnTo>
                  <a:lnTo>
                    <a:pt x="32562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4926838" y="2101850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91439" y="0"/>
                  </a:moveTo>
                  <a:lnTo>
                    <a:pt x="0" y="22859"/>
                  </a:lnTo>
                  <a:lnTo>
                    <a:pt x="91439" y="45720"/>
                  </a:lnTo>
                  <a:lnTo>
                    <a:pt x="914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4926838" y="2101850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91439" y="0"/>
                  </a:moveTo>
                  <a:lnTo>
                    <a:pt x="0" y="22859"/>
                  </a:lnTo>
                  <a:lnTo>
                    <a:pt x="91439" y="45720"/>
                  </a:lnTo>
                  <a:lnTo>
                    <a:pt x="91439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511488" y="2308352"/>
              <a:ext cx="5715" cy="330835"/>
            </a:xfrm>
            <a:custGeom>
              <a:avLst/>
              <a:gdLst/>
              <a:ahLst/>
              <a:cxnLst/>
              <a:rect l="l" t="t" r="r" b="b"/>
              <a:pathLst>
                <a:path w="5714" h="330835">
                  <a:moveTo>
                    <a:pt x="2857" y="0"/>
                  </a:moveTo>
                  <a:lnTo>
                    <a:pt x="0" y="11429"/>
                  </a:lnTo>
                  <a:lnTo>
                    <a:pt x="0" y="330707"/>
                  </a:lnTo>
                  <a:lnTo>
                    <a:pt x="5714" y="330707"/>
                  </a:lnTo>
                  <a:lnTo>
                    <a:pt x="5714" y="11429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491486" y="2308352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22859" y="0"/>
                  </a:moveTo>
                  <a:lnTo>
                    <a:pt x="0" y="91440"/>
                  </a:lnTo>
                  <a:lnTo>
                    <a:pt x="45719" y="91440"/>
                  </a:lnTo>
                  <a:lnTo>
                    <a:pt x="228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491486" y="2308352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45719" y="91440"/>
                  </a:moveTo>
                  <a:lnTo>
                    <a:pt x="22859" y="0"/>
                  </a:lnTo>
                  <a:lnTo>
                    <a:pt x="0" y="91440"/>
                  </a:lnTo>
                  <a:lnTo>
                    <a:pt x="45719" y="9144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4797488" y="2308352"/>
              <a:ext cx="5715" cy="330835"/>
            </a:xfrm>
            <a:custGeom>
              <a:avLst/>
              <a:gdLst/>
              <a:ahLst/>
              <a:cxnLst/>
              <a:rect l="l" t="t" r="r" b="b"/>
              <a:pathLst>
                <a:path w="5714" h="330835">
                  <a:moveTo>
                    <a:pt x="2857" y="0"/>
                  </a:moveTo>
                  <a:lnTo>
                    <a:pt x="0" y="11430"/>
                  </a:lnTo>
                  <a:lnTo>
                    <a:pt x="0" y="330707"/>
                  </a:lnTo>
                  <a:lnTo>
                    <a:pt x="5715" y="330707"/>
                  </a:lnTo>
                  <a:lnTo>
                    <a:pt x="5715" y="1143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4777486" y="2308352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22860" y="0"/>
                  </a:moveTo>
                  <a:lnTo>
                    <a:pt x="0" y="91440"/>
                  </a:lnTo>
                  <a:lnTo>
                    <a:pt x="45719" y="91440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885696" y="2181860"/>
              <a:ext cx="2937510" cy="457200"/>
            </a:xfrm>
            <a:custGeom>
              <a:avLst/>
              <a:gdLst/>
              <a:ahLst/>
              <a:cxnLst/>
              <a:rect l="l" t="t" r="r" b="b"/>
              <a:pathLst>
                <a:path w="2937510" h="457200">
                  <a:moveTo>
                    <a:pt x="2937510" y="217932"/>
                  </a:moveTo>
                  <a:lnTo>
                    <a:pt x="2914650" y="126492"/>
                  </a:lnTo>
                  <a:lnTo>
                    <a:pt x="2891790" y="217932"/>
                  </a:lnTo>
                  <a:lnTo>
                    <a:pt x="2937510" y="217932"/>
                  </a:lnTo>
                  <a:close/>
                </a:path>
                <a:path w="2937510" h="457200">
                  <a:moveTo>
                    <a:pt x="228600" y="342900"/>
                  </a:moveTo>
                  <a:lnTo>
                    <a:pt x="228600" y="457200"/>
                  </a:lnTo>
                  <a:lnTo>
                    <a:pt x="400050" y="457200"/>
                  </a:lnTo>
                </a:path>
                <a:path w="2937510" h="457200">
                  <a:moveTo>
                    <a:pt x="228600" y="0"/>
                  </a:move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5314696" y="2007869"/>
              <a:ext cx="440055" cy="5080"/>
            </a:xfrm>
            <a:custGeom>
              <a:avLst/>
              <a:gdLst/>
              <a:ahLst/>
              <a:cxnLst/>
              <a:rect l="l" t="t" r="r" b="b"/>
              <a:pathLst>
                <a:path w="440054" h="5080">
                  <a:moveTo>
                    <a:pt x="439915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439915" y="5080"/>
                  </a:lnTo>
                  <a:lnTo>
                    <a:pt x="439915" y="2540"/>
                  </a:lnTo>
                  <a:lnTo>
                    <a:pt x="4399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5668264" y="1987550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0"/>
                  </a:moveTo>
                  <a:lnTo>
                    <a:pt x="0" y="45720"/>
                  </a:lnTo>
                  <a:lnTo>
                    <a:pt x="91439" y="228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5314695" y="1987550"/>
              <a:ext cx="571500" cy="1508760"/>
            </a:xfrm>
            <a:custGeom>
              <a:avLst/>
              <a:gdLst/>
              <a:ahLst/>
              <a:cxnLst/>
              <a:rect l="l" t="t" r="r" b="b"/>
              <a:pathLst>
                <a:path w="571500" h="1508760">
                  <a:moveTo>
                    <a:pt x="353567" y="45720"/>
                  </a:moveTo>
                  <a:lnTo>
                    <a:pt x="445007" y="22859"/>
                  </a:lnTo>
                  <a:lnTo>
                    <a:pt x="353567" y="0"/>
                  </a:lnTo>
                  <a:lnTo>
                    <a:pt x="353567" y="45720"/>
                  </a:lnTo>
                  <a:close/>
                </a:path>
                <a:path w="571500" h="1508760">
                  <a:moveTo>
                    <a:pt x="0" y="537209"/>
                  </a:moveTo>
                  <a:lnTo>
                    <a:pt x="0" y="651509"/>
                  </a:lnTo>
                  <a:lnTo>
                    <a:pt x="171450" y="651509"/>
                  </a:lnTo>
                </a:path>
                <a:path w="571500" h="1508760">
                  <a:moveTo>
                    <a:pt x="0" y="365759"/>
                  </a:moveTo>
                  <a:lnTo>
                    <a:pt x="571500" y="365759"/>
                  </a:lnTo>
                  <a:lnTo>
                    <a:pt x="571500" y="765809"/>
                  </a:lnTo>
                </a:path>
                <a:path w="571500" h="1508760">
                  <a:moveTo>
                    <a:pt x="571500" y="1223009"/>
                  </a:moveTo>
                  <a:lnTo>
                    <a:pt x="571500" y="1508759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/>
          <p:nvPr/>
        </p:nvSpPr>
        <p:spPr>
          <a:xfrm>
            <a:off x="2514345" y="3667759"/>
            <a:ext cx="114300" cy="0"/>
          </a:xfrm>
          <a:custGeom>
            <a:avLst/>
            <a:gdLst/>
            <a:ahLst/>
            <a:cxnLst/>
            <a:rect l="l" t="t" r="r" b="b"/>
            <a:pathLst>
              <a:path w="114300" h="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/>
          <p:nvPr/>
        </p:nvSpPr>
        <p:spPr>
          <a:xfrm>
            <a:off x="4800346" y="3667759"/>
            <a:ext cx="114300" cy="0"/>
          </a:xfrm>
          <a:custGeom>
            <a:avLst/>
            <a:gdLst/>
            <a:ahLst/>
            <a:cxnLst/>
            <a:rect l="l" t="t" r="r" b="b"/>
            <a:pathLst>
              <a:path w="114300" h="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 txBox="1"/>
          <p:nvPr/>
        </p:nvSpPr>
        <p:spPr>
          <a:xfrm>
            <a:off x="4959119" y="1894839"/>
            <a:ext cx="243840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25">
                <a:latin typeface="Times New Roman"/>
                <a:cs typeface="Times New Roman"/>
              </a:rPr>
              <a:t>i</a:t>
            </a:r>
            <a:r>
              <a:rPr dirty="0" sz="1000" spc="-25">
                <a:latin typeface="Times New Roman"/>
                <a:cs typeface="Times New Roman"/>
              </a:rPr>
              <a:t>mk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872995" y="2466339"/>
            <a:ext cx="48831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150">
                <a:latin typeface="Times New Roman"/>
                <a:cs typeface="Times New Roman"/>
              </a:rPr>
              <a:t>V</a:t>
            </a:r>
            <a:r>
              <a:rPr dirty="0" sz="1000">
                <a:latin typeface="Times New Roman"/>
                <a:cs typeface="Times New Roman"/>
              </a:rPr>
              <a:t>k</a:t>
            </a:r>
            <a:r>
              <a:rPr dirty="0" sz="1000" spc="200">
                <a:latin typeface="Times New Roman"/>
                <a:cs typeface="Times New Roman"/>
              </a:rPr>
              <a:t>  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-5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k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647695" y="2809239"/>
            <a:ext cx="73723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1250">
                <a:latin typeface="Times New Roman"/>
                <a:cs typeface="Times New Roman"/>
              </a:rPr>
              <a:t>y/2</a:t>
            </a:r>
            <a:r>
              <a:rPr dirty="0" sz="1250" spc="50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=</a:t>
            </a:r>
            <a:r>
              <a:rPr dirty="0" sz="1050">
                <a:latin typeface="Times New Roman"/>
                <a:cs typeface="Times New Roman"/>
              </a:rPr>
              <a:t>J</a:t>
            </a:r>
            <a:r>
              <a:rPr dirty="0" sz="1250">
                <a:latin typeface="Times New Roman"/>
                <a:cs typeface="Times New Roman"/>
              </a:rPr>
              <a:t>b </a:t>
            </a:r>
            <a:r>
              <a:rPr dirty="0" baseline="-27777" sz="1350" spc="-37">
                <a:latin typeface="Times New Roman"/>
                <a:cs typeface="Times New Roman"/>
              </a:rPr>
              <a:t>km</a:t>
            </a:r>
            <a:endParaRPr baseline="-27777" sz="135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187445" y="2740659"/>
            <a:ext cx="1276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latin typeface="Times New Roman"/>
                <a:cs typeface="Times New Roman"/>
              </a:rPr>
              <a:t>sh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530596" y="2740659"/>
            <a:ext cx="1276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latin typeface="Times New Roman"/>
                <a:cs typeface="Times New Roman"/>
              </a:rPr>
              <a:t>sh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933696" y="2466339"/>
            <a:ext cx="794385" cy="5607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8255">
              <a:lnSpc>
                <a:spcPct val="100000"/>
              </a:lnSpc>
              <a:spcBef>
                <a:spcPts val="110"/>
              </a:spcBef>
            </a:pPr>
            <a:r>
              <a:rPr dirty="0" sz="1150">
                <a:latin typeface="Times New Roman"/>
                <a:cs typeface="Times New Roman"/>
              </a:rPr>
              <a:t>V</a:t>
            </a:r>
            <a:r>
              <a:rPr dirty="0" sz="1000">
                <a:latin typeface="Times New Roman"/>
                <a:cs typeface="Times New Roman"/>
              </a:rPr>
              <a:t>m</a:t>
            </a:r>
            <a:r>
              <a:rPr dirty="0" sz="1000" spc="36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-5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m</a:t>
            </a: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1250">
                <a:latin typeface="Times New Roman"/>
                <a:cs typeface="Times New Roman"/>
              </a:rPr>
              <a:t>y/2</a:t>
            </a:r>
            <a:r>
              <a:rPr dirty="0" sz="1250" spc="20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=</a:t>
            </a:r>
            <a:r>
              <a:rPr dirty="0" sz="1050">
                <a:latin typeface="Times New Roman"/>
                <a:cs typeface="Times New Roman"/>
              </a:rPr>
              <a:t>J</a:t>
            </a:r>
            <a:r>
              <a:rPr dirty="0" sz="1050" spc="240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b</a:t>
            </a:r>
            <a:r>
              <a:rPr dirty="0" sz="1250" spc="-25">
                <a:latin typeface="Times New Roman"/>
                <a:cs typeface="Times New Roman"/>
              </a:rPr>
              <a:t> </a:t>
            </a:r>
            <a:r>
              <a:rPr dirty="0" baseline="-27777" sz="1350" spc="-37">
                <a:latin typeface="Times New Roman"/>
                <a:cs typeface="Times New Roman"/>
              </a:rPr>
              <a:t>km</a:t>
            </a:r>
            <a:endParaRPr baseline="-27777" sz="135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101591" y="1653830"/>
            <a:ext cx="2072639" cy="458470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05"/>
              </a:spcBef>
            </a:pPr>
            <a:r>
              <a:rPr dirty="0" sz="1050">
                <a:latin typeface="Times New Roman"/>
                <a:cs typeface="Times New Roman"/>
              </a:rPr>
              <a:t>k</a:t>
            </a:r>
            <a:r>
              <a:rPr dirty="0" sz="1050" spc="170">
                <a:latin typeface="Times New Roman"/>
                <a:cs typeface="Times New Roman"/>
              </a:rPr>
              <a:t>  </a:t>
            </a:r>
            <a:r>
              <a:rPr dirty="0" sz="1050">
                <a:latin typeface="Times New Roman"/>
                <a:cs typeface="Times New Roman"/>
              </a:rPr>
              <a:t>Nodo</a:t>
            </a:r>
            <a:r>
              <a:rPr dirty="0" sz="1050" spc="3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k:</a:t>
            </a:r>
            <a:r>
              <a:rPr dirty="0" sz="1050" spc="3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tipo</a:t>
            </a:r>
            <a:r>
              <a:rPr dirty="0" sz="1050" spc="25">
                <a:latin typeface="Times New Roman"/>
                <a:cs typeface="Times New Roman"/>
              </a:rPr>
              <a:t> </a:t>
            </a:r>
            <a:r>
              <a:rPr dirty="0" sz="1050" spc="-25">
                <a:latin typeface="Times New Roman"/>
                <a:cs typeface="Times New Roman"/>
              </a:rPr>
              <a:t>V,</a:t>
            </a:r>
            <a:r>
              <a:rPr dirty="0" sz="1050" spc="-25">
                <a:latin typeface="Symbol"/>
                <a:cs typeface="Symbol"/>
              </a:rPr>
              <a:t></a:t>
            </a:r>
            <a:endParaRPr sz="1050">
              <a:latin typeface="Symbol"/>
              <a:cs typeface="Symbol"/>
            </a:endParaRPr>
          </a:p>
          <a:p>
            <a:pPr marL="127000">
              <a:lnSpc>
                <a:spcPct val="100000"/>
              </a:lnSpc>
              <a:spcBef>
                <a:spcPts val="340"/>
              </a:spcBef>
              <a:tabLst>
                <a:tab pos="926465" algn="l"/>
              </a:tabLst>
            </a:pPr>
            <a:r>
              <a:rPr dirty="0" sz="1250" spc="-25">
                <a:latin typeface="Times New Roman"/>
                <a:cs typeface="Times New Roman"/>
              </a:rPr>
              <a:t>i</a:t>
            </a:r>
            <a:r>
              <a:rPr dirty="0" sz="1000" spc="-25">
                <a:latin typeface="Times New Roman"/>
                <a:cs typeface="Times New Roman"/>
              </a:rPr>
              <a:t>km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250">
                <a:latin typeface="Times New Roman"/>
                <a:cs typeface="Times New Roman"/>
              </a:rPr>
              <a:t>Z</a:t>
            </a:r>
            <a:r>
              <a:rPr dirty="0" sz="1000">
                <a:latin typeface="Times New Roman"/>
                <a:cs typeface="Times New Roman"/>
              </a:rPr>
              <a:t>km</a:t>
            </a:r>
            <a:r>
              <a:rPr dirty="0" sz="1000" spc="35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Times New Roman"/>
                <a:cs typeface="Times New Roman"/>
              </a:rPr>
              <a:t>=</a:t>
            </a:r>
            <a:r>
              <a:rPr dirty="0" sz="1000" spc="-45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R</a:t>
            </a:r>
            <a:r>
              <a:rPr dirty="0" sz="1000">
                <a:latin typeface="Times New Roman"/>
                <a:cs typeface="Times New Roman"/>
              </a:rPr>
              <a:t>km</a:t>
            </a:r>
            <a:r>
              <a:rPr dirty="0" sz="1000" spc="4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+</a:t>
            </a:r>
            <a:r>
              <a:rPr dirty="0" sz="1000" spc="35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Times New Roman"/>
                <a:cs typeface="Times New Roman"/>
              </a:rPr>
              <a:t>J</a:t>
            </a:r>
            <a:r>
              <a:rPr dirty="0" sz="1250" spc="-20">
                <a:latin typeface="Times New Roman"/>
                <a:cs typeface="Times New Roman"/>
              </a:rPr>
              <a:t>X</a:t>
            </a:r>
            <a:r>
              <a:rPr dirty="0" sz="1000" spc="-20">
                <a:latin typeface="Times New Roman"/>
                <a:cs typeface="Times New Roman"/>
              </a:rPr>
              <a:t>km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244846" y="1689099"/>
            <a:ext cx="1171575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m</a:t>
            </a:r>
            <a:r>
              <a:rPr dirty="0" sz="1050" spc="245">
                <a:latin typeface="Times New Roman"/>
                <a:cs typeface="Times New Roman"/>
              </a:rPr>
              <a:t>  </a:t>
            </a:r>
            <a:r>
              <a:rPr dirty="0" sz="1050">
                <a:latin typeface="Times New Roman"/>
                <a:cs typeface="Times New Roman"/>
              </a:rPr>
              <a:t>Nodo</a:t>
            </a:r>
            <a:r>
              <a:rPr dirty="0" sz="1050" spc="3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m:</a:t>
            </a:r>
            <a:r>
              <a:rPr dirty="0" sz="1050" spc="25">
                <a:latin typeface="Times New Roman"/>
                <a:cs typeface="Times New Roman"/>
              </a:rPr>
              <a:t> </a:t>
            </a:r>
            <a:r>
              <a:rPr dirty="0" sz="1050" spc="-10">
                <a:latin typeface="Times New Roman"/>
                <a:cs typeface="Times New Roman"/>
              </a:rPr>
              <a:t>tipo</a:t>
            </a:r>
            <a:r>
              <a:rPr dirty="0" sz="900" spc="-10">
                <a:latin typeface="Times New Roman"/>
                <a:cs typeface="Times New Roman"/>
              </a:rPr>
              <a:t>P,Q</a:t>
            </a:r>
            <a:endParaRPr sz="900">
              <a:latin typeface="Times New Roman"/>
              <a:cs typeface="Times New Roman"/>
            </a:endParaRPr>
          </a:p>
        </p:txBody>
      </p:sp>
      <p:grpSp>
        <p:nvGrpSpPr>
          <p:cNvPr id="32" name="object 32" descr=""/>
          <p:cNvGrpSpPr/>
          <p:nvPr/>
        </p:nvGrpSpPr>
        <p:grpSpPr>
          <a:xfrm>
            <a:off x="1597088" y="2121852"/>
            <a:ext cx="4406265" cy="1491615"/>
            <a:chOff x="1597088" y="2121852"/>
            <a:chExt cx="4406265" cy="1491615"/>
          </a:xfrm>
        </p:grpSpPr>
        <p:pic>
          <p:nvPicPr>
            <p:cNvPr id="33" name="object 33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97088" y="2121852"/>
              <a:ext cx="234314" cy="120015"/>
            </a:xfrm>
            <a:prstGeom prst="rect">
              <a:avLst/>
            </a:prstGeom>
          </p:spPr>
        </p:pic>
        <p:sp>
          <p:nvSpPr>
            <p:cNvPr id="34" name="object 34" descr=""/>
            <p:cNvSpPr/>
            <p:nvPr/>
          </p:nvSpPr>
          <p:spPr>
            <a:xfrm>
              <a:off x="5771896" y="2753359"/>
              <a:ext cx="228600" cy="857250"/>
            </a:xfrm>
            <a:custGeom>
              <a:avLst/>
              <a:gdLst/>
              <a:ahLst/>
              <a:cxnLst/>
              <a:rect l="l" t="t" r="r" b="b"/>
              <a:pathLst>
                <a:path w="228600" h="857250">
                  <a:moveTo>
                    <a:pt x="63" y="285661"/>
                  </a:moveTo>
                  <a:lnTo>
                    <a:pt x="23381" y="262463"/>
                  </a:lnTo>
                  <a:lnTo>
                    <a:pt x="50933" y="245233"/>
                  </a:lnTo>
                  <a:lnTo>
                    <a:pt x="81609" y="234504"/>
                  </a:lnTo>
                  <a:lnTo>
                    <a:pt x="114300" y="230809"/>
                  </a:lnTo>
                  <a:lnTo>
                    <a:pt x="146990" y="234504"/>
                  </a:lnTo>
                  <a:lnTo>
                    <a:pt x="177666" y="245233"/>
                  </a:lnTo>
                  <a:lnTo>
                    <a:pt x="205218" y="262463"/>
                  </a:lnTo>
                  <a:lnTo>
                    <a:pt x="228536" y="285661"/>
                  </a:lnTo>
                </a:path>
                <a:path w="228600" h="857250">
                  <a:moveTo>
                    <a:pt x="0" y="171450"/>
                  </a:moveTo>
                  <a:lnTo>
                    <a:pt x="228600" y="171450"/>
                  </a:lnTo>
                </a:path>
                <a:path w="228600" h="857250">
                  <a:moveTo>
                    <a:pt x="114300" y="0"/>
                  </a:moveTo>
                  <a:lnTo>
                    <a:pt x="114300" y="171450"/>
                  </a:lnTo>
                </a:path>
                <a:path w="228600" h="857250">
                  <a:moveTo>
                    <a:pt x="114300" y="228600"/>
                  </a:moveTo>
                  <a:lnTo>
                    <a:pt x="114300" y="457200"/>
                  </a:lnTo>
                </a:path>
                <a:path w="228600" h="857250">
                  <a:moveTo>
                    <a:pt x="114300" y="742950"/>
                  </a:moveTo>
                  <a:lnTo>
                    <a:pt x="114300" y="857250"/>
                  </a:lnTo>
                </a:path>
                <a:path w="228600" h="857250">
                  <a:moveTo>
                    <a:pt x="0" y="857250"/>
                  </a:moveTo>
                  <a:lnTo>
                    <a:pt x="228600" y="85725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" name="object 35" descr=""/>
          <p:cNvSpPr/>
          <p:nvPr/>
        </p:nvSpPr>
        <p:spPr>
          <a:xfrm>
            <a:off x="5829046" y="3667759"/>
            <a:ext cx="114300" cy="0"/>
          </a:xfrm>
          <a:custGeom>
            <a:avLst/>
            <a:gdLst/>
            <a:ahLst/>
            <a:cxnLst/>
            <a:rect l="l" t="t" r="r" b="b"/>
            <a:pathLst>
              <a:path w="114300" h="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/>
          <p:nvPr/>
        </p:nvSpPr>
        <p:spPr>
          <a:xfrm>
            <a:off x="5863335" y="3724909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 h="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 txBox="1"/>
          <p:nvPr/>
        </p:nvSpPr>
        <p:spPr>
          <a:xfrm>
            <a:off x="1086609" y="3899215"/>
            <a:ext cx="4287520" cy="34156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41859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5.10: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el´ectrica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nodos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70"/>
              </a:spcBef>
            </a:pPr>
            <a:endParaRPr sz="12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</a:pPr>
            <a:r>
              <a:rPr dirty="0" sz="1200" spc="100" b="1">
                <a:latin typeface="Calibri"/>
                <a:cs typeface="Calibri"/>
              </a:rPr>
              <a:t>Datos</a:t>
            </a:r>
            <a:r>
              <a:rPr dirty="0" sz="1200" spc="190" b="1">
                <a:latin typeface="Calibri"/>
                <a:cs typeface="Calibri"/>
              </a:rPr>
              <a:t> </a:t>
            </a:r>
            <a:r>
              <a:rPr dirty="0" sz="1200" spc="50" b="1">
                <a:latin typeface="Calibri"/>
                <a:cs typeface="Calibri"/>
              </a:rPr>
              <a:t>del</a:t>
            </a:r>
            <a:r>
              <a:rPr dirty="0" sz="1200" spc="195" b="1">
                <a:latin typeface="Calibri"/>
                <a:cs typeface="Calibri"/>
              </a:rPr>
              <a:t> </a:t>
            </a:r>
            <a:r>
              <a:rPr dirty="0" sz="1200" spc="55" b="1">
                <a:latin typeface="Calibri"/>
                <a:cs typeface="Calibri"/>
              </a:rPr>
              <a:t>sistema</a:t>
            </a:r>
            <a:endParaRPr sz="12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994"/>
              </a:spcBef>
              <a:tabLst>
                <a:tab pos="767715" algn="l"/>
              </a:tabLst>
            </a:pPr>
            <a:r>
              <a:rPr dirty="0" sz="1200" spc="50">
                <a:latin typeface="Calibri"/>
                <a:cs typeface="Calibri"/>
              </a:rPr>
              <a:t>Barra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1: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00">
                <a:latin typeface="Calibri"/>
                <a:cs typeface="Calibri"/>
              </a:rPr>
              <a:t>(V-</a:t>
            </a: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sz="1200" spc="-2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marL="370205">
              <a:lnSpc>
                <a:spcPct val="100000"/>
              </a:lnSpc>
              <a:spcBef>
                <a:spcPts val="710"/>
              </a:spcBef>
            </a:pPr>
            <a:r>
              <a:rPr dirty="0" sz="1200">
                <a:latin typeface="Calibri"/>
                <a:cs typeface="Calibri"/>
              </a:rPr>
              <a:t>Entonces: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baseline="-13888" sz="1200" spc="27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p.u</a:t>
            </a:r>
            <a:r>
              <a:rPr dirty="0" sz="1200" spc="6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baseline="-13888" sz="1200" spc="27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: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40">
                <a:latin typeface="Calibri"/>
                <a:cs typeface="Calibri"/>
              </a:rPr>
              <a:t>nc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´gnitas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: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65" i="1">
                <a:latin typeface="Calibri"/>
                <a:cs typeface="Calibri"/>
              </a:rPr>
              <a:t>P</a:t>
            </a:r>
            <a:r>
              <a:rPr dirty="0" baseline="-13888" sz="1200" spc="97">
                <a:latin typeface="Calibri"/>
                <a:cs typeface="Calibri"/>
              </a:rPr>
              <a:t>1</a:t>
            </a:r>
            <a:r>
              <a:rPr dirty="0" sz="1200" spc="65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30" i="1">
                <a:latin typeface="Calibri"/>
                <a:cs typeface="Calibri"/>
              </a:rPr>
              <a:t>Q</a:t>
            </a:r>
            <a:r>
              <a:rPr dirty="0" baseline="-13888" sz="1200" spc="44">
                <a:latin typeface="Calibri"/>
                <a:cs typeface="Calibri"/>
              </a:rPr>
              <a:t>1</a:t>
            </a:r>
            <a:endParaRPr baseline="-13888" sz="12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720"/>
              </a:spcBef>
            </a:pPr>
            <a:r>
              <a:rPr dirty="0" sz="1200" spc="50">
                <a:latin typeface="Calibri"/>
                <a:cs typeface="Calibri"/>
              </a:rPr>
              <a:t>Barra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2:</a:t>
            </a:r>
            <a:r>
              <a:rPr dirty="0" sz="1200" spc="200">
                <a:latin typeface="Calibri"/>
                <a:cs typeface="Calibri"/>
              </a:rPr>
              <a:t>  </a:t>
            </a:r>
            <a:r>
              <a:rPr dirty="0" sz="1200" spc="80">
                <a:latin typeface="Calibri"/>
                <a:cs typeface="Calibri"/>
              </a:rPr>
              <a:t>(P-Q)</a:t>
            </a:r>
            <a:endParaRPr sz="1200">
              <a:latin typeface="Calibri"/>
              <a:cs typeface="Calibri"/>
            </a:endParaRPr>
          </a:p>
          <a:p>
            <a:pPr marL="370205">
              <a:lnSpc>
                <a:spcPct val="100000"/>
              </a:lnSpc>
              <a:spcBef>
                <a:spcPts val="705"/>
              </a:spcBef>
            </a:pPr>
            <a:r>
              <a:rPr dirty="0" sz="1200">
                <a:latin typeface="Calibri"/>
                <a:cs typeface="Calibri"/>
              </a:rPr>
              <a:t>Entonces: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 spc="70" i="1">
                <a:latin typeface="Calibri"/>
                <a:cs typeface="Calibri"/>
              </a:rPr>
              <a:t>P</a:t>
            </a:r>
            <a:r>
              <a:rPr dirty="0" baseline="-13888" sz="1200" spc="104">
                <a:latin typeface="Calibri"/>
                <a:cs typeface="Calibri"/>
              </a:rPr>
              <a:t>2</a:t>
            </a:r>
            <a:r>
              <a:rPr dirty="0" baseline="-13888" sz="1200" spc="30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30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p.u.</a:t>
            </a:r>
            <a:r>
              <a:rPr dirty="0" sz="1200" spc="60" i="1">
                <a:latin typeface="Calibri"/>
                <a:cs typeface="Calibri"/>
              </a:rPr>
              <a:t> </a:t>
            </a:r>
            <a:r>
              <a:rPr dirty="0" sz="1200" spc="65" i="1">
                <a:latin typeface="Calibri"/>
                <a:cs typeface="Calibri"/>
              </a:rPr>
              <a:t>Q</a:t>
            </a:r>
            <a:r>
              <a:rPr dirty="0" baseline="-13888" sz="1200" spc="97">
                <a:latin typeface="Calibri"/>
                <a:cs typeface="Calibri"/>
              </a:rPr>
              <a:t>2</a:t>
            </a:r>
            <a:r>
              <a:rPr dirty="0" baseline="-13888" sz="1200" spc="30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07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p.u.</a:t>
            </a:r>
            <a:r>
              <a:rPr dirty="0" sz="1200" spc="55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inc´ognitas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: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2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baseline="-13888" sz="1200" spc="-37">
                <a:latin typeface="Calibri"/>
                <a:cs typeface="Calibri"/>
              </a:rPr>
              <a:t>2</a:t>
            </a:r>
            <a:endParaRPr baseline="-13888" sz="1200">
              <a:latin typeface="Calibri"/>
              <a:cs typeface="Calibri"/>
            </a:endParaRPr>
          </a:p>
          <a:p>
            <a:pPr marL="76200" marR="849630">
              <a:lnSpc>
                <a:spcPct val="149600"/>
              </a:lnSpc>
              <a:spcBef>
                <a:spcPts val="10"/>
              </a:spcBef>
            </a:pPr>
            <a:r>
              <a:rPr dirty="0" sz="1200">
                <a:latin typeface="Calibri"/>
                <a:cs typeface="Calibri"/>
              </a:rPr>
              <a:t>Tolerancia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convergencia: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ξ</a:t>
            </a:r>
            <a:r>
              <a:rPr dirty="0" sz="1200" spc="9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002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p.u. </a:t>
            </a:r>
            <a:r>
              <a:rPr dirty="0" sz="1200" spc="5">
                <a:latin typeface="Calibri"/>
                <a:cs typeface="Calibri"/>
              </a:rPr>
              <a:t>P</a:t>
            </a:r>
            <a:r>
              <a:rPr dirty="0" sz="1200" spc="45">
                <a:latin typeface="Calibri"/>
                <a:cs typeface="Calibri"/>
              </a:rPr>
              <a:t>ar</a:t>
            </a:r>
            <a:r>
              <a:rPr dirty="0" sz="1200" spc="-535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m</a:t>
            </a:r>
            <a:r>
              <a:rPr dirty="0" sz="1200" spc="35">
                <a:latin typeface="Calibri"/>
                <a:cs typeface="Calibri"/>
              </a:rPr>
              <a:t>etr</a:t>
            </a:r>
            <a:r>
              <a:rPr dirty="0" sz="1200" spc="45">
                <a:latin typeface="Calibri"/>
                <a:cs typeface="Calibri"/>
              </a:rPr>
              <a:t>os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(l´ınea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transmisi´on):</a:t>
            </a:r>
            <a:r>
              <a:rPr dirty="0" sz="1200" spc="500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R</a:t>
            </a:r>
            <a:r>
              <a:rPr dirty="0" baseline="-13888" sz="1200" spc="179">
                <a:latin typeface="Calibri"/>
                <a:cs typeface="Calibri"/>
              </a:rPr>
              <a:t>1</a:t>
            </a:r>
            <a:r>
              <a:rPr dirty="0" baseline="-13888" sz="1200" spc="179">
                <a:latin typeface="Cambria"/>
                <a:cs typeface="Cambria"/>
              </a:rPr>
              <a:t>−</a:t>
            </a:r>
            <a:r>
              <a:rPr dirty="0" baseline="-13888" sz="1200" spc="179">
                <a:latin typeface="Calibri"/>
                <a:cs typeface="Calibri"/>
              </a:rPr>
              <a:t>2</a:t>
            </a:r>
            <a:r>
              <a:rPr dirty="0" baseline="-13888" sz="1200" spc="38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0.2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,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145" i="1">
                <a:latin typeface="Calibri"/>
                <a:cs typeface="Calibri"/>
              </a:rPr>
              <a:t>X</a:t>
            </a:r>
            <a:r>
              <a:rPr dirty="0" baseline="-13888" sz="1200" spc="217">
                <a:latin typeface="Calibri"/>
                <a:cs typeface="Calibri"/>
              </a:rPr>
              <a:t>1</a:t>
            </a:r>
            <a:r>
              <a:rPr dirty="0" baseline="-13888" sz="1200" spc="217">
                <a:latin typeface="Cambria"/>
                <a:cs typeface="Cambria"/>
              </a:rPr>
              <a:t>−</a:t>
            </a:r>
            <a:r>
              <a:rPr dirty="0" baseline="-13888" sz="1200" spc="217">
                <a:latin typeface="Calibri"/>
                <a:cs typeface="Calibri"/>
              </a:rPr>
              <a:t>2</a:t>
            </a:r>
            <a:r>
              <a:rPr dirty="0" baseline="-13888" sz="1200" spc="39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1.0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,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y/2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0.02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705"/>
              </a:spcBef>
            </a:pP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P</a:t>
            </a:r>
            <a:r>
              <a:rPr dirty="0" baseline="-13888" sz="1200" i="1">
                <a:latin typeface="Calibri"/>
                <a:cs typeface="Calibri"/>
              </a:rPr>
              <a:t>base</a:t>
            </a:r>
            <a:r>
              <a:rPr dirty="0" baseline="-13888" sz="1200" spc="48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100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MW)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70"/>
              </a:spcBef>
            </a:pPr>
            <a:endParaRPr sz="1200">
              <a:latin typeface="Calibri"/>
              <a:cs typeface="Calibri"/>
            </a:endParaRPr>
          </a:p>
          <a:p>
            <a:pPr marL="75565">
              <a:lnSpc>
                <a:spcPct val="100000"/>
              </a:lnSpc>
            </a:pPr>
            <a:r>
              <a:rPr dirty="0" sz="1200" spc="85" b="1">
                <a:latin typeface="Calibri"/>
                <a:cs typeface="Calibri"/>
              </a:rPr>
              <a:t>Expresiones</a:t>
            </a:r>
            <a:r>
              <a:rPr dirty="0" sz="1200" spc="235" b="1">
                <a:latin typeface="Calibri"/>
                <a:cs typeface="Calibri"/>
              </a:rPr>
              <a:t> </a:t>
            </a:r>
            <a:r>
              <a:rPr dirty="0" sz="1200" spc="65" b="1">
                <a:latin typeface="Calibri"/>
                <a:cs typeface="Calibri"/>
              </a:rPr>
              <a:t>requeridas</a:t>
            </a:r>
            <a:r>
              <a:rPr dirty="0" sz="1200" spc="24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en</a:t>
            </a:r>
            <a:r>
              <a:rPr dirty="0" sz="1200" spc="24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el</a:t>
            </a:r>
            <a:r>
              <a:rPr dirty="0" sz="1200" spc="225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c</a:t>
            </a:r>
            <a:r>
              <a:rPr dirty="0" sz="1200" spc="-525" b="1">
                <a:latin typeface="Calibri"/>
                <a:cs typeface="Calibri"/>
              </a:rPr>
              <a:t>a</a:t>
            </a:r>
            <a:r>
              <a:rPr dirty="0" sz="1200" spc="55" b="1">
                <a:latin typeface="Calibri"/>
                <a:cs typeface="Calibri"/>
              </a:rPr>
              <a:t>´</a:t>
            </a:r>
            <a:r>
              <a:rPr dirty="0" sz="1200" spc="65" b="1">
                <a:latin typeface="Calibri"/>
                <a:cs typeface="Calibri"/>
              </a:rPr>
              <a:t>l</a:t>
            </a:r>
            <a:r>
              <a:rPr dirty="0" sz="1200" spc="70" b="1">
                <a:latin typeface="Calibri"/>
                <a:cs typeface="Calibri"/>
              </a:rPr>
              <a:t>c</a:t>
            </a:r>
            <a:r>
              <a:rPr dirty="0" sz="1200" spc="65" b="1">
                <a:latin typeface="Calibri"/>
                <a:cs typeface="Calibri"/>
              </a:rPr>
              <a:t>ulo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104</a:t>
            </a:fld>
          </a:p>
        </p:txBody>
      </p:sp>
      <p:sp>
        <p:nvSpPr>
          <p:cNvPr id="38" name="object 38" descr=""/>
          <p:cNvSpPr txBox="1"/>
          <p:nvPr/>
        </p:nvSpPr>
        <p:spPr>
          <a:xfrm>
            <a:off x="1246124" y="749007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064511" y="741082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034034" y="750379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150105" y="7416610"/>
            <a:ext cx="32524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1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1923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04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1923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8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Cosθ</a:t>
            </a:r>
            <a:r>
              <a:rPr dirty="0" sz="1200" spc="45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10">
                <a:latin typeface="Calibri"/>
                <a:cs typeface="Calibri"/>
              </a:rPr>
              <a:t> 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9615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65" i="1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Senθ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837179" y="7490077"/>
            <a:ext cx="16186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98145" algn="l"/>
                <a:tab pos="1169035" algn="l"/>
                <a:tab pos="155130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267460" y="776287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085848" y="768514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055370" y="777811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858516" y="776287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242564" y="776287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150111" y="7689402"/>
            <a:ext cx="327850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47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9415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10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1923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Senθ</a:t>
            </a:r>
            <a:r>
              <a:rPr dirty="0" sz="1200" spc="45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9615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75" i="1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Cosθ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4016755" y="7762873"/>
            <a:ext cx="4648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9814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124711" y="7870076"/>
            <a:ext cx="1299210" cy="574040"/>
          </a:xfrm>
          <a:prstGeom prst="rect">
            <a:avLst/>
          </a:prstGeom>
        </p:spPr>
        <p:txBody>
          <a:bodyPr wrap="square" lIns="0" tIns="104139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819"/>
              </a:spcBef>
            </a:pPr>
            <a:r>
              <a:rPr dirty="0" sz="1200" spc="145">
                <a:latin typeface="Calibri"/>
                <a:cs typeface="Calibri"/>
              </a:rPr>
              <a:t>Δ</a:t>
            </a:r>
            <a:r>
              <a:rPr dirty="0" sz="1200" spc="145" i="1">
                <a:latin typeface="Calibri"/>
                <a:cs typeface="Calibri"/>
              </a:rPr>
              <a:t>P</a:t>
            </a:r>
            <a:r>
              <a:rPr dirty="0" baseline="-13888" sz="1200" spc="217">
                <a:latin typeface="Calibri"/>
                <a:cs typeface="Calibri"/>
              </a:rPr>
              <a:t>2</a:t>
            </a:r>
            <a:r>
              <a:rPr dirty="0" baseline="-13888" sz="1200" spc="284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30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45" i="1">
                <a:latin typeface="Calibri"/>
                <a:cs typeface="Calibri"/>
              </a:rPr>
              <a:t>P</a:t>
            </a:r>
            <a:r>
              <a:rPr dirty="0" baseline="-13888" sz="1200" spc="67">
                <a:latin typeface="Calibri"/>
                <a:cs typeface="Calibri"/>
              </a:rPr>
              <a:t>2</a:t>
            </a:r>
            <a:endParaRPr baseline="-13888"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720"/>
              </a:spcBef>
            </a:pPr>
            <a:r>
              <a:rPr dirty="0" sz="1200" spc="140">
                <a:latin typeface="Calibri"/>
                <a:cs typeface="Calibri"/>
              </a:rPr>
              <a:t>Δ</a:t>
            </a:r>
            <a:r>
              <a:rPr dirty="0" sz="1200" spc="140" i="1">
                <a:latin typeface="Calibri"/>
                <a:cs typeface="Calibri"/>
              </a:rPr>
              <a:t>Q</a:t>
            </a:r>
            <a:r>
              <a:rPr dirty="0" baseline="-13888" sz="1200" spc="209">
                <a:latin typeface="Calibri"/>
                <a:cs typeface="Calibri"/>
              </a:rPr>
              <a:t>2</a:t>
            </a:r>
            <a:r>
              <a:rPr dirty="0" baseline="-13888" sz="1200" spc="30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07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40" i="1">
                <a:latin typeface="Calibri"/>
                <a:cs typeface="Calibri"/>
              </a:rPr>
              <a:t>Q</a:t>
            </a:r>
            <a:r>
              <a:rPr dirty="0" baseline="-13888" sz="1200" spc="60">
                <a:latin typeface="Calibri"/>
                <a:cs typeface="Calibri"/>
              </a:rPr>
              <a:t>2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273555" y="8582785"/>
            <a:ext cx="6280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60705" algn="l"/>
              </a:tabLst>
            </a:pPr>
            <a:r>
              <a:rPr dirty="0" sz="800" spc="-25">
                <a:latin typeface="Calibri"/>
                <a:cs typeface="Calibri"/>
              </a:rPr>
              <a:t>22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150111" y="8509314"/>
            <a:ext cx="14687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1465" algn="l"/>
              </a:tabLst>
            </a:pPr>
            <a:r>
              <a:rPr dirty="0" sz="1200" spc="165" i="1">
                <a:latin typeface="Calibri"/>
                <a:cs typeface="Calibri"/>
              </a:rPr>
              <a:t>H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i="1">
                <a:latin typeface="Calibri"/>
                <a:cs typeface="Calibri"/>
              </a:rPr>
              <a:t>Q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9415</a:t>
            </a:r>
            <a:r>
              <a:rPr dirty="0" sz="1200" spc="-2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593342" y="8505061"/>
            <a:ext cx="109855" cy="24002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2545">
              <a:lnSpc>
                <a:spcPts val="844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ts val="844"/>
              </a:lnSpc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554480" y="8886061"/>
            <a:ext cx="1854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-25" i="1">
                <a:latin typeface="Calibri"/>
                <a:cs typeface="Calibri"/>
              </a:rPr>
              <a:t>V</a:t>
            </a:r>
            <a:r>
              <a:rPr dirty="0" baseline="-9259" sz="900" spc="-37">
                <a:latin typeface="Calibri"/>
                <a:cs typeface="Calibri"/>
              </a:rPr>
              <a:t>2</a:t>
            </a:r>
            <a:endParaRPr baseline="-9259" sz="9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664966" y="8870824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124711" y="8783635"/>
            <a:ext cx="17240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05" i="1">
                <a:latin typeface="Calibri"/>
                <a:cs typeface="Calibri"/>
              </a:rPr>
              <a:t>L</a:t>
            </a:r>
            <a:r>
              <a:rPr dirty="0" baseline="-13888" sz="1200" spc="157">
                <a:latin typeface="Calibri"/>
                <a:cs typeface="Calibri"/>
              </a:rPr>
              <a:t>22</a:t>
            </a:r>
            <a:r>
              <a:rPr dirty="0" baseline="-13888" sz="1200" spc="33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u="sng" baseline="31250" sz="1200" spc="89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baseline="31250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baseline="31250" sz="1200" spc="607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[</a:t>
            </a:r>
            <a:r>
              <a:rPr dirty="0" sz="1200" i="1">
                <a:latin typeface="Calibri"/>
                <a:cs typeface="Calibri"/>
              </a:rPr>
              <a:t>Q</a:t>
            </a:r>
            <a:r>
              <a:rPr dirty="0" baseline="-13888" sz="1200">
                <a:latin typeface="Calibri"/>
                <a:cs typeface="Calibri"/>
              </a:rPr>
              <a:t>2</a:t>
            </a:r>
            <a:r>
              <a:rPr dirty="0" baseline="-13888" sz="1200" spc="20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9415</a:t>
            </a:r>
            <a:r>
              <a:rPr dirty="0" sz="1200" spc="-20" i="1">
                <a:latin typeface="Calibri"/>
                <a:cs typeface="Calibri"/>
              </a:rPr>
              <a:t>V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baseline="31250" sz="1200" spc="-37">
                <a:latin typeface="Calibri"/>
                <a:cs typeface="Calibri"/>
              </a:rPr>
              <a:t>2</a:t>
            </a:r>
            <a:r>
              <a:rPr dirty="0" sz="1200" spc="-25">
                <a:latin typeface="Calibri"/>
                <a:cs typeface="Calibri"/>
              </a:rPr>
              <a:t>]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object 14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104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1148578" y="843595"/>
            <a:ext cx="2180590" cy="639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3970">
              <a:lnSpc>
                <a:spcPct val="100000"/>
              </a:lnSpc>
              <a:spcBef>
                <a:spcPts val="95"/>
              </a:spcBef>
            </a:pPr>
            <a:r>
              <a:rPr dirty="0" sz="1200" spc="85" b="1">
                <a:latin typeface="Calibri"/>
                <a:cs typeface="Calibri"/>
              </a:rPr>
              <a:t>Proceso</a:t>
            </a:r>
            <a:r>
              <a:rPr dirty="0" sz="1200" spc="220" b="1">
                <a:latin typeface="Calibri"/>
                <a:cs typeface="Calibri"/>
              </a:rPr>
              <a:t> </a:t>
            </a:r>
            <a:r>
              <a:rPr dirty="0" sz="1200" spc="70" b="1">
                <a:latin typeface="Calibri"/>
                <a:cs typeface="Calibri"/>
              </a:rPr>
              <a:t>iterativo</a:t>
            </a:r>
            <a:r>
              <a:rPr dirty="0" sz="1200" spc="22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35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s</a:t>
            </a:r>
            <a:r>
              <a:rPr dirty="0" sz="1200" spc="65" b="1">
                <a:latin typeface="Calibri"/>
                <a:cs typeface="Calibri"/>
              </a:rPr>
              <a:t>o</a:t>
            </a:r>
            <a:r>
              <a:rPr dirty="0" sz="1200" spc="60" b="1">
                <a:latin typeface="Calibri"/>
                <a:cs typeface="Calibri"/>
              </a:rPr>
              <a:t>lu</a:t>
            </a:r>
            <a:r>
              <a:rPr dirty="0" sz="1200" spc="65" b="1">
                <a:latin typeface="Calibri"/>
                <a:cs typeface="Calibri"/>
              </a:rPr>
              <a:t>c</a:t>
            </a:r>
            <a:r>
              <a:rPr dirty="0" sz="1200" spc="55" b="1">
                <a:latin typeface="Calibri"/>
                <a:cs typeface="Calibri"/>
              </a:rPr>
              <a:t>i</a:t>
            </a:r>
            <a:r>
              <a:rPr dirty="0" sz="1200" spc="-585" b="1">
                <a:latin typeface="Calibri"/>
                <a:cs typeface="Calibri"/>
              </a:rPr>
              <a:t>o</a:t>
            </a:r>
            <a:r>
              <a:rPr dirty="0" sz="1200" spc="55" b="1">
                <a:latin typeface="Calibri"/>
                <a:cs typeface="Calibri"/>
              </a:rPr>
              <a:t>´</a:t>
            </a:r>
            <a:r>
              <a:rPr dirty="0" sz="1200" spc="60" b="1">
                <a:latin typeface="Calibri"/>
                <a:cs typeface="Calibri"/>
              </a:rPr>
              <a:t>n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90"/>
              </a:spcBef>
            </a:pPr>
            <a:endParaRPr sz="1200">
              <a:latin typeface="Calibri"/>
              <a:cs typeface="Calibri"/>
            </a:endParaRPr>
          </a:p>
          <a:p>
            <a:pPr marL="161925" indent="-149225">
              <a:lnSpc>
                <a:spcPct val="100000"/>
              </a:lnSpc>
              <a:buFont typeface="Lucida Sans Unicode"/>
              <a:buChar char="•"/>
              <a:tabLst>
                <a:tab pos="161925" algn="l"/>
              </a:tabLst>
            </a:pPr>
            <a:r>
              <a:rPr dirty="0" sz="1200">
                <a:latin typeface="Calibri"/>
                <a:cs typeface="Calibri"/>
              </a:rPr>
              <a:t>Condiciones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iniciales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66467" y="167144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426460" y="1582739"/>
            <a:ext cx="37934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70">
                <a:latin typeface="Calibri"/>
                <a:cs typeface="Calibri"/>
              </a:rPr>
              <a:t>i)</a:t>
            </a:r>
            <a:r>
              <a:rPr dirty="0" sz="1200" spc="290">
                <a:latin typeface="Calibri"/>
                <a:cs typeface="Calibri"/>
              </a:rPr>
              <a:t> </a:t>
            </a:r>
            <a:r>
              <a:rPr dirty="0" sz="1200" spc="190" i="1">
                <a:latin typeface="Calibri"/>
                <a:cs typeface="Calibri"/>
              </a:rPr>
              <a:t>K</a:t>
            </a:r>
            <a:r>
              <a:rPr dirty="0" baseline="-13888" sz="1200" spc="284" i="1">
                <a:latin typeface="Calibri"/>
                <a:cs typeface="Calibri"/>
              </a:rPr>
              <a:t>p</a:t>
            </a:r>
            <a:r>
              <a:rPr dirty="0" baseline="-13888" sz="1200" spc="27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165" i="1">
                <a:latin typeface="Calibri"/>
                <a:cs typeface="Calibri"/>
              </a:rPr>
              <a:t>K</a:t>
            </a:r>
            <a:r>
              <a:rPr dirty="0" baseline="-13888" sz="1200" spc="247" i="1">
                <a:latin typeface="Calibri"/>
                <a:cs typeface="Calibri"/>
              </a:rPr>
              <a:t>q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1;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p</a:t>
            </a:r>
            <a:r>
              <a:rPr dirty="0" sz="1200" spc="5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q</a:t>
            </a:r>
            <a:r>
              <a:rPr dirty="0" sz="1200" spc="8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0;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>
                <a:latin typeface="Calibri"/>
                <a:cs typeface="Calibri"/>
              </a:rPr>
              <a:t>2</a:t>
            </a:r>
            <a:r>
              <a:rPr dirty="0" baseline="-13888" sz="1200" spc="254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baseline="31250" sz="1200" i="1">
                <a:latin typeface="Calibri"/>
                <a:cs typeface="Calibri"/>
              </a:rPr>
              <a:t>o</a:t>
            </a:r>
            <a:r>
              <a:rPr dirty="0" sz="1200">
                <a:latin typeface="Calibri"/>
                <a:cs typeface="Calibri"/>
              </a:rPr>
              <a:t>;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25" i="1">
                <a:latin typeface="Calibri"/>
                <a:cs typeface="Calibri"/>
              </a:rPr>
              <a:t> </a:t>
            </a:r>
            <a:r>
              <a:rPr dirty="0" baseline="31250" sz="1200" i="1">
                <a:latin typeface="Calibri"/>
                <a:cs typeface="Calibri"/>
              </a:rPr>
              <a:t>o</a:t>
            </a:r>
            <a:r>
              <a:rPr dirty="0" baseline="31250" sz="1200" spc="27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i="1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0;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ξ</a:t>
            </a:r>
            <a:r>
              <a:rPr dirty="0" sz="1200" spc="10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003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148585" y="2061275"/>
            <a:ext cx="16986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1925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161925" algn="l"/>
              </a:tabLst>
            </a:pPr>
            <a:r>
              <a:rPr dirty="0" sz="1200">
                <a:latin typeface="Calibri"/>
                <a:cs typeface="Calibri"/>
              </a:rPr>
              <a:t>Primera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40">
                <a:latin typeface="Calibri"/>
                <a:cs typeface="Calibri"/>
              </a:rPr>
              <a:t>teraci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(P-</a:t>
            </a: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sz="1200" spc="-2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721611" y="255079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959355" y="2473069"/>
            <a:ext cx="2755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0185" algn="l"/>
              </a:tabLst>
            </a:pP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925831" y="2566030"/>
            <a:ext cx="3067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939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090164" y="2473069"/>
            <a:ext cx="1955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o</a:t>
            </a:r>
            <a:r>
              <a:rPr dirty="0" sz="800" spc="305" i="1">
                <a:latin typeface="Calibri"/>
                <a:cs typeface="Calibri"/>
              </a:rPr>
              <a:t> 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009135" y="2473069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399279" y="2473069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199379" y="2473069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059686" y="2566030"/>
            <a:ext cx="21888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31544" algn="l"/>
                <a:tab pos="1347470" algn="l"/>
                <a:tab pos="212153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410722" y="2477323"/>
            <a:ext cx="41992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0">
                <a:latin typeface="Calibri"/>
                <a:cs typeface="Calibri"/>
              </a:rPr>
              <a:t>ii)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20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0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1923(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25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459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1923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3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Cosθ</a:t>
            </a:r>
            <a:r>
              <a:rPr dirty="0" sz="1200" spc="49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9615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30" i="1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Senθ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588000" y="2473069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583424" y="256603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721611" y="276567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925831" y="2779390"/>
            <a:ext cx="3067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939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959355" y="2686429"/>
            <a:ext cx="12255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0185" algn="l"/>
                <a:tab pos="1158240" algn="l"/>
              </a:tabLst>
            </a:pP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625600" y="2692205"/>
            <a:ext cx="38417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229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14" i="1">
                <a:latin typeface="Calibri"/>
                <a:cs typeface="Calibri"/>
              </a:rPr>
              <a:t> 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5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54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5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1923(1)</a:t>
            </a:r>
            <a:r>
              <a:rPr dirty="0" sz="1200" spc="49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9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5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1923(1)(1)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5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9615(1)(0)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845055" y="297903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625569" y="2905573"/>
            <a:ext cx="11163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P</a:t>
            </a:r>
            <a:r>
              <a:rPr dirty="0" sz="1200" spc="19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0" i="1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861308" y="297903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082800" y="2901313"/>
            <a:ext cx="22936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  <a:tab pos="2028825" algn="l"/>
                <a:tab pos="2228215" algn="l"/>
              </a:tabLst>
            </a:pP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050794" y="2994274"/>
            <a:ext cx="23228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9395" algn="l"/>
                <a:tab pos="2028825" algn="l"/>
                <a:tab pos="2255520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715257" y="2905566"/>
            <a:ext cx="20427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30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P</a:t>
            </a:r>
            <a:r>
              <a:rPr dirty="0" sz="1200" spc="21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15" i="1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731509" y="2905566"/>
            <a:ext cx="3168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30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887727" y="322440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125472" y="3146677"/>
            <a:ext cx="2755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0185" algn="l"/>
              </a:tabLst>
            </a:pP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091947" y="3239638"/>
            <a:ext cx="3067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939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369544" y="3150926"/>
            <a:ext cx="29083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84450" algn="l"/>
              </a:tabLst>
            </a:pPr>
            <a:r>
              <a:rPr dirty="0" sz="1200" spc="55">
                <a:latin typeface="Calibri"/>
                <a:cs typeface="Calibri"/>
              </a:rPr>
              <a:t>iii)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 spc="95">
                <a:latin typeface="Lucida Sans Unicode"/>
                <a:cs typeface="Lucida Sans Unicode"/>
              </a:rPr>
              <a:t>|</a:t>
            </a:r>
            <a:r>
              <a:rPr dirty="0" sz="1200" spc="95">
                <a:latin typeface="Calibri"/>
                <a:cs typeface="Calibri"/>
              </a:rPr>
              <a:t>Δ</a:t>
            </a:r>
            <a:r>
              <a:rPr dirty="0" sz="1200" spc="95" i="1">
                <a:latin typeface="Calibri"/>
                <a:cs typeface="Calibri"/>
              </a:rPr>
              <a:t>P</a:t>
            </a:r>
            <a:r>
              <a:rPr dirty="0" sz="1200" spc="19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1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)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30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260" i="1">
                <a:latin typeface="Calibri"/>
                <a:cs typeface="Calibri"/>
              </a:rPr>
              <a:t>&lt;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ξ</a:t>
            </a:r>
            <a:r>
              <a:rPr dirty="0" sz="1200" spc="12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003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0">
                <a:latin typeface="Calibri"/>
                <a:cs typeface="Calibri"/>
              </a:rPr>
              <a:t>[NO]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749044" y="3469765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22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040127" y="3390516"/>
            <a:ext cx="2755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0185" algn="l"/>
              </a:tabLst>
            </a:pP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008122" y="3483477"/>
            <a:ext cx="3048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812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374135" y="3396288"/>
            <a:ext cx="13246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5">
                <a:latin typeface="Calibri"/>
                <a:cs typeface="Calibri"/>
              </a:rPr>
              <a:t>iv)</a:t>
            </a:r>
            <a:r>
              <a:rPr dirty="0" sz="1200" spc="315">
                <a:latin typeface="Calibri"/>
                <a:cs typeface="Calibri"/>
              </a:rPr>
              <a:t> </a:t>
            </a:r>
            <a:r>
              <a:rPr dirty="0" sz="1200" spc="215" i="1">
                <a:latin typeface="Calibri"/>
                <a:cs typeface="Calibri"/>
              </a:rPr>
              <a:t>H</a:t>
            </a:r>
            <a:r>
              <a:rPr dirty="0" sz="1200" spc="180" i="1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9" i="1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789935" y="346976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995674" y="3483477"/>
            <a:ext cx="3067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939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111246" y="348347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672585" y="3396295"/>
            <a:ext cx="16103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19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15" i="1">
                <a:latin typeface="Calibri"/>
                <a:cs typeface="Calibri"/>
              </a:rPr>
              <a:t> </a:t>
            </a:r>
            <a:r>
              <a:rPr dirty="0" sz="1200" spc="325">
                <a:latin typeface="Calibri"/>
                <a:cs typeface="Calibri"/>
              </a:rPr>
              <a:t>)+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9415(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25" i="1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027679" y="3390516"/>
            <a:ext cx="13093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  <a:tab pos="1126490" algn="l"/>
              </a:tabLst>
            </a:pP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o</a:t>
            </a:r>
            <a:r>
              <a:rPr dirty="0" sz="800" spc="305" i="1">
                <a:latin typeface="Calibri"/>
                <a:cs typeface="Calibri"/>
              </a:rPr>
              <a:t> 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742948" y="368312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980692" y="3605401"/>
            <a:ext cx="2774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</a:tabLst>
            </a:pP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948686" y="3698362"/>
            <a:ext cx="12115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9395" algn="l"/>
                <a:tab pos="114490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111500" y="3605401"/>
            <a:ext cx="1955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o</a:t>
            </a:r>
            <a:r>
              <a:rPr dirty="0" sz="800" spc="305" i="1">
                <a:latin typeface="Calibri"/>
                <a:cs typeface="Calibri"/>
              </a:rPr>
              <a:t> 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4088384" y="3605401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4057906" y="369836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4536440" y="3605401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4531864" y="369836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5338064" y="3605401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5307586" y="369836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625600" y="3609654"/>
            <a:ext cx="41243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21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6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5" i="1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)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9415(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0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49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1923(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)</a:t>
            </a:r>
            <a:r>
              <a:rPr dirty="0" sz="1200" i="1">
                <a:latin typeface="Calibri"/>
                <a:cs typeface="Calibri"/>
              </a:rPr>
              <a:t>Senθ</a:t>
            </a:r>
            <a:r>
              <a:rPr dirty="0" sz="1200" spc="49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9615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0" i="1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Cosθ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5728208" y="3605401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5723632" y="369836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742948" y="389800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980692" y="3820285"/>
            <a:ext cx="2774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</a:tabLst>
            </a:pP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948686" y="3911728"/>
            <a:ext cx="3067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939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625600" y="3824539"/>
            <a:ext cx="22758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17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04" i="1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)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9415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9615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874986" y="3824539"/>
            <a:ext cx="3168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02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749044" y="4111369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22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040127" y="4033645"/>
            <a:ext cx="2755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0185" algn="l"/>
              </a:tabLst>
            </a:pP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008122" y="4126606"/>
            <a:ext cx="3048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812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1625564" y="4037891"/>
            <a:ext cx="10731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15" i="1">
                <a:latin typeface="Calibri"/>
                <a:cs typeface="Calibri"/>
              </a:rPr>
              <a:t>H</a:t>
            </a:r>
            <a:r>
              <a:rPr dirty="0" sz="1200" spc="175" i="1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9" i="1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672585" y="4037898"/>
            <a:ext cx="181228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(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02)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9415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9615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1845055" y="432625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082800" y="4248529"/>
            <a:ext cx="2774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</a:tabLst>
            </a:pP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2050794" y="4339972"/>
            <a:ext cx="3067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939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2721355" y="432625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3032251" y="4248529"/>
            <a:ext cx="589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  <a:tab pos="524510" algn="l"/>
              </a:tabLst>
            </a:pP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1625573" y="4252785"/>
            <a:ext cx="21971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P</a:t>
            </a:r>
            <a:r>
              <a:rPr dirty="0" sz="1200" spc="20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15" i="1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)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215" i="1">
                <a:latin typeface="Calibri"/>
                <a:cs typeface="Calibri"/>
              </a:rPr>
              <a:t>H</a:t>
            </a:r>
            <a:r>
              <a:rPr dirty="0" sz="1200" spc="19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0" i="1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)Δ</a:t>
            </a:r>
            <a:r>
              <a:rPr dirty="0" sz="1200" spc="80" i="1">
                <a:latin typeface="Calibri"/>
                <a:cs typeface="Calibri"/>
              </a:rPr>
              <a:t>θ</a:t>
            </a:r>
            <a:r>
              <a:rPr dirty="0" sz="1200" spc="135" i="1">
                <a:latin typeface="Calibri"/>
                <a:cs typeface="Calibri"/>
              </a:rPr>
              <a:t>  </a:t>
            </a: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4035044" y="4248529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3000246" y="4339972"/>
            <a:ext cx="11099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9395" algn="l"/>
                <a:tab pos="551815" algn="l"/>
                <a:tab pos="1042669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3838438" y="4252783"/>
            <a:ext cx="4400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75">
                <a:latin typeface="Calibri"/>
                <a:cs typeface="Calibri"/>
              </a:rPr>
              <a:t>Δ</a:t>
            </a:r>
            <a:r>
              <a:rPr dirty="0" sz="1200" spc="75" i="1">
                <a:latin typeface="Calibri"/>
                <a:cs typeface="Calibri"/>
              </a:rPr>
              <a:t>θ</a:t>
            </a:r>
            <a:r>
              <a:rPr dirty="0" sz="1200" spc="150" i="1">
                <a:latin typeface="Calibri"/>
                <a:cs typeface="Calibri"/>
              </a:rPr>
              <a:t>  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4309211" y="4237861"/>
            <a:ext cx="323215" cy="26479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 marR="5080" indent="-635">
              <a:lnSpc>
                <a:spcPts val="919"/>
              </a:lnSpc>
              <a:spcBef>
                <a:spcPts val="160"/>
              </a:spcBef>
            </a:pPr>
            <a:r>
              <a:rPr dirty="0" u="sng" sz="800" spc="-2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800" spc="4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 spc="4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</a:t>
            </a:r>
            <a:r>
              <a:rPr dirty="0" u="sng" sz="800" spc="4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,</a:t>
            </a:r>
            <a:r>
              <a:rPr dirty="0" u="sng" sz="800" spc="4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30</a:t>
            </a:r>
            <a:r>
              <a:rPr dirty="0" sz="800" spc="45">
                <a:latin typeface="Calibri"/>
                <a:cs typeface="Calibri"/>
              </a:rPr>
              <a:t> </a:t>
            </a:r>
            <a:r>
              <a:rPr dirty="0" sz="800" spc="-10">
                <a:latin typeface="Calibri"/>
                <a:cs typeface="Calibri"/>
              </a:rPr>
              <a:t>0</a:t>
            </a:r>
            <a:r>
              <a:rPr dirty="0" sz="800" spc="-10" i="1">
                <a:latin typeface="Calibri"/>
                <a:cs typeface="Calibri"/>
              </a:rPr>
              <a:t>,</a:t>
            </a:r>
            <a:r>
              <a:rPr dirty="0" sz="800" spc="-10">
                <a:latin typeface="Calibri"/>
                <a:cs typeface="Calibri"/>
              </a:rPr>
              <a:t>9615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4665979" y="4252783"/>
            <a:ext cx="8153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31201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1698751" y="4513705"/>
            <a:ext cx="8502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6075" algn="l"/>
                <a:tab pos="784860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1694176" y="4606666"/>
            <a:ext cx="8521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6075" algn="l"/>
                <a:tab pos="784860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1415262" y="4519489"/>
            <a:ext cx="14579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80">
                <a:latin typeface="Calibri"/>
                <a:cs typeface="Calibri"/>
              </a:rPr>
              <a:t>v)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44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Δ</a:t>
            </a:r>
            <a:r>
              <a:rPr dirty="0" sz="1200" spc="75" i="1">
                <a:latin typeface="Calibri"/>
                <a:cs typeface="Calibri"/>
              </a:rPr>
              <a:t>θ</a:t>
            </a:r>
            <a:r>
              <a:rPr dirty="0" sz="1200" spc="114" i="1">
                <a:latin typeface="Calibri"/>
                <a:cs typeface="Calibri"/>
              </a:rPr>
              <a:t>  </a:t>
            </a:r>
            <a:r>
              <a:rPr dirty="0" sz="1200" spc="200">
                <a:latin typeface="Calibri"/>
                <a:cs typeface="Calibri"/>
              </a:rPr>
              <a:t>=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0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3811015" y="4513705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806440" y="4606666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2837176" y="4519483"/>
            <a:ext cx="16859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31201</a:t>
            </a:r>
            <a:r>
              <a:rPr dirty="0" sz="1200" spc="-45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44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3121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1135874" y="4700161"/>
            <a:ext cx="1778000" cy="1031240"/>
          </a:xfrm>
          <a:prstGeom prst="rect">
            <a:avLst/>
          </a:prstGeom>
        </p:spPr>
        <p:txBody>
          <a:bodyPr wrap="square" lIns="0" tIns="74930" rIns="0" bIns="0" rtlCol="0" vert="horz">
            <a:spAutoFit/>
          </a:bodyPr>
          <a:lstStyle/>
          <a:p>
            <a:pPr marL="502284" indent="-251460">
              <a:lnSpc>
                <a:spcPct val="100000"/>
              </a:lnSpc>
              <a:spcBef>
                <a:spcPts val="590"/>
              </a:spcBef>
              <a:buFont typeface="Calibri"/>
              <a:buAutoNum type="romanLcParenR" startAt="6"/>
              <a:tabLst>
                <a:tab pos="502284" algn="l"/>
              </a:tabLst>
            </a:pPr>
            <a:r>
              <a:rPr dirty="0" sz="1200" i="1">
                <a:latin typeface="Calibri"/>
                <a:cs typeface="Calibri"/>
              </a:rPr>
              <a:t>p</a:t>
            </a:r>
            <a:r>
              <a:rPr dirty="0" sz="1200" spc="50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0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1 </a:t>
            </a:r>
            <a:endParaRPr sz="1200">
              <a:latin typeface="Calibri"/>
              <a:cs typeface="Calibri"/>
            </a:endParaRPr>
          </a:p>
          <a:p>
            <a:pPr marL="501015" indent="-291465">
              <a:lnSpc>
                <a:spcPct val="100000"/>
              </a:lnSpc>
              <a:spcBef>
                <a:spcPts val="495"/>
              </a:spcBef>
              <a:buFont typeface="Calibri"/>
              <a:buAutoNum type="romanLcParenR" startAt="6"/>
              <a:tabLst>
                <a:tab pos="501015" algn="l"/>
              </a:tabLst>
            </a:pPr>
            <a:r>
              <a:rPr dirty="0" sz="1200" spc="165" i="1">
                <a:latin typeface="Calibri"/>
                <a:cs typeface="Calibri"/>
              </a:rPr>
              <a:t>K</a:t>
            </a:r>
            <a:r>
              <a:rPr dirty="0" baseline="-13888" sz="1200" spc="247" i="1">
                <a:latin typeface="Calibri"/>
                <a:cs typeface="Calibri"/>
              </a:rPr>
              <a:t>q</a:t>
            </a:r>
            <a:r>
              <a:rPr dirty="0" baseline="-13888" sz="1200" spc="337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1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75">
                <a:latin typeface="Calibri"/>
                <a:cs typeface="Calibri"/>
              </a:rPr>
              <a:t>(</a:t>
            </a:r>
            <a:r>
              <a:rPr dirty="0" sz="1200" spc="75" i="1">
                <a:latin typeface="Calibri"/>
                <a:cs typeface="Calibri"/>
              </a:rPr>
              <a:t>x</a:t>
            </a:r>
            <a:r>
              <a:rPr dirty="0" sz="1200" spc="7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50"/>
              </a:spcBef>
            </a:pPr>
            <a:endParaRPr sz="1200">
              <a:latin typeface="Calibri"/>
              <a:cs typeface="Calibri"/>
            </a:endParaRPr>
          </a:p>
          <a:p>
            <a:pPr marL="174625" indent="-149225">
              <a:lnSpc>
                <a:spcPct val="100000"/>
              </a:lnSpc>
              <a:buFont typeface="Lucida Sans Unicode"/>
              <a:buChar char="•"/>
              <a:tabLst>
                <a:tab pos="174625" algn="l"/>
              </a:tabLst>
            </a:pPr>
            <a:r>
              <a:rPr dirty="0" sz="1200">
                <a:latin typeface="Calibri"/>
                <a:cs typeface="Calibri"/>
              </a:rPr>
              <a:t>Primera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40">
                <a:latin typeface="Calibri"/>
                <a:cs typeface="Calibri"/>
              </a:rPr>
              <a:t>teraci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95">
                <a:latin typeface="Calibri"/>
                <a:cs typeface="Calibri"/>
              </a:rPr>
              <a:t>(Q-</a:t>
            </a:r>
            <a:r>
              <a:rPr dirty="0" sz="1200" spc="70">
                <a:latin typeface="Calibri"/>
                <a:cs typeface="Calibri"/>
              </a:rPr>
              <a:t>V)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1742948" y="597674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980692" y="5899021"/>
            <a:ext cx="279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</a:tabLst>
            </a:pP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1948686" y="5991982"/>
            <a:ext cx="12134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9395" algn="l"/>
                <a:tab pos="114617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3113023" y="5899021"/>
            <a:ext cx="1955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o</a:t>
            </a:r>
            <a:r>
              <a:rPr dirty="0" sz="800" spc="305" i="1">
                <a:latin typeface="Calibri"/>
                <a:cs typeface="Calibri"/>
              </a:rPr>
              <a:t> 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4033520" y="5899021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4422140" y="589902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5226811" y="5899021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1415281" y="5903275"/>
            <a:ext cx="42233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85">
                <a:latin typeface="Calibri"/>
                <a:cs typeface="Calibri"/>
              </a:rPr>
              <a:t>x)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20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5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9415(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20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47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1923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2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Senθ</a:t>
            </a:r>
            <a:r>
              <a:rPr dirty="0" sz="1200" spc="110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9615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25" i="1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Cosθ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5616955" y="589902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4003042" y="5991982"/>
            <a:ext cx="16891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26720" algn="l"/>
                <a:tab pos="1205865" algn="l"/>
                <a:tab pos="1621790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1742948" y="619162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1980692" y="6113905"/>
            <a:ext cx="279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</a:tabLst>
            </a:pP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1948686" y="6205348"/>
            <a:ext cx="3067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939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1625600" y="6118159"/>
            <a:ext cx="23945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20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5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9415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1923</a:t>
            </a:r>
            <a:r>
              <a:rPr dirty="0" sz="1200" spc="-10" i="1">
                <a:latin typeface="Calibri"/>
                <a:cs typeface="Calibri"/>
              </a:rPr>
              <a:t>Sen</a:t>
            </a:r>
            <a:r>
              <a:rPr dirty="0" sz="1200" spc="-10">
                <a:latin typeface="Calibri"/>
                <a:cs typeface="Calibri"/>
              </a:rPr>
              <a:t>(</a:t>
            </a:r>
            <a:r>
              <a:rPr dirty="0" sz="1200" spc="-1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3993845" y="6118159"/>
            <a:ext cx="22301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2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31201)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2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9615</a:t>
            </a:r>
            <a:r>
              <a:rPr dirty="0" sz="1200" i="1">
                <a:latin typeface="Calibri"/>
                <a:cs typeface="Calibri"/>
              </a:rPr>
              <a:t>Cos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2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31201)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1948686" y="6420226"/>
            <a:ext cx="3067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939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1600124" y="6331511"/>
            <a:ext cx="1463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70" i="1">
                <a:latin typeface="Calibri"/>
                <a:cs typeface="Calibri"/>
              </a:rPr>
              <a:t>Q</a:t>
            </a:r>
            <a:r>
              <a:rPr dirty="0" baseline="-13888" sz="1200" spc="104">
                <a:latin typeface="Calibri"/>
                <a:cs typeface="Calibri"/>
              </a:rPr>
              <a:t>2</a:t>
            </a:r>
            <a:r>
              <a:rPr dirty="0" sz="1200" spc="70">
                <a:latin typeface="Calibri"/>
                <a:cs typeface="Calibri"/>
              </a:rPr>
              <a:t>(</a:t>
            </a:r>
            <a:r>
              <a:rPr dirty="0" sz="1200" spc="70" i="1">
                <a:latin typeface="Calibri"/>
                <a:cs typeface="Calibri"/>
              </a:rPr>
              <a:t>V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baseline="31250" sz="1200" i="1">
                <a:latin typeface="Calibri"/>
                <a:cs typeface="Calibri"/>
              </a:rPr>
              <a:t>o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55" i="1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θ</a:t>
            </a:r>
            <a:r>
              <a:rPr dirty="0" baseline="31250" sz="1200" spc="82">
                <a:latin typeface="Calibri"/>
                <a:cs typeface="Calibri"/>
              </a:rPr>
              <a:t>1</a:t>
            </a:r>
            <a:r>
              <a:rPr dirty="0" sz="1200" spc="55">
                <a:latin typeface="Calibri"/>
                <a:cs typeface="Calibri"/>
              </a:rPr>
              <a:t>)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55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08545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1866392" y="661987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2105660" y="6542149"/>
            <a:ext cx="2774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0185" algn="l"/>
              </a:tabLst>
            </a:pP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4085335" y="661987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4324603" y="6542149"/>
            <a:ext cx="2774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0185" algn="l"/>
              </a:tabLst>
            </a:pP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2072135" y="6633591"/>
            <a:ext cx="25253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9395" algn="l"/>
                <a:tab pos="2231390" algn="l"/>
                <a:tab pos="245808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1625585" y="6546405"/>
            <a:ext cx="33591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Q</a:t>
            </a:r>
            <a:r>
              <a:rPr dirty="0" sz="1200" spc="18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5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07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08545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Q</a:t>
            </a:r>
            <a:r>
              <a:rPr dirty="0" sz="1200" spc="19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35" i="1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)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4958585" y="6546403"/>
            <a:ext cx="5410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01545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1909064" y="686523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2146807" y="6785989"/>
            <a:ext cx="279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</a:tabLst>
            </a:pP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2114802" y="6878950"/>
            <a:ext cx="3067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939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1374127" y="6791762"/>
            <a:ext cx="31254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70">
                <a:latin typeface="Calibri"/>
                <a:cs typeface="Calibri"/>
              </a:rPr>
              <a:t>xi)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 spc="95">
                <a:latin typeface="Lucida Sans Unicode"/>
                <a:cs typeface="Lucida Sans Unicode"/>
              </a:rPr>
              <a:t>|</a:t>
            </a:r>
            <a:r>
              <a:rPr dirty="0" sz="1200" spc="95">
                <a:latin typeface="Calibri"/>
                <a:cs typeface="Calibri"/>
              </a:rPr>
              <a:t>Δ</a:t>
            </a:r>
            <a:r>
              <a:rPr dirty="0" sz="1200" spc="95" i="1">
                <a:latin typeface="Calibri"/>
                <a:cs typeface="Calibri"/>
              </a:rPr>
              <a:t>Q</a:t>
            </a:r>
            <a:r>
              <a:rPr dirty="0" sz="1200" spc="19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1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)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spc="-65">
                <a:latin typeface="Lucida Sans Unicode"/>
                <a:cs typeface="Lucida Sans Unicode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01545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260" i="1">
                <a:latin typeface="Calibri"/>
                <a:cs typeface="Calibri"/>
              </a:rPr>
              <a:t>&lt;</a:t>
            </a:r>
            <a:r>
              <a:rPr dirty="0" sz="1200" spc="-10" i="1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ξ</a:t>
            </a:r>
            <a:r>
              <a:rPr dirty="0" sz="1200" spc="10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003</a:t>
            </a:r>
            <a:r>
              <a:rPr dirty="0" sz="1200" spc="365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[</a:t>
            </a:r>
            <a:r>
              <a:rPr dirty="0" sz="1200" spc="60" i="1">
                <a:latin typeface="Calibri"/>
                <a:cs typeface="Calibri"/>
              </a:rPr>
              <a:t>NO</a:t>
            </a:r>
            <a:r>
              <a:rPr dirty="0" sz="1200" spc="60">
                <a:latin typeface="Calibri"/>
                <a:cs typeface="Calibri"/>
              </a:rPr>
              <a:t>]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1985267" y="7124314"/>
            <a:ext cx="3067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939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2669539" y="7129810"/>
            <a:ext cx="159385" cy="11683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0"/>
              </a:lnSpc>
            </a:pPr>
            <a:r>
              <a:rPr dirty="0" baseline="-20833" sz="1200" i="1">
                <a:latin typeface="Calibri"/>
                <a:cs typeface="Calibri"/>
              </a:rPr>
              <a:t>V</a:t>
            </a:r>
            <a:r>
              <a:rPr dirty="0" baseline="-20833" sz="1200" spc="75" i="1">
                <a:latin typeface="Calibri"/>
                <a:cs typeface="Calibri"/>
              </a:rPr>
              <a:t> </a:t>
            </a:r>
            <a:r>
              <a:rPr dirty="0" sz="600" i="1">
                <a:latin typeface="Calibri"/>
                <a:cs typeface="Calibri"/>
              </a:rPr>
              <a:t>o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2732023" y="7198392"/>
            <a:ext cx="723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1726183" y="7109077"/>
            <a:ext cx="13614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94130" algn="l"/>
              </a:tabLst>
            </a:pPr>
            <a:r>
              <a:rPr dirty="0" sz="800" spc="-25">
                <a:latin typeface="Calibri"/>
                <a:cs typeface="Calibri"/>
              </a:rPr>
              <a:t>22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3213606" y="7124314"/>
            <a:ext cx="11963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9395" algn="l"/>
                <a:tab pos="1129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6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1307573" y="7035607"/>
            <a:ext cx="332295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60">
                <a:latin typeface="Calibri"/>
                <a:cs typeface="Calibri"/>
              </a:rPr>
              <a:t>xii)</a:t>
            </a:r>
            <a:r>
              <a:rPr dirty="0" sz="1200" spc="365">
                <a:latin typeface="Calibri"/>
                <a:cs typeface="Calibri"/>
              </a:rPr>
              <a:t> </a:t>
            </a:r>
            <a:r>
              <a:rPr dirty="0" sz="1200" spc="295" i="1">
                <a:latin typeface="Calibri"/>
                <a:cs typeface="Calibri"/>
              </a:rPr>
              <a:t>L</a:t>
            </a:r>
            <a:r>
              <a:rPr dirty="0" sz="1200" spc="215" i="1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5" i="1">
                <a:latin typeface="Calibri"/>
                <a:cs typeface="Calibri"/>
              </a:rPr>
              <a:t> </a:t>
            </a:r>
            <a:r>
              <a:rPr dirty="0" baseline="31250" sz="1200" i="1">
                <a:latin typeface="Calibri"/>
                <a:cs typeface="Calibri"/>
              </a:rPr>
              <a:t>o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55" i="1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θ</a:t>
            </a:r>
            <a:r>
              <a:rPr dirty="0" baseline="31250" sz="1200" spc="82">
                <a:latin typeface="Calibri"/>
                <a:cs typeface="Calibri"/>
              </a:rPr>
              <a:t>1</a:t>
            </a:r>
            <a:r>
              <a:rPr dirty="0" sz="1200" spc="55">
                <a:latin typeface="Calibri"/>
                <a:cs typeface="Calibri"/>
              </a:rPr>
              <a:t>)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40" i="1">
                <a:latin typeface="Calibri"/>
                <a:cs typeface="Calibri"/>
              </a:rPr>
              <a:t> </a:t>
            </a:r>
            <a:r>
              <a:rPr dirty="0" u="sng" baseline="31250" sz="1200" spc="2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baseline="31250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baseline="31250" sz="1200" spc="277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baseline="3125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[</a:t>
            </a:r>
            <a:r>
              <a:rPr dirty="0" sz="1200" i="1">
                <a:latin typeface="Calibri"/>
                <a:cs typeface="Calibri"/>
              </a:rPr>
              <a:t>Q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5" i="1">
                <a:latin typeface="Calibri"/>
                <a:cs typeface="Calibri"/>
              </a:rPr>
              <a:t> </a:t>
            </a:r>
            <a:r>
              <a:rPr dirty="0" baseline="31250" sz="1200" i="1">
                <a:latin typeface="Calibri"/>
                <a:cs typeface="Calibri"/>
              </a:rPr>
              <a:t>o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55" i="1">
                <a:latin typeface="Calibri"/>
                <a:cs typeface="Calibri"/>
              </a:rPr>
              <a:t> </a:t>
            </a:r>
            <a:r>
              <a:rPr dirty="0" sz="1200" spc="150" i="1">
                <a:latin typeface="Calibri"/>
                <a:cs typeface="Calibri"/>
              </a:rPr>
              <a:t>θ</a:t>
            </a:r>
            <a:r>
              <a:rPr dirty="0" baseline="31250" sz="1200" spc="225">
                <a:latin typeface="Calibri"/>
                <a:cs typeface="Calibri"/>
              </a:rPr>
              <a:t>1</a:t>
            </a:r>
            <a:r>
              <a:rPr dirty="0" sz="1200" spc="150">
                <a:latin typeface="Calibri"/>
                <a:cs typeface="Calibri"/>
              </a:rPr>
              <a:t>)+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5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9415(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10" i="1">
                <a:latin typeface="Calibri"/>
                <a:cs typeface="Calibri"/>
              </a:rPr>
              <a:t> </a:t>
            </a:r>
            <a:r>
              <a:rPr dirty="0" baseline="31250" sz="1200" spc="-30" i="1">
                <a:latin typeface="Calibri"/>
                <a:cs typeface="Calibri"/>
              </a:rPr>
              <a:t>o</a:t>
            </a:r>
            <a:r>
              <a:rPr dirty="0" sz="1200" spc="-20">
                <a:latin typeface="Calibri"/>
                <a:cs typeface="Calibri"/>
              </a:rPr>
              <a:t>)</a:t>
            </a:r>
            <a:r>
              <a:rPr dirty="0" baseline="31250" sz="1200" spc="-30">
                <a:latin typeface="Calibri"/>
                <a:cs typeface="Calibri"/>
              </a:rPr>
              <a:t>2</a:t>
            </a:r>
            <a:r>
              <a:rPr dirty="0" sz="1200" spc="-20">
                <a:latin typeface="Calibri"/>
                <a:cs typeface="Calibri"/>
              </a:rPr>
              <a:t>]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1985267" y="7374250"/>
            <a:ext cx="3067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939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1600186" y="7287069"/>
            <a:ext cx="28352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95" i="1">
                <a:latin typeface="Calibri"/>
                <a:cs typeface="Calibri"/>
              </a:rPr>
              <a:t>L</a:t>
            </a:r>
            <a:r>
              <a:rPr dirty="0" baseline="-13888" sz="1200" spc="142">
                <a:latin typeface="Calibri"/>
                <a:cs typeface="Calibri"/>
              </a:rPr>
              <a:t>22</a:t>
            </a:r>
            <a:r>
              <a:rPr dirty="0" sz="1200" spc="95">
                <a:latin typeface="Calibri"/>
                <a:cs typeface="Calibri"/>
              </a:rPr>
              <a:t>(</a:t>
            </a:r>
            <a:r>
              <a:rPr dirty="0" sz="1200" spc="95" i="1">
                <a:latin typeface="Calibri"/>
                <a:cs typeface="Calibri"/>
              </a:rPr>
              <a:t>V</a:t>
            </a:r>
            <a:r>
              <a:rPr dirty="0" sz="1200" spc="-10" i="1">
                <a:latin typeface="Calibri"/>
                <a:cs typeface="Calibri"/>
              </a:rPr>
              <a:t> </a:t>
            </a:r>
            <a:r>
              <a:rPr dirty="0" baseline="31250" sz="1200" i="1">
                <a:latin typeface="Calibri"/>
                <a:cs typeface="Calibri"/>
              </a:rPr>
              <a:t>o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θ</a:t>
            </a:r>
            <a:r>
              <a:rPr dirty="0" baseline="31250" sz="1200" spc="82">
                <a:latin typeface="Calibri"/>
                <a:cs typeface="Calibri"/>
              </a:rPr>
              <a:t>1</a:t>
            </a:r>
            <a:r>
              <a:rPr dirty="0" sz="1200" spc="55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08545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9415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1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02695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1866392" y="757389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2072135" y="7589134"/>
            <a:ext cx="3067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939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2721355" y="7573897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22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2105660" y="7496173"/>
            <a:ext cx="15449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0185" algn="l"/>
                <a:tab pos="920750" algn="l"/>
                <a:tab pos="1118870" algn="l"/>
                <a:tab pos="1480185" algn="l"/>
              </a:tabLst>
            </a:pP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2980439" y="7589134"/>
            <a:ext cx="640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9395" algn="l"/>
                <a:tab pos="57340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1625569" y="7500419"/>
            <a:ext cx="2225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060575" algn="l"/>
              </a:tabLst>
            </a:pP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Q</a:t>
            </a:r>
            <a:r>
              <a:rPr dirty="0" sz="1200" spc="20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5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295" i="1">
                <a:latin typeface="Calibri"/>
                <a:cs typeface="Calibri"/>
              </a:rPr>
              <a:t>L</a:t>
            </a:r>
            <a:r>
              <a:rPr dirty="0" sz="1200" spc="175" i="1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35" i="1">
                <a:latin typeface="Calibri"/>
                <a:cs typeface="Calibri"/>
              </a:rPr>
              <a:t> </a:t>
            </a:r>
            <a:r>
              <a:rPr dirty="0" sz="1200" spc="100">
                <a:latin typeface="Calibri"/>
                <a:cs typeface="Calibri"/>
              </a:rPr>
              <a:t>)Δ</a:t>
            </a:r>
            <a:r>
              <a:rPr dirty="0" sz="1200" spc="10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4111244" y="7496173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4079238" y="7589134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3868928" y="7500426"/>
            <a:ext cx="4838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4965" algn="l"/>
              </a:tabLst>
            </a:pPr>
            <a:r>
              <a:rPr dirty="0" sz="1200" spc="110">
                <a:latin typeface="Calibri"/>
                <a:cs typeface="Calibri"/>
              </a:rPr>
              <a:t>Δ</a:t>
            </a:r>
            <a:r>
              <a:rPr dirty="0" sz="1200" spc="11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4385564" y="7485505"/>
            <a:ext cx="4597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-1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,</a:t>
            </a:r>
            <a:r>
              <a:rPr dirty="0" u="sng" sz="8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01545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4426711" y="7602853"/>
            <a:ext cx="3759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alibri"/>
                <a:cs typeface="Calibri"/>
              </a:rPr>
              <a:t>1</a:t>
            </a:r>
            <a:r>
              <a:rPr dirty="0" sz="800" spc="-10" i="1">
                <a:latin typeface="Calibri"/>
                <a:cs typeface="Calibri"/>
              </a:rPr>
              <a:t>,</a:t>
            </a:r>
            <a:r>
              <a:rPr dirty="0" sz="800" spc="-10">
                <a:latin typeface="Calibri"/>
                <a:cs typeface="Calibri"/>
              </a:rPr>
              <a:t>02695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4879340" y="7500426"/>
            <a:ext cx="8153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01505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1869439" y="7709534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1835915" y="7802494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1625585" y="7715313"/>
            <a:ext cx="6464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6870" algn="l"/>
              </a:tabLst>
            </a:pPr>
            <a:r>
              <a:rPr dirty="0" sz="1200" spc="110">
                <a:latin typeface="Calibri"/>
                <a:cs typeface="Calibri"/>
              </a:rPr>
              <a:t>Δ</a:t>
            </a:r>
            <a:r>
              <a:rPr dirty="0" sz="1200" spc="11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2245870" y="7715311"/>
            <a:ext cx="5410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01505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1712471" y="804785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1745995" y="7954897"/>
            <a:ext cx="4572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91795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2091947" y="804785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2610104" y="7954897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2576579" y="804785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1291840" y="7959151"/>
            <a:ext cx="32308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68325" algn="l"/>
                <a:tab pos="1431290" algn="l"/>
              </a:tabLst>
            </a:pPr>
            <a:r>
              <a:rPr dirty="0" sz="1200" spc="60">
                <a:latin typeface="Calibri"/>
                <a:cs typeface="Calibri"/>
              </a:rPr>
              <a:t>xiii)</a:t>
            </a:r>
            <a:r>
              <a:rPr dirty="0" sz="1200" spc="325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2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Δ</a:t>
            </a:r>
            <a:r>
              <a:rPr dirty="0" sz="1200" spc="12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1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01505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98495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0" name="object 140" descr=""/>
          <p:cNvSpPr txBox="1"/>
          <p:nvPr/>
        </p:nvSpPr>
        <p:spPr>
          <a:xfrm>
            <a:off x="1600166" y="8174037"/>
            <a:ext cx="9715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baseline="31250" sz="1200">
                <a:latin typeface="Calibri"/>
                <a:cs typeface="Calibri"/>
              </a:rPr>
              <a:t>1</a:t>
            </a:r>
            <a:r>
              <a:rPr dirty="0" baseline="31250" sz="1200" spc="30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98495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1" name="object 141" descr=""/>
          <p:cNvSpPr txBox="1"/>
          <p:nvPr/>
        </p:nvSpPr>
        <p:spPr>
          <a:xfrm>
            <a:off x="1269492" y="8239284"/>
            <a:ext cx="1326515" cy="631825"/>
          </a:xfrm>
          <a:prstGeom prst="rect">
            <a:avLst/>
          </a:prstGeom>
        </p:spPr>
        <p:txBody>
          <a:bodyPr wrap="square" lIns="0" tIns="35560" rIns="0" bIns="0" rtlCol="0" vert="horz">
            <a:spAutoFit/>
          </a:bodyPr>
          <a:lstStyle/>
          <a:p>
            <a:pPr algn="ctr" marR="353060">
              <a:lnSpc>
                <a:spcPct val="100000"/>
              </a:lnSpc>
              <a:spcBef>
                <a:spcPts val="280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  <a:p>
            <a:pPr marL="368300" indent="-330200">
              <a:lnSpc>
                <a:spcPct val="100000"/>
              </a:lnSpc>
              <a:spcBef>
                <a:spcPts val="270"/>
              </a:spcBef>
              <a:buFont typeface="Calibri"/>
              <a:buAutoNum type="romanLcParenR" startAt="14"/>
              <a:tabLst>
                <a:tab pos="368300" algn="l"/>
              </a:tabLst>
            </a:pPr>
            <a:r>
              <a:rPr dirty="0" sz="1200" i="1">
                <a:latin typeface="Calibri"/>
                <a:cs typeface="Calibri"/>
              </a:rPr>
              <a:t>q</a:t>
            </a:r>
            <a:r>
              <a:rPr dirty="0" sz="1200" spc="75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0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1 </a:t>
            </a:r>
            <a:endParaRPr sz="1200">
              <a:latin typeface="Calibri"/>
              <a:cs typeface="Calibri"/>
            </a:endParaRPr>
          </a:p>
          <a:p>
            <a:pPr marL="368935" indent="-288290">
              <a:lnSpc>
                <a:spcPct val="100000"/>
              </a:lnSpc>
              <a:spcBef>
                <a:spcPts val="480"/>
              </a:spcBef>
              <a:buFont typeface="Calibri"/>
              <a:buAutoNum type="romanLcParenR" startAt="14"/>
              <a:tabLst>
                <a:tab pos="368935" algn="l"/>
              </a:tabLst>
            </a:pPr>
            <a:r>
              <a:rPr dirty="0" sz="1200" spc="190" i="1">
                <a:latin typeface="Calibri"/>
                <a:cs typeface="Calibri"/>
              </a:rPr>
              <a:t>K</a:t>
            </a:r>
            <a:r>
              <a:rPr dirty="0" baseline="-13888" sz="1200" spc="284" i="1">
                <a:latin typeface="Calibri"/>
                <a:cs typeface="Calibri"/>
              </a:rPr>
              <a:t>p</a:t>
            </a:r>
            <a:r>
              <a:rPr dirty="0" baseline="-13888" sz="1200" spc="300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1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1148586" y="8972609"/>
            <a:ext cx="17214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1925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161925" algn="l"/>
              </a:tabLst>
            </a:pPr>
            <a:r>
              <a:rPr dirty="0" sz="1200">
                <a:latin typeface="Calibri"/>
                <a:cs typeface="Calibri"/>
              </a:rPr>
              <a:t>Segunda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iteraci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(P-</a:t>
            </a: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sz="1200" spc="-2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" name="object 15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104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1721611" y="917064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959355" y="839340"/>
            <a:ext cx="279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925831" y="932301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093211" y="839340"/>
            <a:ext cx="1968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alibri"/>
                <a:cs typeface="Calibri"/>
              </a:rPr>
              <a:t>1</a:t>
            </a:r>
            <a:r>
              <a:rPr dirty="0" sz="800" spc="325">
                <a:latin typeface="Calibri"/>
                <a:cs typeface="Calibri"/>
              </a:rPr>
              <a:t> 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015232" y="83934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406900" y="83934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08523" y="83934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062734" y="932301"/>
            <a:ext cx="21945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34085" algn="l"/>
                <a:tab pos="1351915" algn="l"/>
                <a:tab pos="212788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410716" y="843595"/>
            <a:ext cx="42094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0">
                <a:latin typeface="Calibri"/>
                <a:cs typeface="Calibri"/>
              </a:rPr>
              <a:t>ii)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20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1923(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0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47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1923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Cosθ</a:t>
            </a:r>
            <a:r>
              <a:rPr dirty="0" sz="1200" spc="114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9615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5" i="1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Senθ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598667" y="83934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594092" y="93230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721611" y="113194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925831" y="1147186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959355" y="1054225"/>
            <a:ext cx="16687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  <a:tab pos="1602105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625600" y="1058478"/>
            <a:ext cx="36963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9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6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35" i="1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1923(0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98495)</a:t>
            </a:r>
            <a:r>
              <a:rPr dirty="0" sz="1200" spc="43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1923(0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98495)</a:t>
            </a:r>
            <a:r>
              <a:rPr dirty="0" sz="1200" spc="-10" i="1">
                <a:latin typeface="Calibri"/>
                <a:cs typeface="Calibri"/>
              </a:rPr>
              <a:t>Cos</a:t>
            </a:r>
            <a:r>
              <a:rPr dirty="0" sz="1200" spc="-10">
                <a:latin typeface="Calibri"/>
                <a:cs typeface="Calibri"/>
              </a:rPr>
              <a:t>(</a:t>
            </a:r>
            <a:r>
              <a:rPr dirty="0" sz="1200" spc="-1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295350" y="1058478"/>
            <a:ext cx="7150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31201)+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625564" y="1273364"/>
            <a:ext cx="200278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9615(0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7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98495)</a:t>
            </a:r>
            <a:r>
              <a:rPr dirty="0" sz="1200" i="1">
                <a:latin typeface="Calibri"/>
                <a:cs typeface="Calibri"/>
              </a:rPr>
              <a:t>Sen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75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3120)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721611" y="1561716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959355" y="1483992"/>
            <a:ext cx="279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925831" y="1576953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625549" y="1488250"/>
            <a:ext cx="9956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9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)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594861" y="1488247"/>
            <a:ext cx="5410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28442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845055" y="177812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082800" y="1698877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3360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050794" y="1791838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625587" y="1704651"/>
            <a:ext cx="10026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P</a:t>
            </a:r>
            <a:r>
              <a:rPr dirty="0" sz="1200" spc="204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6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5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=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396232" y="177812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633976" y="1698877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3360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601970" y="1791838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600955" y="1704653"/>
            <a:ext cx="25787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30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28442)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P</a:t>
            </a:r>
            <a:r>
              <a:rPr dirty="0" sz="1200" spc="20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0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=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152130" y="1704653"/>
            <a:ext cx="6584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55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01558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887727" y="202501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125472" y="1945764"/>
            <a:ext cx="279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091947" y="2038725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369549" y="1951545"/>
            <a:ext cx="31337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10510" algn="l"/>
              </a:tabLst>
            </a:pPr>
            <a:r>
              <a:rPr dirty="0" sz="1200" spc="55">
                <a:latin typeface="Calibri"/>
                <a:cs typeface="Calibri"/>
              </a:rPr>
              <a:t>iii)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 spc="95">
                <a:latin typeface="Lucida Sans Unicode"/>
                <a:cs typeface="Lucida Sans Unicode"/>
              </a:rPr>
              <a:t>|</a:t>
            </a:r>
            <a:r>
              <a:rPr dirty="0" sz="1200" spc="95">
                <a:latin typeface="Calibri"/>
                <a:cs typeface="Calibri"/>
              </a:rPr>
              <a:t>Δ</a:t>
            </a:r>
            <a:r>
              <a:rPr dirty="0" sz="1200" spc="95" i="1">
                <a:latin typeface="Calibri"/>
                <a:cs typeface="Calibri"/>
              </a:rPr>
              <a:t>P</a:t>
            </a:r>
            <a:r>
              <a:rPr dirty="0" sz="1200" spc="19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3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)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01558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260" i="1">
                <a:latin typeface="Calibri"/>
                <a:cs typeface="Calibri"/>
              </a:rPr>
              <a:t>&lt;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ξ</a:t>
            </a:r>
            <a:r>
              <a:rPr dirty="0" sz="1200" spc="11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003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0">
                <a:latin typeface="Calibri"/>
                <a:cs typeface="Calibri"/>
              </a:rPr>
              <a:t>[NO]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749044" y="2270377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22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040127" y="2192653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3360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008122" y="2285614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374122" y="2196901"/>
            <a:ext cx="12115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5">
                <a:latin typeface="Calibri"/>
                <a:cs typeface="Calibri"/>
              </a:rPr>
              <a:t>iv)</a:t>
            </a:r>
            <a:r>
              <a:rPr dirty="0" sz="1200" spc="315">
                <a:latin typeface="Calibri"/>
                <a:cs typeface="Calibri"/>
              </a:rPr>
              <a:t> </a:t>
            </a:r>
            <a:r>
              <a:rPr dirty="0" sz="1200" spc="215" i="1">
                <a:latin typeface="Calibri"/>
                <a:cs typeface="Calibri"/>
              </a:rPr>
              <a:t>H</a:t>
            </a:r>
            <a:r>
              <a:rPr dirty="0" sz="1200" spc="180" i="1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6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9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=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792983" y="227037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998727" y="2285614"/>
            <a:ext cx="1199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  <a:tab pos="113220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558282" y="2196905"/>
            <a:ext cx="17341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i="1">
                <a:latin typeface="Calibri"/>
                <a:cs typeface="Calibri"/>
              </a:rPr>
              <a:t>Q</a:t>
            </a:r>
            <a:r>
              <a:rPr dirty="0" sz="1200" spc="21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8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50" i="1">
                <a:latin typeface="Calibri"/>
                <a:cs typeface="Calibri"/>
              </a:rPr>
              <a:t> </a:t>
            </a:r>
            <a:r>
              <a:rPr dirty="0" sz="1200" spc="325">
                <a:latin typeface="Calibri"/>
                <a:cs typeface="Calibri"/>
              </a:rPr>
              <a:t>)+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9415(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032251" y="2192653"/>
            <a:ext cx="13138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  <a:tab pos="1129665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1</a:t>
            </a:r>
            <a:r>
              <a:rPr dirty="0" sz="800" spc="325">
                <a:latin typeface="Calibri"/>
                <a:cs typeface="Calibri"/>
              </a:rPr>
              <a:t> 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742948" y="2486786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980692" y="2407537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3360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114548" y="2407537"/>
            <a:ext cx="1981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alibri"/>
                <a:cs typeface="Calibri"/>
              </a:rPr>
              <a:t>1</a:t>
            </a:r>
            <a:r>
              <a:rPr dirty="0" sz="800" spc="340">
                <a:latin typeface="Calibri"/>
                <a:cs typeface="Calibri"/>
              </a:rPr>
              <a:t> </a:t>
            </a:r>
            <a:r>
              <a:rPr dirty="0" sz="800" spc="-6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4036567" y="240753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948686" y="2500498"/>
            <a:ext cx="21367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  <a:tab pos="1147445" algn="l"/>
                <a:tab pos="2069464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4839715" y="240753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4809238" y="250049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625600" y="2413314"/>
            <a:ext cx="36290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14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10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9415(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34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44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1923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04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9615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30" i="1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Cosθ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5232908" y="240753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5228332" y="250049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742948" y="270166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980692" y="2623946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3360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948686" y="2715388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625600" y="2628199"/>
            <a:ext cx="25273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21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84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98495[0</a:t>
            </a:r>
            <a:r>
              <a:rPr dirty="0" sz="1200" spc="-35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9415(0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98495)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4126445" y="2628199"/>
            <a:ext cx="15900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4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1923</a:t>
            </a:r>
            <a:r>
              <a:rPr dirty="0" sz="1200" i="1">
                <a:latin typeface="Calibri"/>
                <a:cs typeface="Calibri"/>
              </a:rPr>
              <a:t>Sen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45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31201)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5690031" y="2628199"/>
            <a:ext cx="1015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9615</a:t>
            </a:r>
            <a:r>
              <a:rPr dirty="0" sz="1200" spc="-10" i="1">
                <a:latin typeface="Calibri"/>
                <a:cs typeface="Calibri"/>
              </a:rPr>
              <a:t>Cos</a:t>
            </a:r>
            <a:r>
              <a:rPr dirty="0" sz="1200" spc="-10">
                <a:latin typeface="Calibri"/>
                <a:cs typeface="Calibri"/>
              </a:rPr>
              <a:t>(</a:t>
            </a:r>
            <a:r>
              <a:rPr dirty="0" sz="1200" spc="-1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6679089" y="2628199"/>
            <a:ext cx="6394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31201)]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1980692" y="2838829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3360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600160" y="2843085"/>
            <a:ext cx="14649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60" i="1">
                <a:latin typeface="Calibri"/>
                <a:cs typeface="Calibri"/>
              </a:rPr>
              <a:t>Q</a:t>
            </a:r>
            <a:r>
              <a:rPr dirty="0" baseline="-13888" sz="1200" spc="89">
                <a:latin typeface="Calibri"/>
                <a:cs typeface="Calibri"/>
              </a:rPr>
              <a:t>2</a:t>
            </a:r>
            <a:r>
              <a:rPr dirty="0" sz="1200" spc="60">
                <a:latin typeface="Calibri"/>
                <a:cs typeface="Calibri"/>
              </a:rPr>
              <a:t>(</a:t>
            </a:r>
            <a:r>
              <a:rPr dirty="0" sz="1200" spc="60" i="1">
                <a:latin typeface="Calibri"/>
                <a:cs typeface="Calibri"/>
              </a:rPr>
              <a:t>V</a:t>
            </a:r>
            <a:r>
              <a:rPr dirty="0" baseline="-20833" sz="1200" spc="89">
                <a:latin typeface="Calibri"/>
                <a:cs typeface="Calibri"/>
              </a:rPr>
              <a:t>2</a:t>
            </a:r>
            <a:r>
              <a:rPr dirty="0" baseline="-20833" sz="1200" spc="187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θ</a:t>
            </a:r>
            <a:r>
              <a:rPr dirty="0" baseline="-20833" sz="1200" spc="-89">
                <a:latin typeface="Calibri"/>
                <a:cs typeface="Calibri"/>
              </a:rPr>
              <a:t>2</a:t>
            </a:r>
            <a:r>
              <a:rPr dirty="0" baseline="-20833" sz="1200" spc="-150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07021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1749044" y="3131437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22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040127" y="3053713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3360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2008122" y="3146674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625590" y="3057968"/>
            <a:ext cx="96011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15" i="1">
                <a:latin typeface="Calibri"/>
                <a:cs typeface="Calibri"/>
              </a:rPr>
              <a:t>H</a:t>
            </a:r>
            <a:r>
              <a:rPr dirty="0" sz="1200" spc="175" i="1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6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9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=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4443476" y="305371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558282" y="3057966"/>
            <a:ext cx="26822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07021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9415(0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98495)</a:t>
            </a:r>
            <a:r>
              <a:rPr dirty="0" sz="1200" spc="110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84316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845055" y="334632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082800" y="3268598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3360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2050794" y="3361558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724404" y="3346322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22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3015488" y="3268598"/>
            <a:ext cx="5943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3360" algn="l"/>
                <a:tab pos="527685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1625582" y="3272853"/>
            <a:ext cx="21844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P</a:t>
            </a:r>
            <a:r>
              <a:rPr dirty="0" sz="1200" spc="204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6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5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215" i="1">
                <a:latin typeface="Calibri"/>
                <a:cs typeface="Calibri"/>
              </a:rPr>
              <a:t>H</a:t>
            </a:r>
            <a:r>
              <a:rPr dirty="0" sz="1200" spc="180" i="1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9" i="1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)Δ</a:t>
            </a:r>
            <a:r>
              <a:rPr dirty="0" sz="1200" spc="80" i="1">
                <a:latin typeface="Calibri"/>
                <a:cs typeface="Calibri"/>
              </a:rPr>
              <a:t>θ</a:t>
            </a:r>
            <a:r>
              <a:rPr dirty="0" sz="1200" spc="145" i="1">
                <a:latin typeface="Calibri"/>
                <a:cs typeface="Calibri"/>
              </a:rPr>
              <a:t>  </a:t>
            </a: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2983482" y="3361558"/>
            <a:ext cx="11156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  <a:tab pos="554990" algn="l"/>
                <a:tab pos="104838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3827780" y="3272850"/>
            <a:ext cx="4400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75">
                <a:latin typeface="Calibri"/>
                <a:cs typeface="Calibri"/>
              </a:rPr>
              <a:t>Δ</a:t>
            </a:r>
            <a:r>
              <a:rPr dirty="0" sz="1200" spc="75" i="1">
                <a:latin typeface="Calibri"/>
                <a:cs typeface="Calibri"/>
              </a:rPr>
              <a:t>θ</a:t>
            </a:r>
            <a:r>
              <a:rPr dirty="0" sz="1200" spc="150" i="1">
                <a:latin typeface="Calibri"/>
                <a:cs typeface="Calibri"/>
              </a:rPr>
              <a:t>  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3998976" y="3268598"/>
            <a:ext cx="7867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13690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u="sng" baseline="6944" sz="1200" spc="-1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baseline="6944" sz="1200" spc="-1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</a:t>
            </a:r>
            <a:r>
              <a:rPr dirty="0" u="sng" baseline="6944" sz="1200" spc="-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,</a:t>
            </a:r>
            <a:r>
              <a:rPr dirty="0" u="sng" baseline="6944" sz="1200" spc="-1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01558</a:t>
            </a:r>
            <a:endParaRPr baseline="6944" sz="1200">
              <a:latin typeface="Calibri"/>
              <a:cs typeface="Calibri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4341367" y="3375277"/>
            <a:ext cx="3759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alibri"/>
                <a:cs typeface="Calibri"/>
              </a:rPr>
              <a:t>0</a:t>
            </a:r>
            <a:r>
              <a:rPr dirty="0" sz="800" spc="-10" i="1">
                <a:latin typeface="Calibri"/>
                <a:cs typeface="Calibri"/>
              </a:rPr>
              <a:t>,</a:t>
            </a:r>
            <a:r>
              <a:rPr dirty="0" sz="800" spc="-10">
                <a:latin typeface="Calibri"/>
                <a:cs typeface="Calibri"/>
              </a:rPr>
              <a:t>84316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4793996" y="3272850"/>
            <a:ext cx="8153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01848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1694176" y="3629782"/>
            <a:ext cx="41338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607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1698751" y="3536821"/>
            <a:ext cx="8534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6075" algn="l"/>
                <a:tab pos="7867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2468368" y="362978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1415269" y="3541075"/>
            <a:ext cx="14617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80">
                <a:latin typeface="Calibri"/>
                <a:cs typeface="Calibri"/>
              </a:rPr>
              <a:t>v)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Δ</a:t>
            </a:r>
            <a:r>
              <a:rPr dirty="0" sz="1200" spc="75" i="1">
                <a:latin typeface="Calibri"/>
                <a:cs typeface="Calibri"/>
              </a:rPr>
              <a:t>θ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2850898" y="3541074"/>
            <a:ext cx="15551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31201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01848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4379427" y="3541074"/>
            <a:ext cx="5410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33049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1698751" y="375170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1694176" y="3844666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1625561" y="3755961"/>
            <a:ext cx="4775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47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2076706" y="3755959"/>
            <a:ext cx="91884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33049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(rad)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1135874" y="3938156"/>
            <a:ext cx="1800860" cy="1001394"/>
          </a:xfrm>
          <a:prstGeom prst="rect">
            <a:avLst/>
          </a:prstGeom>
        </p:spPr>
        <p:txBody>
          <a:bodyPr wrap="square" lIns="0" tIns="76835" rIns="0" bIns="0" rtlCol="0" vert="horz">
            <a:spAutoFit/>
          </a:bodyPr>
          <a:lstStyle/>
          <a:p>
            <a:pPr marL="502284" indent="-251460">
              <a:lnSpc>
                <a:spcPct val="100000"/>
              </a:lnSpc>
              <a:spcBef>
                <a:spcPts val="605"/>
              </a:spcBef>
              <a:buFont typeface="Calibri"/>
              <a:buAutoNum type="romanLcParenR" startAt="6"/>
              <a:tabLst>
                <a:tab pos="502284" algn="l"/>
              </a:tabLst>
            </a:pPr>
            <a:r>
              <a:rPr dirty="0" sz="1200" i="1">
                <a:latin typeface="Calibri"/>
                <a:cs typeface="Calibri"/>
              </a:rPr>
              <a:t>p</a:t>
            </a:r>
            <a:r>
              <a:rPr dirty="0" sz="1200" spc="50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1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2 </a:t>
            </a:r>
            <a:endParaRPr sz="1200">
              <a:latin typeface="Calibri"/>
              <a:cs typeface="Calibri"/>
            </a:endParaRPr>
          </a:p>
          <a:p>
            <a:pPr marL="501015" indent="-291465">
              <a:lnSpc>
                <a:spcPct val="100000"/>
              </a:lnSpc>
              <a:spcBef>
                <a:spcPts val="500"/>
              </a:spcBef>
              <a:buFont typeface="Calibri"/>
              <a:buAutoNum type="romanLcParenR" startAt="6"/>
              <a:tabLst>
                <a:tab pos="501015" algn="l"/>
              </a:tabLst>
            </a:pPr>
            <a:r>
              <a:rPr dirty="0" sz="1200" i="1">
                <a:latin typeface="Calibri"/>
                <a:cs typeface="Calibri"/>
              </a:rPr>
              <a:t>k</a:t>
            </a:r>
            <a:r>
              <a:rPr dirty="0" baseline="-13888" sz="1200" i="1">
                <a:latin typeface="Calibri"/>
                <a:cs typeface="Calibri"/>
              </a:rPr>
              <a:t>q</a:t>
            </a:r>
            <a:r>
              <a:rPr dirty="0" baseline="-13888" sz="1200" spc="345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1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75">
                <a:latin typeface="Calibri"/>
                <a:cs typeface="Calibri"/>
              </a:rPr>
              <a:t>(</a:t>
            </a:r>
            <a:r>
              <a:rPr dirty="0" sz="1200" spc="75" i="1">
                <a:latin typeface="Calibri"/>
                <a:cs typeface="Calibri"/>
              </a:rPr>
              <a:t>x</a:t>
            </a:r>
            <a:r>
              <a:rPr dirty="0" sz="1200" spc="7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890"/>
              </a:spcBef>
            </a:pPr>
            <a:endParaRPr sz="1200">
              <a:latin typeface="Calibri"/>
              <a:cs typeface="Calibri"/>
            </a:endParaRPr>
          </a:p>
          <a:p>
            <a:pPr marL="174625" indent="-149225">
              <a:lnSpc>
                <a:spcPct val="100000"/>
              </a:lnSpc>
              <a:buFont typeface="Lucida Sans Unicode"/>
              <a:buChar char="•"/>
              <a:tabLst>
                <a:tab pos="174625" algn="l"/>
              </a:tabLst>
            </a:pPr>
            <a:r>
              <a:rPr dirty="0" sz="1200">
                <a:latin typeface="Calibri"/>
                <a:cs typeface="Calibri"/>
              </a:rPr>
              <a:t>Segunda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iteraci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95">
                <a:latin typeface="Calibri"/>
                <a:cs typeface="Calibri"/>
              </a:rPr>
              <a:t>(Q-</a:t>
            </a:r>
            <a:r>
              <a:rPr dirty="0" sz="1200" spc="70">
                <a:latin typeface="Calibri"/>
                <a:cs typeface="Calibri"/>
              </a:rPr>
              <a:t>V)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1742948" y="522388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1980692" y="5146165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3360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3114548" y="5146165"/>
            <a:ext cx="1981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alibri"/>
                <a:cs typeface="Calibri"/>
              </a:rPr>
              <a:t>1</a:t>
            </a:r>
            <a:r>
              <a:rPr dirty="0" sz="800" spc="340">
                <a:latin typeface="Calibri"/>
                <a:cs typeface="Calibri"/>
              </a:rPr>
              <a:t> </a:t>
            </a:r>
            <a:r>
              <a:rPr dirty="0" sz="800" spc="-6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4036567" y="514616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4426711" y="514616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5231384" y="514616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1948686" y="5239126"/>
            <a:ext cx="33318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  <a:tab pos="1147445" algn="l"/>
                <a:tab pos="2069464" algn="l"/>
                <a:tab pos="2486025" algn="l"/>
                <a:tab pos="326453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1415266" y="5150427"/>
            <a:ext cx="42310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85">
                <a:latin typeface="Calibri"/>
                <a:cs typeface="Calibri"/>
              </a:rPr>
              <a:t>x)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20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5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9415(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5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459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1923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Senθ</a:t>
            </a:r>
            <a:r>
              <a:rPr dirty="0" sz="1200" spc="110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9615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0" i="1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Cosθ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5624576" y="514616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5620000" y="5239126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1742948" y="544029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1980692" y="5361049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3360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1948686" y="5454010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1625600" y="5366827"/>
            <a:ext cx="37204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22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10" i="1">
                <a:latin typeface="Calibri"/>
                <a:cs typeface="Calibri"/>
              </a:rPr>
              <a:t> 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50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(0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98495)</a:t>
            </a:r>
            <a:r>
              <a:rPr dirty="0" sz="1200" spc="-6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[0</a:t>
            </a:r>
            <a:r>
              <a:rPr dirty="0" sz="1200" spc="-3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9415(0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98495)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1923</a:t>
            </a:r>
            <a:r>
              <a:rPr dirty="0" sz="1200" spc="-10" i="1">
                <a:latin typeface="Calibri"/>
                <a:cs typeface="Calibri"/>
              </a:rPr>
              <a:t>Sen</a:t>
            </a:r>
            <a:r>
              <a:rPr dirty="0" sz="1200" spc="-10">
                <a:latin typeface="Calibri"/>
                <a:cs typeface="Calibri"/>
              </a:rPr>
              <a:t>(</a:t>
            </a:r>
            <a:r>
              <a:rPr dirty="0" sz="1200" spc="-1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5319715" y="5366827"/>
            <a:ext cx="16554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33049)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9615</a:t>
            </a:r>
            <a:r>
              <a:rPr dirty="0" sz="1200" spc="-10" i="1">
                <a:latin typeface="Calibri"/>
                <a:cs typeface="Calibri"/>
              </a:rPr>
              <a:t>Cos</a:t>
            </a:r>
            <a:r>
              <a:rPr dirty="0" sz="1200" spc="-10">
                <a:latin typeface="Calibri"/>
                <a:cs typeface="Calibri"/>
              </a:rPr>
              <a:t>(</a:t>
            </a:r>
            <a:r>
              <a:rPr dirty="0" sz="1200" spc="-1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6948817" y="5366827"/>
            <a:ext cx="6407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33049)]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1948686" y="5668900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1600145" y="5581713"/>
            <a:ext cx="14655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70" i="1">
                <a:latin typeface="Calibri"/>
                <a:cs typeface="Calibri"/>
              </a:rPr>
              <a:t>Q</a:t>
            </a:r>
            <a:r>
              <a:rPr dirty="0" baseline="-13888" sz="1200" spc="104">
                <a:latin typeface="Calibri"/>
                <a:cs typeface="Calibri"/>
              </a:rPr>
              <a:t>2</a:t>
            </a:r>
            <a:r>
              <a:rPr dirty="0" sz="1200" spc="70">
                <a:latin typeface="Calibri"/>
                <a:cs typeface="Calibri"/>
              </a:rPr>
              <a:t>(</a:t>
            </a:r>
            <a:r>
              <a:rPr dirty="0" sz="1200" spc="7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 </a:t>
            </a:r>
            <a:r>
              <a:rPr dirty="0" baseline="31250" sz="1200">
                <a:latin typeface="Calibri"/>
                <a:cs typeface="Calibri"/>
              </a:rPr>
              <a:t>1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50" i="1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θ</a:t>
            </a:r>
            <a:r>
              <a:rPr dirty="0" baseline="31250" sz="1200" spc="82">
                <a:latin typeface="Calibri"/>
                <a:cs typeface="Calibri"/>
              </a:rPr>
              <a:t>1</a:t>
            </a:r>
            <a:r>
              <a:rPr dirty="0" sz="1200" spc="55">
                <a:latin typeface="Calibri"/>
                <a:cs typeface="Calibri"/>
              </a:rPr>
              <a:t>)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5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07906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1866392" y="587006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2105660" y="5792341"/>
            <a:ext cx="279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4204208" y="587006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4441952" y="5792341"/>
            <a:ext cx="279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2072135" y="5883784"/>
            <a:ext cx="26441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  <a:tab pos="2350135" algn="l"/>
                <a:tab pos="25774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1625590" y="5796597"/>
            <a:ext cx="34778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Q</a:t>
            </a:r>
            <a:r>
              <a:rPr dirty="0" sz="1200" spc="20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6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9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07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(0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07906)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Q</a:t>
            </a:r>
            <a:r>
              <a:rPr dirty="0" sz="1200" spc="204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)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5077457" y="5796595"/>
            <a:ext cx="5410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00906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1866392" y="611695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2105660" y="6039229"/>
            <a:ext cx="279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2072135" y="6130672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1374115" y="6043487"/>
            <a:ext cx="31095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785745" algn="l"/>
              </a:tabLst>
            </a:pPr>
            <a:r>
              <a:rPr dirty="0" sz="1200" spc="70">
                <a:latin typeface="Calibri"/>
                <a:cs typeface="Calibri"/>
              </a:rPr>
              <a:t>xi)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Q</a:t>
            </a:r>
            <a:r>
              <a:rPr dirty="0" sz="1200" spc="19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)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00906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275" i="1">
                <a:latin typeface="Calibri"/>
                <a:cs typeface="Calibri"/>
              </a:rPr>
              <a:t>&lt;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ξ</a:t>
            </a:r>
            <a:r>
              <a:rPr dirty="0" sz="1200" spc="11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003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0">
                <a:latin typeface="Calibri"/>
                <a:cs typeface="Calibri"/>
              </a:rPr>
              <a:t>[NO]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2614677" y="6453156"/>
            <a:ext cx="723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1700783" y="6363841"/>
            <a:ext cx="13074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863600" algn="l"/>
                <a:tab pos="1202055" algn="l"/>
              </a:tabLst>
            </a:pPr>
            <a:r>
              <a:rPr dirty="0" sz="800" spc="-25">
                <a:latin typeface="Calibri"/>
                <a:cs typeface="Calibri"/>
              </a:rPr>
              <a:t>22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-17361" sz="1200" i="1">
                <a:latin typeface="Calibri"/>
                <a:cs typeface="Calibri"/>
              </a:rPr>
              <a:t>V</a:t>
            </a:r>
            <a:r>
              <a:rPr dirty="0" baseline="-17361" sz="1200" spc="52" i="1">
                <a:latin typeface="Calibri"/>
                <a:cs typeface="Calibri"/>
              </a:rPr>
              <a:t> </a:t>
            </a:r>
            <a:r>
              <a:rPr dirty="0" baseline="4629" sz="900" spc="15">
                <a:latin typeface="Calibri"/>
                <a:cs typeface="Calibri"/>
              </a:rPr>
              <a:t>1</a:t>
            </a:r>
            <a:r>
              <a:rPr dirty="0" baseline="4629" sz="9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1985267" y="6377554"/>
            <a:ext cx="14173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  <a:tab pos="1122045" algn="l"/>
                <a:tab pos="135064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4214878" y="6377554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1307572" y="6290375"/>
            <a:ext cx="32086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60">
                <a:latin typeface="Calibri"/>
                <a:cs typeface="Calibri"/>
              </a:rPr>
              <a:t>xii)</a:t>
            </a:r>
            <a:r>
              <a:rPr dirty="0" sz="1200" spc="370">
                <a:latin typeface="Calibri"/>
                <a:cs typeface="Calibri"/>
              </a:rPr>
              <a:t> </a:t>
            </a:r>
            <a:r>
              <a:rPr dirty="0" sz="1200" spc="295" i="1">
                <a:latin typeface="Calibri"/>
                <a:cs typeface="Calibri"/>
              </a:rPr>
              <a:t>L</a:t>
            </a:r>
            <a:r>
              <a:rPr dirty="0" sz="1200" spc="215" i="1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0" i="1">
                <a:latin typeface="Calibri"/>
                <a:cs typeface="Calibri"/>
              </a:rPr>
              <a:t> </a:t>
            </a:r>
            <a:r>
              <a:rPr dirty="0" baseline="31250" sz="1200">
                <a:latin typeface="Calibri"/>
                <a:cs typeface="Calibri"/>
              </a:rPr>
              <a:t>1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50" i="1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θ</a:t>
            </a:r>
            <a:r>
              <a:rPr dirty="0" baseline="31250" sz="1200" spc="82">
                <a:latin typeface="Calibri"/>
                <a:cs typeface="Calibri"/>
              </a:rPr>
              <a:t>2</a:t>
            </a:r>
            <a:r>
              <a:rPr dirty="0" sz="1200" spc="55">
                <a:latin typeface="Calibri"/>
                <a:cs typeface="Calibri"/>
              </a:rPr>
              <a:t>)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u="sng" baseline="34722" sz="1200" spc="2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baseline="34722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baseline="34722" sz="1200" spc="277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baseline="34722" sz="1200" spc="232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[</a:t>
            </a:r>
            <a:r>
              <a:rPr dirty="0" sz="1200" i="1">
                <a:latin typeface="Calibri"/>
                <a:cs typeface="Calibri"/>
              </a:rPr>
              <a:t>Q</a:t>
            </a:r>
            <a:r>
              <a:rPr dirty="0" sz="1200" spc="23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5" i="1">
                <a:latin typeface="Calibri"/>
                <a:cs typeface="Calibri"/>
              </a:rPr>
              <a:t> </a:t>
            </a:r>
            <a:r>
              <a:rPr dirty="0" baseline="31250" sz="1200">
                <a:latin typeface="Calibri"/>
                <a:cs typeface="Calibri"/>
              </a:rPr>
              <a:t>1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55" i="1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θ</a:t>
            </a:r>
            <a:r>
              <a:rPr dirty="0" baseline="31250" sz="1200" spc="232">
                <a:latin typeface="Calibri"/>
                <a:cs typeface="Calibri"/>
              </a:rPr>
              <a:t>2</a:t>
            </a:r>
            <a:r>
              <a:rPr dirty="0" sz="1200" spc="155">
                <a:latin typeface="Calibri"/>
                <a:cs typeface="Calibri"/>
              </a:rPr>
              <a:t>)+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5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9415(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10" i="1">
                <a:latin typeface="Calibri"/>
                <a:cs typeface="Calibri"/>
              </a:rPr>
              <a:t> </a:t>
            </a:r>
            <a:r>
              <a:rPr dirty="0" baseline="31250" sz="1200" spc="-30">
                <a:latin typeface="Calibri"/>
                <a:cs typeface="Calibri"/>
              </a:rPr>
              <a:t>1</a:t>
            </a:r>
            <a:r>
              <a:rPr dirty="0" sz="1200" spc="-20">
                <a:latin typeface="Calibri"/>
                <a:cs typeface="Calibri"/>
              </a:rPr>
              <a:t>)</a:t>
            </a:r>
            <a:r>
              <a:rPr dirty="0" baseline="31250" sz="1200" spc="-30">
                <a:latin typeface="Calibri"/>
                <a:cs typeface="Calibri"/>
              </a:rPr>
              <a:t>2</a:t>
            </a:r>
            <a:r>
              <a:rPr dirty="0" sz="1200" spc="-20">
                <a:latin typeface="Calibri"/>
                <a:cs typeface="Calibri"/>
              </a:rPr>
              <a:t>]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2020319" y="6635110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2585720" y="6650353"/>
            <a:ext cx="3759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alibri"/>
                <a:cs typeface="Calibri"/>
              </a:rPr>
              <a:t>0</a:t>
            </a:r>
            <a:r>
              <a:rPr dirty="0" sz="800" spc="-10" i="1">
                <a:latin typeface="Calibri"/>
                <a:cs typeface="Calibri"/>
              </a:rPr>
              <a:t>,</a:t>
            </a:r>
            <a:r>
              <a:rPr dirty="0" sz="800" spc="-10">
                <a:latin typeface="Calibri"/>
                <a:cs typeface="Calibri"/>
              </a:rPr>
              <a:t>98495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1600184" y="6546403"/>
            <a:ext cx="395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351280" algn="l"/>
              </a:tabLst>
            </a:pPr>
            <a:r>
              <a:rPr dirty="0" sz="1200" spc="65" i="1">
                <a:latin typeface="Calibri"/>
                <a:cs typeface="Calibri"/>
              </a:rPr>
              <a:t>L</a:t>
            </a:r>
            <a:r>
              <a:rPr dirty="0" sz="1200" spc="65">
                <a:latin typeface="Calibri"/>
                <a:cs typeface="Calibri"/>
              </a:rPr>
              <a:t>22(</a:t>
            </a:r>
            <a:r>
              <a:rPr dirty="0" sz="1200" spc="65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 </a:t>
            </a:r>
            <a:r>
              <a:rPr dirty="0" baseline="31250" sz="1200">
                <a:latin typeface="Calibri"/>
                <a:cs typeface="Calibri"/>
              </a:rPr>
              <a:t>1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θ</a:t>
            </a:r>
            <a:r>
              <a:rPr dirty="0" baseline="31250" sz="1200" spc="82">
                <a:latin typeface="Calibri"/>
                <a:cs typeface="Calibri"/>
              </a:rPr>
              <a:t>2</a:t>
            </a:r>
            <a:r>
              <a:rPr dirty="0" sz="1200" spc="55">
                <a:latin typeface="Calibri"/>
                <a:cs typeface="Calibri"/>
              </a:rPr>
              <a:t>)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u="sng" baseline="31250" sz="1200" spc="607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 </a:t>
            </a:r>
            <a:r>
              <a:rPr dirty="0" u="sng" baseline="31250" sz="1200" spc="-7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baseline="31250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baseline="31250" sz="1200" spc="-82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[0</a:t>
            </a:r>
            <a:r>
              <a:rPr dirty="0" sz="1200" spc="-25" i="1">
                <a:latin typeface="Calibri"/>
                <a:cs typeface="Calibri"/>
              </a:rPr>
              <a:t>,</a:t>
            </a:r>
            <a:r>
              <a:rPr dirty="0" sz="1200" spc="-50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0706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55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9415(0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5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98495)</a:t>
            </a:r>
            <a:r>
              <a:rPr dirty="0" baseline="31250" sz="1200">
                <a:latin typeface="Calibri"/>
                <a:cs typeface="Calibri"/>
              </a:rPr>
              <a:t>2</a:t>
            </a:r>
            <a:r>
              <a:rPr dirty="0" sz="1200">
                <a:latin typeface="Calibri"/>
                <a:cs typeface="Calibri"/>
              </a:rPr>
              <a:t>]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165">
                <a:latin typeface="Calibri"/>
                <a:cs typeface="Calibri"/>
              </a:rPr>
              <a:t>=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1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5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00760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1866392" y="686676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2072135" y="6881998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2724404" y="6866761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22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2105660" y="6789037"/>
            <a:ext cx="11906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  <a:tab pos="922019" algn="l"/>
                <a:tab pos="1123315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2983482" y="6881998"/>
            <a:ext cx="640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  <a:tab pos="57340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4083815" y="688199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1625580" y="6793295"/>
            <a:ext cx="27349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066925" algn="l"/>
                <a:tab pos="2606040" algn="l"/>
              </a:tabLst>
            </a:pP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Q</a:t>
            </a:r>
            <a:r>
              <a:rPr dirty="0" sz="1200" spc="20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5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295" i="1">
                <a:latin typeface="Calibri"/>
                <a:cs typeface="Calibri"/>
              </a:rPr>
              <a:t>L</a:t>
            </a:r>
            <a:r>
              <a:rPr dirty="0" sz="1200" spc="175" i="1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5" i="1">
                <a:latin typeface="Calibri"/>
                <a:cs typeface="Calibri"/>
              </a:rPr>
              <a:t> </a:t>
            </a:r>
            <a:r>
              <a:rPr dirty="0" sz="1200" spc="100">
                <a:latin typeface="Calibri"/>
                <a:cs typeface="Calibri"/>
              </a:rPr>
              <a:t>)Δ</a:t>
            </a:r>
            <a:r>
              <a:rPr dirty="0" sz="1200" spc="10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120">
                <a:latin typeface="Calibri"/>
                <a:cs typeface="Calibri"/>
              </a:rPr>
              <a:t>Δ</a:t>
            </a:r>
            <a:r>
              <a:rPr dirty="0" sz="1200" spc="12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3552444" y="6789037"/>
            <a:ext cx="13258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77215" algn="l"/>
                <a:tab pos="852805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u="sng" baseline="6944" sz="1200" spc="-1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baseline="6944" sz="1200" spc="-1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</a:t>
            </a:r>
            <a:r>
              <a:rPr dirty="0" u="sng" baseline="6944" sz="1200" spc="-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,</a:t>
            </a:r>
            <a:r>
              <a:rPr dirty="0" u="sng" baseline="6944" sz="1200" spc="-1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00906</a:t>
            </a:r>
            <a:endParaRPr baseline="6944" sz="1200">
              <a:latin typeface="Calibri"/>
              <a:cs typeface="Calibri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4461764" y="6897241"/>
            <a:ext cx="3225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alibri"/>
                <a:cs typeface="Calibri"/>
              </a:rPr>
              <a:t>1</a:t>
            </a:r>
            <a:r>
              <a:rPr dirty="0" sz="800" spc="-10" i="1">
                <a:latin typeface="Calibri"/>
                <a:cs typeface="Calibri"/>
              </a:rPr>
              <a:t>,</a:t>
            </a:r>
            <a:r>
              <a:rPr dirty="0" sz="800" spc="-10">
                <a:latin typeface="Calibri"/>
                <a:cs typeface="Calibri"/>
              </a:rPr>
              <a:t>0076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4885435" y="6793290"/>
            <a:ext cx="81724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00899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1869439" y="702525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0" name="object 140" descr=""/>
          <p:cNvSpPr txBox="1"/>
          <p:nvPr/>
        </p:nvSpPr>
        <p:spPr>
          <a:xfrm>
            <a:off x="1835915" y="711821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1" name="object 141" descr=""/>
          <p:cNvSpPr txBox="1"/>
          <p:nvPr/>
        </p:nvSpPr>
        <p:spPr>
          <a:xfrm>
            <a:off x="1625593" y="7029509"/>
            <a:ext cx="6483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8140" algn="l"/>
              </a:tabLst>
            </a:pPr>
            <a:r>
              <a:rPr dirty="0" sz="1200" spc="110">
                <a:latin typeface="Calibri"/>
                <a:cs typeface="Calibri"/>
              </a:rPr>
              <a:t>Δ</a:t>
            </a:r>
            <a:r>
              <a:rPr dirty="0" sz="1200" spc="11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2247394" y="7029511"/>
            <a:ext cx="5410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00899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3" name="object 143" descr=""/>
          <p:cNvSpPr txBox="1"/>
          <p:nvPr/>
        </p:nvSpPr>
        <p:spPr>
          <a:xfrm>
            <a:off x="1712471" y="7365106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1745995" y="7272146"/>
            <a:ext cx="4591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9179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2091947" y="7365106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2611627" y="7272146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7" name="object 147" descr=""/>
          <p:cNvSpPr txBox="1"/>
          <p:nvPr/>
        </p:nvSpPr>
        <p:spPr>
          <a:xfrm>
            <a:off x="2579622" y="7365106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8" name="object 148" descr=""/>
          <p:cNvSpPr txBox="1"/>
          <p:nvPr/>
        </p:nvSpPr>
        <p:spPr>
          <a:xfrm>
            <a:off x="1291830" y="7276403"/>
            <a:ext cx="353250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68325" algn="l"/>
                <a:tab pos="940435" algn="l"/>
                <a:tab pos="1434465" algn="l"/>
              </a:tabLst>
            </a:pPr>
            <a:r>
              <a:rPr dirty="0" sz="1200" spc="60">
                <a:latin typeface="Calibri"/>
                <a:cs typeface="Calibri"/>
              </a:rPr>
              <a:t>xiii)</a:t>
            </a:r>
            <a:r>
              <a:rPr dirty="0" sz="1200" spc="325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Δ</a:t>
            </a:r>
            <a:r>
              <a:rPr dirty="0" sz="1200" spc="12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98495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00899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97596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9" name="object 149" descr=""/>
          <p:cNvSpPr txBox="1"/>
          <p:nvPr/>
        </p:nvSpPr>
        <p:spPr>
          <a:xfrm>
            <a:off x="1600162" y="7491285"/>
            <a:ext cx="9455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baseline="31250" sz="1200">
                <a:latin typeface="Calibri"/>
                <a:cs typeface="Calibri"/>
              </a:rPr>
              <a:t>2</a:t>
            </a:r>
            <a:r>
              <a:rPr dirty="0" baseline="31250" sz="1200" spc="30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.</a:t>
            </a:r>
            <a:r>
              <a:rPr dirty="0" sz="1200" spc="-10">
                <a:latin typeface="Calibri"/>
                <a:cs typeface="Calibri"/>
              </a:rPr>
              <a:t>97596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0" name="object 150" descr=""/>
          <p:cNvSpPr txBox="1"/>
          <p:nvPr/>
        </p:nvSpPr>
        <p:spPr>
          <a:xfrm>
            <a:off x="1269492" y="7555510"/>
            <a:ext cx="1326515" cy="637540"/>
          </a:xfrm>
          <a:prstGeom prst="rect">
            <a:avLst/>
          </a:prstGeom>
        </p:spPr>
        <p:txBody>
          <a:bodyPr wrap="square" lIns="0" tIns="36830" rIns="0" bIns="0" rtlCol="0" vert="horz">
            <a:spAutoFit/>
          </a:bodyPr>
          <a:lstStyle/>
          <a:p>
            <a:pPr algn="ctr" marR="353060">
              <a:lnSpc>
                <a:spcPct val="100000"/>
              </a:lnSpc>
              <a:spcBef>
                <a:spcPts val="290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  <a:p>
            <a:pPr marL="368300" indent="-330200">
              <a:lnSpc>
                <a:spcPct val="100000"/>
              </a:lnSpc>
              <a:spcBef>
                <a:spcPts val="280"/>
              </a:spcBef>
              <a:buFont typeface="Calibri"/>
              <a:buAutoNum type="romanLcParenR" startAt="14"/>
              <a:tabLst>
                <a:tab pos="368300" algn="l"/>
              </a:tabLst>
            </a:pPr>
            <a:r>
              <a:rPr dirty="0" sz="1200" i="1">
                <a:latin typeface="Calibri"/>
                <a:cs typeface="Calibri"/>
              </a:rPr>
              <a:t>q</a:t>
            </a:r>
            <a:r>
              <a:rPr dirty="0" sz="1200" spc="75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1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2 </a:t>
            </a:r>
            <a:endParaRPr sz="1200">
              <a:latin typeface="Calibri"/>
              <a:cs typeface="Calibri"/>
            </a:endParaRPr>
          </a:p>
          <a:p>
            <a:pPr marL="368935" indent="-288290">
              <a:lnSpc>
                <a:spcPct val="100000"/>
              </a:lnSpc>
              <a:spcBef>
                <a:spcPts val="505"/>
              </a:spcBef>
              <a:buFont typeface="Calibri"/>
              <a:buAutoNum type="romanLcParenR" startAt="14"/>
              <a:tabLst>
                <a:tab pos="368935" algn="l"/>
              </a:tabLst>
            </a:pPr>
            <a:r>
              <a:rPr dirty="0" sz="1200" spc="190" i="1">
                <a:latin typeface="Calibri"/>
                <a:cs typeface="Calibri"/>
              </a:rPr>
              <a:t>K</a:t>
            </a:r>
            <a:r>
              <a:rPr dirty="0" baseline="-13888" sz="1200" spc="284" i="1">
                <a:latin typeface="Calibri"/>
                <a:cs typeface="Calibri"/>
              </a:rPr>
              <a:t>p</a:t>
            </a:r>
            <a:r>
              <a:rPr dirty="0" baseline="-13888" sz="1200" spc="300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1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80">
                <a:latin typeface="Calibri"/>
                <a:cs typeface="Calibri"/>
              </a:rPr>
              <a:t>(</a:t>
            </a:r>
            <a:r>
              <a:rPr dirty="0" sz="1200" spc="80" i="1">
                <a:latin typeface="Calibri"/>
                <a:cs typeface="Calibri"/>
              </a:rPr>
              <a:t>ii</a:t>
            </a:r>
            <a:r>
              <a:rPr dirty="0" sz="1200" spc="8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1" name="object 151" descr=""/>
          <p:cNvSpPr txBox="1"/>
          <p:nvPr/>
        </p:nvSpPr>
        <p:spPr>
          <a:xfrm>
            <a:off x="1148570" y="8504745"/>
            <a:ext cx="18103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1925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161925" algn="l"/>
              </a:tabLst>
            </a:pPr>
            <a:r>
              <a:rPr dirty="0" sz="1200">
                <a:latin typeface="Calibri"/>
                <a:cs typeface="Calibri"/>
              </a:rPr>
              <a:t>Tercera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40">
                <a:latin typeface="Calibri"/>
                <a:cs typeface="Calibri"/>
              </a:rPr>
              <a:t>teraci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(</a:t>
            </a:r>
            <a:r>
              <a:rPr dirty="0" sz="1200" spc="105" i="1">
                <a:latin typeface="Calibri"/>
                <a:cs typeface="Calibri"/>
              </a:rPr>
              <a:t>P</a:t>
            </a:r>
            <a:r>
              <a:rPr dirty="0" sz="1200" spc="15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sz="1200" spc="-2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object 6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104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1721611" y="917064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959355" y="839340"/>
            <a:ext cx="279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925831" y="932301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062734" y="93230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093211" y="839340"/>
            <a:ext cx="1968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alibri"/>
                <a:cs typeface="Calibri"/>
              </a:rPr>
              <a:t>2</a:t>
            </a:r>
            <a:r>
              <a:rPr dirty="0" sz="800" spc="325">
                <a:latin typeface="Calibri"/>
                <a:cs typeface="Calibri"/>
              </a:rPr>
              <a:t> 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015232" y="83934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984754" y="93230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406900" y="83934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402324" y="93230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208523" y="83934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178046" y="93230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410716" y="843595"/>
            <a:ext cx="42094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0">
                <a:latin typeface="Calibri"/>
                <a:cs typeface="Calibri"/>
              </a:rPr>
              <a:t>ii)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20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1923(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0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47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1923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Cosθ</a:t>
            </a:r>
            <a:r>
              <a:rPr dirty="0" sz="1200" spc="114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9615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5" i="1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Senθ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598667" y="83934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594092" y="93230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721611" y="112585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959355" y="1048129"/>
            <a:ext cx="279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925831" y="1139572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625600" y="1052381"/>
            <a:ext cx="9956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9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)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594861" y="1052381"/>
            <a:ext cx="5410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29887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845055" y="133464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082800" y="1256916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3360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050794" y="1348358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625587" y="1261164"/>
            <a:ext cx="10026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P</a:t>
            </a:r>
            <a:r>
              <a:rPr dirty="0" sz="1200" spc="204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6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5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=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600955" y="1261169"/>
            <a:ext cx="21977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30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29887)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00113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887727" y="156781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125472" y="1490088"/>
            <a:ext cx="279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091947" y="1581530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369544" y="1494336"/>
            <a:ext cx="30422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09875" algn="l"/>
              </a:tabLst>
            </a:pPr>
            <a:r>
              <a:rPr dirty="0" sz="1200" spc="55">
                <a:latin typeface="Calibri"/>
                <a:cs typeface="Calibri"/>
              </a:rPr>
              <a:t>iii)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 spc="95">
                <a:latin typeface="Lucida Sans Unicode"/>
                <a:cs typeface="Lucida Sans Unicode"/>
              </a:rPr>
              <a:t>|</a:t>
            </a:r>
            <a:r>
              <a:rPr dirty="0" sz="1200" spc="95">
                <a:latin typeface="Calibri"/>
                <a:cs typeface="Calibri"/>
              </a:rPr>
              <a:t>Δ</a:t>
            </a:r>
            <a:r>
              <a:rPr dirty="0" sz="1200" spc="95" i="1">
                <a:latin typeface="Calibri"/>
                <a:cs typeface="Calibri"/>
              </a:rPr>
              <a:t>P</a:t>
            </a:r>
            <a:r>
              <a:rPr dirty="0" sz="1200" spc="19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3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)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00113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260" i="1">
                <a:latin typeface="Calibri"/>
                <a:cs typeface="Calibri"/>
              </a:rPr>
              <a:t>&lt;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ξ</a:t>
            </a:r>
            <a:r>
              <a:rPr dirty="0" sz="1200" spc="11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003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0">
                <a:latin typeface="Calibri"/>
                <a:cs typeface="Calibri"/>
              </a:rPr>
              <a:t>[SI]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135882" y="1652155"/>
            <a:ext cx="5010150" cy="1186815"/>
          </a:xfrm>
          <a:prstGeom prst="rect">
            <a:avLst/>
          </a:prstGeom>
        </p:spPr>
        <p:txBody>
          <a:bodyPr wrap="square" lIns="0" tIns="62865" rIns="0" bIns="0" rtlCol="0" vert="horz">
            <a:spAutoFit/>
          </a:bodyPr>
          <a:lstStyle/>
          <a:p>
            <a:pPr marL="502284">
              <a:lnSpc>
                <a:spcPct val="100000"/>
              </a:lnSpc>
              <a:spcBef>
                <a:spcPts val="495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subproblema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75" i="1">
                <a:latin typeface="Calibri"/>
                <a:cs typeface="Calibri"/>
              </a:rPr>
              <a:t>Pθ</a:t>
            </a:r>
            <a:r>
              <a:rPr dirty="0" sz="1200" spc="140" i="1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convergi´o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ir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paso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(viii)</a:t>
            </a:r>
            <a:endParaRPr sz="1200">
              <a:latin typeface="Calibri"/>
              <a:cs typeface="Calibri"/>
            </a:endParaRPr>
          </a:p>
          <a:p>
            <a:pPr marL="500380" indent="-332105">
              <a:lnSpc>
                <a:spcPct val="100000"/>
              </a:lnSpc>
              <a:spcBef>
                <a:spcPts val="395"/>
              </a:spcBef>
              <a:buFont typeface="Calibri"/>
              <a:buAutoNum type="romanLcParenR" startAt="8"/>
              <a:tabLst>
                <a:tab pos="500380" algn="l"/>
              </a:tabLst>
            </a:pPr>
            <a:r>
              <a:rPr dirty="0" sz="1200" i="1">
                <a:latin typeface="Calibri"/>
                <a:cs typeface="Calibri"/>
              </a:rPr>
              <a:t>k</a:t>
            </a:r>
            <a:r>
              <a:rPr dirty="0" baseline="-13888" sz="1200" i="1">
                <a:latin typeface="Calibri"/>
                <a:cs typeface="Calibri"/>
              </a:rPr>
              <a:t>p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 spc="200">
                <a:latin typeface="Calibri"/>
                <a:cs typeface="Calibri"/>
              </a:rPr>
              <a:t>=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0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20">
                <a:latin typeface="Lucida Sans Unicode"/>
                <a:cs typeface="Lucida Sans Unicode"/>
              </a:rPr>
              <a:t> </a:t>
            </a:r>
            <a:r>
              <a:rPr dirty="0" sz="1200" spc="85">
                <a:latin typeface="Calibri"/>
                <a:cs typeface="Calibri"/>
              </a:rPr>
              <a:t>(</a:t>
            </a:r>
            <a:r>
              <a:rPr dirty="0" sz="1200" spc="85" i="1">
                <a:latin typeface="Calibri"/>
                <a:cs typeface="Calibri"/>
              </a:rPr>
              <a:t>ix</a:t>
            </a:r>
            <a:r>
              <a:rPr dirty="0" sz="1200" spc="8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marL="502284" indent="-251460">
              <a:lnSpc>
                <a:spcPct val="100000"/>
              </a:lnSpc>
              <a:spcBef>
                <a:spcPts val="395"/>
              </a:spcBef>
              <a:buAutoNum type="romanLcParenR" startAt="8"/>
              <a:tabLst>
                <a:tab pos="502284" algn="l"/>
              </a:tabLst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subproblema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145">
                <a:latin typeface="Calibri"/>
                <a:cs typeface="Calibri"/>
              </a:rPr>
              <a:t>QV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100">
                <a:latin typeface="Calibri"/>
                <a:cs typeface="Calibri"/>
              </a:rPr>
              <a:t>a</a:t>
            </a:r>
            <a:r>
              <a:rPr dirty="0" sz="1200" spc="-520">
                <a:latin typeface="Calibri"/>
                <a:cs typeface="Calibri"/>
              </a:rPr>
              <a:t>u</a:t>
            </a:r>
            <a:r>
              <a:rPr dirty="0" sz="1200" spc="125">
                <a:latin typeface="Calibri"/>
                <a:cs typeface="Calibri"/>
              </a:rPr>
              <a:t>´</a:t>
            </a:r>
            <a:r>
              <a:rPr dirty="0" sz="1200" spc="90">
                <a:latin typeface="Calibri"/>
                <a:cs typeface="Calibri"/>
              </a:rPr>
              <a:t>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converge,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165" i="1">
                <a:latin typeface="Calibri"/>
                <a:cs typeface="Calibri"/>
              </a:rPr>
              <a:t>K</a:t>
            </a:r>
            <a:r>
              <a:rPr dirty="0" baseline="-13888" sz="1200" spc="247" i="1">
                <a:latin typeface="Calibri"/>
                <a:cs typeface="Calibri"/>
              </a:rPr>
              <a:t>q</a:t>
            </a:r>
            <a:r>
              <a:rPr dirty="0" baseline="-13888" sz="1200" spc="29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95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entonces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(x)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35"/>
              </a:spcBef>
            </a:pPr>
            <a:endParaRPr sz="1200">
              <a:latin typeface="Calibri"/>
              <a:cs typeface="Calibri"/>
            </a:endParaRPr>
          </a:p>
          <a:p>
            <a:pPr marL="174625" indent="-149225">
              <a:lnSpc>
                <a:spcPct val="100000"/>
              </a:lnSpc>
              <a:buFont typeface="Lucida Sans Unicode"/>
              <a:buChar char="•"/>
              <a:tabLst>
                <a:tab pos="174625" algn="l"/>
              </a:tabLst>
            </a:pPr>
            <a:r>
              <a:rPr dirty="0" sz="1200">
                <a:latin typeface="Calibri"/>
                <a:cs typeface="Calibri"/>
              </a:rPr>
              <a:t>Tercera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40">
                <a:latin typeface="Calibri"/>
                <a:cs typeface="Calibri"/>
              </a:rPr>
              <a:t>teraci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95">
                <a:latin typeface="Calibri"/>
                <a:cs typeface="Calibri"/>
              </a:rPr>
              <a:t>(Q-</a:t>
            </a:r>
            <a:r>
              <a:rPr dirty="0" sz="1200" spc="70">
                <a:latin typeface="Calibri"/>
                <a:cs typeface="Calibri"/>
              </a:rPr>
              <a:t>V)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742948" y="307352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980692" y="2995801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3360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948686" y="3087244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084070" y="3087244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114548" y="2995801"/>
            <a:ext cx="1981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alibri"/>
                <a:cs typeface="Calibri"/>
              </a:rPr>
              <a:t>2</a:t>
            </a:r>
            <a:r>
              <a:rPr dirty="0" sz="800" spc="340">
                <a:latin typeface="Calibri"/>
                <a:cs typeface="Calibri"/>
              </a:rPr>
              <a:t> </a:t>
            </a:r>
            <a:r>
              <a:rPr dirty="0" sz="800" spc="-6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036567" y="299580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006090" y="3087244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426711" y="299580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422136" y="3087244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415273" y="3000066"/>
            <a:ext cx="40525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85">
                <a:latin typeface="Calibri"/>
                <a:cs typeface="Calibri"/>
              </a:rPr>
              <a:t>x)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21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9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9415(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47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1923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Senθ</a:t>
            </a:r>
            <a:r>
              <a:rPr dirty="0" sz="1200" spc="114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9615</a:t>
            </a:r>
            <a:r>
              <a:rPr dirty="0" sz="1200" spc="-10" i="1">
                <a:latin typeface="Calibri"/>
                <a:cs typeface="Calibri"/>
              </a:rPr>
              <a:t>Cosθ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5446267" y="299580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5441692" y="3087244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948686" y="3296025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600200" y="3208842"/>
            <a:ext cx="14649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70" i="1">
                <a:latin typeface="Calibri"/>
                <a:cs typeface="Calibri"/>
              </a:rPr>
              <a:t>Q</a:t>
            </a:r>
            <a:r>
              <a:rPr dirty="0" baseline="-13888" sz="1200" spc="104">
                <a:latin typeface="Calibri"/>
                <a:cs typeface="Calibri"/>
              </a:rPr>
              <a:t>2</a:t>
            </a:r>
            <a:r>
              <a:rPr dirty="0" sz="1200" spc="70">
                <a:latin typeface="Calibri"/>
                <a:cs typeface="Calibri"/>
              </a:rPr>
              <a:t>(</a:t>
            </a:r>
            <a:r>
              <a:rPr dirty="0" sz="1200" spc="7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 </a:t>
            </a:r>
            <a:r>
              <a:rPr dirty="0" baseline="31250" sz="1200">
                <a:latin typeface="Calibri"/>
                <a:cs typeface="Calibri"/>
              </a:rPr>
              <a:t>2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50" i="1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θ</a:t>
            </a:r>
            <a:r>
              <a:rPr dirty="0" baseline="31250" sz="1200" spc="82">
                <a:latin typeface="Calibri"/>
                <a:cs typeface="Calibri"/>
              </a:rPr>
              <a:t>2</a:t>
            </a:r>
            <a:r>
              <a:rPr dirty="0" sz="1200" spc="55">
                <a:latin typeface="Calibri"/>
                <a:cs typeface="Calibri"/>
              </a:rPr>
              <a:t>)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5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07074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866392" y="348957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305304" y="3411853"/>
            <a:ext cx="279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271779" y="3504814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4288028" y="348957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4525771" y="3411853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3360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4493766" y="3504814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625590" y="3416107"/>
            <a:ext cx="34455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Q</a:t>
            </a:r>
            <a:r>
              <a:rPr dirty="0" sz="1200" spc="12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35" i="1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07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07074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Q</a:t>
            </a:r>
            <a:r>
              <a:rPr dirty="0" sz="1200" spc="20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5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=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5043927" y="3416106"/>
            <a:ext cx="6584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55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00074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909064" y="372427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146807" y="3645025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3360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114802" y="3737986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374125" y="3650807"/>
            <a:ext cx="30600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28290" algn="l"/>
              </a:tabLst>
            </a:pPr>
            <a:r>
              <a:rPr dirty="0" sz="1200" spc="70">
                <a:latin typeface="Calibri"/>
                <a:cs typeface="Calibri"/>
              </a:rPr>
              <a:t>xi)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 spc="95">
                <a:latin typeface="Lucida Sans Unicode"/>
                <a:cs typeface="Lucida Sans Unicode"/>
              </a:rPr>
              <a:t>|</a:t>
            </a:r>
            <a:r>
              <a:rPr dirty="0" sz="1200" spc="95">
                <a:latin typeface="Calibri"/>
                <a:cs typeface="Calibri"/>
              </a:rPr>
              <a:t>Δ</a:t>
            </a:r>
            <a:r>
              <a:rPr dirty="0" sz="1200" spc="95" i="1">
                <a:latin typeface="Calibri"/>
                <a:cs typeface="Calibri"/>
              </a:rPr>
              <a:t>Q</a:t>
            </a:r>
            <a:r>
              <a:rPr dirty="0" sz="1200" spc="20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)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00074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260" i="1">
                <a:latin typeface="Calibri"/>
                <a:cs typeface="Calibri"/>
              </a:rPr>
              <a:t>&lt;</a:t>
            </a:r>
            <a:r>
              <a:rPr dirty="0" sz="1200" i="1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ξ</a:t>
            </a:r>
            <a:r>
              <a:rPr dirty="0" sz="1200" spc="12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003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0">
                <a:latin typeface="Calibri"/>
                <a:cs typeface="Calibri"/>
              </a:rPr>
              <a:t>[SI]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256770" y="3805564"/>
            <a:ext cx="3529329" cy="495300"/>
          </a:xfrm>
          <a:prstGeom prst="rect">
            <a:avLst/>
          </a:prstGeom>
        </p:spPr>
        <p:txBody>
          <a:bodyPr wrap="square" lIns="0" tIns="64135" rIns="0" bIns="0" rtlCol="0" vert="horz">
            <a:spAutoFit/>
          </a:bodyPr>
          <a:lstStyle/>
          <a:p>
            <a:pPr marL="381000">
              <a:lnSpc>
                <a:spcPct val="100000"/>
              </a:lnSpc>
              <a:spcBef>
                <a:spcPts val="505"/>
              </a:spcBef>
            </a:pPr>
            <a:r>
              <a:rPr dirty="0" sz="1200">
                <a:latin typeface="Calibri"/>
                <a:cs typeface="Calibri"/>
              </a:rPr>
              <a:t>Entonces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subproblema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145">
                <a:latin typeface="Calibri"/>
                <a:cs typeface="Calibri"/>
              </a:rPr>
              <a:t>QV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convergi´o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75">
                <a:latin typeface="Calibri"/>
                <a:cs typeface="Calibri"/>
              </a:rPr>
              <a:t>(</a:t>
            </a:r>
            <a:r>
              <a:rPr dirty="0" sz="1200" spc="75" i="1">
                <a:latin typeface="Calibri"/>
                <a:cs typeface="Calibri"/>
              </a:rPr>
              <a:t>xvi</a:t>
            </a:r>
            <a:r>
              <a:rPr dirty="0" sz="1200" spc="7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409"/>
              </a:spcBef>
            </a:pPr>
            <a:r>
              <a:rPr dirty="0" sz="1200" spc="70">
                <a:latin typeface="Calibri"/>
                <a:cs typeface="Calibri"/>
              </a:rPr>
              <a:t>xvi)</a:t>
            </a:r>
            <a:r>
              <a:rPr dirty="0" sz="1200" spc="335">
                <a:latin typeface="Calibri"/>
                <a:cs typeface="Calibri"/>
              </a:rPr>
              <a:t> </a:t>
            </a:r>
            <a:r>
              <a:rPr dirty="0" sz="1200" spc="165" i="1">
                <a:latin typeface="Calibri"/>
                <a:cs typeface="Calibri"/>
              </a:rPr>
              <a:t>K</a:t>
            </a:r>
            <a:r>
              <a:rPr dirty="0" baseline="-13888" sz="1200" spc="247" i="1">
                <a:latin typeface="Calibri"/>
                <a:cs typeface="Calibri"/>
              </a:rPr>
              <a:t>q</a:t>
            </a:r>
            <a:r>
              <a:rPr dirty="0" baseline="-13888" sz="1200" spc="337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0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90">
                <a:latin typeface="Calibri"/>
                <a:cs typeface="Calibri"/>
              </a:rPr>
              <a:t>(</a:t>
            </a:r>
            <a:r>
              <a:rPr dirty="0" sz="1200" spc="90" i="1">
                <a:latin typeface="Calibri"/>
                <a:cs typeface="Calibri"/>
              </a:rPr>
              <a:t>xvii</a:t>
            </a:r>
            <a:r>
              <a:rPr dirty="0" sz="1200" spc="9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694179" y="484136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187182" y="4274954"/>
            <a:ext cx="4046220" cy="635635"/>
          </a:xfrm>
          <a:prstGeom prst="rect">
            <a:avLst/>
          </a:prstGeom>
        </p:spPr>
        <p:txBody>
          <a:bodyPr wrap="square" lIns="0" tIns="62865" rIns="0" bIns="0" rtlCol="0" vert="horz">
            <a:spAutoFit/>
          </a:bodyPr>
          <a:lstStyle/>
          <a:p>
            <a:pPr marL="449580" indent="-370840">
              <a:lnSpc>
                <a:spcPct val="100000"/>
              </a:lnSpc>
              <a:spcBef>
                <a:spcPts val="495"/>
              </a:spcBef>
              <a:buAutoNum type="romanLcParenR" startAt="17"/>
              <a:tabLst>
                <a:tab pos="449580" algn="l"/>
              </a:tabLst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subproblema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75" i="1">
                <a:latin typeface="Calibri"/>
                <a:cs typeface="Calibri"/>
              </a:rPr>
              <a:t>Pθ</a:t>
            </a:r>
            <a:r>
              <a:rPr dirty="0" sz="1200" spc="120" i="1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tambi´en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convergi´o,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ya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190" i="1">
                <a:latin typeface="Calibri"/>
                <a:cs typeface="Calibri"/>
              </a:rPr>
              <a:t>K</a:t>
            </a:r>
            <a:r>
              <a:rPr dirty="0" baseline="-13888" sz="1200" spc="284" i="1">
                <a:latin typeface="Calibri"/>
                <a:cs typeface="Calibri"/>
              </a:rPr>
              <a:t>p</a:t>
            </a:r>
            <a:r>
              <a:rPr dirty="0" baseline="-13888" sz="1200" spc="262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0 </a:t>
            </a:r>
            <a:endParaRPr sz="1200">
              <a:latin typeface="Calibri"/>
              <a:cs typeface="Calibri"/>
            </a:endParaRPr>
          </a:p>
          <a:p>
            <a:pPr marL="452755" indent="-414655">
              <a:lnSpc>
                <a:spcPct val="100000"/>
              </a:lnSpc>
              <a:spcBef>
                <a:spcPts val="395"/>
              </a:spcBef>
              <a:buAutoNum type="romanLcParenR" startAt="17"/>
              <a:tabLst>
                <a:tab pos="452755" algn="l"/>
              </a:tabLst>
            </a:pPr>
            <a:r>
              <a:rPr dirty="0" sz="1200">
                <a:latin typeface="Calibri"/>
                <a:cs typeface="Calibri"/>
              </a:rPr>
              <a:t>Convergencia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lograda:</a:t>
            </a:r>
            <a:endParaRPr sz="1200">
              <a:latin typeface="Calibri"/>
              <a:cs typeface="Calibri"/>
            </a:endParaRPr>
          </a:p>
          <a:p>
            <a:pPr marL="853440">
              <a:lnSpc>
                <a:spcPct val="100000"/>
              </a:lnSpc>
              <a:spcBef>
                <a:spcPts val="17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023360" y="4855084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625593" y="4767884"/>
            <a:ext cx="17411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42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47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33049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(rad.)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059938" y="5063866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600191" y="4976678"/>
            <a:ext cx="17291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2</a:t>
            </a:r>
            <a:r>
              <a:rPr dirty="0" baseline="-13888" sz="1200" spc="27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20" i="1">
                <a:latin typeface="Calibri"/>
                <a:cs typeface="Calibri"/>
              </a:rPr>
              <a:t> </a:t>
            </a:r>
            <a:r>
              <a:rPr dirty="0" baseline="31250" sz="1200">
                <a:latin typeface="Calibri"/>
                <a:cs typeface="Calibri"/>
              </a:rPr>
              <a:t>2</a:t>
            </a:r>
            <a:r>
              <a:rPr dirty="0" baseline="31250" sz="1200" spc="27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97596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(p.u.)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876808" y="5268632"/>
            <a:ext cx="6255385" cy="3911600"/>
          </a:xfrm>
          <a:prstGeom prst="rect">
            <a:avLst/>
          </a:prstGeom>
        </p:spPr>
        <p:txBody>
          <a:bodyPr wrap="square" lIns="0" tIns="104139" rIns="0" bIns="0" rtlCol="0" vert="horz">
            <a:spAutoFit/>
          </a:bodyPr>
          <a:lstStyle/>
          <a:p>
            <a:pPr marL="285750">
              <a:lnSpc>
                <a:spcPct val="100000"/>
              </a:lnSpc>
              <a:spcBef>
                <a:spcPts val="819"/>
              </a:spcBef>
            </a:pPr>
            <a:r>
              <a:rPr dirty="0" u="sng" sz="1200" spc="4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Ob</a:t>
            </a:r>
            <a:r>
              <a:rPr dirty="0" u="sng" sz="1200" spc="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</a:t>
            </a:r>
            <a:r>
              <a:rPr dirty="0" u="sng" sz="1200" spc="3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</a:t>
            </a:r>
            <a:r>
              <a:rPr dirty="0" u="sng" sz="1200" spc="4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sz="1200" spc="4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ac</a:t>
            </a:r>
            <a:r>
              <a:rPr dirty="0" u="sng" sz="1200" spc="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</a:t>
            </a:r>
            <a:r>
              <a:rPr dirty="0" u="sng" sz="1200" spc="-6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o</a:t>
            </a:r>
            <a:r>
              <a:rPr dirty="0" u="sng" sz="1200" spc="4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´</a:t>
            </a:r>
            <a:r>
              <a:rPr dirty="0" u="sng" sz="1200" spc="5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</a:t>
            </a:r>
            <a:r>
              <a:rPr dirty="0" sz="1200" spc="45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  <a:p>
            <a:pPr marL="285750">
              <a:lnSpc>
                <a:spcPct val="100000"/>
              </a:lnSpc>
              <a:spcBef>
                <a:spcPts val="720"/>
              </a:spcBef>
            </a:pPr>
            <a:r>
              <a:rPr dirty="0" sz="1200" spc="65">
                <a:latin typeface="Calibri"/>
                <a:cs typeface="Calibri"/>
              </a:rPr>
              <a:t>Si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fuera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efectuada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iteraci´on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adicional,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obtenidos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>
                <a:latin typeface="Calibri"/>
                <a:cs typeface="Calibri"/>
              </a:rPr>
              <a:t>2</a:t>
            </a:r>
            <a:r>
              <a:rPr dirty="0" baseline="-13888" sz="1200" spc="232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2</a:t>
            </a:r>
            <a:r>
              <a:rPr dirty="0" baseline="-13888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siguientes:</a:t>
            </a:r>
            <a:endParaRPr sz="1200">
              <a:latin typeface="Calibri"/>
              <a:cs typeface="Calibri"/>
            </a:endParaRPr>
          </a:p>
          <a:p>
            <a:pPr marL="285750">
              <a:lnSpc>
                <a:spcPct val="100000"/>
              </a:lnSpc>
              <a:spcBef>
                <a:spcPts val="705"/>
              </a:spcBef>
            </a:pP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>
                <a:latin typeface="Calibri"/>
                <a:cs typeface="Calibri"/>
              </a:rPr>
              <a:t>2</a:t>
            </a:r>
            <a:r>
              <a:rPr dirty="0" baseline="-13888" sz="1200" spc="15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33186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(rad.)</a:t>
            </a:r>
            <a:endParaRPr sz="1200">
              <a:latin typeface="Calibri"/>
              <a:cs typeface="Calibri"/>
            </a:endParaRPr>
          </a:p>
          <a:p>
            <a:pPr marL="285750">
              <a:lnSpc>
                <a:spcPct val="100000"/>
              </a:lnSpc>
              <a:spcBef>
                <a:spcPts val="710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2</a:t>
            </a:r>
            <a:r>
              <a:rPr dirty="0" baseline="-13888" sz="1200" spc="24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97522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(p.u.)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19"/>
              </a:spcBef>
            </a:pPr>
            <a:endParaRPr sz="12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spcBef>
                <a:spcPts val="5"/>
              </a:spcBef>
              <a:tabLst>
                <a:tab pos="793115" algn="l"/>
              </a:tabLst>
            </a:pPr>
            <a:r>
              <a:rPr dirty="0" sz="1400" spc="65" b="1">
                <a:latin typeface="Calibri"/>
                <a:cs typeface="Calibri"/>
              </a:rPr>
              <a:t>5.10.5</a:t>
            </a:r>
            <a:r>
              <a:rPr dirty="0" sz="1400" b="1">
                <a:latin typeface="Calibri"/>
                <a:cs typeface="Calibri"/>
              </a:rPr>
              <a:t>	</a:t>
            </a:r>
            <a:r>
              <a:rPr dirty="0" sz="1400" spc="130" b="1">
                <a:latin typeface="Calibri"/>
                <a:cs typeface="Calibri"/>
              </a:rPr>
              <a:t>Newton</a:t>
            </a:r>
            <a:r>
              <a:rPr dirty="0" sz="1400" spc="235" b="1">
                <a:latin typeface="Calibri"/>
                <a:cs typeface="Calibri"/>
              </a:rPr>
              <a:t> </a:t>
            </a:r>
            <a:r>
              <a:rPr dirty="0" sz="1400" spc="145" b="1">
                <a:latin typeface="Calibri"/>
                <a:cs typeface="Calibri"/>
              </a:rPr>
              <a:t>Raphson</a:t>
            </a:r>
            <a:r>
              <a:rPr dirty="0" sz="1400" spc="229" b="1">
                <a:latin typeface="Calibri"/>
                <a:cs typeface="Calibri"/>
              </a:rPr>
              <a:t> </a:t>
            </a:r>
            <a:r>
              <a:rPr dirty="0" sz="1400" spc="110" b="1">
                <a:latin typeface="Calibri"/>
                <a:cs typeface="Calibri"/>
              </a:rPr>
              <a:t>Desacoplado</a:t>
            </a:r>
            <a:r>
              <a:rPr dirty="0" sz="1400" spc="229" b="1">
                <a:latin typeface="Calibri"/>
                <a:cs typeface="Calibri"/>
              </a:rPr>
              <a:t> </a:t>
            </a:r>
            <a:r>
              <a:rPr dirty="0" sz="1400" spc="-10" b="1">
                <a:latin typeface="Calibri"/>
                <a:cs typeface="Calibri"/>
              </a:rPr>
              <a:t>r´apido</a:t>
            </a:r>
            <a:endParaRPr sz="1400">
              <a:latin typeface="Calibri"/>
              <a:cs typeface="Calibri"/>
            </a:endParaRPr>
          </a:p>
          <a:p>
            <a:pPr algn="just" marL="62865" marR="62865">
              <a:lnSpc>
                <a:spcPct val="100200"/>
              </a:lnSpc>
              <a:spcBef>
                <a:spcPts val="1445"/>
              </a:spcBef>
            </a:pPr>
            <a:r>
              <a:rPr dirty="0" sz="1200" spc="-25">
                <a:latin typeface="Calibri"/>
                <a:cs typeface="Calibri"/>
              </a:rPr>
              <a:t>Adem´as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simplificaciones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hechas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Newton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Raphson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desacoplado,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contemplan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algunas </a:t>
            </a:r>
            <a:r>
              <a:rPr dirty="0" sz="1200">
                <a:latin typeface="Calibri"/>
                <a:cs typeface="Calibri"/>
              </a:rPr>
              <a:t>simplificaciones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adicionales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fin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mejorar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20">
                <a:latin typeface="Calibri"/>
                <a:cs typeface="Calibri"/>
              </a:rPr>
              <a:t>m</a:t>
            </a:r>
            <a:r>
              <a:rPr dirty="0" sz="1200" spc="-630">
                <a:latin typeface="Calibri"/>
                <a:cs typeface="Calibri"/>
              </a:rPr>
              <a:t>e</a:t>
            </a:r>
            <a:r>
              <a:rPr dirty="0" sz="1200">
                <a:latin typeface="Calibri"/>
                <a:cs typeface="Calibri"/>
              </a:rPr>
              <a:t>´</a:t>
            </a:r>
            <a:r>
              <a:rPr dirty="0" sz="1200" spc="20">
                <a:latin typeface="Calibri"/>
                <a:cs typeface="Calibri"/>
              </a:rPr>
              <a:t>t</a:t>
            </a:r>
            <a:r>
              <a:rPr dirty="0" sz="1200" spc="60">
                <a:latin typeface="Calibri"/>
                <a:cs typeface="Calibri"/>
              </a:rPr>
              <a:t>o</a:t>
            </a:r>
            <a:r>
              <a:rPr dirty="0" sz="1200" spc="20">
                <a:latin typeface="Calibri"/>
                <a:cs typeface="Calibri"/>
              </a:rPr>
              <a:t>d</a:t>
            </a:r>
            <a:r>
              <a:rPr dirty="0" sz="1200" spc="25">
                <a:latin typeface="Calibri"/>
                <a:cs typeface="Calibri"/>
              </a:rPr>
              <a:t>o</a:t>
            </a:r>
            <a:r>
              <a:rPr dirty="0" sz="1200">
                <a:latin typeface="Calibri"/>
                <a:cs typeface="Calibri"/>
              </a:rPr>
              <a:t> en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que </a:t>
            </a:r>
            <a:r>
              <a:rPr dirty="0" sz="1200" spc="-30">
                <a:latin typeface="Calibri"/>
                <a:cs typeface="Calibri"/>
              </a:rPr>
              <a:t>se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refiere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requerimiento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>
                <a:latin typeface="Calibri"/>
                <a:cs typeface="Calibri"/>
              </a:rPr>
              <a:t>memoria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tiempo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computo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desmejorar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calidad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resultados.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Las </a:t>
            </a:r>
            <a:r>
              <a:rPr dirty="0" sz="1200" spc="-10">
                <a:latin typeface="Calibri"/>
                <a:cs typeface="Calibri"/>
              </a:rPr>
              <a:t>simplificaciones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m</a:t>
            </a:r>
            <a:r>
              <a:rPr dirty="0" sz="1200" spc="35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tem</a:t>
            </a:r>
            <a:r>
              <a:rPr dirty="0" sz="1200" spc="-545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´ti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35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hechas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caracter´ısticas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 spc="-10">
                <a:latin typeface="Calibri"/>
                <a:cs typeface="Calibri"/>
              </a:rPr>
              <a:t>transmisi´on,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describe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c</a:t>
            </a:r>
            <a:r>
              <a:rPr dirty="0" sz="1200" spc="40">
                <a:latin typeface="Calibri"/>
                <a:cs typeface="Calibri"/>
              </a:rPr>
              <a:t>o</a:t>
            </a:r>
            <a:r>
              <a:rPr dirty="0" sz="1200" spc="-5">
                <a:latin typeface="Calibri"/>
                <a:cs typeface="Calibri"/>
              </a:rPr>
              <a:t>n</a:t>
            </a:r>
            <a:r>
              <a:rPr dirty="0" sz="1200" spc="40">
                <a:latin typeface="Calibri"/>
                <a:cs typeface="Calibri"/>
              </a:rPr>
              <a:t>ti</a:t>
            </a:r>
            <a:r>
              <a:rPr dirty="0" sz="1200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u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1200">
              <a:latin typeface="Calibri"/>
              <a:cs typeface="Calibri"/>
            </a:endParaRPr>
          </a:p>
          <a:p>
            <a:pPr marL="433070" indent="-149225">
              <a:lnSpc>
                <a:spcPct val="100000"/>
              </a:lnSpc>
              <a:buFont typeface="Lucida Sans Unicode"/>
              <a:buChar char="•"/>
              <a:tabLst>
                <a:tab pos="433070" algn="l"/>
              </a:tabLst>
            </a:pPr>
            <a:r>
              <a:rPr dirty="0" sz="1200" spc="65">
                <a:latin typeface="Calibri"/>
                <a:cs typeface="Calibri"/>
              </a:rPr>
              <a:t>Alta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relac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reactancia/resistencia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tanto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130" i="1">
                <a:latin typeface="Calibri"/>
                <a:cs typeface="Calibri"/>
              </a:rPr>
              <a:t>B</a:t>
            </a:r>
            <a:r>
              <a:rPr dirty="0" baseline="-13888" sz="1200" spc="195" i="1">
                <a:latin typeface="Calibri"/>
                <a:cs typeface="Calibri"/>
              </a:rPr>
              <a:t>ik</a:t>
            </a:r>
            <a:r>
              <a:rPr dirty="0" baseline="-13888" sz="1200" spc="352" i="1">
                <a:latin typeface="Calibri"/>
                <a:cs typeface="Calibri"/>
              </a:rPr>
              <a:t> </a:t>
            </a:r>
            <a:r>
              <a:rPr dirty="0" sz="1200" spc="305" i="1">
                <a:latin typeface="Calibri"/>
                <a:cs typeface="Calibri"/>
              </a:rPr>
              <a:t>&gt;</a:t>
            </a:r>
            <a:r>
              <a:rPr dirty="0" sz="1200" spc="85" i="1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G</a:t>
            </a:r>
            <a:r>
              <a:rPr dirty="0" baseline="-13888" sz="1200" spc="120" i="1">
                <a:latin typeface="Calibri"/>
                <a:cs typeface="Calibri"/>
              </a:rPr>
              <a:t>ik</a:t>
            </a:r>
            <a:endParaRPr baseline="-13888" sz="1200">
              <a:latin typeface="Calibri"/>
              <a:cs typeface="Calibri"/>
            </a:endParaRPr>
          </a:p>
          <a:p>
            <a:pPr marL="433070" indent="-149225">
              <a:lnSpc>
                <a:spcPct val="100000"/>
              </a:lnSpc>
              <a:spcBef>
                <a:spcPts val="890"/>
              </a:spcBef>
              <a:buFont typeface="Lucida Sans Unicode"/>
              <a:buChar char="•"/>
              <a:tabLst>
                <a:tab pos="433070" algn="l"/>
              </a:tabLst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diferencia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angular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adyacentes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p</a:t>
            </a:r>
            <a:r>
              <a:rPr dirty="0" sz="1200" spc="-5">
                <a:latin typeface="Calibri"/>
                <a:cs typeface="Calibri"/>
              </a:rPr>
              <a:t>equ</a:t>
            </a:r>
            <a:r>
              <a:rPr dirty="0" sz="1200" spc="10">
                <a:latin typeface="Calibri"/>
                <a:cs typeface="Calibri"/>
              </a:rPr>
              <a:t>e</a:t>
            </a:r>
            <a:r>
              <a:rPr dirty="0" sz="1200" spc="-605">
                <a:latin typeface="Calibri"/>
                <a:cs typeface="Calibri"/>
              </a:rPr>
              <a:t>n</a:t>
            </a:r>
            <a:r>
              <a:rPr dirty="0" sz="1200" spc="45">
                <a:latin typeface="Calibri"/>
                <a:cs typeface="Calibri"/>
              </a:rPr>
              <a:t>˜</a:t>
            </a:r>
            <a:r>
              <a:rPr dirty="0" sz="1200" spc="5">
                <a:latin typeface="Calibri"/>
                <a:cs typeface="Calibri"/>
              </a:rPr>
              <a:t>a,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tanto:</a:t>
            </a:r>
            <a:endParaRPr sz="1200">
              <a:latin typeface="Calibri"/>
              <a:cs typeface="Calibri"/>
            </a:endParaRPr>
          </a:p>
          <a:p>
            <a:pPr marL="434975">
              <a:lnSpc>
                <a:spcPct val="100000"/>
              </a:lnSpc>
              <a:spcBef>
                <a:spcPts val="455"/>
              </a:spcBef>
            </a:pPr>
            <a:r>
              <a:rPr dirty="0" sz="1200" spc="50" i="1">
                <a:latin typeface="Calibri"/>
                <a:cs typeface="Calibri"/>
              </a:rPr>
              <a:t>Sen</a:t>
            </a:r>
            <a:r>
              <a:rPr dirty="0" sz="1200" spc="50">
                <a:latin typeface="Calibri"/>
                <a:cs typeface="Calibri"/>
              </a:rPr>
              <a:t>(</a:t>
            </a:r>
            <a:r>
              <a:rPr dirty="0" sz="1200" spc="50" i="1">
                <a:latin typeface="Calibri"/>
                <a:cs typeface="Calibri"/>
              </a:rPr>
              <a:t>θ</a:t>
            </a:r>
            <a:r>
              <a:rPr dirty="0" baseline="-13888" sz="1200" spc="75" i="1">
                <a:latin typeface="Calibri"/>
                <a:cs typeface="Calibri"/>
              </a:rPr>
              <a:t>k</a:t>
            </a:r>
            <a:r>
              <a:rPr dirty="0" baseline="-13888" sz="1200" spc="217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 i="1">
                <a:latin typeface="Calibri"/>
                <a:cs typeface="Calibri"/>
              </a:rPr>
              <a:t>j</a:t>
            </a:r>
            <a:r>
              <a:rPr dirty="0" baseline="-13888" sz="1200" spc="-120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marL="434975">
              <a:lnSpc>
                <a:spcPct val="100000"/>
              </a:lnSpc>
              <a:spcBef>
                <a:spcPts val="455"/>
              </a:spcBef>
            </a:pPr>
            <a:r>
              <a:rPr dirty="0" sz="1200" spc="60" i="1">
                <a:latin typeface="Calibri"/>
                <a:cs typeface="Calibri"/>
              </a:rPr>
              <a:t>Cos</a:t>
            </a:r>
            <a:r>
              <a:rPr dirty="0" sz="1200" spc="60">
                <a:latin typeface="Calibri"/>
                <a:cs typeface="Calibri"/>
              </a:rPr>
              <a:t>(</a:t>
            </a:r>
            <a:r>
              <a:rPr dirty="0" sz="1200" spc="60" i="1">
                <a:latin typeface="Calibri"/>
                <a:cs typeface="Calibri"/>
              </a:rPr>
              <a:t>θ</a:t>
            </a:r>
            <a:r>
              <a:rPr dirty="0" baseline="-13888" sz="1200" spc="89" i="1">
                <a:latin typeface="Calibri"/>
                <a:cs typeface="Calibri"/>
              </a:rPr>
              <a:t>k</a:t>
            </a:r>
            <a:r>
              <a:rPr dirty="0" baseline="-13888" sz="1200" spc="209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 i="1">
                <a:latin typeface="Calibri"/>
                <a:cs typeface="Calibri"/>
              </a:rPr>
              <a:t>j</a:t>
            </a:r>
            <a:r>
              <a:rPr dirty="0" baseline="-13888" sz="1200" spc="-120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-25">
                <a:latin typeface="Calibri"/>
                <a:cs typeface="Calibri"/>
              </a:rPr>
              <a:t>1</a:t>
            </a:r>
            <a:r>
              <a:rPr dirty="0" sz="1200" spc="-25" i="1">
                <a:latin typeface="Calibri"/>
                <a:cs typeface="Calibri"/>
              </a:rPr>
              <a:t>.</a:t>
            </a:r>
            <a:r>
              <a:rPr dirty="0" sz="1200" spc="-25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object 4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115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1148588" y="843595"/>
            <a:ext cx="5926455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1290" marR="5080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163195" algn="l"/>
              </a:tabLst>
            </a:pP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experiencia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obtenida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estudio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potencia,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utilizando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por </a:t>
            </a:r>
            <a:r>
              <a:rPr dirty="0" sz="1200" spc="-25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unidad,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sabe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que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274062" y="1273368"/>
            <a:ext cx="9836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95" i="1">
                <a:latin typeface="Calibri"/>
                <a:cs typeface="Calibri"/>
              </a:rPr>
              <a:t>Q</a:t>
            </a:r>
            <a:r>
              <a:rPr dirty="0" baseline="-13888" sz="1200" spc="142" i="1">
                <a:latin typeface="Calibri"/>
                <a:cs typeface="Calibri"/>
              </a:rPr>
              <a:t>k</a:t>
            </a:r>
            <a:r>
              <a:rPr dirty="0" baseline="-13888" sz="1200" spc="322" i="1">
                <a:latin typeface="Calibri"/>
                <a:cs typeface="Calibri"/>
              </a:rPr>
              <a:t> </a:t>
            </a:r>
            <a:r>
              <a:rPr dirty="0" sz="1200" spc="305" i="1">
                <a:latin typeface="Calibri"/>
                <a:cs typeface="Calibri"/>
              </a:rPr>
              <a:t>&lt;&lt;</a:t>
            </a:r>
            <a:r>
              <a:rPr dirty="0" sz="1200" spc="70" i="1">
                <a:latin typeface="Calibri"/>
                <a:cs typeface="Calibri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B</a:t>
            </a:r>
            <a:r>
              <a:rPr dirty="0" baseline="-13888" sz="1200" spc="172" i="1">
                <a:latin typeface="Calibri"/>
                <a:cs typeface="Calibri"/>
              </a:rPr>
              <a:t>kk</a:t>
            </a:r>
            <a:r>
              <a:rPr dirty="0" sz="1200" spc="114" i="1">
                <a:latin typeface="Calibri"/>
                <a:cs typeface="Calibri"/>
              </a:rPr>
              <a:t>V</a:t>
            </a:r>
            <a:r>
              <a:rPr dirty="0" sz="1200" spc="-15" i="1">
                <a:latin typeface="Calibri"/>
                <a:cs typeface="Calibri"/>
              </a:rPr>
              <a:t> </a:t>
            </a:r>
            <a:r>
              <a:rPr dirty="0" baseline="31250" sz="1200" spc="-75">
                <a:latin typeface="Calibri"/>
                <a:cs typeface="Calibri"/>
              </a:rPr>
              <a:t>2</a:t>
            </a:r>
            <a:endParaRPr baseline="31250"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120898" y="1362070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148588" y="1584259"/>
            <a:ext cx="592582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1290" marR="5080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163195" algn="l"/>
              </a:tabLst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bien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condicionados,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asumir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tensiones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los </a:t>
            </a:r>
            <a:r>
              <a:rPr dirty="0" sz="1200" spc="-25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pr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´x</a:t>
            </a:r>
            <a:r>
              <a:rPr dirty="0" sz="1200" spc="60">
                <a:latin typeface="Calibri"/>
                <a:cs typeface="Calibri"/>
              </a:rPr>
              <a:t>i</a:t>
            </a:r>
            <a:r>
              <a:rPr dirty="0" sz="1200" spc="55">
                <a:latin typeface="Calibri"/>
                <a:cs typeface="Calibri"/>
              </a:rPr>
              <a:t>m</a:t>
            </a:r>
            <a:r>
              <a:rPr dirty="0" sz="1200" spc="60">
                <a:latin typeface="Calibri"/>
                <a:cs typeface="Calibri"/>
              </a:rPr>
              <a:t>as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1.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150106" y="2204534"/>
            <a:ext cx="4583430" cy="4159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5">
                <a:latin typeface="Calibri"/>
                <a:cs typeface="Calibri"/>
              </a:rPr>
              <a:t>Si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aplican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simplificaciones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submatrices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H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229">
                <a:latin typeface="Calibri"/>
                <a:cs typeface="Calibri"/>
              </a:rPr>
              <a:t>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obtiene:</a:t>
            </a:r>
            <a:endParaRPr sz="1200">
              <a:latin typeface="Calibri"/>
              <a:cs typeface="Calibri"/>
            </a:endParaRPr>
          </a:p>
          <a:p>
            <a:pPr marL="1065530">
              <a:lnSpc>
                <a:spcPct val="100000"/>
              </a:lnSpc>
              <a:spcBef>
                <a:spcPts val="67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169671" y="2566030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150106" y="2477329"/>
            <a:ext cx="12509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1625" algn="l"/>
              </a:tabLst>
            </a:pPr>
            <a:r>
              <a:rPr dirty="0" sz="1200" spc="165" i="1">
                <a:latin typeface="Calibri"/>
                <a:cs typeface="Calibri"/>
              </a:rPr>
              <a:t>H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i="1">
                <a:latin typeface="Calibri"/>
                <a:cs typeface="Calibri"/>
              </a:rPr>
              <a:t>Q</a:t>
            </a:r>
            <a:r>
              <a:rPr dirty="0" sz="1200" spc="140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10" i="1">
                <a:latin typeface="Calibri"/>
                <a:cs typeface="Calibri"/>
              </a:rPr>
              <a:t>  </a:t>
            </a:r>
            <a:r>
              <a:rPr dirty="0" sz="1200" spc="180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273555" y="2550792"/>
            <a:ext cx="12465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70230" algn="l"/>
                <a:tab pos="1114425" algn="l"/>
              </a:tabLst>
            </a:pPr>
            <a:r>
              <a:rPr dirty="0" sz="800" spc="60" i="1">
                <a:latin typeface="Calibri"/>
                <a:cs typeface="Calibri"/>
              </a:rPr>
              <a:t>kk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150103" y="3024437"/>
            <a:ext cx="1270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45" i="1">
                <a:latin typeface="Calibri"/>
                <a:cs typeface="Calibri"/>
              </a:rPr>
              <a:t>L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24711" y="2751642"/>
            <a:ext cx="2726690" cy="4159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40" i="1">
                <a:latin typeface="Calibri"/>
                <a:cs typeface="Calibri"/>
              </a:rPr>
              <a:t>H</a:t>
            </a:r>
            <a:r>
              <a:rPr dirty="0" baseline="-13888" sz="1200" spc="209" i="1">
                <a:latin typeface="Calibri"/>
                <a:cs typeface="Calibri"/>
              </a:rPr>
              <a:t>km</a:t>
            </a:r>
            <a:r>
              <a:rPr dirty="0" baseline="-13888" sz="1200" spc="3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V</a:t>
            </a:r>
            <a:r>
              <a:rPr dirty="0" baseline="-13888" sz="1200" spc="120" i="1">
                <a:latin typeface="Calibri"/>
                <a:cs typeface="Calibri"/>
              </a:rPr>
              <a:t>k</a:t>
            </a:r>
            <a:r>
              <a:rPr dirty="0" sz="1200" spc="80" i="1">
                <a:latin typeface="Calibri"/>
                <a:cs typeface="Calibri"/>
              </a:rPr>
              <a:t>V</a:t>
            </a:r>
            <a:r>
              <a:rPr dirty="0" baseline="-13888" sz="1200" spc="120" i="1">
                <a:latin typeface="Calibri"/>
                <a:cs typeface="Calibri"/>
              </a:rPr>
              <a:t>m</a:t>
            </a:r>
            <a:r>
              <a:rPr dirty="0" sz="1200" spc="80">
                <a:latin typeface="Calibri"/>
                <a:cs typeface="Calibri"/>
              </a:rPr>
              <a:t>(</a:t>
            </a:r>
            <a:r>
              <a:rPr dirty="0" sz="1200" spc="80" i="1">
                <a:latin typeface="Calibri"/>
                <a:cs typeface="Calibri"/>
              </a:rPr>
              <a:t>G</a:t>
            </a:r>
            <a:r>
              <a:rPr dirty="0" baseline="-13888" sz="1200" spc="120" i="1">
                <a:latin typeface="Calibri"/>
                <a:cs typeface="Calibri"/>
              </a:rPr>
              <a:t>km</a:t>
            </a:r>
            <a:r>
              <a:rPr dirty="0" sz="1200" spc="80" i="1">
                <a:latin typeface="Calibri"/>
                <a:cs typeface="Calibri"/>
              </a:rPr>
              <a:t>Senθ</a:t>
            </a:r>
            <a:r>
              <a:rPr dirty="0" baseline="-13888" sz="1200" spc="120" i="1">
                <a:latin typeface="Calibri"/>
                <a:cs typeface="Calibri"/>
              </a:rPr>
              <a:t>km</a:t>
            </a:r>
            <a:r>
              <a:rPr dirty="0" baseline="-13888" sz="1200" spc="209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0">
                <a:latin typeface="Lucida Sans Unicode"/>
                <a:cs typeface="Lucida Sans Unicode"/>
              </a:rPr>
              <a:t> </a:t>
            </a:r>
            <a:r>
              <a:rPr dirty="0" sz="1200" spc="85" i="1">
                <a:latin typeface="Calibri"/>
                <a:cs typeface="Calibri"/>
              </a:rPr>
              <a:t>B</a:t>
            </a:r>
            <a:r>
              <a:rPr dirty="0" baseline="-13888" sz="1200" spc="127" i="1">
                <a:latin typeface="Calibri"/>
                <a:cs typeface="Calibri"/>
              </a:rPr>
              <a:t>km</a:t>
            </a:r>
            <a:r>
              <a:rPr dirty="0" sz="1200" spc="85" i="1">
                <a:latin typeface="Calibri"/>
                <a:cs typeface="Calibri"/>
              </a:rPr>
              <a:t>Cosθ</a:t>
            </a:r>
            <a:r>
              <a:rPr dirty="0" baseline="-13888" sz="1200" spc="127" i="1">
                <a:latin typeface="Calibri"/>
                <a:cs typeface="Calibri"/>
              </a:rPr>
              <a:t>km</a:t>
            </a:r>
            <a:r>
              <a:rPr dirty="0" sz="1200" spc="8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algn="ctr" marR="762635">
              <a:lnSpc>
                <a:spcPct val="100000"/>
              </a:lnSpc>
              <a:spcBef>
                <a:spcPts val="67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029463" y="3113146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416811" y="3024438"/>
            <a:ext cx="8445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70" i="1">
                <a:latin typeface="Calibri"/>
                <a:cs typeface="Calibri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250696" y="3097910"/>
            <a:ext cx="11290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54025" algn="l"/>
                <a:tab pos="996950" algn="l"/>
              </a:tabLst>
            </a:pPr>
            <a:r>
              <a:rPr dirty="0" sz="800" spc="60" i="1">
                <a:latin typeface="Calibri"/>
                <a:cs typeface="Calibri"/>
              </a:rPr>
              <a:t>kk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739900" y="4013230"/>
            <a:ext cx="53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671320" y="4287550"/>
            <a:ext cx="53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285747" y="4834666"/>
            <a:ext cx="53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902191" y="3208161"/>
            <a:ext cx="6195695" cy="1848485"/>
          </a:xfrm>
          <a:prstGeom prst="rect">
            <a:avLst/>
          </a:prstGeom>
        </p:spPr>
        <p:txBody>
          <a:bodyPr wrap="square" lIns="0" tIns="102235" rIns="0" bIns="0" rtlCol="0" vert="horz">
            <a:spAutoFit/>
          </a:bodyPr>
          <a:lstStyle/>
          <a:p>
            <a:pPr marL="260350">
              <a:lnSpc>
                <a:spcPct val="100000"/>
              </a:lnSpc>
              <a:spcBef>
                <a:spcPts val="805"/>
              </a:spcBef>
            </a:pPr>
            <a:r>
              <a:rPr dirty="0" sz="1200" spc="165" i="1">
                <a:latin typeface="Calibri"/>
                <a:cs typeface="Calibri"/>
              </a:rPr>
              <a:t>L</a:t>
            </a:r>
            <a:r>
              <a:rPr dirty="0" baseline="-13888" sz="1200" spc="247" i="1">
                <a:latin typeface="Calibri"/>
                <a:cs typeface="Calibri"/>
              </a:rPr>
              <a:t>km</a:t>
            </a:r>
            <a:r>
              <a:rPr dirty="0" baseline="-13888" sz="1200" spc="3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V</a:t>
            </a:r>
            <a:r>
              <a:rPr dirty="0" baseline="-13888" sz="1200" spc="120" i="1">
                <a:latin typeface="Calibri"/>
                <a:cs typeface="Calibri"/>
              </a:rPr>
              <a:t>k</a:t>
            </a:r>
            <a:r>
              <a:rPr dirty="0" sz="1200" spc="80" i="1">
                <a:latin typeface="Calibri"/>
                <a:cs typeface="Calibri"/>
              </a:rPr>
              <a:t>V</a:t>
            </a:r>
            <a:r>
              <a:rPr dirty="0" baseline="-13888" sz="1200" spc="120" i="1">
                <a:latin typeface="Calibri"/>
                <a:cs typeface="Calibri"/>
              </a:rPr>
              <a:t>m</a:t>
            </a:r>
            <a:r>
              <a:rPr dirty="0" sz="1200" spc="80">
                <a:latin typeface="Calibri"/>
                <a:cs typeface="Calibri"/>
              </a:rPr>
              <a:t>(</a:t>
            </a:r>
            <a:r>
              <a:rPr dirty="0" sz="1200" spc="80" i="1">
                <a:latin typeface="Calibri"/>
                <a:cs typeface="Calibri"/>
              </a:rPr>
              <a:t>G</a:t>
            </a:r>
            <a:r>
              <a:rPr dirty="0" baseline="-13888" sz="1200" spc="120" i="1">
                <a:latin typeface="Calibri"/>
                <a:cs typeface="Calibri"/>
              </a:rPr>
              <a:t>km</a:t>
            </a:r>
            <a:r>
              <a:rPr dirty="0" sz="1200" spc="80" i="1">
                <a:latin typeface="Calibri"/>
                <a:cs typeface="Calibri"/>
              </a:rPr>
              <a:t>Senθ</a:t>
            </a:r>
            <a:r>
              <a:rPr dirty="0" baseline="-13888" sz="1200" spc="120" i="1">
                <a:latin typeface="Calibri"/>
                <a:cs typeface="Calibri"/>
              </a:rPr>
              <a:t>km</a:t>
            </a:r>
            <a:r>
              <a:rPr dirty="0" baseline="-13888" sz="1200" spc="209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90" i="1">
                <a:latin typeface="Calibri"/>
                <a:cs typeface="Calibri"/>
              </a:rPr>
              <a:t>B</a:t>
            </a:r>
            <a:r>
              <a:rPr dirty="0" baseline="-13888" sz="1200" spc="135" i="1">
                <a:latin typeface="Calibri"/>
                <a:cs typeface="Calibri"/>
              </a:rPr>
              <a:t>km</a:t>
            </a:r>
            <a:r>
              <a:rPr dirty="0" sz="1200" spc="90" i="1">
                <a:latin typeface="Calibri"/>
                <a:cs typeface="Calibri"/>
              </a:rPr>
              <a:t>Cosθ</a:t>
            </a:r>
            <a:r>
              <a:rPr dirty="0" baseline="-13888" sz="1200" spc="135" i="1">
                <a:latin typeface="Calibri"/>
                <a:cs typeface="Calibri"/>
              </a:rPr>
              <a:t>km</a:t>
            </a:r>
            <a:r>
              <a:rPr dirty="0" sz="1200" spc="9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marL="38100" marR="30480" indent="222250">
              <a:lnSpc>
                <a:spcPct val="100000"/>
              </a:lnSpc>
              <a:spcBef>
                <a:spcPts val="710"/>
              </a:spcBef>
            </a:pPr>
            <a:r>
              <a:rPr dirty="0" sz="1200">
                <a:latin typeface="Calibri"/>
                <a:cs typeface="Calibri"/>
              </a:rPr>
              <a:t>Sea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V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diagonal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cuyos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nulos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magnitudes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tensiones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sistema,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obtiene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entonces:</a:t>
            </a:r>
            <a:endParaRPr sz="1200">
              <a:latin typeface="Calibri"/>
              <a:cs typeface="Calibri"/>
            </a:endParaRPr>
          </a:p>
          <a:p>
            <a:pPr marL="260350" marR="5317490" indent="-635">
              <a:lnSpc>
                <a:spcPct val="149200"/>
              </a:lnSpc>
              <a:spcBef>
                <a:spcPts val="10"/>
              </a:spcBef>
            </a:pPr>
            <a:r>
              <a:rPr dirty="0" sz="1200" spc="215" i="1">
                <a:latin typeface="Calibri"/>
                <a:cs typeface="Calibri"/>
              </a:rPr>
              <a:t>H</a:t>
            </a:r>
            <a:r>
              <a:rPr dirty="0" sz="1200" spc="15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204" i="1">
                <a:latin typeface="Calibri"/>
                <a:cs typeface="Calibri"/>
              </a:rPr>
              <a:t>VH </a:t>
            </a:r>
            <a:r>
              <a:rPr dirty="0" sz="1200" spc="295" i="1">
                <a:latin typeface="Calibri"/>
                <a:cs typeface="Calibri"/>
              </a:rPr>
              <a:t>L</a:t>
            </a:r>
            <a:r>
              <a:rPr dirty="0" sz="1200" spc="6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245" i="1">
                <a:latin typeface="Calibri"/>
                <a:cs typeface="Calibri"/>
              </a:rPr>
              <a:t>VL </a:t>
            </a:r>
            <a:endParaRPr sz="1200">
              <a:latin typeface="Calibri"/>
              <a:cs typeface="Calibri"/>
            </a:endParaRPr>
          </a:p>
          <a:p>
            <a:pPr marL="26035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Calibri"/>
                <a:cs typeface="Calibri"/>
              </a:rPr>
              <a:t>Quedando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terminos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jacobiana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forma:</a:t>
            </a:r>
            <a:endParaRPr sz="1200">
              <a:latin typeface="Calibri"/>
              <a:cs typeface="Calibri"/>
            </a:endParaRPr>
          </a:p>
          <a:p>
            <a:pPr marL="260350">
              <a:lnSpc>
                <a:spcPct val="100000"/>
              </a:lnSpc>
              <a:spcBef>
                <a:spcPts val="710"/>
              </a:spcBef>
            </a:pPr>
            <a:r>
              <a:rPr dirty="0" sz="1200" spc="140" i="1">
                <a:latin typeface="Calibri"/>
                <a:cs typeface="Calibri"/>
              </a:rPr>
              <a:t>H</a:t>
            </a:r>
            <a:r>
              <a:rPr dirty="0" baseline="-20833" sz="1200" spc="209" i="1">
                <a:latin typeface="Calibri"/>
                <a:cs typeface="Calibri"/>
              </a:rPr>
              <a:t>km</a:t>
            </a:r>
            <a:r>
              <a:rPr dirty="0" baseline="-20833" sz="1200" spc="30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V</a:t>
            </a:r>
            <a:r>
              <a:rPr dirty="0" baseline="-13888" sz="1200" spc="120" i="1">
                <a:latin typeface="Calibri"/>
                <a:cs typeface="Calibri"/>
              </a:rPr>
              <a:t>m</a:t>
            </a:r>
            <a:r>
              <a:rPr dirty="0" sz="1200" spc="80">
                <a:latin typeface="Calibri"/>
                <a:cs typeface="Calibri"/>
              </a:rPr>
              <a:t>(</a:t>
            </a:r>
            <a:r>
              <a:rPr dirty="0" sz="1200" spc="80" i="1">
                <a:latin typeface="Calibri"/>
                <a:cs typeface="Calibri"/>
              </a:rPr>
              <a:t>G</a:t>
            </a:r>
            <a:r>
              <a:rPr dirty="0" baseline="-13888" sz="1200" spc="120" i="1">
                <a:latin typeface="Calibri"/>
                <a:cs typeface="Calibri"/>
              </a:rPr>
              <a:t>km</a:t>
            </a:r>
            <a:r>
              <a:rPr dirty="0" sz="1200" spc="80" i="1">
                <a:latin typeface="Calibri"/>
                <a:cs typeface="Calibri"/>
              </a:rPr>
              <a:t>Senθ</a:t>
            </a:r>
            <a:r>
              <a:rPr dirty="0" baseline="-13888" sz="1200" spc="120" i="1">
                <a:latin typeface="Calibri"/>
                <a:cs typeface="Calibri"/>
              </a:rPr>
              <a:t>km</a:t>
            </a:r>
            <a:r>
              <a:rPr dirty="0" baseline="-13888" sz="1200" spc="202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95">
                <a:latin typeface="Lucida Sans Unicode"/>
                <a:cs typeface="Lucida Sans Unicode"/>
              </a:rPr>
              <a:t> </a:t>
            </a:r>
            <a:r>
              <a:rPr dirty="0" sz="1200" spc="90" i="1">
                <a:latin typeface="Calibri"/>
                <a:cs typeface="Calibri"/>
              </a:rPr>
              <a:t>B</a:t>
            </a:r>
            <a:r>
              <a:rPr dirty="0" baseline="-13888" sz="1200" spc="135" i="1">
                <a:latin typeface="Calibri"/>
                <a:cs typeface="Calibri"/>
              </a:rPr>
              <a:t>km</a:t>
            </a:r>
            <a:r>
              <a:rPr dirty="0" sz="1200" spc="90" i="1">
                <a:latin typeface="Calibri"/>
                <a:cs typeface="Calibri"/>
              </a:rPr>
              <a:t>Cosθ</a:t>
            </a:r>
            <a:r>
              <a:rPr dirty="0" baseline="-13888" sz="1200" spc="135" i="1">
                <a:latin typeface="Calibri"/>
                <a:cs typeface="Calibri"/>
              </a:rPr>
              <a:t>km</a:t>
            </a:r>
            <a:r>
              <a:rPr dirty="0" sz="1200" spc="9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285747" y="5107462"/>
            <a:ext cx="53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273555" y="5210173"/>
            <a:ext cx="1447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729232" y="5108065"/>
            <a:ext cx="11048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7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Q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814576" y="5151658"/>
            <a:ext cx="7620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6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716023" y="5225413"/>
            <a:ext cx="1892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50" i="1">
                <a:latin typeface="Calibri"/>
                <a:cs typeface="Calibri"/>
              </a:rPr>
              <a:t>V</a:t>
            </a:r>
            <a:r>
              <a:rPr dirty="0" baseline="-13888" sz="900" spc="75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150101" y="5122995"/>
            <a:ext cx="12147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1625" algn="l"/>
                <a:tab pos="783590" algn="l"/>
              </a:tabLst>
            </a:pPr>
            <a:r>
              <a:rPr dirty="0" sz="1200" spc="165" i="1">
                <a:latin typeface="Calibri"/>
                <a:cs typeface="Calibri"/>
              </a:rPr>
              <a:t>H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54" i="1">
                <a:latin typeface="Calibri"/>
                <a:cs typeface="Calibri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160523" y="5196458"/>
            <a:ext cx="3225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290" i="1">
                <a:latin typeface="Calibri"/>
                <a:cs typeface="Calibri"/>
              </a:rPr>
              <a:t>  </a:t>
            </a: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250696" y="5413786"/>
            <a:ext cx="53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124711" y="5427786"/>
            <a:ext cx="22459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65" i="1">
                <a:latin typeface="Calibri"/>
                <a:cs typeface="Calibri"/>
              </a:rPr>
              <a:t>L</a:t>
            </a:r>
            <a:r>
              <a:rPr dirty="0" baseline="-20833" sz="1200" spc="247" i="1">
                <a:latin typeface="Calibri"/>
                <a:cs typeface="Calibri"/>
              </a:rPr>
              <a:t>km</a:t>
            </a:r>
            <a:r>
              <a:rPr dirty="0" baseline="-20833" sz="1200" spc="3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G</a:t>
            </a:r>
            <a:r>
              <a:rPr dirty="0" baseline="-13888" sz="1200" spc="120" i="1">
                <a:latin typeface="Calibri"/>
                <a:cs typeface="Calibri"/>
              </a:rPr>
              <a:t>km</a:t>
            </a:r>
            <a:r>
              <a:rPr dirty="0" sz="1200" spc="80" i="1">
                <a:latin typeface="Calibri"/>
                <a:cs typeface="Calibri"/>
              </a:rPr>
              <a:t>Senθ</a:t>
            </a:r>
            <a:r>
              <a:rPr dirty="0" baseline="-13888" sz="1200" spc="120" i="1">
                <a:latin typeface="Calibri"/>
                <a:cs typeface="Calibri"/>
              </a:rPr>
              <a:t>km</a:t>
            </a:r>
            <a:r>
              <a:rPr dirty="0" baseline="-13888" sz="1200" spc="209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85" i="1">
                <a:latin typeface="Calibri"/>
                <a:cs typeface="Calibri"/>
              </a:rPr>
              <a:t>B</a:t>
            </a:r>
            <a:r>
              <a:rPr dirty="0" baseline="-13888" sz="1200" spc="127" i="1">
                <a:latin typeface="Calibri"/>
                <a:cs typeface="Calibri"/>
              </a:rPr>
              <a:t>km</a:t>
            </a:r>
            <a:r>
              <a:rPr dirty="0" sz="1200" spc="85" i="1">
                <a:latin typeface="Calibri"/>
                <a:cs typeface="Calibri"/>
              </a:rPr>
              <a:t>Cosθ</a:t>
            </a:r>
            <a:r>
              <a:rPr dirty="0" baseline="-13888" sz="1200" spc="127" i="1">
                <a:latin typeface="Calibri"/>
                <a:cs typeface="Calibri"/>
              </a:rPr>
              <a:t>km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250696" y="5686582"/>
            <a:ext cx="53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250696" y="5789293"/>
            <a:ext cx="1447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590547" y="5687185"/>
            <a:ext cx="11048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7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Q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675892" y="5730778"/>
            <a:ext cx="7620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6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592072" y="5796310"/>
            <a:ext cx="158750" cy="11683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0"/>
              </a:lnSpc>
            </a:pPr>
            <a:r>
              <a:rPr dirty="0" baseline="-20833" sz="1200" i="1">
                <a:latin typeface="Calibri"/>
                <a:cs typeface="Calibri"/>
              </a:rPr>
              <a:t>V</a:t>
            </a:r>
            <a:r>
              <a:rPr dirty="0" baseline="-20833" sz="1200" spc="75" i="1">
                <a:latin typeface="Calibri"/>
                <a:cs typeface="Calibri"/>
              </a:rPr>
              <a:t> </a:t>
            </a: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654555" y="5869462"/>
            <a:ext cx="7620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150111" y="5702106"/>
            <a:ext cx="92201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78765" algn="l"/>
                <a:tab pos="643255" algn="l"/>
              </a:tabLst>
            </a:pPr>
            <a:r>
              <a:rPr dirty="0" sz="1200" spc="245" i="1">
                <a:latin typeface="Calibri"/>
                <a:cs typeface="Calibri"/>
              </a:rPr>
              <a:t>L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046223" y="5775577"/>
            <a:ext cx="1447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150111" y="6000810"/>
            <a:ext cx="48190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As´ı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m´etodo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Newton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desacoplado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asume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208024" y="6377558"/>
            <a:ext cx="882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V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139952" y="6275130"/>
            <a:ext cx="83311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baseline="34722" sz="1200" spc="277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</a:t>
            </a:r>
            <a:r>
              <a:rPr dirty="0" u="sng" baseline="34722" sz="1200" spc="27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r>
              <a:rPr dirty="0" baseline="34722" sz="1200" spc="56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95" i="1">
                <a:latin typeface="Calibri"/>
                <a:cs typeface="Calibri"/>
              </a:rPr>
              <a:t>H</a:t>
            </a:r>
            <a:r>
              <a:rPr dirty="0" baseline="64814" sz="900" spc="292">
                <a:latin typeface="Lucida Sans Unicode"/>
                <a:cs typeface="Lucida Sans Unicode"/>
              </a:rPr>
              <a:t>'</a:t>
            </a:r>
            <a:r>
              <a:rPr dirty="0" baseline="64814" sz="900" spc="-142">
                <a:latin typeface="Lucida Sans Unicode"/>
                <a:cs typeface="Lucida Sans Unicode"/>
              </a:rPr>
              <a:t> </a:t>
            </a:r>
            <a:r>
              <a:rPr dirty="0" sz="1200" spc="50">
                <a:latin typeface="Calibri"/>
                <a:cs typeface="Calibri"/>
              </a:rPr>
              <a:t>Δ</a:t>
            </a:r>
            <a:r>
              <a:rPr dirty="0" sz="1200" spc="50" i="1"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139952" y="6564690"/>
            <a:ext cx="81724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baseline="34722" sz="1200" spc="277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</a:t>
            </a:r>
            <a:r>
              <a:rPr dirty="0" u="sng" baseline="34722" sz="1200" spc="27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Q</a:t>
            </a:r>
            <a:r>
              <a:rPr dirty="0" baseline="34722" sz="1200" spc="39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185" i="1">
                <a:latin typeface="Calibri"/>
                <a:cs typeface="Calibri"/>
              </a:rPr>
              <a:t>L</a:t>
            </a:r>
            <a:r>
              <a:rPr dirty="0" baseline="64814" sz="900" spc="277">
                <a:latin typeface="Lucida Sans Unicode"/>
                <a:cs typeface="Lucida Sans Unicode"/>
              </a:rPr>
              <a:t>'</a:t>
            </a:r>
            <a:r>
              <a:rPr dirty="0" baseline="64814" sz="900" spc="-127">
                <a:latin typeface="Lucida Sans Unicode"/>
                <a:cs typeface="Lucida Sans Unicode"/>
              </a:rPr>
              <a:t> </a:t>
            </a:r>
            <a:r>
              <a:rPr dirty="0" sz="1200" spc="120">
                <a:latin typeface="Calibri"/>
                <a:cs typeface="Calibri"/>
              </a:rPr>
              <a:t>Δ</a:t>
            </a:r>
            <a:r>
              <a:rPr dirty="0" sz="1200" spc="12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150114" y="6634515"/>
            <a:ext cx="3298190" cy="410845"/>
          </a:xfrm>
          <a:prstGeom prst="rect">
            <a:avLst/>
          </a:prstGeom>
        </p:spPr>
        <p:txBody>
          <a:bodyPr wrap="square" lIns="0" tIns="4445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350"/>
              </a:spcBef>
            </a:pPr>
            <a:r>
              <a:rPr dirty="0" sz="800" spc="-50" i="1">
                <a:latin typeface="Calibri"/>
                <a:cs typeface="Calibri"/>
              </a:rPr>
              <a:t>V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80"/>
              </a:spcBef>
            </a:pPr>
            <a:r>
              <a:rPr dirty="0" sz="1200">
                <a:latin typeface="Calibri"/>
                <a:cs typeface="Calibri"/>
              </a:rPr>
              <a:t>Ahora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introducimos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siguientes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aproximaciones: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454911" y="7967089"/>
            <a:ext cx="1447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123180" y="7274880"/>
            <a:ext cx="1635125" cy="7613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7325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187325" algn="l"/>
              </a:tabLst>
            </a:pPr>
            <a:r>
              <a:rPr dirty="0" sz="1200" spc="65" i="1">
                <a:latin typeface="Calibri"/>
                <a:cs typeface="Calibri"/>
              </a:rPr>
              <a:t>Cosθ</a:t>
            </a:r>
            <a:r>
              <a:rPr dirty="0" baseline="-13888" sz="1200" spc="97" i="1">
                <a:latin typeface="Calibri"/>
                <a:cs typeface="Calibri"/>
              </a:rPr>
              <a:t>km</a:t>
            </a:r>
            <a:r>
              <a:rPr dirty="0" baseline="-13888" sz="1200" spc="262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marL="187325" indent="-149225">
              <a:lnSpc>
                <a:spcPct val="100000"/>
              </a:lnSpc>
              <a:spcBef>
                <a:spcPts val="994"/>
              </a:spcBef>
              <a:buChar char="•"/>
              <a:tabLst>
                <a:tab pos="187325" algn="l"/>
              </a:tabLst>
            </a:pPr>
            <a:r>
              <a:rPr dirty="0" sz="1200" spc="90">
                <a:latin typeface="Lucida Sans Unicode"/>
                <a:cs typeface="Lucida Sans Unicode"/>
              </a:rPr>
              <a:t>|</a:t>
            </a:r>
            <a:r>
              <a:rPr dirty="0" sz="1200" spc="90" i="1">
                <a:latin typeface="Calibri"/>
                <a:cs typeface="Calibri"/>
              </a:rPr>
              <a:t>B</a:t>
            </a:r>
            <a:r>
              <a:rPr dirty="0" baseline="-13888" sz="1200" spc="135" i="1">
                <a:latin typeface="Calibri"/>
                <a:cs typeface="Calibri"/>
              </a:rPr>
              <a:t>km</a:t>
            </a:r>
            <a:r>
              <a:rPr dirty="0" sz="1200" spc="90">
                <a:latin typeface="Lucida Sans Unicode"/>
                <a:cs typeface="Lucida Sans Unicode"/>
              </a:rPr>
              <a:t>|≥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|</a:t>
            </a:r>
            <a:r>
              <a:rPr dirty="0" sz="1200" spc="40" i="1">
                <a:latin typeface="Calibri"/>
                <a:cs typeface="Calibri"/>
              </a:rPr>
              <a:t>G</a:t>
            </a:r>
            <a:r>
              <a:rPr dirty="0" baseline="-13888" sz="1200" spc="60" i="1">
                <a:latin typeface="Calibri"/>
                <a:cs typeface="Calibri"/>
              </a:rPr>
              <a:t>km</a:t>
            </a:r>
            <a:r>
              <a:rPr dirty="0" sz="1200" spc="40" i="1">
                <a:latin typeface="Calibri"/>
                <a:cs typeface="Calibri"/>
              </a:rPr>
              <a:t>Senθ</a:t>
            </a:r>
            <a:r>
              <a:rPr dirty="0" baseline="-13888" sz="1200" spc="60" i="1">
                <a:latin typeface="Calibri"/>
                <a:cs typeface="Calibri"/>
              </a:rPr>
              <a:t>km</a:t>
            </a:r>
            <a:r>
              <a:rPr dirty="0" sz="1200" spc="40">
                <a:latin typeface="Lucida Sans Unicode"/>
                <a:cs typeface="Lucida Sans Unicode"/>
              </a:rPr>
              <a:t>|</a:t>
            </a:r>
            <a:endParaRPr sz="1200">
              <a:latin typeface="Lucida Sans Unicode"/>
              <a:cs typeface="Lucida Sans Unicode"/>
            </a:endParaRPr>
          </a:p>
          <a:p>
            <a:pPr algn="ctr" marR="399415">
              <a:lnSpc>
                <a:spcPct val="100000"/>
              </a:lnSpc>
              <a:spcBef>
                <a:spcPts val="96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665222" y="7982326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162048" y="7967089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148585" y="7893618"/>
            <a:ext cx="11468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1925" indent="-149225">
              <a:lnSpc>
                <a:spcPct val="100000"/>
              </a:lnSpc>
              <a:spcBef>
                <a:spcPts val="95"/>
              </a:spcBef>
              <a:buChar char="•"/>
              <a:tabLst>
                <a:tab pos="161925" algn="l"/>
              </a:tabLst>
            </a:pPr>
            <a:r>
              <a:rPr dirty="0" sz="1200" spc="55">
                <a:latin typeface="Lucida Sans Unicode"/>
                <a:cs typeface="Lucida Sans Unicode"/>
              </a:rPr>
              <a:t>|</a:t>
            </a:r>
            <a:r>
              <a:rPr dirty="0" sz="1200" spc="55" i="1">
                <a:latin typeface="Calibri"/>
                <a:cs typeface="Calibri"/>
              </a:rPr>
              <a:t>B</a:t>
            </a:r>
            <a:r>
              <a:rPr dirty="0" sz="1200" spc="220" i="1">
                <a:latin typeface="Calibri"/>
                <a:cs typeface="Calibri"/>
              </a:rPr>
              <a:t> 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65" i="1">
                <a:latin typeface="Calibri"/>
                <a:cs typeface="Calibri"/>
              </a:rPr>
              <a:t> </a:t>
            </a:r>
            <a:r>
              <a:rPr dirty="0" sz="1200" spc="90">
                <a:latin typeface="Lucida Sans Unicode"/>
                <a:cs typeface="Lucida Sans Unicode"/>
              </a:rPr>
              <a:t>|≥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i="1">
                <a:latin typeface="Calibri"/>
                <a:cs typeface="Calibri"/>
              </a:rPr>
              <a:t>Q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|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285747" y="8957086"/>
            <a:ext cx="53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902202" y="8331013"/>
            <a:ext cx="6195695" cy="8496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38100" marR="30480">
              <a:lnSpc>
                <a:spcPct val="100400"/>
              </a:lnSpc>
              <a:spcBef>
                <a:spcPts val="90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tercera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apr</a:t>
            </a:r>
            <a:r>
              <a:rPr dirty="0" sz="1200" spc="1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x</a:t>
            </a:r>
            <a:r>
              <a:rPr dirty="0" sz="1200" spc="50">
                <a:latin typeface="Calibri"/>
                <a:cs typeface="Calibri"/>
              </a:rPr>
              <a:t>imac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verdadera,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ya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reactancias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shunt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(cargas,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reactores,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capaci- </a:t>
            </a:r>
            <a:r>
              <a:rPr dirty="0" sz="1200">
                <a:latin typeface="Calibri"/>
                <a:cs typeface="Calibri"/>
              </a:rPr>
              <a:t>tores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shunt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l´ıneas)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mucho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mayores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reactancias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serie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l´ıneas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transfor- </a:t>
            </a:r>
            <a:r>
              <a:rPr dirty="0" sz="1200">
                <a:latin typeface="Calibri"/>
                <a:cs typeface="Calibri"/>
              </a:rPr>
              <a:t>madores.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Con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aproximaciones,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terminos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toman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forma:</a:t>
            </a:r>
            <a:endParaRPr sz="1200">
              <a:latin typeface="Calibri"/>
              <a:cs typeface="Calibri"/>
            </a:endParaRPr>
          </a:p>
          <a:p>
            <a:pPr marL="260350">
              <a:lnSpc>
                <a:spcPct val="100000"/>
              </a:lnSpc>
              <a:spcBef>
                <a:spcPts val="720"/>
              </a:spcBef>
            </a:pPr>
            <a:r>
              <a:rPr dirty="0" sz="1200" spc="140" i="1">
                <a:latin typeface="Calibri"/>
                <a:cs typeface="Calibri"/>
              </a:rPr>
              <a:t>H</a:t>
            </a:r>
            <a:r>
              <a:rPr dirty="0" baseline="-20833" sz="1200" spc="209" i="1">
                <a:latin typeface="Calibri"/>
                <a:cs typeface="Calibri"/>
              </a:rPr>
              <a:t>km</a:t>
            </a:r>
            <a:r>
              <a:rPr dirty="0" baseline="-20833" sz="1200" spc="262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65">
                <a:latin typeface="Lucida Sans Unicode"/>
                <a:cs typeface="Lucida Sans Unicode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−</a:t>
            </a:r>
            <a:r>
              <a:rPr dirty="0" sz="1200" spc="85" i="1">
                <a:latin typeface="Calibri"/>
                <a:cs typeface="Calibri"/>
              </a:rPr>
              <a:t>V</a:t>
            </a:r>
            <a:r>
              <a:rPr dirty="0" baseline="-13888" sz="1200" spc="127" i="1">
                <a:latin typeface="Calibri"/>
                <a:cs typeface="Calibri"/>
              </a:rPr>
              <a:t>m</a:t>
            </a:r>
            <a:r>
              <a:rPr dirty="0" sz="1200" spc="85" i="1">
                <a:latin typeface="Calibri"/>
                <a:cs typeface="Calibri"/>
              </a:rPr>
              <a:t>B</a:t>
            </a:r>
            <a:r>
              <a:rPr dirty="0" baseline="-13888" sz="1200" spc="127" i="1">
                <a:latin typeface="Calibri"/>
                <a:cs typeface="Calibri"/>
              </a:rPr>
              <a:t>km</a:t>
            </a:r>
            <a:endParaRPr baseline="-13888"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85747" y="828068"/>
            <a:ext cx="53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124711" y="843595"/>
            <a:ext cx="1027430" cy="3759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30" i="1">
                <a:latin typeface="Calibri"/>
                <a:cs typeface="Calibri"/>
              </a:rPr>
              <a:t>H</a:t>
            </a:r>
            <a:r>
              <a:rPr dirty="0" baseline="-20833" sz="1200" spc="195" i="1">
                <a:latin typeface="Calibri"/>
                <a:cs typeface="Calibri"/>
              </a:rPr>
              <a:t>kk</a:t>
            </a:r>
            <a:r>
              <a:rPr dirty="0" baseline="-20833" sz="1200" spc="292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80">
                <a:latin typeface="Lucida Sans Unicode"/>
                <a:cs typeface="Lucida Sans Unicode"/>
              </a:rPr>
              <a:t>−</a:t>
            </a:r>
            <a:r>
              <a:rPr dirty="0" sz="1200" spc="80" i="1">
                <a:latin typeface="Calibri"/>
                <a:cs typeface="Calibri"/>
              </a:rPr>
              <a:t>V</a:t>
            </a:r>
            <a:r>
              <a:rPr dirty="0" baseline="-13888" sz="1200" spc="120" i="1">
                <a:latin typeface="Calibri"/>
                <a:cs typeface="Calibri"/>
              </a:rPr>
              <a:t>k</a:t>
            </a:r>
            <a:r>
              <a:rPr dirty="0" sz="1200" spc="80" i="1">
                <a:latin typeface="Calibri"/>
                <a:cs typeface="Calibri"/>
              </a:rPr>
              <a:t>B</a:t>
            </a:r>
            <a:r>
              <a:rPr dirty="0" baseline="-13888" sz="1200" spc="120" i="1">
                <a:latin typeface="Calibri"/>
                <a:cs typeface="Calibri"/>
              </a:rPr>
              <a:t>kk</a:t>
            </a:r>
            <a:endParaRPr baseline="-13888" sz="1200">
              <a:latin typeface="Calibri"/>
              <a:cs typeface="Calibri"/>
            </a:endParaRPr>
          </a:p>
          <a:p>
            <a:pPr marL="138430">
              <a:lnSpc>
                <a:spcPct val="100000"/>
              </a:lnSpc>
              <a:spcBef>
                <a:spcPts val="600"/>
              </a:spcBef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124711" y="1117914"/>
            <a:ext cx="9277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65" i="1">
                <a:latin typeface="Calibri"/>
                <a:cs typeface="Calibri"/>
              </a:rPr>
              <a:t>L</a:t>
            </a:r>
            <a:r>
              <a:rPr dirty="0" baseline="-20833" sz="1200" spc="247" i="1">
                <a:latin typeface="Calibri"/>
                <a:cs typeface="Calibri"/>
              </a:rPr>
              <a:t>km</a:t>
            </a:r>
            <a:r>
              <a:rPr dirty="0" baseline="-20833" sz="1200" spc="254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85">
                <a:latin typeface="Lucida Sans Unicode"/>
                <a:cs typeface="Lucida Sans Unicode"/>
              </a:rPr>
              <a:t>−</a:t>
            </a:r>
            <a:r>
              <a:rPr dirty="0" sz="1200" spc="85" i="1">
                <a:latin typeface="Calibri"/>
                <a:cs typeface="Calibri"/>
              </a:rPr>
              <a:t>B</a:t>
            </a:r>
            <a:r>
              <a:rPr dirty="0" baseline="-13888" sz="1200" spc="127" i="1">
                <a:latin typeface="Calibri"/>
                <a:cs typeface="Calibri"/>
              </a:rPr>
              <a:t>km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250696" y="1375185"/>
            <a:ext cx="53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124711" y="1300114"/>
            <a:ext cx="3812540" cy="571500"/>
          </a:xfrm>
          <a:prstGeom prst="rect">
            <a:avLst/>
          </a:prstGeom>
        </p:spPr>
        <p:txBody>
          <a:bodyPr wrap="square" lIns="0" tIns="1022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805"/>
              </a:spcBef>
            </a:pPr>
            <a:r>
              <a:rPr dirty="0" sz="1200" spc="155" i="1">
                <a:latin typeface="Calibri"/>
                <a:cs typeface="Calibri"/>
              </a:rPr>
              <a:t>L</a:t>
            </a:r>
            <a:r>
              <a:rPr dirty="0" baseline="-20833" sz="1200" spc="232" i="1">
                <a:latin typeface="Calibri"/>
                <a:cs typeface="Calibri"/>
              </a:rPr>
              <a:t>kk</a:t>
            </a:r>
            <a:r>
              <a:rPr dirty="0" baseline="-20833" sz="1200" spc="292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65">
                <a:latin typeface="Lucida Sans Unicode"/>
                <a:cs typeface="Lucida Sans Unicode"/>
              </a:rPr>
              <a:t> </a:t>
            </a:r>
            <a:r>
              <a:rPr dirty="0" sz="1200" spc="75">
                <a:latin typeface="Lucida Sans Unicode"/>
                <a:cs typeface="Lucida Sans Unicode"/>
              </a:rPr>
              <a:t>−</a:t>
            </a:r>
            <a:r>
              <a:rPr dirty="0" sz="1200" spc="75" i="1">
                <a:latin typeface="Calibri"/>
                <a:cs typeface="Calibri"/>
              </a:rPr>
              <a:t>B</a:t>
            </a:r>
            <a:r>
              <a:rPr dirty="0" baseline="-13888" sz="1200" spc="112" i="1">
                <a:latin typeface="Calibri"/>
                <a:cs typeface="Calibri"/>
              </a:rPr>
              <a:t>kk</a:t>
            </a:r>
            <a:endParaRPr baseline="-13888"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710"/>
              </a:spcBef>
            </a:pPr>
            <a:r>
              <a:rPr dirty="0" sz="1200">
                <a:latin typeface="Calibri"/>
                <a:cs typeface="Calibri"/>
              </a:rPr>
              <a:t>Considerando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adicionalmente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V</a:t>
            </a:r>
            <a:r>
              <a:rPr dirty="0" baseline="-13888" sz="1200" spc="82" i="1">
                <a:latin typeface="Calibri"/>
                <a:cs typeface="Calibri"/>
              </a:rPr>
              <a:t>m</a:t>
            </a:r>
            <a:r>
              <a:rPr dirty="0" baseline="-13888" sz="1200" spc="254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6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k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t</a:t>
            </a:r>
            <a:r>
              <a:rPr dirty="0" sz="1200" spc="60">
                <a:latin typeface="Calibri"/>
                <a:cs typeface="Calibri"/>
              </a:rPr>
              <a:t>endr</a:t>
            </a:r>
            <a:r>
              <a:rPr dirty="0" sz="1200" spc="-515">
                <a:latin typeface="Calibri"/>
                <a:cs typeface="Calibri"/>
              </a:rPr>
              <a:t>a</a:t>
            </a:r>
            <a:r>
              <a:rPr dirty="0" sz="1200" spc="65">
                <a:latin typeface="Calibri"/>
                <a:cs typeface="Calibri"/>
              </a:rPr>
              <a:t>´: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864096" y="1922302"/>
            <a:ext cx="6272530" cy="206311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439410">
              <a:lnSpc>
                <a:spcPts val="420"/>
              </a:lnSpc>
              <a:spcBef>
                <a:spcPts val="95"/>
              </a:spcBef>
              <a:tabLst>
                <a:tab pos="362585" algn="l"/>
              </a:tabLst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r>
              <a:rPr dirty="0" sz="600">
                <a:latin typeface="Lucida Sans Unicode"/>
                <a:cs typeface="Lucida Sans Unicode"/>
              </a:rPr>
              <a:t>	</a:t>
            </a:r>
            <a:r>
              <a:rPr dirty="0" sz="600" spc="3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  <a:p>
            <a:pPr marL="298450">
              <a:lnSpc>
                <a:spcPts val="1140"/>
              </a:lnSpc>
            </a:pPr>
            <a:r>
              <a:rPr dirty="0" sz="1200" spc="215" i="1">
                <a:latin typeface="Calibri"/>
                <a:cs typeface="Calibri"/>
              </a:rPr>
              <a:t>H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  <a:p>
            <a:pPr algn="r" marR="5445760">
              <a:lnSpc>
                <a:spcPts val="415"/>
              </a:lnSpc>
              <a:spcBef>
                <a:spcPts val="600"/>
              </a:spcBef>
              <a:tabLst>
                <a:tab pos="363855" algn="l"/>
              </a:tabLst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r>
              <a:rPr dirty="0" sz="600">
                <a:latin typeface="Lucida Sans Unicode"/>
                <a:cs typeface="Lucida Sans Unicode"/>
              </a:rPr>
              <a:t>	</a:t>
            </a:r>
            <a:r>
              <a:rPr dirty="0" sz="600" spc="50">
                <a:latin typeface="Lucida Sans Unicode"/>
                <a:cs typeface="Lucida Sans Unicode"/>
              </a:rPr>
              <a:t>''</a:t>
            </a:r>
            <a:endParaRPr sz="600">
              <a:latin typeface="Lucida Sans Unicode"/>
              <a:cs typeface="Lucida Sans Unicode"/>
            </a:endParaRPr>
          </a:p>
          <a:p>
            <a:pPr marL="298450">
              <a:lnSpc>
                <a:spcPts val="1135"/>
              </a:lnSpc>
            </a:pPr>
            <a:r>
              <a:rPr dirty="0" sz="1200" spc="295" i="1">
                <a:latin typeface="Calibri"/>
                <a:cs typeface="Calibri"/>
              </a:rPr>
              <a:t>L</a:t>
            </a:r>
            <a:r>
              <a:rPr dirty="0" sz="1200" spc="365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170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  <a:p>
            <a:pPr algn="ctr" marR="50800">
              <a:lnSpc>
                <a:spcPts val="420"/>
              </a:lnSpc>
              <a:spcBef>
                <a:spcPts val="600"/>
              </a:spcBef>
              <a:tabLst>
                <a:tab pos="372745" algn="l"/>
              </a:tabLst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r>
              <a:rPr dirty="0" sz="600">
                <a:latin typeface="Lucida Sans Unicode"/>
                <a:cs typeface="Lucida Sans Unicode"/>
              </a:rPr>
              <a:t>	</a:t>
            </a:r>
            <a:r>
              <a:rPr dirty="0" sz="600" spc="50">
                <a:latin typeface="Lucida Sans Unicode"/>
                <a:cs typeface="Lucida Sans Unicode"/>
              </a:rPr>
              <a:t>''</a:t>
            </a:r>
            <a:endParaRPr sz="600">
              <a:latin typeface="Lucida Sans Unicode"/>
              <a:cs typeface="Lucida Sans Unicode"/>
            </a:endParaRPr>
          </a:p>
          <a:p>
            <a:pPr marL="298450">
              <a:lnSpc>
                <a:spcPts val="1140"/>
              </a:lnSpc>
              <a:tabLst>
                <a:tab pos="3399790" algn="l"/>
              </a:tabLst>
            </a:pPr>
            <a:r>
              <a:rPr dirty="0" sz="1200">
                <a:latin typeface="Calibri"/>
                <a:cs typeface="Calibri"/>
              </a:rPr>
              <a:t>Siendo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estructura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matrices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spc="229" i="1">
                <a:latin typeface="Calibri"/>
                <a:cs typeface="Calibri"/>
              </a:rPr>
              <a:t>B</a:t>
            </a:r>
            <a:r>
              <a:rPr dirty="0" sz="1200" spc="200" i="1">
                <a:latin typeface="Calibri"/>
                <a:cs typeface="Calibri"/>
              </a:rPr>
              <a:t> 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semejantes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 spc="50" i="1">
                <a:latin typeface="Calibri"/>
                <a:cs typeface="Calibri"/>
              </a:rPr>
              <a:t>Y</a:t>
            </a:r>
            <a:r>
              <a:rPr dirty="0" baseline="-13888" sz="1200" spc="75" i="1">
                <a:latin typeface="Calibri"/>
                <a:cs typeface="Calibri"/>
              </a:rPr>
              <a:t>bus</a:t>
            </a:r>
            <a:r>
              <a:rPr dirty="0" sz="1200" spc="50">
                <a:latin typeface="Calibri"/>
                <a:cs typeface="Calibri"/>
              </a:rPr>
              <a:t>,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las</a:t>
            </a:r>
            <a:endParaRPr sz="12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siguientes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diferencias: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1200">
              <a:latin typeface="Calibri"/>
              <a:cs typeface="Calibri"/>
            </a:endParaRPr>
          </a:p>
          <a:p>
            <a:pPr algn="r" marR="5434330">
              <a:lnSpc>
                <a:spcPts val="420"/>
              </a:lnSpc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  <a:p>
            <a:pPr marL="445770" indent="-149225">
              <a:lnSpc>
                <a:spcPts val="1140"/>
              </a:lnSpc>
              <a:buFont typeface="Lucida Sans Unicode"/>
              <a:buChar char="•"/>
              <a:tabLst>
                <a:tab pos="445770" algn="l"/>
              </a:tabLst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229" i="1">
                <a:latin typeface="Calibri"/>
                <a:cs typeface="Calibri"/>
              </a:rPr>
              <a:t>B</a:t>
            </a:r>
            <a:r>
              <a:rPr dirty="0" sz="1200" spc="49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aparece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l´ınea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columna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40" i="1">
                <a:latin typeface="Calibri"/>
                <a:cs typeface="Calibri"/>
              </a:rPr>
              <a:t>Vθ </a:t>
            </a:r>
            <a:endParaRPr sz="1200">
              <a:latin typeface="Calibri"/>
              <a:cs typeface="Calibri"/>
            </a:endParaRPr>
          </a:p>
          <a:p>
            <a:pPr algn="r" marR="5407660">
              <a:lnSpc>
                <a:spcPts val="420"/>
              </a:lnSpc>
              <a:spcBef>
                <a:spcPts val="880"/>
              </a:spcBef>
            </a:pPr>
            <a:r>
              <a:rPr dirty="0" sz="600" spc="50">
                <a:latin typeface="Lucida Sans Unicode"/>
                <a:cs typeface="Lucida Sans Unicode"/>
              </a:rPr>
              <a:t>''</a:t>
            </a:r>
            <a:endParaRPr sz="600">
              <a:latin typeface="Lucida Sans Unicode"/>
              <a:cs typeface="Lucida Sans Unicode"/>
            </a:endParaRPr>
          </a:p>
          <a:p>
            <a:pPr marL="446405" indent="-149225">
              <a:lnSpc>
                <a:spcPts val="1140"/>
              </a:lnSpc>
              <a:buFont typeface="Lucida Sans Unicode"/>
              <a:buChar char="•"/>
              <a:tabLst>
                <a:tab pos="446405" algn="l"/>
              </a:tabLst>
            </a:pPr>
            <a:r>
              <a:rPr dirty="0" sz="1200" spc="110">
                <a:latin typeface="Calibri"/>
                <a:cs typeface="Calibri"/>
              </a:rPr>
              <a:t>En </a:t>
            </a:r>
            <a:r>
              <a:rPr dirty="0" sz="1200" spc="229" i="1">
                <a:latin typeface="Calibri"/>
                <a:cs typeface="Calibri"/>
              </a:rPr>
              <a:t>B</a:t>
            </a:r>
            <a:r>
              <a:rPr dirty="0" sz="1200" spc="215" i="1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aparecen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l´ıneas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columnas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Vθ</a:t>
            </a:r>
            <a:r>
              <a:rPr dirty="0" sz="1200" spc="145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150">
                <a:latin typeface="Calibri"/>
                <a:cs typeface="Calibri"/>
              </a:rPr>
              <a:t>PV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35"/>
              </a:spcBef>
            </a:pPr>
            <a:endParaRPr sz="1200">
              <a:latin typeface="Calibri"/>
              <a:cs typeface="Calibri"/>
            </a:endParaRPr>
          </a:p>
          <a:p>
            <a:pPr marL="75565">
              <a:lnSpc>
                <a:spcPct val="100000"/>
              </a:lnSpc>
            </a:pP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m</a:t>
            </a:r>
            <a:r>
              <a:rPr dirty="0" sz="1200" spc="-605">
                <a:latin typeface="Calibri"/>
                <a:cs typeface="Calibri"/>
              </a:rPr>
              <a:t>e</a:t>
            </a:r>
            <a:r>
              <a:rPr dirty="0" sz="1200" spc="20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t</a:t>
            </a:r>
            <a:r>
              <a:rPr dirty="0" sz="1200" spc="8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d</a:t>
            </a:r>
            <a:r>
              <a:rPr dirty="0" sz="1200" spc="45">
                <a:latin typeface="Calibri"/>
                <a:cs typeface="Calibri"/>
              </a:rPr>
              <a:t>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desacoplado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r</a:t>
            </a:r>
            <a:r>
              <a:rPr dirty="0" sz="1200" spc="-520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pido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siguientes: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208024" y="4154041"/>
            <a:ext cx="882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V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139952" y="4051615"/>
            <a:ext cx="8178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baseline="31250" sz="1200" spc="277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</a:t>
            </a:r>
            <a:r>
              <a:rPr dirty="0" u="sng" baseline="31250" sz="1200" spc="27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r>
              <a:rPr dirty="0" baseline="31250" sz="1200" spc="56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185" i="1">
                <a:latin typeface="Calibri"/>
                <a:cs typeface="Calibri"/>
              </a:rPr>
              <a:t>B</a:t>
            </a:r>
            <a:r>
              <a:rPr dirty="0" baseline="64814" sz="900" spc="277">
                <a:latin typeface="Lucida Sans Unicode"/>
                <a:cs typeface="Lucida Sans Unicode"/>
              </a:rPr>
              <a:t>'</a:t>
            </a:r>
            <a:r>
              <a:rPr dirty="0" baseline="64814" sz="900" spc="-150">
                <a:latin typeface="Lucida Sans Unicode"/>
                <a:cs typeface="Lucida Sans Unicode"/>
              </a:rPr>
              <a:t> </a:t>
            </a:r>
            <a:r>
              <a:rPr dirty="0" sz="1200" spc="50">
                <a:latin typeface="Calibri"/>
                <a:cs typeface="Calibri"/>
              </a:rPr>
              <a:t>Δ</a:t>
            </a:r>
            <a:r>
              <a:rPr dirty="0" sz="1200" spc="50" i="1"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139952" y="4341174"/>
            <a:ext cx="8642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baseline="34722" sz="1200" spc="277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</a:t>
            </a:r>
            <a:r>
              <a:rPr dirty="0" u="sng" baseline="34722" sz="1200" spc="27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Q</a:t>
            </a:r>
            <a:r>
              <a:rPr dirty="0" baseline="34722" sz="1200" spc="39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145" i="1">
                <a:latin typeface="Calibri"/>
                <a:cs typeface="Calibri"/>
              </a:rPr>
              <a:t>B</a:t>
            </a:r>
            <a:r>
              <a:rPr dirty="0" baseline="64814" sz="900" spc="217">
                <a:latin typeface="Lucida Sans Unicode"/>
                <a:cs typeface="Lucida Sans Unicode"/>
              </a:rPr>
              <a:t>''</a:t>
            </a:r>
            <a:r>
              <a:rPr dirty="0" baseline="64814" sz="900" spc="-127">
                <a:latin typeface="Lucida Sans Unicode"/>
                <a:cs typeface="Lucida Sans Unicode"/>
              </a:rPr>
              <a:t> </a:t>
            </a:r>
            <a:r>
              <a:rPr dirty="0" sz="1200" spc="120">
                <a:latin typeface="Calibri"/>
                <a:cs typeface="Calibri"/>
              </a:rPr>
              <a:t>Δ</a:t>
            </a:r>
            <a:r>
              <a:rPr dirty="0" sz="1200" spc="12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927607" y="4378774"/>
            <a:ext cx="6144895" cy="915669"/>
          </a:xfrm>
          <a:prstGeom prst="rect">
            <a:avLst/>
          </a:prstGeom>
        </p:spPr>
        <p:txBody>
          <a:bodyPr wrap="square" lIns="0" tIns="76835" rIns="0" bIns="0" rtlCol="0" vert="horz">
            <a:spAutoFit/>
          </a:bodyPr>
          <a:lstStyle/>
          <a:p>
            <a:pPr marL="294640">
              <a:lnSpc>
                <a:spcPct val="100000"/>
              </a:lnSpc>
              <a:spcBef>
                <a:spcPts val="605"/>
              </a:spcBef>
            </a:pPr>
            <a:r>
              <a:rPr dirty="0" sz="800" spc="-50" i="1">
                <a:latin typeface="Calibri"/>
                <a:cs typeface="Calibri"/>
              </a:rPr>
              <a:t>V</a:t>
            </a:r>
            <a:endParaRPr sz="800">
              <a:latin typeface="Calibri"/>
              <a:cs typeface="Calibri"/>
            </a:endParaRPr>
          </a:p>
          <a:p>
            <a:pPr marL="1864360">
              <a:lnSpc>
                <a:spcPts val="420"/>
              </a:lnSpc>
              <a:spcBef>
                <a:spcPts val="380"/>
              </a:spcBef>
              <a:tabLst>
                <a:tab pos="2200910" algn="l"/>
              </a:tabLst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r>
              <a:rPr dirty="0" sz="600">
                <a:latin typeface="Lucida Sans Unicode"/>
                <a:cs typeface="Lucida Sans Unicode"/>
              </a:rPr>
              <a:t>	</a:t>
            </a:r>
            <a:r>
              <a:rPr dirty="0" sz="600" spc="50">
                <a:latin typeface="Lucida Sans Unicode"/>
                <a:cs typeface="Lucida Sans Unicode"/>
              </a:rPr>
              <a:t>''</a:t>
            </a:r>
            <a:endParaRPr sz="600">
              <a:latin typeface="Lucida Sans Unicode"/>
              <a:cs typeface="Lucida Sans Unicode"/>
            </a:endParaRPr>
          </a:p>
          <a:p>
            <a:pPr marL="234950">
              <a:lnSpc>
                <a:spcPts val="1140"/>
              </a:lnSpc>
            </a:pPr>
            <a:r>
              <a:rPr dirty="0" sz="1200">
                <a:latin typeface="Calibri"/>
                <a:cs typeface="Calibri"/>
              </a:rPr>
              <a:t>Donde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submatrices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229" i="1">
                <a:latin typeface="Calibri"/>
                <a:cs typeface="Calibri"/>
              </a:rPr>
              <a:t>B</a:t>
            </a:r>
            <a:r>
              <a:rPr dirty="0" sz="1200" spc="455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229" i="1">
                <a:latin typeface="Calibri"/>
                <a:cs typeface="Calibri"/>
              </a:rPr>
              <a:t>B</a:t>
            </a:r>
            <a:r>
              <a:rPr dirty="0" sz="1200" spc="195" i="1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constantes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dependen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solamente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par´ametros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red.</a:t>
            </a:r>
            <a:endParaRPr sz="1200">
              <a:latin typeface="Calibri"/>
              <a:cs typeface="Calibri"/>
            </a:endParaRPr>
          </a:p>
          <a:p>
            <a:pPr marL="23495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Calibri"/>
                <a:cs typeface="Calibri"/>
              </a:rPr>
              <a:t>Finalmente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55">
                <a:latin typeface="Calibri"/>
                <a:cs typeface="Calibri"/>
              </a:rPr>
              <a:t>m´etodo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desacoplado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r</a:t>
            </a:r>
            <a:r>
              <a:rPr dirty="0" sz="1200" spc="-520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pido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mejor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15">
                <a:latin typeface="Calibri"/>
                <a:cs typeface="Calibri"/>
              </a:rPr>
              <a:t>d</a:t>
            </a:r>
            <a:r>
              <a:rPr dirty="0" sz="1200" spc="-25">
                <a:latin typeface="Calibri"/>
                <a:cs typeface="Calibri"/>
              </a:rPr>
              <a:t>ese</a:t>
            </a:r>
            <a:r>
              <a:rPr dirty="0" sz="1200" spc="-20">
                <a:latin typeface="Calibri"/>
                <a:cs typeface="Calibri"/>
              </a:rPr>
              <a:t>m</a:t>
            </a:r>
            <a:r>
              <a:rPr dirty="0" sz="1200" spc="15">
                <a:latin typeface="Calibri"/>
                <a:cs typeface="Calibri"/>
              </a:rPr>
              <a:t>p</a:t>
            </a:r>
            <a:r>
              <a:rPr dirty="0" sz="1200" spc="-10">
                <a:latin typeface="Calibri"/>
                <a:cs typeface="Calibri"/>
              </a:rPr>
              <a:t>e</a:t>
            </a:r>
            <a:r>
              <a:rPr dirty="0" sz="1200" spc="-625">
                <a:latin typeface="Calibri"/>
                <a:cs typeface="Calibri"/>
              </a:rPr>
              <a:t>n</a:t>
            </a:r>
            <a:r>
              <a:rPr dirty="0" sz="1200" spc="20">
                <a:latin typeface="Calibri"/>
                <a:cs typeface="Calibri"/>
              </a:rPr>
              <a:t>˜</a:t>
            </a:r>
            <a:r>
              <a:rPr dirty="0" sz="1200" spc="-1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cuando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despre-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880864" y="5342761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231891" y="5390005"/>
            <a:ext cx="3016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0416" sz="1200" spc="254" i="1">
                <a:latin typeface="Calibri"/>
                <a:cs typeface="Calibri"/>
              </a:rPr>
              <a:t>X</a:t>
            </a:r>
            <a:r>
              <a:rPr dirty="0" sz="600" spc="170" i="1">
                <a:latin typeface="Calibri"/>
                <a:cs typeface="Calibri"/>
              </a:rPr>
              <a:t>km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902222" y="5253766"/>
            <a:ext cx="567372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751840">
              <a:lnSpc>
                <a:spcPts val="420"/>
              </a:lnSpc>
              <a:spcBef>
                <a:spcPts val="95"/>
              </a:spcBef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  <a:p>
            <a:pPr marL="38100">
              <a:lnSpc>
                <a:spcPts val="1140"/>
              </a:lnSpc>
              <a:tabLst>
                <a:tab pos="4195445" algn="l"/>
              </a:tabLst>
            </a:pPr>
            <a:r>
              <a:rPr dirty="0" sz="1200">
                <a:latin typeface="Calibri"/>
                <a:cs typeface="Calibri"/>
              </a:rPr>
              <a:t>ciadas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resistencias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serie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formac</a:t>
            </a:r>
            <a:r>
              <a:rPr dirty="0" sz="1200" spc="30">
                <a:latin typeface="Calibri"/>
                <a:cs typeface="Calibri"/>
              </a:rPr>
              <a:t>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229" i="1">
                <a:latin typeface="Calibri"/>
                <a:cs typeface="Calibri"/>
              </a:rPr>
              <a:t>B</a:t>
            </a:r>
            <a:r>
              <a:rPr dirty="0" sz="1200" spc="7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,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entonces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u="sng" baseline="31250" sz="1200" spc="69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baseline="31250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baseline="31250" sz="1200" spc="70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baseline="31250" sz="1200" spc="442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tenemos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que: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175507" y="5895370"/>
            <a:ext cx="53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055109" y="5916986"/>
            <a:ext cx="380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29" i="1">
                <a:latin typeface="Calibri"/>
                <a:cs typeface="Calibri"/>
              </a:rPr>
              <a:t>B</a:t>
            </a:r>
            <a:r>
              <a:rPr dirty="0" sz="1200" spc="440" i="1">
                <a:latin typeface="Calibri"/>
                <a:cs typeface="Calibri"/>
              </a:rPr>
              <a:t> </a:t>
            </a: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452876" y="5639021"/>
            <a:ext cx="1250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90">
                <a:latin typeface="Cambria"/>
                <a:cs typeface="Cambria"/>
              </a:rPr>
              <a:t>⎧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452876" y="5726490"/>
            <a:ext cx="3136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7960">
              <a:lnSpc>
                <a:spcPts val="825"/>
              </a:lnSpc>
              <a:spcBef>
                <a:spcPts val="95"/>
              </a:spcBef>
            </a:pPr>
            <a:r>
              <a:rPr dirty="0" sz="1200" spc="180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ts val="585"/>
              </a:lnSpc>
            </a:pPr>
            <a:r>
              <a:rPr dirty="0" sz="1000" spc="140">
                <a:latin typeface="Cambria"/>
                <a:cs typeface="Cambria"/>
              </a:rPr>
              <a:t>⎪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452876" y="5997762"/>
            <a:ext cx="3136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7960">
              <a:lnSpc>
                <a:spcPts val="800"/>
              </a:lnSpc>
              <a:spcBef>
                <a:spcPts val="95"/>
              </a:spcBef>
            </a:pPr>
            <a:r>
              <a:rPr dirty="0" sz="1200" spc="180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ts val="560"/>
              </a:lnSpc>
            </a:pPr>
            <a:r>
              <a:rPr dirty="0" sz="1000" spc="140">
                <a:latin typeface="Cambria"/>
                <a:cs typeface="Cambria"/>
              </a:rPr>
              <a:t>⎪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748532" y="5712490"/>
            <a:ext cx="53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452876" y="5791420"/>
            <a:ext cx="4718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0355" algn="l"/>
              </a:tabLst>
            </a:pPr>
            <a:r>
              <a:rPr dirty="0" sz="1000" spc="140">
                <a:latin typeface="Cambria"/>
                <a:cs typeface="Cambria"/>
              </a:rPr>
              <a:t>⎨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002023" y="5667054"/>
            <a:ext cx="681355" cy="5384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0833" sz="1800" spc="457">
                <a:latin typeface="Calibri"/>
                <a:cs typeface="Calibri"/>
              </a:rPr>
              <a:t>=</a:t>
            </a:r>
            <a:r>
              <a:rPr dirty="0" baseline="-20833" sz="1800" spc="345">
                <a:latin typeface="Calibri"/>
                <a:cs typeface="Calibri"/>
              </a:rPr>
              <a:t>  </a:t>
            </a:r>
            <a:r>
              <a:rPr dirty="0" baseline="-20833" sz="1800" spc="120">
                <a:latin typeface="Lucida Sans Unicode"/>
                <a:cs typeface="Lucida Sans Unicode"/>
              </a:rPr>
              <a:t>−</a:t>
            </a:r>
            <a:r>
              <a:rPr dirty="0" u="sng" sz="800" spc="484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85"/>
              </a:spcBef>
            </a:pPr>
            <a:endParaRPr sz="8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748532" y="5982238"/>
            <a:ext cx="53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452876" y="6061169"/>
            <a:ext cx="43243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0355" algn="l"/>
              </a:tabLst>
            </a:pPr>
            <a:r>
              <a:rPr dirty="0" baseline="2777" sz="1500" spc="209">
                <a:latin typeface="Cambria"/>
                <a:cs typeface="Cambria"/>
              </a:rPr>
              <a:t>⎩</a:t>
            </a:r>
            <a:r>
              <a:rPr dirty="0" baseline="2777" sz="1500">
                <a:latin typeface="Cambria"/>
                <a:cs typeface="Cambria"/>
              </a:rPr>
              <a:t>	</a:t>
            </a: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294123" y="5896577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269740" y="6202297"/>
            <a:ext cx="2540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r>
              <a:rPr dirty="0" sz="800" spc="55">
                <a:latin typeface="Calibri"/>
                <a:cs typeface="Calibri"/>
              </a:rPr>
              <a:t>Ω</a:t>
            </a:r>
            <a:r>
              <a:rPr dirty="0" sz="800" spc="5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376928" y="5848729"/>
            <a:ext cx="394335" cy="2546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665"/>
              </a:lnSpc>
              <a:spcBef>
                <a:spcPts val="95"/>
              </a:spcBef>
            </a:pPr>
            <a:r>
              <a:rPr dirty="0" baseline="10416" sz="1200" spc="254" i="1">
                <a:latin typeface="Calibri"/>
                <a:cs typeface="Calibri"/>
              </a:rPr>
              <a:t>X</a:t>
            </a:r>
            <a:r>
              <a:rPr dirty="0" sz="600" spc="170" i="1">
                <a:latin typeface="Calibri"/>
                <a:cs typeface="Calibri"/>
              </a:rPr>
              <a:t>km</a:t>
            </a:r>
            <a:endParaRPr sz="600">
              <a:latin typeface="Calibri"/>
              <a:cs typeface="Calibri"/>
            </a:endParaRPr>
          </a:p>
          <a:p>
            <a:pPr algn="r" marR="30480">
              <a:lnSpc>
                <a:spcPts val="1145"/>
              </a:lnSpc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8" name="object 28" descr=""/>
          <p:cNvSpPr/>
          <p:nvPr/>
        </p:nvSpPr>
        <p:spPr>
          <a:xfrm>
            <a:off x="4555083" y="6124345"/>
            <a:ext cx="285115" cy="0"/>
          </a:xfrm>
          <a:custGeom>
            <a:avLst/>
            <a:gdLst/>
            <a:ahLst/>
            <a:cxnLst/>
            <a:rect l="l" t="t" r="r" b="b"/>
            <a:pathLst>
              <a:path w="285114" h="0">
                <a:moveTo>
                  <a:pt x="0" y="0"/>
                </a:moveTo>
                <a:lnTo>
                  <a:pt x="284988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 txBox="1"/>
          <p:nvPr/>
        </p:nvSpPr>
        <p:spPr>
          <a:xfrm>
            <a:off x="4517135" y="6124254"/>
            <a:ext cx="3581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247" i="1">
                <a:latin typeface="Calibri"/>
                <a:cs typeface="Calibri"/>
              </a:rPr>
              <a:t>X</a:t>
            </a:r>
            <a:r>
              <a:rPr dirty="0" sz="800" spc="165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115</a:t>
            </a:fld>
          </a:p>
        </p:txBody>
      </p:sp>
      <p:sp>
        <p:nvSpPr>
          <p:cNvPr id="30" name="object 30" descr=""/>
          <p:cNvSpPr txBox="1"/>
          <p:nvPr/>
        </p:nvSpPr>
        <p:spPr>
          <a:xfrm>
            <a:off x="3135883" y="6776242"/>
            <a:ext cx="408940" cy="2311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32715">
              <a:lnSpc>
                <a:spcPts val="450"/>
              </a:lnSpc>
              <a:spcBef>
                <a:spcPts val="95"/>
              </a:spcBef>
            </a:pPr>
            <a:r>
              <a:rPr dirty="0" sz="600" spc="50">
                <a:latin typeface="Lucida Sans Unicode"/>
                <a:cs typeface="Lucida Sans Unicode"/>
              </a:rPr>
              <a:t>''</a:t>
            </a:r>
            <a:endParaRPr sz="600">
              <a:latin typeface="Lucida Sans Unicode"/>
              <a:cs typeface="Lucida Sans Unicode"/>
            </a:endParaRPr>
          </a:p>
          <a:p>
            <a:pPr marL="12700">
              <a:lnSpc>
                <a:spcPts val="1170"/>
              </a:lnSpc>
            </a:pPr>
            <a:r>
              <a:rPr dirty="0" sz="1200" spc="229" i="1">
                <a:latin typeface="Calibri"/>
                <a:cs typeface="Calibri"/>
              </a:rPr>
              <a:t>B</a:t>
            </a:r>
            <a:r>
              <a:rPr dirty="0" sz="1200" spc="195" i="1">
                <a:latin typeface="Calibri"/>
                <a:cs typeface="Calibri"/>
              </a:rPr>
              <a:t>  </a:t>
            </a: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561079" y="6602189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60">
                <a:latin typeface="Cambria"/>
                <a:cs typeface="Cambria"/>
              </a:rPr>
              <a:t>(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847591" y="6690898"/>
            <a:ext cx="8064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50">
                <a:latin typeface="Lucida Sans Unicode"/>
                <a:cs typeface="Lucida Sans Unicode"/>
              </a:rPr>
              <a:t>''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701796" y="6742999"/>
            <a:ext cx="3473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800" spc="187" i="1">
                <a:latin typeface="Calibri"/>
                <a:cs typeface="Calibri"/>
              </a:rPr>
              <a:t>B</a:t>
            </a:r>
            <a:r>
              <a:rPr dirty="0" sz="800" spc="125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101084" y="6706423"/>
            <a:ext cx="706755" cy="395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29">
                <a:latin typeface="Calibri"/>
                <a:cs typeface="Calibri"/>
              </a:rPr>
              <a:t>  </a:t>
            </a:r>
            <a:r>
              <a:rPr dirty="0" sz="1200" spc="85">
                <a:latin typeface="Lucida Sans Unicode"/>
                <a:cs typeface="Lucida Sans Unicode"/>
              </a:rPr>
              <a:t>−</a:t>
            </a:r>
            <a:r>
              <a:rPr dirty="0" sz="1200" spc="85" i="1">
                <a:latin typeface="Calibri"/>
                <a:cs typeface="Calibri"/>
              </a:rPr>
              <a:t>B</a:t>
            </a:r>
            <a:r>
              <a:rPr dirty="0" baseline="-13888" sz="1200" spc="127" i="1">
                <a:latin typeface="Calibri"/>
                <a:cs typeface="Calibri"/>
              </a:rPr>
              <a:t>km</a:t>
            </a:r>
            <a:endParaRPr baseline="-13888"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29">
                <a:latin typeface="Calibri"/>
                <a:cs typeface="Calibri"/>
              </a:rPr>
              <a:t>  </a:t>
            </a:r>
            <a:r>
              <a:rPr dirty="0" sz="1200" spc="75">
                <a:latin typeface="Lucida Sans Unicode"/>
                <a:cs typeface="Lucida Sans Unicode"/>
              </a:rPr>
              <a:t>−</a:t>
            </a:r>
            <a:r>
              <a:rPr dirty="0" sz="1200" spc="75" i="1">
                <a:latin typeface="Calibri"/>
                <a:cs typeface="Calibri"/>
              </a:rPr>
              <a:t>B</a:t>
            </a:r>
            <a:r>
              <a:rPr dirty="0" baseline="-13888" sz="1200" spc="112" i="1">
                <a:latin typeface="Calibri"/>
                <a:cs typeface="Calibri"/>
              </a:rPr>
              <a:t>kk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847591" y="6879874"/>
            <a:ext cx="8064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50">
                <a:latin typeface="Lucida Sans Unicode"/>
                <a:cs typeface="Lucida Sans Unicode"/>
              </a:rPr>
              <a:t>''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701796" y="6931975"/>
            <a:ext cx="3079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800" spc="172" i="1">
                <a:latin typeface="Calibri"/>
                <a:cs typeface="Calibri"/>
              </a:rPr>
              <a:t>B</a:t>
            </a:r>
            <a:r>
              <a:rPr dirty="0" sz="800" spc="114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902200" y="7311451"/>
            <a:ext cx="6194425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22225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Donde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140" i="1">
                <a:latin typeface="Calibri"/>
                <a:cs typeface="Calibri"/>
              </a:rPr>
              <a:t>B</a:t>
            </a:r>
            <a:r>
              <a:rPr dirty="0" baseline="-13888" sz="1200" spc="209" i="1">
                <a:latin typeface="Calibri"/>
                <a:cs typeface="Calibri"/>
              </a:rPr>
              <a:t>km</a:t>
            </a:r>
            <a:r>
              <a:rPr dirty="0" baseline="-13888" sz="1200" spc="487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B</a:t>
            </a:r>
            <a:r>
              <a:rPr dirty="0" baseline="-13888" sz="1200" spc="202" i="1">
                <a:latin typeface="Calibri"/>
                <a:cs typeface="Calibri"/>
              </a:rPr>
              <a:t>kk</a:t>
            </a:r>
            <a:r>
              <a:rPr dirty="0" baseline="-13888" sz="1200" spc="51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susceptancias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 spc="175">
                <a:latin typeface="Calibri"/>
                <a:cs typeface="Calibri"/>
              </a:rPr>
              <a:t>B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X</a:t>
            </a:r>
            <a:r>
              <a:rPr dirty="0" baseline="-13888" sz="1200" spc="270" i="1">
                <a:latin typeface="Calibri"/>
                <a:cs typeface="Calibri"/>
              </a:rPr>
              <a:t>km</a:t>
            </a:r>
            <a:r>
              <a:rPr dirty="0" baseline="-13888" sz="1200" spc="48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reactancia </a:t>
            </a:r>
            <a:r>
              <a:rPr dirty="0" sz="1200">
                <a:latin typeface="Calibri"/>
                <a:cs typeface="Calibri"/>
              </a:rPr>
              <a:t>serie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l´ınea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transmisi´on.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3496665" y="2091841"/>
            <a:ext cx="0" cy="144780"/>
          </a:xfrm>
          <a:custGeom>
            <a:avLst/>
            <a:gdLst/>
            <a:ahLst/>
            <a:cxnLst/>
            <a:rect l="l" t="t" r="r" b="b"/>
            <a:pathLst>
              <a:path w="0" h="144780">
                <a:moveTo>
                  <a:pt x="0" y="144780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3496665" y="2416453"/>
            <a:ext cx="0" cy="144780"/>
          </a:xfrm>
          <a:custGeom>
            <a:avLst/>
            <a:gdLst/>
            <a:ahLst/>
            <a:cxnLst/>
            <a:rect l="l" t="t" r="r" b="b"/>
            <a:pathLst>
              <a:path w="0" h="144780">
                <a:moveTo>
                  <a:pt x="0" y="144780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1099819" y="1076056"/>
            <a:ext cx="4661535" cy="240347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ctr" marL="50800" marR="43180">
              <a:lnSpc>
                <a:spcPct val="123600"/>
              </a:lnSpc>
              <a:spcBef>
                <a:spcPts val="90"/>
              </a:spcBef>
            </a:pPr>
            <a:r>
              <a:rPr dirty="0" sz="1400" spc="204">
                <a:latin typeface="Calibri"/>
                <a:cs typeface="Calibri"/>
              </a:rPr>
              <a:t>ALGORITMO</a:t>
            </a:r>
            <a:r>
              <a:rPr dirty="0" sz="1400" spc="155">
                <a:latin typeface="Calibri"/>
                <a:cs typeface="Calibri"/>
              </a:rPr>
              <a:t> </a:t>
            </a:r>
            <a:r>
              <a:rPr dirty="0" sz="1400" spc="210">
                <a:latin typeface="Calibri"/>
                <a:cs typeface="Calibri"/>
              </a:rPr>
              <a:t>PARA</a:t>
            </a:r>
            <a:r>
              <a:rPr dirty="0" sz="1400" spc="165">
                <a:latin typeface="Calibri"/>
                <a:cs typeface="Calibri"/>
              </a:rPr>
              <a:t> </a:t>
            </a:r>
            <a:r>
              <a:rPr dirty="0" sz="1400" spc="254">
                <a:latin typeface="Calibri"/>
                <a:cs typeface="Calibri"/>
              </a:rPr>
              <a:t>LA</a:t>
            </a:r>
            <a:r>
              <a:rPr dirty="0" sz="1400" spc="150">
                <a:latin typeface="Calibri"/>
                <a:cs typeface="Calibri"/>
              </a:rPr>
              <a:t> </a:t>
            </a:r>
            <a:r>
              <a:rPr dirty="0" sz="1400" spc="180">
                <a:latin typeface="Calibri"/>
                <a:cs typeface="Calibri"/>
              </a:rPr>
              <a:t>SOLUC</a:t>
            </a:r>
            <a:r>
              <a:rPr dirty="0" sz="1400" spc="175">
                <a:latin typeface="Calibri"/>
                <a:cs typeface="Calibri"/>
              </a:rPr>
              <a:t>I</a:t>
            </a:r>
            <a:r>
              <a:rPr dirty="0" sz="1400" spc="-585">
                <a:latin typeface="Calibri"/>
                <a:cs typeface="Calibri"/>
              </a:rPr>
              <a:t>O</a:t>
            </a:r>
            <a:r>
              <a:rPr dirty="0" baseline="13888" sz="2100" spc="562">
                <a:latin typeface="Calibri"/>
                <a:cs typeface="Calibri"/>
              </a:rPr>
              <a:t>´</a:t>
            </a:r>
            <a:r>
              <a:rPr dirty="0" sz="1400" spc="180">
                <a:latin typeface="Calibri"/>
                <a:cs typeface="Calibri"/>
              </a:rPr>
              <a:t>N</a:t>
            </a:r>
            <a:r>
              <a:rPr dirty="0" sz="1400" spc="165">
                <a:latin typeface="Calibri"/>
                <a:cs typeface="Calibri"/>
              </a:rPr>
              <a:t> </a:t>
            </a:r>
            <a:r>
              <a:rPr dirty="0" sz="1400" spc="245">
                <a:latin typeface="Calibri"/>
                <a:cs typeface="Calibri"/>
              </a:rPr>
              <a:t>DEL</a:t>
            </a:r>
            <a:r>
              <a:rPr dirty="0" sz="1400" spc="155">
                <a:latin typeface="Calibri"/>
                <a:cs typeface="Calibri"/>
              </a:rPr>
              <a:t> </a:t>
            </a:r>
            <a:r>
              <a:rPr dirty="0" sz="1400" spc="200">
                <a:latin typeface="Calibri"/>
                <a:cs typeface="Calibri"/>
              </a:rPr>
              <a:t>PROBLEMA </a:t>
            </a:r>
            <a:r>
              <a:rPr dirty="0" sz="1400" spc="229">
                <a:latin typeface="Calibri"/>
                <a:cs typeface="Calibri"/>
              </a:rPr>
              <a:t>DE</a:t>
            </a:r>
            <a:r>
              <a:rPr dirty="0" sz="1400" spc="160">
                <a:latin typeface="Calibri"/>
                <a:cs typeface="Calibri"/>
              </a:rPr>
              <a:t> </a:t>
            </a:r>
            <a:r>
              <a:rPr dirty="0" sz="1400" spc="220">
                <a:latin typeface="Calibri"/>
                <a:cs typeface="Calibri"/>
              </a:rPr>
              <a:t>FLUJO</a:t>
            </a:r>
            <a:r>
              <a:rPr dirty="0" sz="1400" spc="160">
                <a:latin typeface="Calibri"/>
                <a:cs typeface="Calibri"/>
              </a:rPr>
              <a:t> </a:t>
            </a:r>
            <a:r>
              <a:rPr dirty="0" sz="1400" spc="229">
                <a:latin typeface="Calibri"/>
                <a:cs typeface="Calibri"/>
              </a:rPr>
              <a:t>DE</a:t>
            </a:r>
            <a:r>
              <a:rPr dirty="0" sz="1400" spc="160">
                <a:latin typeface="Calibri"/>
                <a:cs typeface="Calibri"/>
              </a:rPr>
              <a:t> </a:t>
            </a:r>
            <a:r>
              <a:rPr dirty="0" sz="1400" spc="220">
                <a:latin typeface="Calibri"/>
                <a:cs typeface="Calibri"/>
              </a:rPr>
              <a:t>POTENCIA</a:t>
            </a:r>
            <a:r>
              <a:rPr dirty="0" sz="1400" spc="140">
                <a:latin typeface="Calibri"/>
                <a:cs typeface="Calibri"/>
              </a:rPr>
              <a:t> </a:t>
            </a:r>
            <a:r>
              <a:rPr dirty="0" sz="1400" spc="204">
                <a:latin typeface="Calibri"/>
                <a:cs typeface="Calibri"/>
              </a:rPr>
              <a:t>RAPIDO</a:t>
            </a:r>
            <a:r>
              <a:rPr dirty="0" sz="1400" spc="160">
                <a:latin typeface="Calibri"/>
                <a:cs typeface="Calibri"/>
              </a:rPr>
              <a:t> </a:t>
            </a:r>
            <a:r>
              <a:rPr dirty="0" sz="1400" spc="229">
                <a:latin typeface="Calibri"/>
                <a:cs typeface="Calibri"/>
              </a:rPr>
              <a:t>DE</a:t>
            </a:r>
            <a:r>
              <a:rPr dirty="0" sz="1400" spc="165">
                <a:latin typeface="Calibri"/>
                <a:cs typeface="Calibri"/>
              </a:rPr>
              <a:t> </a:t>
            </a:r>
            <a:r>
              <a:rPr dirty="0" sz="1400" spc="195">
                <a:latin typeface="Calibri"/>
                <a:cs typeface="Calibri"/>
              </a:rPr>
              <a:t>NEWTON</a:t>
            </a:r>
            <a:endParaRPr sz="14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400">
              <a:latin typeface="Calibri"/>
              <a:cs typeface="Calibri"/>
            </a:endParaRPr>
          </a:p>
          <a:p>
            <a:pPr algn="ctr" marL="57150">
              <a:lnSpc>
                <a:spcPct val="100000"/>
              </a:lnSpc>
            </a:pPr>
            <a:r>
              <a:rPr dirty="0" sz="1200" spc="5">
                <a:latin typeface="Calibri"/>
                <a:cs typeface="Calibri"/>
              </a:rPr>
              <a:t>P</a:t>
            </a:r>
            <a:r>
              <a:rPr dirty="0" sz="1200" spc="45">
                <a:latin typeface="Calibri"/>
                <a:cs typeface="Calibri"/>
              </a:rPr>
              <a:t>ar</a:t>
            </a:r>
            <a:r>
              <a:rPr dirty="0" sz="1200" spc="-53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metros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(L´ıneas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transformadores)</a:t>
            </a:r>
            <a:endParaRPr sz="1200">
              <a:latin typeface="Calibri"/>
              <a:cs typeface="Calibri"/>
            </a:endParaRPr>
          </a:p>
          <a:p>
            <a:pPr algn="ctr" marL="257810">
              <a:lnSpc>
                <a:spcPts val="990"/>
              </a:lnSpc>
              <a:spcBef>
                <a:spcPts val="730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  <a:p>
            <a:pPr algn="ctr" marL="59690">
              <a:lnSpc>
                <a:spcPts val="1230"/>
              </a:lnSpc>
            </a:pPr>
            <a:r>
              <a:rPr dirty="0" sz="1200" spc="40">
                <a:latin typeface="Calibri"/>
                <a:cs typeface="Calibri"/>
              </a:rPr>
              <a:t>Informaci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</a:t>
            </a:r>
            <a:endParaRPr sz="1200">
              <a:latin typeface="Calibri"/>
              <a:cs typeface="Calibri"/>
            </a:endParaRPr>
          </a:p>
          <a:p>
            <a:pPr algn="ctr" marL="257810">
              <a:lnSpc>
                <a:spcPct val="100000"/>
              </a:lnSpc>
              <a:spcBef>
                <a:spcPts val="330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  <a:p>
            <a:pPr algn="ctr" marL="59055">
              <a:lnSpc>
                <a:spcPct val="100000"/>
              </a:lnSpc>
              <a:spcBef>
                <a:spcPts val="315"/>
              </a:spcBef>
            </a:pPr>
            <a:r>
              <a:rPr dirty="0" sz="1200">
                <a:latin typeface="Calibri"/>
                <a:cs typeface="Calibri"/>
              </a:rPr>
              <a:t>Condiciones</a:t>
            </a:r>
            <a:r>
              <a:rPr dirty="0" sz="1200" spc="3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iniciales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(Voltajes),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par</a:t>
            </a:r>
            <a:r>
              <a:rPr dirty="0" sz="1200" spc="-5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metros</a:t>
            </a:r>
            <a:endParaRPr sz="1200">
              <a:latin typeface="Calibri"/>
              <a:cs typeface="Calibri"/>
            </a:endParaRPr>
          </a:p>
          <a:p>
            <a:pPr algn="ctr" marL="8890">
              <a:lnSpc>
                <a:spcPct val="100000"/>
              </a:lnSpc>
              <a:spcBef>
                <a:spcPts val="265"/>
              </a:spcBef>
            </a:pPr>
            <a:r>
              <a:rPr dirty="0" sz="1200" i="1">
                <a:latin typeface="Calibri"/>
                <a:cs typeface="Calibri"/>
              </a:rPr>
              <a:t>k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baseline="-13888" sz="1200" spc="29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(contador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iteraciones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(P-</a:t>
            </a: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sz="1200" spc="-25">
                <a:latin typeface="Calibri"/>
                <a:cs typeface="Calibri"/>
              </a:rPr>
              <a:t>))</a:t>
            </a:r>
            <a:endParaRPr sz="1200">
              <a:latin typeface="Calibri"/>
              <a:cs typeface="Calibri"/>
            </a:endParaRPr>
          </a:p>
          <a:p>
            <a:pPr algn="ctr" marL="10795">
              <a:lnSpc>
                <a:spcPct val="100000"/>
              </a:lnSpc>
              <a:spcBef>
                <a:spcPts val="254"/>
              </a:spcBef>
            </a:pPr>
            <a:r>
              <a:rPr dirty="0" sz="1200" i="1">
                <a:latin typeface="Calibri"/>
                <a:cs typeface="Calibri"/>
              </a:rPr>
              <a:t>k</a:t>
            </a:r>
            <a:r>
              <a:rPr dirty="0" baseline="-13888" sz="1200">
                <a:latin typeface="Calibri"/>
                <a:cs typeface="Calibri"/>
              </a:rPr>
              <a:t>2</a:t>
            </a:r>
            <a:r>
              <a:rPr dirty="0" baseline="-13888" sz="1200" spc="29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(contador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iteraciones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100">
                <a:latin typeface="Calibri"/>
                <a:cs typeface="Calibri"/>
              </a:rPr>
              <a:t>(Q-</a:t>
            </a:r>
            <a:r>
              <a:rPr dirty="0" sz="1200" spc="65">
                <a:latin typeface="Calibri"/>
                <a:cs typeface="Calibri"/>
              </a:rPr>
              <a:t>V))</a:t>
            </a:r>
            <a:endParaRPr sz="1200">
              <a:latin typeface="Calibri"/>
              <a:cs typeface="Calibri"/>
            </a:endParaRPr>
          </a:p>
          <a:p>
            <a:pPr marL="2946400">
              <a:lnSpc>
                <a:spcPts val="415"/>
              </a:lnSpc>
              <a:spcBef>
                <a:spcPts val="225"/>
              </a:spcBef>
              <a:tabLst>
                <a:tab pos="3366770" algn="l"/>
              </a:tabLst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r>
              <a:rPr dirty="0" sz="600">
                <a:latin typeface="Lucida Sans Unicode"/>
                <a:cs typeface="Lucida Sans Unicode"/>
              </a:rPr>
              <a:t>	</a:t>
            </a:r>
            <a:r>
              <a:rPr dirty="0" sz="600" spc="50">
                <a:latin typeface="Lucida Sans Unicode"/>
                <a:cs typeface="Lucida Sans Unicode"/>
              </a:rPr>
              <a:t>''</a:t>
            </a:r>
            <a:endParaRPr sz="600">
              <a:latin typeface="Lucida Sans Unicode"/>
              <a:cs typeface="Lucida Sans Unicode"/>
            </a:endParaRPr>
          </a:p>
          <a:p>
            <a:pPr algn="ctr" marL="8890">
              <a:lnSpc>
                <a:spcPts val="1135"/>
              </a:lnSpc>
            </a:pPr>
            <a:r>
              <a:rPr dirty="0" sz="1200">
                <a:latin typeface="Calibri"/>
                <a:cs typeface="Calibri"/>
              </a:rPr>
              <a:t>Conforman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matrices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[</a:t>
            </a:r>
            <a:r>
              <a:rPr dirty="0" sz="1200" spc="90" i="1">
                <a:latin typeface="Calibri"/>
                <a:cs typeface="Calibri"/>
              </a:rPr>
              <a:t>B</a:t>
            </a:r>
            <a:r>
              <a:rPr dirty="0" sz="1200" spc="150" i="1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]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y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[</a:t>
            </a:r>
            <a:r>
              <a:rPr dirty="0" sz="1200" spc="90" i="1">
                <a:latin typeface="Calibri"/>
                <a:cs typeface="Calibri"/>
              </a:rPr>
              <a:t>B</a:t>
            </a:r>
            <a:r>
              <a:rPr dirty="0" sz="1200" spc="390" i="1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]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3460089" y="3855110"/>
            <a:ext cx="0" cy="181610"/>
          </a:xfrm>
          <a:custGeom>
            <a:avLst/>
            <a:gdLst/>
            <a:ahLst/>
            <a:cxnLst/>
            <a:rect l="l" t="t" r="r" b="b"/>
            <a:pathLst>
              <a:path w="0" h="181610">
                <a:moveTo>
                  <a:pt x="0" y="181356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2112255" y="3621844"/>
            <a:ext cx="2646045" cy="4527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.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Calcular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Δ</a:t>
            </a:r>
            <a:r>
              <a:rPr dirty="0" sz="1200" spc="190" i="1">
                <a:latin typeface="Calibri"/>
                <a:cs typeface="Calibri"/>
              </a:rPr>
              <a:t>P</a:t>
            </a:r>
            <a:r>
              <a:rPr dirty="0" baseline="-13888" sz="1200" spc="284" i="1">
                <a:latin typeface="Calibri"/>
                <a:cs typeface="Calibri"/>
              </a:rPr>
              <a:t>N</a:t>
            </a:r>
            <a:r>
              <a:rPr dirty="0" baseline="-13888" sz="1200" spc="49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140" i="1">
                <a:latin typeface="Calibri"/>
                <a:cs typeface="Calibri"/>
              </a:rPr>
              <a:t>P</a:t>
            </a:r>
            <a:r>
              <a:rPr dirty="0" baseline="-13888" sz="1200" spc="209" i="1">
                <a:latin typeface="Calibri"/>
                <a:cs typeface="Calibri"/>
              </a:rPr>
              <a:t>G</a:t>
            </a:r>
            <a:r>
              <a:rPr dirty="0" baseline="-13888" sz="1200" spc="247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160" i="1">
                <a:latin typeface="Calibri"/>
                <a:cs typeface="Calibri"/>
              </a:rPr>
              <a:t>P</a:t>
            </a:r>
            <a:r>
              <a:rPr dirty="0" baseline="-13888" sz="1200" spc="240" i="1">
                <a:latin typeface="Calibri"/>
                <a:cs typeface="Calibri"/>
              </a:rPr>
              <a:t>D</a:t>
            </a:r>
            <a:r>
              <a:rPr dirty="0" baseline="-13888" sz="1200" spc="292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140" i="1">
                <a:latin typeface="Calibri"/>
                <a:cs typeface="Calibri"/>
              </a:rPr>
              <a:t>P</a:t>
            </a:r>
            <a:r>
              <a:rPr dirty="0" baseline="-13888" sz="1200" spc="209" i="1">
                <a:latin typeface="Calibri"/>
                <a:cs typeface="Calibri"/>
              </a:rPr>
              <a:t>N</a:t>
            </a:r>
            <a:r>
              <a:rPr dirty="0" baseline="-13888" sz="1200" spc="-52" i="1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(</a:t>
            </a:r>
            <a:r>
              <a:rPr dirty="0" sz="1200" spc="50" i="1">
                <a:latin typeface="Calibri"/>
                <a:cs typeface="Calibri"/>
              </a:rPr>
              <a:t>V,</a:t>
            </a:r>
            <a:r>
              <a:rPr dirty="0" sz="1200" spc="-45" i="1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Y</a:t>
            </a:r>
            <a:r>
              <a:rPr dirty="0" sz="1200" spc="15" i="1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algn="ctr" marL="175260">
              <a:lnSpc>
                <a:spcPct val="100000"/>
              </a:lnSpc>
              <a:spcBef>
                <a:spcPts val="725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3460089" y="4324501"/>
            <a:ext cx="0" cy="325120"/>
          </a:xfrm>
          <a:custGeom>
            <a:avLst/>
            <a:gdLst/>
            <a:ahLst/>
            <a:cxnLst/>
            <a:rect l="l" t="t" r="r" b="b"/>
            <a:pathLst>
              <a:path w="0" h="325120">
                <a:moveTo>
                  <a:pt x="0" y="324612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2510027" y="4054662"/>
            <a:ext cx="1722755" cy="6324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930910" algn="l"/>
              </a:tabLst>
            </a:pPr>
            <a:r>
              <a:rPr dirty="0" sz="1200" spc="-10">
                <a:latin typeface="Calibri"/>
                <a:cs typeface="Calibri"/>
              </a:rPr>
              <a:t>Comprobar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90">
                <a:latin typeface="Calibri"/>
                <a:cs typeface="Calibri"/>
              </a:rPr>
              <a:t>Δ</a:t>
            </a:r>
            <a:r>
              <a:rPr dirty="0" sz="1200" spc="190" i="1">
                <a:latin typeface="Calibri"/>
                <a:cs typeface="Calibri"/>
              </a:rPr>
              <a:t>P</a:t>
            </a:r>
            <a:r>
              <a:rPr dirty="0" baseline="-13888" sz="1200" spc="284" i="1">
                <a:latin typeface="Calibri"/>
                <a:cs typeface="Calibri"/>
              </a:rPr>
              <a:t>N</a:t>
            </a:r>
            <a:r>
              <a:rPr dirty="0" baseline="-13888" sz="1200" spc="412" i="1">
                <a:latin typeface="Calibri"/>
                <a:cs typeface="Calibri"/>
              </a:rPr>
              <a:t> </a:t>
            </a:r>
            <a:r>
              <a:rPr dirty="0" sz="1200" spc="260" i="1">
                <a:latin typeface="Calibri"/>
                <a:cs typeface="Calibri"/>
              </a:rPr>
              <a:t>&lt;</a:t>
            </a:r>
            <a:r>
              <a:rPr dirty="0" sz="1200" spc="5" i="1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ξ</a:t>
            </a:r>
            <a:r>
              <a:rPr dirty="0" sz="1200" spc="114" i="1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300"/>
              </a:spcBef>
            </a:pPr>
            <a:endParaRPr sz="1200">
              <a:latin typeface="Lucida Sans Unicode"/>
              <a:cs typeface="Lucida Sans Unicode"/>
            </a:endParaRPr>
          </a:p>
          <a:p>
            <a:pPr algn="ctr" marL="302260">
              <a:lnSpc>
                <a:spcPct val="100000"/>
              </a:lnSpc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4971135" y="4359554"/>
            <a:ext cx="505459" cy="1982470"/>
          </a:xfrm>
          <a:custGeom>
            <a:avLst/>
            <a:gdLst/>
            <a:ahLst/>
            <a:cxnLst/>
            <a:rect l="l" t="t" r="r" b="b"/>
            <a:pathLst>
              <a:path w="505460" h="1982470">
                <a:moveTo>
                  <a:pt x="505205" y="1981200"/>
                </a:moveTo>
                <a:lnTo>
                  <a:pt x="505205" y="0"/>
                </a:lnTo>
              </a:path>
              <a:path w="505460" h="1982470">
                <a:moveTo>
                  <a:pt x="0" y="1981962"/>
                </a:moveTo>
                <a:lnTo>
                  <a:pt x="504444" y="1981962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6195669" y="4216298"/>
            <a:ext cx="0" cy="1981200"/>
          </a:xfrm>
          <a:custGeom>
            <a:avLst/>
            <a:gdLst/>
            <a:ahLst/>
            <a:cxnLst/>
            <a:rect l="l" t="t" r="r" b="b"/>
            <a:pathLst>
              <a:path w="0" h="1981200">
                <a:moveTo>
                  <a:pt x="0" y="1981200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2997200" y="4804186"/>
            <a:ext cx="162560" cy="11683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0"/>
              </a:lnSpc>
            </a:pPr>
            <a:r>
              <a:rPr dirty="0" baseline="-17361" sz="1200" i="1">
                <a:latin typeface="Calibri"/>
                <a:cs typeface="Calibri"/>
              </a:rPr>
              <a:t>V</a:t>
            </a:r>
            <a:r>
              <a:rPr dirty="0" baseline="-17361" sz="1200" spc="75" i="1">
                <a:latin typeface="Calibri"/>
                <a:cs typeface="Calibri"/>
              </a:rPr>
              <a:t> </a:t>
            </a: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921507" y="4705410"/>
            <a:ext cx="103314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baseline="34722" sz="1200" spc="277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</a:t>
            </a:r>
            <a:r>
              <a:rPr dirty="0" u="sng" baseline="34722" sz="1200" spc="27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r>
              <a:rPr dirty="0" u="sng" baseline="32407" sz="900" spc="27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</a:t>
            </a:r>
            <a:r>
              <a:rPr dirty="0" baseline="32407" sz="900" spc="65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[</a:t>
            </a:r>
            <a:r>
              <a:rPr dirty="0" sz="1200" spc="105" i="1">
                <a:latin typeface="Calibri"/>
                <a:cs typeface="Calibri"/>
              </a:rPr>
              <a:t>B</a:t>
            </a:r>
            <a:r>
              <a:rPr dirty="0" baseline="64814" sz="900" spc="157">
                <a:latin typeface="Lucida Sans Unicode"/>
                <a:cs typeface="Lucida Sans Unicode"/>
              </a:rPr>
              <a:t>'</a:t>
            </a:r>
            <a:r>
              <a:rPr dirty="0" baseline="64814" sz="900" spc="-120">
                <a:latin typeface="Lucida Sans Unicode"/>
                <a:cs typeface="Lucida Sans Unicode"/>
              </a:rPr>
              <a:t> </a:t>
            </a:r>
            <a:r>
              <a:rPr dirty="0" sz="1200" spc="35">
                <a:latin typeface="Calibri"/>
                <a:cs typeface="Calibri"/>
              </a:rPr>
              <a:t>]Δ</a:t>
            </a:r>
            <a:r>
              <a:rPr dirty="0" sz="1200" spc="35" i="1">
                <a:latin typeface="Calibri"/>
                <a:cs typeface="Calibri"/>
              </a:rPr>
              <a:t>θ</a:t>
            </a:r>
            <a:r>
              <a:rPr dirty="0" baseline="31250" sz="1200" spc="52" i="1">
                <a:latin typeface="Calibri"/>
                <a:cs typeface="Calibri"/>
              </a:rPr>
              <a:t>k</a:t>
            </a:r>
            <a:endParaRPr baseline="31250" sz="1200">
              <a:latin typeface="Calibri"/>
              <a:cs typeface="Calibri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3460089" y="4972201"/>
            <a:ext cx="0" cy="253365"/>
          </a:xfrm>
          <a:custGeom>
            <a:avLst/>
            <a:gdLst/>
            <a:ahLst/>
            <a:cxnLst/>
            <a:rect l="l" t="t" r="r" b="b"/>
            <a:pathLst>
              <a:path w="0" h="253364">
                <a:moveTo>
                  <a:pt x="0" y="252984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3460089" y="5511698"/>
            <a:ext cx="0" cy="253365"/>
          </a:xfrm>
          <a:custGeom>
            <a:avLst/>
            <a:gdLst/>
            <a:ahLst/>
            <a:cxnLst/>
            <a:rect l="l" t="t" r="r" b="b"/>
            <a:pathLst>
              <a:path w="0" h="253364">
                <a:moveTo>
                  <a:pt x="0" y="252984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3460089" y="6051194"/>
            <a:ext cx="0" cy="181610"/>
          </a:xfrm>
          <a:custGeom>
            <a:avLst/>
            <a:gdLst/>
            <a:ahLst/>
            <a:cxnLst/>
            <a:rect l="l" t="t" r="r" b="b"/>
            <a:pathLst>
              <a:path w="0" h="181610">
                <a:moveTo>
                  <a:pt x="0" y="181356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3460089" y="6520585"/>
            <a:ext cx="0" cy="288290"/>
          </a:xfrm>
          <a:custGeom>
            <a:avLst/>
            <a:gdLst/>
            <a:ahLst/>
            <a:cxnLst/>
            <a:rect l="l" t="t" r="r" b="b"/>
            <a:pathLst>
              <a:path w="0" h="288290">
                <a:moveTo>
                  <a:pt x="0" y="288035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2032000" y="5065782"/>
            <a:ext cx="2205355" cy="1781175"/>
          </a:xfrm>
          <a:prstGeom prst="rect">
            <a:avLst/>
          </a:prstGeom>
        </p:spPr>
        <p:txBody>
          <a:bodyPr wrap="square" lIns="0" tIns="31750" rIns="0" bIns="0" rtlCol="0" vert="horz">
            <a:spAutoFit/>
          </a:bodyPr>
          <a:lstStyle/>
          <a:p>
            <a:pPr marL="1426845">
              <a:lnSpc>
                <a:spcPct val="100000"/>
              </a:lnSpc>
              <a:spcBef>
                <a:spcPts val="250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  <a:p>
            <a:pPr algn="ctr" marL="591185">
              <a:lnSpc>
                <a:spcPct val="100000"/>
              </a:lnSpc>
              <a:spcBef>
                <a:spcPts val="185"/>
              </a:spcBef>
            </a:pPr>
            <a:r>
              <a:rPr dirty="0" sz="1200" spc="65" i="1">
                <a:latin typeface="Calibri"/>
                <a:cs typeface="Calibri"/>
              </a:rPr>
              <a:t>θ</a:t>
            </a:r>
            <a:r>
              <a:rPr dirty="0" baseline="31250" sz="1200" spc="97" i="1">
                <a:latin typeface="Calibri"/>
                <a:cs typeface="Calibri"/>
              </a:rPr>
              <a:t>k</a:t>
            </a:r>
            <a:r>
              <a:rPr dirty="0" baseline="31250" sz="1200" spc="97">
                <a:latin typeface="Calibri"/>
                <a:cs typeface="Calibri"/>
              </a:rPr>
              <a:t>+1</a:t>
            </a:r>
            <a:r>
              <a:rPr dirty="0" baseline="31250" sz="1200" spc="27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31250" sz="1200" i="1">
                <a:latin typeface="Calibri"/>
                <a:cs typeface="Calibri"/>
              </a:rPr>
              <a:t>k</a:t>
            </a:r>
            <a:r>
              <a:rPr dirty="0" baseline="31250" sz="1200" spc="22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Δ</a:t>
            </a:r>
            <a:r>
              <a:rPr dirty="0" sz="1200" spc="60" i="1">
                <a:latin typeface="Calibri"/>
                <a:cs typeface="Calibri"/>
              </a:rPr>
              <a:t>θ</a:t>
            </a:r>
            <a:r>
              <a:rPr dirty="0" baseline="31250" sz="1200" spc="89" i="1">
                <a:latin typeface="Calibri"/>
                <a:cs typeface="Calibri"/>
              </a:rPr>
              <a:t>k</a:t>
            </a:r>
            <a:endParaRPr baseline="31250" sz="1200">
              <a:latin typeface="Calibri"/>
              <a:cs typeface="Calibri"/>
            </a:endParaRPr>
          </a:p>
          <a:p>
            <a:pPr marL="1426845">
              <a:lnSpc>
                <a:spcPct val="100000"/>
              </a:lnSpc>
              <a:spcBef>
                <a:spcPts val="1425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  <a:p>
            <a:pPr algn="ctr" marL="634365">
              <a:lnSpc>
                <a:spcPct val="100000"/>
              </a:lnSpc>
              <a:spcBef>
                <a:spcPts val="65"/>
              </a:spcBef>
            </a:pPr>
            <a:r>
              <a:rPr dirty="0" sz="1200" i="1">
                <a:latin typeface="Calibri"/>
                <a:cs typeface="Calibri"/>
              </a:rPr>
              <a:t>k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baseline="-13888" sz="1200" spc="36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k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baseline="-13888" sz="1200" spc="247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+1 </a:t>
            </a:r>
            <a:endParaRPr sz="1200">
              <a:latin typeface="Calibri"/>
              <a:cs typeface="Calibri"/>
            </a:endParaRPr>
          </a:p>
          <a:p>
            <a:pPr marL="1426845">
              <a:lnSpc>
                <a:spcPts val="1075"/>
              </a:lnSpc>
              <a:spcBef>
                <a:spcPts val="980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  <a:p>
            <a:pPr marL="63500">
              <a:lnSpc>
                <a:spcPts val="1315"/>
              </a:lnSpc>
            </a:pPr>
            <a:r>
              <a:rPr dirty="0" sz="1200">
                <a:latin typeface="Calibri"/>
                <a:cs typeface="Calibri"/>
              </a:rPr>
              <a:t>.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Calcular</a:t>
            </a:r>
            <a:r>
              <a:rPr dirty="0" sz="1200" spc="280">
                <a:latin typeface="Calibri"/>
                <a:cs typeface="Calibri"/>
              </a:rPr>
              <a:t>  </a:t>
            </a:r>
            <a:r>
              <a:rPr dirty="0" sz="1200" spc="185">
                <a:latin typeface="Calibri"/>
                <a:cs typeface="Calibri"/>
              </a:rPr>
              <a:t>Δ</a:t>
            </a:r>
            <a:r>
              <a:rPr dirty="0" sz="1200" spc="185" i="1">
                <a:latin typeface="Calibri"/>
                <a:cs typeface="Calibri"/>
              </a:rPr>
              <a:t>Q</a:t>
            </a:r>
            <a:r>
              <a:rPr dirty="0" baseline="-13888" sz="1200" spc="277" i="1">
                <a:latin typeface="Calibri"/>
                <a:cs typeface="Calibri"/>
              </a:rPr>
              <a:t>N</a:t>
            </a:r>
            <a:r>
              <a:rPr dirty="0" baseline="-13888" sz="1200" spc="50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Q</a:t>
            </a:r>
            <a:r>
              <a:rPr dirty="0" baseline="-13888" sz="1200" spc="202" i="1">
                <a:latin typeface="Calibri"/>
                <a:cs typeface="Calibri"/>
              </a:rPr>
              <a:t>G</a:t>
            </a:r>
            <a:r>
              <a:rPr dirty="0" baseline="-13888" sz="1200" spc="247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Q</a:t>
            </a:r>
            <a:r>
              <a:rPr dirty="0" baseline="-13888" sz="1200" spc="232" i="1">
                <a:latin typeface="Calibri"/>
                <a:cs typeface="Calibri"/>
              </a:rPr>
              <a:t>D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300"/>
              </a:spcBef>
            </a:pPr>
            <a:endParaRPr sz="1200">
              <a:latin typeface="Lucida Sans Unicode"/>
              <a:cs typeface="Lucida Sans Unicode"/>
            </a:endParaRPr>
          </a:p>
          <a:p>
            <a:pPr marL="1426845">
              <a:lnSpc>
                <a:spcPct val="100000"/>
              </a:lnSpc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524760" y="6861871"/>
            <a:ext cx="7600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Comprobar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392582" y="6861871"/>
            <a:ext cx="8401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85">
                <a:latin typeface="Calibri"/>
                <a:cs typeface="Calibri"/>
              </a:rPr>
              <a:t>Δ</a:t>
            </a:r>
            <a:r>
              <a:rPr dirty="0" sz="1200" spc="185" i="1">
                <a:latin typeface="Calibri"/>
                <a:cs typeface="Calibri"/>
              </a:rPr>
              <a:t>Q</a:t>
            </a:r>
            <a:r>
              <a:rPr dirty="0" baseline="-13888" sz="1200" spc="277" i="1">
                <a:latin typeface="Calibri"/>
                <a:cs typeface="Calibri"/>
              </a:rPr>
              <a:t>N</a:t>
            </a:r>
            <a:r>
              <a:rPr dirty="0" baseline="-13888" sz="1200" spc="419" i="1">
                <a:latin typeface="Calibri"/>
                <a:cs typeface="Calibri"/>
              </a:rPr>
              <a:t> </a:t>
            </a:r>
            <a:r>
              <a:rPr dirty="0" sz="1200" spc="275" i="1">
                <a:latin typeface="Calibri"/>
                <a:cs typeface="Calibri"/>
              </a:rPr>
              <a:t>&lt;</a:t>
            </a:r>
            <a:r>
              <a:rPr dirty="0" sz="1200" i="1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ξ</a:t>
            </a:r>
            <a:r>
              <a:rPr dirty="0" sz="1200" spc="120" i="1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6195669" y="6448957"/>
            <a:ext cx="0" cy="541020"/>
          </a:xfrm>
          <a:custGeom>
            <a:avLst/>
            <a:gdLst/>
            <a:ahLst/>
            <a:cxnLst/>
            <a:rect l="l" t="t" r="r" b="b"/>
            <a:pathLst>
              <a:path w="0" h="541020">
                <a:moveTo>
                  <a:pt x="0" y="541020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21" name="object 21" descr=""/>
          <p:cNvGraphicFramePr>
            <a:graphicFrameLocks noGrp="1"/>
          </p:cNvGraphicFramePr>
          <p:nvPr/>
        </p:nvGraphicFramePr>
        <p:xfrm>
          <a:off x="4174845" y="3743095"/>
          <a:ext cx="2535555" cy="50393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96035"/>
                <a:gridCol w="1151890"/>
              </a:tblGrid>
              <a:tr h="3382645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125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tabLst>
                          <a:tab pos="1111250" algn="l"/>
                        </a:tabLst>
                      </a:pPr>
                      <a:r>
                        <a:rPr dirty="0" sz="1200" spc="65">
                          <a:latin typeface="Lucida Sans Unicode"/>
                          <a:cs typeface="Lucida Sans Unicode"/>
                        </a:rPr>
                        <a:t>→</a:t>
                      </a:r>
                      <a:r>
                        <a:rPr dirty="0" sz="1200" spc="40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Comprobar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	</a:t>
                      </a:r>
                      <a:r>
                        <a:rPr dirty="0" sz="1200" spc="185">
                          <a:latin typeface="Calibri"/>
                          <a:cs typeface="Calibri"/>
                        </a:rPr>
                        <a:t>Δ</a:t>
                      </a:r>
                      <a:r>
                        <a:rPr dirty="0" sz="1200" spc="185" i="1">
                          <a:latin typeface="Calibri"/>
                          <a:cs typeface="Calibri"/>
                        </a:rPr>
                        <a:t>Q</a:t>
                      </a:r>
                      <a:r>
                        <a:rPr dirty="0" baseline="-13888" sz="1200" spc="277" i="1">
                          <a:latin typeface="Calibri"/>
                          <a:cs typeface="Calibri"/>
                        </a:rPr>
                        <a:t>N</a:t>
                      </a:r>
                      <a:r>
                        <a:rPr dirty="0" baseline="-13888" sz="1200" spc="419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275" i="1">
                          <a:latin typeface="Calibri"/>
                          <a:cs typeface="Calibri"/>
                        </a:rPr>
                        <a:t>&lt;</a:t>
                      </a:r>
                      <a:r>
                        <a:rPr dirty="0" sz="12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155" i="1">
                          <a:latin typeface="Calibri"/>
                          <a:cs typeface="Calibri"/>
                        </a:rPr>
                        <a:t>ξ</a:t>
                      </a:r>
                      <a:r>
                        <a:rPr dirty="0" sz="1200" spc="12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330">
                          <a:latin typeface="Lucida Sans Unicode"/>
                          <a:cs typeface="Lucida Sans Unicode"/>
                        </a:rPr>
                        <a:t>−→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35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201612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 spc="355" b="1">
                          <a:latin typeface="Cambria"/>
                          <a:cs typeface="Cambria"/>
                        </a:rPr>
                        <a:t>7</a:t>
                      </a:r>
                      <a:endParaRPr sz="1000">
                        <a:latin typeface="Cambria"/>
                        <a:cs typeface="Cambria"/>
                      </a:endParaRPr>
                    </a:p>
                    <a:p>
                      <a:pPr marL="27305">
                        <a:lnSpc>
                          <a:spcPct val="100000"/>
                        </a:lnSpc>
                        <a:spcBef>
                          <a:spcPts val="204"/>
                        </a:spcBef>
                        <a:tabLst>
                          <a:tab pos="790575" algn="l"/>
                          <a:tab pos="1706880" algn="l"/>
                        </a:tabLst>
                      </a:pPr>
                      <a:r>
                        <a:rPr dirty="0" baseline="9259" sz="1800" spc="202" i="1">
                          <a:latin typeface="Calibri"/>
                          <a:cs typeface="Calibri"/>
                        </a:rPr>
                        <a:t>Q</a:t>
                      </a:r>
                      <a:r>
                        <a:rPr dirty="0" sz="800" spc="135" i="1">
                          <a:latin typeface="Calibri"/>
                          <a:cs typeface="Calibri"/>
                        </a:rPr>
                        <a:t>N</a:t>
                      </a:r>
                      <a:r>
                        <a:rPr dirty="0" sz="800" spc="-4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baseline="9259" sz="1800">
                          <a:latin typeface="Calibri"/>
                          <a:cs typeface="Calibri"/>
                        </a:rPr>
                        <a:t>(</a:t>
                      </a:r>
                      <a:r>
                        <a:rPr dirty="0" baseline="9259" sz="1800" i="1">
                          <a:latin typeface="Calibri"/>
                          <a:cs typeface="Calibri"/>
                        </a:rPr>
                        <a:t>V</a:t>
                      </a:r>
                      <a:r>
                        <a:rPr dirty="0" baseline="9259" sz="1800" spc="592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baseline="9259" sz="1800" spc="127" i="1">
                          <a:latin typeface="Calibri"/>
                          <a:cs typeface="Calibri"/>
                        </a:rPr>
                        <a:t>Y</a:t>
                      </a:r>
                      <a:r>
                        <a:rPr dirty="0" baseline="9259" sz="1800" spc="1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baseline="9259" sz="1800" spc="60">
                          <a:latin typeface="Calibri"/>
                          <a:cs typeface="Calibri"/>
                        </a:rPr>
                        <a:t>)</a:t>
                      </a:r>
                      <a:r>
                        <a:rPr dirty="0" baseline="9259" sz="1800">
                          <a:latin typeface="Calibri"/>
                          <a:cs typeface="Calibri"/>
                        </a:rPr>
                        <a:t>	</a:t>
                      </a:r>
                      <a:r>
                        <a:rPr dirty="0" baseline="25000" sz="1500" spc="794" b="1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baseline="25000" sz="1500" b="1">
                          <a:latin typeface="Cambria"/>
                          <a:cs typeface="Cambria"/>
                        </a:rPr>
                        <a:t>	</a:t>
                      </a:r>
                      <a:r>
                        <a:rPr dirty="0" baseline="2314" sz="1800" spc="89">
                          <a:latin typeface="Calibri"/>
                          <a:cs typeface="Calibri"/>
                        </a:rPr>
                        <a:t>Soluci</a:t>
                      </a:r>
                      <a:r>
                        <a:rPr dirty="0" baseline="2314" sz="1800" spc="-869">
                          <a:latin typeface="Calibri"/>
                          <a:cs typeface="Calibri"/>
                        </a:rPr>
                        <a:t>o</a:t>
                      </a:r>
                      <a:r>
                        <a:rPr dirty="0" baseline="2314" sz="1800" spc="97">
                          <a:latin typeface="Calibri"/>
                          <a:cs typeface="Calibri"/>
                        </a:rPr>
                        <a:t>´n</a:t>
                      </a:r>
                      <a:endParaRPr baseline="2314" sz="1800">
                        <a:latin typeface="Calibri"/>
                        <a:cs typeface="Calibri"/>
                      </a:endParaRPr>
                    </a:p>
                    <a:p>
                      <a:pPr marL="201612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 spc="355" b="1">
                          <a:latin typeface="Cambria"/>
                          <a:cs typeface="Cambria"/>
                        </a:rPr>
                        <a:t>^</a:t>
                      </a:r>
                      <a:endParaRPr sz="1000">
                        <a:latin typeface="Cambria"/>
                        <a:cs typeface="Cambria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0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270">
                        <a:lnSpc>
                          <a:spcPct val="100000"/>
                        </a:lnSpc>
                        <a:tabLst>
                          <a:tab pos="1121410" algn="l"/>
                        </a:tabLst>
                      </a:pPr>
                      <a:r>
                        <a:rPr dirty="0" sz="1200" spc="65">
                          <a:latin typeface="Lucida Sans Unicode"/>
                          <a:cs typeface="Lucida Sans Unicode"/>
                        </a:rPr>
                        <a:t>→</a:t>
                      </a:r>
                      <a:r>
                        <a:rPr dirty="0" sz="1200" spc="385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Comprobar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	</a:t>
                      </a:r>
                      <a:r>
                        <a:rPr dirty="0" sz="1200" spc="190">
                          <a:latin typeface="Calibri"/>
                          <a:cs typeface="Calibri"/>
                        </a:rPr>
                        <a:t>Δ</a:t>
                      </a:r>
                      <a:r>
                        <a:rPr dirty="0" sz="1200" spc="190" i="1">
                          <a:latin typeface="Calibri"/>
                          <a:cs typeface="Calibri"/>
                        </a:rPr>
                        <a:t>P</a:t>
                      </a:r>
                      <a:r>
                        <a:rPr dirty="0" baseline="-13888" sz="1200" spc="284" i="1">
                          <a:latin typeface="Calibri"/>
                          <a:cs typeface="Calibri"/>
                        </a:rPr>
                        <a:t>N</a:t>
                      </a:r>
                      <a:r>
                        <a:rPr dirty="0" baseline="-13888" sz="1200" spc="412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260" i="1">
                          <a:latin typeface="Calibri"/>
                          <a:cs typeface="Calibri"/>
                        </a:rPr>
                        <a:t>&lt;</a:t>
                      </a:r>
                      <a:r>
                        <a:rPr dirty="0" sz="1200" spc="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155" i="1">
                          <a:latin typeface="Calibri"/>
                          <a:cs typeface="Calibri"/>
                        </a:rPr>
                        <a:t>ξ</a:t>
                      </a:r>
                      <a:r>
                        <a:rPr dirty="0" sz="1200" spc="114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320">
                          <a:latin typeface="Lucida Sans Unicode"/>
                          <a:cs typeface="Lucida Sans Unicode"/>
                        </a:rPr>
                        <a:t>−→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42875">
                    <a:lnR w="12700">
                      <a:solidFill>
                        <a:srgbClr val="000000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330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1270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ts val="905"/>
                        </a:lnSpc>
                      </a:pPr>
                      <a:r>
                        <a:rPr dirty="0" sz="1000" spc="355" b="1">
                          <a:latin typeface="Cambria"/>
                          <a:cs typeface="Cambria"/>
                        </a:rPr>
                        <a:t>7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23645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12700">
                      <a:solidFill>
                        <a:srgbClr val="000000"/>
                      </a:solidFill>
                      <a:prstDash val="solid"/>
                    </a:lnR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22" name="object 22" descr=""/>
          <p:cNvSpPr/>
          <p:nvPr/>
        </p:nvSpPr>
        <p:spPr>
          <a:xfrm>
            <a:off x="3460089" y="7168285"/>
            <a:ext cx="0" cy="541020"/>
          </a:xfrm>
          <a:custGeom>
            <a:avLst/>
            <a:gdLst/>
            <a:ahLst/>
            <a:cxnLst/>
            <a:rect l="l" t="t" r="r" b="b"/>
            <a:pathLst>
              <a:path w="0" h="541020">
                <a:moveTo>
                  <a:pt x="0" y="541020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3446779" y="7569929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960623" y="7864378"/>
            <a:ext cx="161290" cy="11683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0"/>
              </a:lnSpc>
            </a:pPr>
            <a:r>
              <a:rPr dirty="0" baseline="-17361" sz="1200" i="1">
                <a:latin typeface="Calibri"/>
                <a:cs typeface="Calibri"/>
              </a:rPr>
              <a:t>V</a:t>
            </a:r>
            <a:r>
              <a:rPr dirty="0" baseline="-17361" sz="1200" spc="52" i="1">
                <a:latin typeface="Calibri"/>
                <a:cs typeface="Calibri"/>
              </a:rPr>
              <a:t> </a:t>
            </a: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875788" y="7765602"/>
            <a:ext cx="11245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baseline="34722" sz="1200" spc="284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</a:t>
            </a:r>
            <a:r>
              <a:rPr dirty="0" u="sng" baseline="34722" sz="1200" spc="284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Q</a:t>
            </a:r>
            <a:r>
              <a:rPr dirty="0" u="sng" baseline="37037" sz="900" spc="284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</a:t>
            </a:r>
            <a:r>
              <a:rPr dirty="0" baseline="37037" sz="900" spc="63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100">
                <a:latin typeface="Calibri"/>
                <a:cs typeface="Calibri"/>
              </a:rPr>
              <a:t>[</a:t>
            </a:r>
            <a:r>
              <a:rPr dirty="0" sz="1200" spc="100" i="1">
                <a:latin typeface="Calibri"/>
                <a:cs typeface="Calibri"/>
              </a:rPr>
              <a:t>B</a:t>
            </a:r>
            <a:r>
              <a:rPr dirty="0" baseline="64814" sz="900" spc="150">
                <a:latin typeface="Lucida Sans Unicode"/>
                <a:cs typeface="Lucida Sans Unicode"/>
              </a:rPr>
              <a:t>''</a:t>
            </a:r>
            <a:r>
              <a:rPr dirty="0" baseline="64814" sz="900" spc="-127">
                <a:latin typeface="Lucida Sans Unicode"/>
                <a:cs typeface="Lucida Sans Unicode"/>
              </a:rPr>
              <a:t> </a:t>
            </a:r>
            <a:r>
              <a:rPr dirty="0" sz="1200" spc="85">
                <a:latin typeface="Calibri"/>
                <a:cs typeface="Calibri"/>
              </a:rPr>
              <a:t>]Δ</a:t>
            </a:r>
            <a:r>
              <a:rPr dirty="0" sz="1200" spc="85" i="1">
                <a:latin typeface="Calibri"/>
                <a:cs typeface="Calibri"/>
              </a:rPr>
              <a:t>V</a:t>
            </a:r>
            <a:r>
              <a:rPr dirty="0" sz="1200" spc="-10" i="1">
                <a:latin typeface="Calibri"/>
                <a:cs typeface="Calibri"/>
              </a:rPr>
              <a:t> </a:t>
            </a:r>
            <a:r>
              <a:rPr dirty="0" baseline="31250" sz="1200" spc="37" i="1">
                <a:latin typeface="Calibri"/>
                <a:cs typeface="Calibri"/>
              </a:rPr>
              <a:t>k</a:t>
            </a:r>
            <a:endParaRPr baseline="31250" sz="1200">
              <a:latin typeface="Calibri"/>
              <a:cs typeface="Calibri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3460089" y="8067446"/>
            <a:ext cx="0" cy="181610"/>
          </a:xfrm>
          <a:custGeom>
            <a:avLst/>
            <a:gdLst/>
            <a:ahLst/>
            <a:cxnLst/>
            <a:rect l="l" t="t" r="r" b="b"/>
            <a:pathLst>
              <a:path w="0" h="181609">
                <a:moveTo>
                  <a:pt x="0" y="181356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/>
          <p:nvPr/>
        </p:nvSpPr>
        <p:spPr>
          <a:xfrm>
            <a:off x="3460089" y="8536838"/>
            <a:ext cx="0" cy="144780"/>
          </a:xfrm>
          <a:custGeom>
            <a:avLst/>
            <a:gdLst/>
            <a:ahLst/>
            <a:cxnLst/>
            <a:rect l="l" t="t" r="r" b="b"/>
            <a:pathLst>
              <a:path w="0" h="144779">
                <a:moveTo>
                  <a:pt x="0" y="144780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 txBox="1"/>
          <p:nvPr/>
        </p:nvSpPr>
        <p:spPr>
          <a:xfrm>
            <a:off x="2798064" y="8058918"/>
            <a:ext cx="1266190" cy="815340"/>
          </a:xfrm>
          <a:prstGeom prst="rect">
            <a:avLst/>
          </a:prstGeom>
        </p:spPr>
        <p:txBody>
          <a:bodyPr wrap="square" lIns="0" tIns="62230" rIns="0" bIns="0" rtlCol="0" vert="horz">
            <a:spAutoFit/>
          </a:bodyPr>
          <a:lstStyle/>
          <a:p>
            <a:pPr algn="ctr" marL="182880">
              <a:lnSpc>
                <a:spcPct val="100000"/>
              </a:lnSpc>
              <a:spcBef>
                <a:spcPts val="490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  <a:p>
            <a:pPr algn="ctr">
              <a:lnSpc>
                <a:spcPct val="100000"/>
              </a:lnSpc>
              <a:spcBef>
                <a:spcPts val="47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20" i="1">
                <a:latin typeface="Calibri"/>
                <a:cs typeface="Calibri"/>
              </a:rPr>
              <a:t> </a:t>
            </a:r>
            <a:r>
              <a:rPr dirty="0" baseline="31250" sz="1200" spc="187" i="1">
                <a:latin typeface="Calibri"/>
                <a:cs typeface="Calibri"/>
              </a:rPr>
              <a:t>k</a:t>
            </a:r>
            <a:r>
              <a:rPr dirty="0" baseline="31250" sz="1200" spc="187">
                <a:latin typeface="Calibri"/>
                <a:cs typeface="Calibri"/>
              </a:rPr>
              <a:t>+1</a:t>
            </a:r>
            <a:r>
              <a:rPr dirty="0" baseline="31250" sz="1200" spc="29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baseline="31250" sz="1200" spc="112" i="1">
                <a:latin typeface="Calibri"/>
                <a:cs typeface="Calibri"/>
              </a:rPr>
              <a:t>k</a:t>
            </a:r>
            <a:r>
              <a:rPr dirty="0" baseline="31250" sz="1200" spc="23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45">
                <a:latin typeface="Calibri"/>
                <a:cs typeface="Calibri"/>
              </a:rPr>
              <a:t>Δ</a:t>
            </a:r>
            <a:r>
              <a:rPr dirty="0" sz="1200" spc="145" i="1">
                <a:latin typeface="Calibri"/>
                <a:cs typeface="Calibri"/>
              </a:rPr>
              <a:t>V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baseline="31250" sz="1200" spc="37" i="1">
                <a:latin typeface="Calibri"/>
                <a:cs typeface="Calibri"/>
              </a:rPr>
              <a:t>k</a:t>
            </a:r>
            <a:endParaRPr baseline="31250" sz="1200">
              <a:latin typeface="Calibri"/>
              <a:cs typeface="Calibri"/>
            </a:endParaRPr>
          </a:p>
          <a:p>
            <a:pPr algn="ctr" marL="182880">
              <a:lnSpc>
                <a:spcPts val="1090"/>
              </a:lnSpc>
              <a:spcBef>
                <a:spcPts val="295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  <a:p>
            <a:pPr algn="ctr" marL="41275">
              <a:lnSpc>
                <a:spcPts val="1330"/>
              </a:lnSpc>
            </a:pPr>
            <a:r>
              <a:rPr dirty="0" sz="1200" i="1">
                <a:latin typeface="Calibri"/>
                <a:cs typeface="Calibri"/>
              </a:rPr>
              <a:t>k</a:t>
            </a:r>
            <a:r>
              <a:rPr dirty="0" baseline="-13888" sz="1200">
                <a:latin typeface="Calibri"/>
                <a:cs typeface="Calibri"/>
              </a:rPr>
              <a:t>2</a:t>
            </a:r>
            <a:r>
              <a:rPr dirty="0" baseline="-13888" sz="1200" spc="36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k</a:t>
            </a:r>
            <a:r>
              <a:rPr dirty="0" baseline="-13888" sz="1200">
                <a:latin typeface="Calibri"/>
                <a:cs typeface="Calibri"/>
              </a:rPr>
              <a:t>2</a:t>
            </a:r>
            <a:r>
              <a:rPr dirty="0" baseline="-13888" sz="1200" spc="247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+1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115</a:t>
            </a:fld>
          </a:p>
        </p:txBody>
      </p:sp>
      <p:sp>
        <p:nvSpPr>
          <p:cNvPr id="29" name="object 29" descr=""/>
          <p:cNvSpPr txBox="1"/>
          <p:nvPr/>
        </p:nvSpPr>
        <p:spPr>
          <a:xfrm>
            <a:off x="4815332" y="3610577"/>
            <a:ext cx="18268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813560" algn="l"/>
              </a:tabLst>
            </a:pPr>
            <a:r>
              <a:rPr dirty="0" u="sng" sz="1000" spc="530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(</a:t>
            </a:r>
            <a:r>
              <a:rPr dirty="0" u="sng" sz="1000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	</a:t>
            </a:r>
            <a:endParaRPr sz="10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46124" y="164706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927618" y="843595"/>
            <a:ext cx="6142990" cy="8731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222250">
              <a:lnSpc>
                <a:spcPct val="100000"/>
              </a:lnSpc>
              <a:spcBef>
                <a:spcPts val="95"/>
              </a:spcBef>
            </a:pPr>
            <a:r>
              <a:rPr dirty="0" sz="1200" spc="85" b="1">
                <a:latin typeface="Calibri"/>
                <a:cs typeface="Calibri"/>
              </a:rPr>
              <a:t>Ejemplo</a:t>
            </a:r>
            <a:r>
              <a:rPr dirty="0" sz="1200" spc="85">
                <a:latin typeface="Calibri"/>
                <a:cs typeface="Calibri"/>
              </a:rPr>
              <a:t>: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Resolver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mismo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problema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ejemplo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anterior,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empleando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55">
                <a:latin typeface="Calibri"/>
                <a:cs typeface="Calibri"/>
              </a:rPr>
              <a:t>m´etodo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New- </a:t>
            </a:r>
            <a:r>
              <a:rPr dirty="0" sz="1200">
                <a:latin typeface="Calibri"/>
                <a:cs typeface="Calibri"/>
              </a:rPr>
              <a:t>ton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Raphson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desacoplado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r</a:t>
            </a:r>
            <a:r>
              <a:rPr dirty="0" sz="1200" spc="-500">
                <a:latin typeface="Calibri"/>
                <a:cs typeface="Calibri"/>
              </a:rPr>
              <a:t>a</a:t>
            </a:r>
            <a:r>
              <a:rPr dirty="0" sz="1200" spc="65">
                <a:latin typeface="Calibri"/>
                <a:cs typeface="Calibri"/>
              </a:rPr>
              <a:t>´</a:t>
            </a:r>
            <a:r>
              <a:rPr dirty="0" sz="1200" spc="75">
                <a:latin typeface="Calibri"/>
                <a:cs typeface="Calibri"/>
              </a:rPr>
              <a:t>pido</a:t>
            </a:r>
            <a:endParaRPr sz="1200">
              <a:latin typeface="Calibri"/>
              <a:cs typeface="Calibri"/>
            </a:endParaRPr>
          </a:p>
          <a:p>
            <a:pPr marL="234950">
              <a:lnSpc>
                <a:spcPct val="100000"/>
              </a:lnSpc>
              <a:spcBef>
                <a:spcPts val="720"/>
              </a:spcBef>
            </a:pPr>
            <a:r>
              <a:rPr dirty="0" sz="1200" spc="85" b="1">
                <a:latin typeface="Calibri"/>
                <a:cs typeface="Calibri"/>
              </a:rPr>
              <a:t>Expresiones</a:t>
            </a:r>
            <a:r>
              <a:rPr dirty="0" sz="1200" spc="185" b="1">
                <a:latin typeface="Calibri"/>
                <a:cs typeface="Calibri"/>
              </a:rPr>
              <a:t> </a:t>
            </a:r>
            <a:r>
              <a:rPr dirty="0" sz="1200" spc="45" b="1">
                <a:latin typeface="Calibri"/>
                <a:cs typeface="Calibri"/>
              </a:rPr>
              <a:t>necesarias</a:t>
            </a:r>
            <a:endParaRPr sz="1200">
              <a:latin typeface="Calibri"/>
              <a:cs typeface="Calibri"/>
            </a:endParaRPr>
          </a:p>
          <a:p>
            <a:pPr marL="1149350">
              <a:lnSpc>
                <a:spcPct val="100000"/>
              </a:lnSpc>
              <a:spcBef>
                <a:spcPts val="67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034034" y="1662296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837179" y="164706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222751" y="164706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993896" y="164706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150127" y="1573598"/>
            <a:ext cx="32524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1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1923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04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1923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8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Cosθ</a:t>
            </a:r>
            <a:r>
              <a:rPr dirty="0" sz="1200" spc="45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10">
                <a:latin typeface="Calibri"/>
                <a:cs typeface="Calibri"/>
              </a:rPr>
              <a:t> 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9615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65" i="1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Senθ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376420" y="164706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267460" y="192138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085848" y="184365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055370" y="193510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858516" y="192138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242564" y="192138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50111" y="1847911"/>
            <a:ext cx="327850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47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9415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10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1923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Senθ</a:t>
            </a:r>
            <a:r>
              <a:rPr dirty="0" sz="1200" spc="45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9615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75" i="1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Cosθ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016755" y="1921380"/>
            <a:ext cx="4648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9814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24711" y="2028581"/>
            <a:ext cx="1299210" cy="574040"/>
          </a:xfrm>
          <a:prstGeom prst="rect">
            <a:avLst/>
          </a:prstGeom>
        </p:spPr>
        <p:txBody>
          <a:bodyPr wrap="square" lIns="0" tIns="104139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819"/>
              </a:spcBef>
            </a:pPr>
            <a:r>
              <a:rPr dirty="0" sz="1200" spc="145">
                <a:latin typeface="Calibri"/>
                <a:cs typeface="Calibri"/>
              </a:rPr>
              <a:t>Δ</a:t>
            </a:r>
            <a:r>
              <a:rPr dirty="0" sz="1200" spc="145" i="1">
                <a:latin typeface="Calibri"/>
                <a:cs typeface="Calibri"/>
              </a:rPr>
              <a:t>P</a:t>
            </a:r>
            <a:r>
              <a:rPr dirty="0" baseline="-13888" sz="1200" spc="217">
                <a:latin typeface="Calibri"/>
                <a:cs typeface="Calibri"/>
              </a:rPr>
              <a:t>2</a:t>
            </a:r>
            <a:r>
              <a:rPr dirty="0" baseline="-13888" sz="1200" spc="284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30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45" i="1">
                <a:latin typeface="Calibri"/>
                <a:cs typeface="Calibri"/>
              </a:rPr>
              <a:t>P</a:t>
            </a:r>
            <a:r>
              <a:rPr dirty="0" baseline="-13888" sz="1200" spc="67">
                <a:latin typeface="Calibri"/>
                <a:cs typeface="Calibri"/>
              </a:rPr>
              <a:t>2</a:t>
            </a:r>
            <a:endParaRPr baseline="-13888"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720"/>
              </a:spcBef>
            </a:pPr>
            <a:r>
              <a:rPr dirty="0" sz="1200" spc="140">
                <a:latin typeface="Calibri"/>
                <a:cs typeface="Calibri"/>
              </a:rPr>
              <a:t>Δ</a:t>
            </a:r>
            <a:r>
              <a:rPr dirty="0" sz="1200" spc="140" i="1">
                <a:latin typeface="Calibri"/>
                <a:cs typeface="Calibri"/>
              </a:rPr>
              <a:t>Q</a:t>
            </a:r>
            <a:r>
              <a:rPr dirty="0" baseline="-13888" sz="1200" spc="209">
                <a:latin typeface="Calibri"/>
                <a:cs typeface="Calibri"/>
              </a:rPr>
              <a:t>2</a:t>
            </a:r>
            <a:r>
              <a:rPr dirty="0" baseline="-13888" sz="1200" spc="30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07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40" i="1">
                <a:latin typeface="Calibri"/>
                <a:cs typeface="Calibri"/>
              </a:rPr>
              <a:t>Q</a:t>
            </a:r>
            <a:r>
              <a:rPr dirty="0" baseline="-13888" sz="1200" spc="60">
                <a:latin typeface="Calibri"/>
                <a:cs typeface="Calibri"/>
              </a:rPr>
              <a:t>2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124711" y="2652297"/>
            <a:ext cx="97091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58115">
              <a:lnSpc>
                <a:spcPts val="420"/>
              </a:lnSpc>
              <a:spcBef>
                <a:spcPts val="95"/>
              </a:spcBef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  <a:p>
            <a:pPr marL="38100">
              <a:lnSpc>
                <a:spcPts val="1140"/>
              </a:lnSpc>
            </a:pPr>
            <a:r>
              <a:rPr dirty="0" sz="1200" spc="229" i="1">
                <a:latin typeface="Calibri"/>
                <a:cs typeface="Calibri"/>
              </a:rPr>
              <a:t>B</a:t>
            </a:r>
            <a:r>
              <a:rPr dirty="0" sz="1200" spc="44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u="sng" baseline="31250" sz="1200" spc="487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baseline="31250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baseline="31250" sz="1200" spc="517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baseline="31250" sz="1200" spc="390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1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812795" y="3502690"/>
            <a:ext cx="53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124707" y="2717102"/>
            <a:ext cx="5465445" cy="1175385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 marL="414020">
              <a:lnSpc>
                <a:spcPct val="100000"/>
              </a:lnSpc>
              <a:spcBef>
                <a:spcPts val="620"/>
              </a:spcBef>
            </a:pPr>
            <a:r>
              <a:rPr dirty="0" baseline="6944" sz="1200" spc="150" i="1">
                <a:latin typeface="Calibri"/>
                <a:cs typeface="Calibri"/>
              </a:rPr>
              <a:t>X</a:t>
            </a:r>
            <a:r>
              <a:rPr dirty="0" sz="600" spc="100">
                <a:latin typeface="Calibri"/>
                <a:cs typeface="Calibri"/>
              </a:rPr>
              <a:t>12</a:t>
            </a:r>
            <a:endParaRPr sz="600">
              <a:latin typeface="Calibri"/>
              <a:cs typeface="Calibri"/>
            </a:endParaRPr>
          </a:p>
          <a:p>
            <a:pPr marL="158115">
              <a:lnSpc>
                <a:spcPts val="415"/>
              </a:lnSpc>
              <a:spcBef>
                <a:spcPts val="395"/>
              </a:spcBef>
            </a:pPr>
            <a:r>
              <a:rPr dirty="0" sz="600" spc="50">
                <a:latin typeface="Lucida Sans Unicode"/>
                <a:cs typeface="Lucida Sans Unicode"/>
              </a:rPr>
              <a:t>''</a:t>
            </a:r>
            <a:endParaRPr sz="600">
              <a:latin typeface="Lucida Sans Unicode"/>
              <a:cs typeface="Lucida Sans Unicode"/>
            </a:endParaRPr>
          </a:p>
          <a:p>
            <a:pPr marL="38100">
              <a:lnSpc>
                <a:spcPts val="1135"/>
              </a:lnSpc>
            </a:pPr>
            <a:r>
              <a:rPr dirty="0" sz="1200" spc="229" i="1">
                <a:latin typeface="Calibri"/>
                <a:cs typeface="Calibri"/>
              </a:rPr>
              <a:t>B</a:t>
            </a:r>
            <a:r>
              <a:rPr dirty="0" sz="1200" spc="20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55">
                <a:latin typeface="Lucida Sans Unicode"/>
                <a:cs typeface="Lucida Sans Unicode"/>
              </a:rPr>
              <a:t>−</a:t>
            </a:r>
            <a:r>
              <a:rPr dirty="0" sz="1200" spc="55" i="1">
                <a:latin typeface="Calibri"/>
                <a:cs typeface="Calibri"/>
              </a:rPr>
              <a:t>B</a:t>
            </a:r>
            <a:r>
              <a:rPr dirty="0" baseline="-13888" sz="1200" spc="82">
                <a:latin typeface="Calibri"/>
                <a:cs typeface="Calibri"/>
              </a:rPr>
              <a:t>22</a:t>
            </a:r>
            <a:r>
              <a:rPr dirty="0" baseline="-13888" sz="1200" spc="31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9415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720"/>
              </a:spcBef>
            </a:pPr>
            <a:r>
              <a:rPr dirty="0" sz="1200" spc="85" b="1">
                <a:latin typeface="Calibri"/>
                <a:cs typeface="Calibri"/>
              </a:rPr>
              <a:t>Comentarios</a:t>
            </a:r>
            <a:r>
              <a:rPr dirty="0" sz="1200" spc="204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a</a:t>
            </a:r>
            <a:r>
              <a:rPr dirty="0" sz="1200" spc="200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la</a:t>
            </a:r>
            <a:r>
              <a:rPr dirty="0" sz="1200" spc="200" b="1">
                <a:latin typeface="Calibri"/>
                <a:cs typeface="Calibri"/>
              </a:rPr>
              <a:t> </a:t>
            </a:r>
            <a:r>
              <a:rPr dirty="0" sz="1200" spc="100" b="1">
                <a:latin typeface="Calibri"/>
                <a:cs typeface="Calibri"/>
              </a:rPr>
              <a:t>matriz</a:t>
            </a:r>
            <a:r>
              <a:rPr dirty="0" sz="1200" spc="210" b="1">
                <a:latin typeface="Calibri"/>
                <a:cs typeface="Calibri"/>
              </a:rPr>
              <a:t> </a:t>
            </a:r>
            <a:r>
              <a:rPr dirty="0" sz="1200" spc="70" b="1">
                <a:latin typeface="Calibri"/>
                <a:cs typeface="Calibri"/>
              </a:rPr>
              <a:t>jacobiana</a:t>
            </a:r>
            <a:r>
              <a:rPr dirty="0" sz="1200" spc="215" b="1">
                <a:latin typeface="Calibri"/>
                <a:cs typeface="Calibri"/>
              </a:rPr>
              <a:t> </a:t>
            </a:r>
            <a:r>
              <a:rPr dirty="0" sz="1200" spc="50" b="1">
                <a:latin typeface="Calibri"/>
                <a:cs typeface="Calibri"/>
              </a:rPr>
              <a:t>del</a:t>
            </a:r>
            <a:r>
              <a:rPr dirty="0" sz="1200" spc="204" b="1">
                <a:latin typeface="Calibri"/>
                <a:cs typeface="Calibri"/>
              </a:rPr>
              <a:t> </a:t>
            </a:r>
            <a:r>
              <a:rPr dirty="0" sz="1200" spc="50" b="1">
                <a:latin typeface="Calibri"/>
                <a:cs typeface="Calibri"/>
              </a:rPr>
              <a:t>flujo</a:t>
            </a:r>
            <a:r>
              <a:rPr dirty="0" sz="1200" spc="21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04" b="1">
                <a:latin typeface="Calibri"/>
                <a:cs typeface="Calibri"/>
              </a:rPr>
              <a:t> </a:t>
            </a:r>
            <a:r>
              <a:rPr dirty="0" sz="1200" spc="85" b="1">
                <a:latin typeface="Calibri"/>
                <a:cs typeface="Calibri"/>
              </a:rPr>
              <a:t>carga</a:t>
            </a:r>
            <a:r>
              <a:rPr dirty="0" sz="1200" spc="200" b="1">
                <a:latin typeface="Calibri"/>
                <a:cs typeface="Calibri"/>
              </a:rPr>
              <a:t> </a:t>
            </a:r>
            <a:r>
              <a:rPr dirty="0" sz="1200" spc="55" b="1">
                <a:latin typeface="Calibri"/>
                <a:cs typeface="Calibri"/>
              </a:rPr>
              <a:t>desacoplado</a:t>
            </a:r>
            <a:r>
              <a:rPr dirty="0" sz="1200" spc="229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r</a:t>
            </a:r>
            <a:r>
              <a:rPr dirty="0" sz="1200" spc="-505" b="1">
                <a:latin typeface="Calibri"/>
                <a:cs typeface="Calibri"/>
              </a:rPr>
              <a:t>a</a:t>
            </a:r>
            <a:r>
              <a:rPr dirty="0" sz="1200" spc="60" b="1">
                <a:latin typeface="Calibri"/>
                <a:cs typeface="Calibri"/>
              </a:rPr>
              <a:t>´</a:t>
            </a:r>
            <a:r>
              <a:rPr dirty="0" sz="1200" spc="75" b="1">
                <a:latin typeface="Calibri"/>
                <a:cs typeface="Calibri"/>
              </a:rPr>
              <a:t>pido</a:t>
            </a:r>
            <a:endParaRPr sz="1200">
              <a:latin typeface="Calibri"/>
              <a:cs typeface="Calibri"/>
            </a:endParaRPr>
          </a:p>
          <a:p>
            <a:pPr marL="194945">
              <a:lnSpc>
                <a:spcPct val="100000"/>
              </a:lnSpc>
              <a:spcBef>
                <a:spcPts val="705"/>
              </a:spcBef>
            </a:pP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for</a:t>
            </a:r>
            <a:r>
              <a:rPr dirty="0" sz="1200" spc="30">
                <a:latin typeface="Calibri"/>
                <a:cs typeface="Calibri"/>
              </a:rPr>
              <a:t>m</a:t>
            </a:r>
            <a:r>
              <a:rPr dirty="0" sz="1200" spc="35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229" i="1">
                <a:latin typeface="Calibri"/>
                <a:cs typeface="Calibri"/>
              </a:rPr>
              <a:t>B</a:t>
            </a:r>
            <a:r>
              <a:rPr dirty="0" sz="1200" spc="135" i="1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participa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l´ınea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columna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6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95">
                <a:latin typeface="Lucida Sans Unicode"/>
                <a:cs typeface="Lucida Sans Unicode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sz="1200" spc="-2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marL="1661160">
              <a:lnSpc>
                <a:spcPct val="100000"/>
              </a:lnSpc>
              <a:spcBef>
                <a:spcPts val="600"/>
              </a:spcBef>
            </a:pPr>
            <a:r>
              <a:rPr dirty="0" sz="600" spc="50">
                <a:latin typeface="Lucida Sans Unicode"/>
                <a:cs typeface="Lucida Sans Unicode"/>
              </a:rPr>
              <a:t>''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300976" y="3791019"/>
            <a:ext cx="57721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for</a:t>
            </a:r>
            <a:r>
              <a:rPr dirty="0" sz="1200" spc="30">
                <a:latin typeface="Calibri"/>
                <a:cs typeface="Calibri"/>
              </a:rPr>
              <a:t>m</a:t>
            </a:r>
            <a:r>
              <a:rPr dirty="0" sz="1200" spc="35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229" i="1">
                <a:latin typeface="Calibri"/>
                <a:cs typeface="Calibri"/>
              </a:rPr>
              <a:t>B</a:t>
            </a:r>
            <a:r>
              <a:rPr dirty="0" sz="1200" spc="225" i="1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participan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l´ıneas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columnas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80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22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>
                <a:latin typeface="Calibri"/>
                <a:cs typeface="Calibri"/>
              </a:rPr>
              <a:t>)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100">
                <a:latin typeface="Calibri"/>
                <a:cs typeface="Calibri"/>
              </a:rPr>
              <a:t>y</a:t>
            </a:r>
            <a:r>
              <a:rPr dirty="0" sz="1200" spc="90">
                <a:latin typeface="Calibri"/>
                <a:cs typeface="Calibri"/>
              </a:rPr>
              <a:t> (P-</a:t>
            </a:r>
            <a:r>
              <a:rPr dirty="0" sz="1200" spc="114">
                <a:latin typeface="Calibri"/>
                <a:cs typeface="Calibri"/>
              </a:rPr>
              <a:t>V)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459227" y="4048282"/>
            <a:ext cx="53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307075" y="4063805"/>
            <a:ext cx="2190750" cy="4806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11125" indent="-98425">
              <a:lnSpc>
                <a:spcPct val="100000"/>
              </a:lnSpc>
              <a:spcBef>
                <a:spcPts val="95"/>
              </a:spcBef>
              <a:buChar char="-"/>
              <a:tabLst>
                <a:tab pos="111125" algn="l"/>
              </a:tabLst>
            </a:pPr>
            <a:r>
              <a:rPr dirty="0" sz="1200" spc="-10">
                <a:latin typeface="Calibri"/>
                <a:cs typeface="Calibri"/>
              </a:rPr>
              <a:t>Dimensi´on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229" i="1">
                <a:latin typeface="Calibri"/>
                <a:cs typeface="Calibri"/>
              </a:rPr>
              <a:t>B</a:t>
            </a:r>
            <a:r>
              <a:rPr dirty="0" sz="1200" spc="8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: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114">
                <a:latin typeface="Calibri"/>
                <a:cs typeface="Calibri"/>
              </a:rPr>
              <a:t>NPQ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NPV</a:t>
            </a:r>
            <a:endParaRPr sz="1200">
              <a:latin typeface="Calibri"/>
              <a:cs typeface="Calibri"/>
            </a:endParaRPr>
          </a:p>
          <a:p>
            <a:pPr algn="ctr" marL="193675">
              <a:lnSpc>
                <a:spcPts val="415"/>
              </a:lnSpc>
              <a:spcBef>
                <a:spcPts val="600"/>
              </a:spcBef>
            </a:pPr>
            <a:r>
              <a:rPr dirty="0" sz="600" spc="50">
                <a:latin typeface="Lucida Sans Unicode"/>
                <a:cs typeface="Lucida Sans Unicode"/>
              </a:rPr>
              <a:t>''</a:t>
            </a:r>
            <a:endParaRPr sz="600">
              <a:latin typeface="Lucida Sans Unicode"/>
              <a:cs typeface="Lucida Sans Unicode"/>
            </a:endParaRPr>
          </a:p>
          <a:p>
            <a:pPr marL="111125" indent="-98425">
              <a:lnSpc>
                <a:spcPts val="1135"/>
              </a:lnSpc>
              <a:buChar char="-"/>
              <a:tabLst>
                <a:tab pos="111125" algn="l"/>
              </a:tabLst>
            </a:pPr>
            <a:r>
              <a:rPr dirty="0" sz="1200" spc="-10">
                <a:latin typeface="Calibri"/>
                <a:cs typeface="Calibri"/>
              </a:rPr>
              <a:t>Dimensi´on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229" i="1">
                <a:latin typeface="Calibri"/>
                <a:cs typeface="Calibri"/>
              </a:rPr>
              <a:t>B</a:t>
            </a:r>
            <a:r>
              <a:rPr dirty="0" sz="1200" spc="2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: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NPQ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123189" y="4766375"/>
            <a:ext cx="4453890" cy="82359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7325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187325" algn="l"/>
              </a:tabLst>
            </a:pPr>
            <a:r>
              <a:rPr dirty="0" sz="1200">
                <a:latin typeface="Calibri"/>
                <a:cs typeface="Calibri"/>
              </a:rPr>
              <a:t>Condiciones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iniciales</a:t>
            </a:r>
            <a:endParaRPr sz="1200">
              <a:latin typeface="Calibri"/>
              <a:cs typeface="Calibri"/>
            </a:endParaRPr>
          </a:p>
          <a:p>
            <a:pPr lvl="1" marL="514984" indent="-173990">
              <a:lnSpc>
                <a:spcPts val="1065"/>
              </a:lnSpc>
              <a:spcBef>
                <a:spcPts val="985"/>
              </a:spcBef>
              <a:buFont typeface="Calibri"/>
              <a:buAutoNum type="romanLcParenR"/>
              <a:tabLst>
                <a:tab pos="514984" algn="l"/>
              </a:tabLst>
            </a:pPr>
            <a:r>
              <a:rPr dirty="0" sz="1200" spc="190" i="1">
                <a:latin typeface="Calibri"/>
                <a:cs typeface="Calibri"/>
              </a:rPr>
              <a:t>K</a:t>
            </a:r>
            <a:r>
              <a:rPr dirty="0" baseline="-13888" sz="1200" spc="284" i="1">
                <a:latin typeface="Calibri"/>
                <a:cs typeface="Calibri"/>
              </a:rPr>
              <a:t>p</a:t>
            </a:r>
            <a:r>
              <a:rPr dirty="0" baseline="-13888" sz="1200" spc="24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165" i="1">
                <a:latin typeface="Calibri"/>
                <a:cs typeface="Calibri"/>
              </a:rPr>
              <a:t>K</a:t>
            </a:r>
            <a:r>
              <a:rPr dirty="0" baseline="-13888" sz="1200" spc="247" i="1">
                <a:latin typeface="Calibri"/>
                <a:cs typeface="Calibri"/>
              </a:rPr>
              <a:t>q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1;</a:t>
            </a:r>
            <a:r>
              <a:rPr dirty="0" sz="1200" spc="145">
                <a:latin typeface="Calibri"/>
                <a:cs typeface="Calibri"/>
              </a:rPr>
              <a:t>  </a:t>
            </a:r>
            <a:r>
              <a:rPr dirty="0" sz="1200" i="1">
                <a:latin typeface="Calibri"/>
                <a:cs typeface="Calibri"/>
              </a:rPr>
              <a:t>p</a:t>
            </a:r>
            <a:r>
              <a:rPr dirty="0" sz="1200" spc="5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q</a:t>
            </a:r>
            <a:r>
              <a:rPr dirty="0" sz="1200" spc="9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0;</a:t>
            </a:r>
            <a:r>
              <a:rPr dirty="0" sz="1200" spc="145">
                <a:latin typeface="Calibri"/>
                <a:cs typeface="Calibri"/>
              </a:rPr>
              <a:t> 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31250" sz="1200" i="1">
                <a:latin typeface="Calibri"/>
                <a:cs typeface="Calibri"/>
              </a:rPr>
              <a:t>o</a:t>
            </a:r>
            <a:r>
              <a:rPr dirty="0" baseline="31250" sz="1200" spc="27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0;</a:t>
            </a:r>
            <a:r>
              <a:rPr dirty="0" sz="1200" spc="140">
                <a:latin typeface="Calibri"/>
                <a:cs typeface="Calibri"/>
              </a:rPr>
              <a:t> 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15" i="1">
                <a:latin typeface="Calibri"/>
                <a:cs typeface="Calibri"/>
              </a:rPr>
              <a:t> </a:t>
            </a:r>
            <a:r>
              <a:rPr dirty="0" baseline="31250" sz="1200">
                <a:latin typeface="Calibri"/>
                <a:cs typeface="Calibri"/>
              </a:rPr>
              <a:t>0</a:t>
            </a:r>
            <a:r>
              <a:rPr dirty="0" baseline="31250" sz="1200" spc="26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1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0;</a:t>
            </a:r>
            <a:r>
              <a:rPr dirty="0" sz="1200" spc="145">
                <a:latin typeface="Calibri"/>
                <a:cs typeface="Calibri"/>
              </a:rPr>
              <a:t>  </a:t>
            </a:r>
            <a:r>
              <a:rPr dirty="0" sz="1200" spc="55" i="1">
                <a:latin typeface="Calibri"/>
                <a:cs typeface="Calibri"/>
              </a:rPr>
              <a:t>ξ</a:t>
            </a:r>
            <a:r>
              <a:rPr dirty="0" sz="1200" spc="10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003</a:t>
            </a:r>
            <a:endParaRPr sz="1200">
              <a:latin typeface="Calibri"/>
              <a:cs typeface="Calibri"/>
            </a:endParaRPr>
          </a:p>
          <a:p>
            <a:pPr marL="2351405">
              <a:lnSpc>
                <a:spcPts val="585"/>
              </a:lnSpc>
              <a:tabLst>
                <a:tab pos="306768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  <a:p>
            <a:pPr marL="186690" indent="-149225">
              <a:lnSpc>
                <a:spcPct val="100000"/>
              </a:lnSpc>
              <a:spcBef>
                <a:spcPts val="775"/>
              </a:spcBef>
              <a:buFont typeface="Lucida Sans Unicode"/>
              <a:buChar char="•"/>
              <a:tabLst>
                <a:tab pos="186690" algn="l"/>
              </a:tabLst>
            </a:pPr>
            <a:r>
              <a:rPr dirty="0" sz="1200">
                <a:latin typeface="Calibri"/>
                <a:cs typeface="Calibri"/>
              </a:rPr>
              <a:t>Primera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40">
                <a:latin typeface="Calibri"/>
                <a:cs typeface="Calibri"/>
              </a:rPr>
              <a:t>teraci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(</a:t>
            </a:r>
            <a:r>
              <a:rPr dirty="0" sz="1200" spc="105" i="1">
                <a:latin typeface="Calibri"/>
                <a:cs typeface="Calibri"/>
              </a:rPr>
              <a:t>P</a:t>
            </a:r>
            <a:r>
              <a:rPr dirty="0" sz="1200" spc="18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-35" i="1">
                <a:latin typeface="Calibri"/>
                <a:cs typeface="Calibri"/>
              </a:rPr>
              <a:t>θ</a:t>
            </a:r>
            <a:r>
              <a:rPr dirty="0" sz="1200" spc="-3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721611" y="576338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959355" y="5685661"/>
            <a:ext cx="2755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0185" algn="l"/>
              </a:tabLst>
            </a:pP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925831" y="5777104"/>
            <a:ext cx="3067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939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059686" y="5777104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090164" y="5685661"/>
            <a:ext cx="1955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o</a:t>
            </a:r>
            <a:r>
              <a:rPr dirty="0" sz="800" spc="305" i="1">
                <a:latin typeface="Calibri"/>
                <a:cs typeface="Calibri"/>
              </a:rPr>
              <a:t> 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009135" y="5685661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978658" y="5777104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399279" y="5685661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394705" y="5777104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5199379" y="5685661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5168902" y="5777104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5588000" y="5685661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5583424" y="5777104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410698" y="5689924"/>
            <a:ext cx="46780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0">
                <a:latin typeface="Calibri"/>
                <a:cs typeface="Calibri"/>
              </a:rPr>
              <a:t>ii)</a:t>
            </a:r>
            <a:r>
              <a:rPr dirty="0" sz="1200" spc="325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21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6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9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1923(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0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47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1923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Cosθ</a:t>
            </a:r>
            <a:r>
              <a:rPr dirty="0" sz="1200" spc="114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9615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Senθ</a:t>
            </a:r>
            <a:r>
              <a:rPr dirty="0" sz="1200" spc="14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845055" y="597674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082800" y="5899021"/>
            <a:ext cx="2774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</a:tabLst>
            </a:pP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050794" y="5991982"/>
            <a:ext cx="3067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939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625585" y="5903267"/>
            <a:ext cx="1115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P</a:t>
            </a:r>
            <a:r>
              <a:rPr dirty="0" sz="1200" spc="19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0" i="1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715257" y="5903274"/>
            <a:ext cx="11842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30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204">
                <a:latin typeface="Calibri"/>
                <a:cs typeface="Calibri"/>
              </a:rPr>
              <a:t>0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13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30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887727" y="622210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125472" y="6142861"/>
            <a:ext cx="2755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0185" algn="l"/>
              </a:tabLst>
            </a:pP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091947" y="6235822"/>
            <a:ext cx="3067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939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369533" y="6148633"/>
            <a:ext cx="20085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685925" algn="l"/>
              </a:tabLst>
            </a:pPr>
            <a:r>
              <a:rPr dirty="0" sz="1200" spc="55">
                <a:latin typeface="Calibri"/>
                <a:cs typeface="Calibri"/>
              </a:rPr>
              <a:t>iii)</a:t>
            </a:r>
            <a:r>
              <a:rPr dirty="0" sz="1200" spc="315">
                <a:latin typeface="Calibri"/>
                <a:cs typeface="Calibri"/>
              </a:rPr>
              <a:t> </a:t>
            </a:r>
            <a:r>
              <a:rPr dirty="0" sz="1200" spc="95">
                <a:latin typeface="Lucida Sans Unicode"/>
                <a:cs typeface="Lucida Sans Unicode"/>
              </a:rPr>
              <a:t>|</a:t>
            </a:r>
            <a:r>
              <a:rPr dirty="0" sz="1200" spc="95">
                <a:latin typeface="Calibri"/>
                <a:cs typeface="Calibri"/>
              </a:rPr>
              <a:t>Δ</a:t>
            </a:r>
            <a:r>
              <a:rPr dirty="0" sz="1200" spc="95" i="1">
                <a:latin typeface="Calibri"/>
                <a:cs typeface="Calibri"/>
              </a:rPr>
              <a:t>P</a:t>
            </a:r>
            <a:r>
              <a:rPr dirty="0" sz="1200" spc="19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1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)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260" i="1">
                <a:latin typeface="Calibri"/>
                <a:cs typeface="Calibri"/>
              </a:rPr>
              <a:t>&lt;</a:t>
            </a:r>
            <a:r>
              <a:rPr dirty="0" sz="1200" i="1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ξ</a:t>
            </a:r>
            <a:r>
              <a:rPr dirty="0" sz="1200" spc="450" i="1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?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0">
                <a:latin typeface="Calibri"/>
                <a:cs typeface="Calibri"/>
              </a:rPr>
              <a:t>[NO]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374135" y="6413811"/>
            <a:ext cx="2019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0">
                <a:latin typeface="Calibri"/>
                <a:cs typeface="Calibri"/>
              </a:rPr>
              <a:t>iv)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799335" y="6425722"/>
            <a:ext cx="723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980692" y="6375430"/>
            <a:ext cx="20764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50" i="1">
                <a:latin typeface="Calibri"/>
                <a:cs typeface="Calibri"/>
              </a:rPr>
              <a:t>o</a:t>
            </a:r>
            <a:r>
              <a:rPr dirty="0" sz="600" spc="215" i="1">
                <a:latin typeface="Calibri"/>
                <a:cs typeface="Calibri"/>
              </a:rPr>
              <a:t>  </a:t>
            </a:r>
            <a:r>
              <a:rPr dirty="0" sz="600" i="1">
                <a:latin typeface="Calibri"/>
                <a:cs typeface="Calibri"/>
              </a:rPr>
              <a:t>o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954782" y="6445538"/>
            <a:ext cx="230504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60">
                <a:latin typeface="Calibri"/>
                <a:cs typeface="Calibri"/>
              </a:rPr>
              <a:t>2</a:t>
            </a:r>
            <a:r>
              <a:rPr dirty="0" sz="600" spc="310">
                <a:latin typeface="Calibri"/>
                <a:cs typeface="Calibri"/>
              </a:rPr>
              <a:t>  </a:t>
            </a: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640839" y="6386701"/>
            <a:ext cx="5949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85">
                <a:latin typeface="Calibri"/>
                <a:cs typeface="Calibri"/>
              </a:rPr>
              <a:t>Δ</a:t>
            </a:r>
            <a:r>
              <a:rPr dirty="0" sz="800" spc="185" i="1">
                <a:latin typeface="Calibri"/>
                <a:cs typeface="Calibri"/>
              </a:rPr>
              <a:t>P</a:t>
            </a:r>
            <a:r>
              <a:rPr dirty="0" sz="800" spc="215" i="1">
                <a:latin typeface="Calibri"/>
                <a:cs typeface="Calibri"/>
              </a:rPr>
              <a:t> </a:t>
            </a:r>
            <a:r>
              <a:rPr dirty="0" sz="800" spc="60">
                <a:latin typeface="Calibri"/>
                <a:cs typeface="Calibri"/>
              </a:rPr>
              <a:t>(</a:t>
            </a:r>
            <a:r>
              <a:rPr dirty="0" sz="800" spc="60" i="1">
                <a:latin typeface="Calibri"/>
                <a:cs typeface="Calibri"/>
              </a:rPr>
              <a:t>V</a:t>
            </a:r>
            <a:r>
              <a:rPr dirty="0" sz="800" spc="40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,θ</a:t>
            </a:r>
            <a:r>
              <a:rPr dirty="0" sz="800" spc="245" i="1">
                <a:latin typeface="Calibri"/>
                <a:cs typeface="Calibri"/>
              </a:rPr>
              <a:t> </a:t>
            </a:r>
            <a:r>
              <a:rPr dirty="0" sz="800" spc="40"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3" name="object 53" descr=""/>
          <p:cNvSpPr/>
          <p:nvPr/>
        </p:nvSpPr>
        <p:spPr>
          <a:xfrm>
            <a:off x="1653387" y="6540397"/>
            <a:ext cx="570230" cy="0"/>
          </a:xfrm>
          <a:custGeom>
            <a:avLst/>
            <a:gdLst/>
            <a:ahLst/>
            <a:cxnLst/>
            <a:rect l="l" t="t" r="r" b="b"/>
            <a:pathLst>
              <a:path w="570230" h="0">
                <a:moveTo>
                  <a:pt x="0" y="0"/>
                </a:moveTo>
                <a:lnTo>
                  <a:pt x="56997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 descr=""/>
          <p:cNvSpPr txBox="1"/>
          <p:nvPr/>
        </p:nvSpPr>
        <p:spPr>
          <a:xfrm>
            <a:off x="1855723" y="6508019"/>
            <a:ext cx="159385" cy="11683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0"/>
              </a:lnSpc>
            </a:pPr>
            <a:r>
              <a:rPr dirty="0" baseline="-20833" sz="1200" i="1">
                <a:latin typeface="Calibri"/>
                <a:cs typeface="Calibri"/>
              </a:rPr>
              <a:t>V</a:t>
            </a:r>
            <a:r>
              <a:rPr dirty="0" baseline="-20833" sz="1200" spc="75" i="1">
                <a:latin typeface="Calibri"/>
                <a:cs typeface="Calibri"/>
              </a:rPr>
              <a:t> </a:t>
            </a:r>
            <a:r>
              <a:rPr dirty="0" sz="600" i="1">
                <a:latin typeface="Calibri"/>
                <a:cs typeface="Calibri"/>
              </a:rPr>
              <a:t>o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918207" y="6576600"/>
            <a:ext cx="723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546095" y="6399814"/>
            <a:ext cx="53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783839" y="6409561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779264" y="650252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267204" y="6413815"/>
            <a:ext cx="7950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229" i="1">
                <a:latin typeface="Calibri"/>
                <a:cs typeface="Calibri"/>
              </a:rPr>
              <a:t>B</a:t>
            </a:r>
            <a:r>
              <a:rPr dirty="0" sz="1200" spc="114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Δ</a:t>
            </a:r>
            <a:r>
              <a:rPr dirty="0" sz="1200" spc="75" i="1">
                <a:latin typeface="Calibri"/>
                <a:cs typeface="Calibri"/>
              </a:rPr>
              <a:t>θ</a:t>
            </a:r>
            <a:r>
              <a:rPr dirty="0" sz="1200" spc="140" i="1">
                <a:latin typeface="Calibri"/>
                <a:cs typeface="Calibri"/>
              </a:rPr>
              <a:t>  </a:t>
            </a: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274567" y="6409561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269992" y="650252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077963" y="6413815"/>
            <a:ext cx="4400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75">
                <a:latin typeface="Calibri"/>
                <a:cs typeface="Calibri"/>
              </a:rPr>
              <a:t>Δ</a:t>
            </a:r>
            <a:r>
              <a:rPr dirty="0" sz="1200" spc="75" i="1">
                <a:latin typeface="Calibri"/>
                <a:cs typeface="Calibri"/>
              </a:rPr>
              <a:t>θ</a:t>
            </a:r>
            <a:r>
              <a:rPr dirty="0" sz="1200" spc="150" i="1">
                <a:latin typeface="Calibri"/>
                <a:cs typeface="Calibri"/>
              </a:rPr>
              <a:t>  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548888" y="6400417"/>
            <a:ext cx="2997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4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 spc="4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</a:t>
            </a:r>
            <a:r>
              <a:rPr dirty="0" u="sng" sz="800" spc="4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,</a:t>
            </a:r>
            <a:r>
              <a:rPr dirty="0" u="sng" sz="800" spc="4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605276" y="6517765"/>
            <a:ext cx="1860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</a:t>
            </a:r>
            <a:r>
              <a:rPr dirty="0" sz="800" spc="-25">
                <a:latin typeface="Cambria"/>
                <a:cs typeface="Cambria"/>
              </a:rPr>
              <a:t>∗</a:t>
            </a:r>
            <a:r>
              <a:rPr dirty="0" sz="800" spc="-25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3881120" y="6413815"/>
            <a:ext cx="5924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30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694176" y="678293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698751" y="6689977"/>
            <a:ext cx="4114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6075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471420" y="6689977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027932" y="6782938"/>
            <a:ext cx="51815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51484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415277" y="6695750"/>
            <a:ext cx="14579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80">
                <a:latin typeface="Calibri"/>
                <a:cs typeface="Calibri"/>
              </a:rPr>
              <a:t>v)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44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Δ</a:t>
            </a:r>
            <a:r>
              <a:rPr dirty="0" sz="1200" spc="75" i="1">
                <a:latin typeface="Calibri"/>
                <a:cs typeface="Calibri"/>
              </a:rPr>
              <a:t>θ</a:t>
            </a:r>
            <a:r>
              <a:rPr dirty="0" sz="1200" spc="114" i="1">
                <a:latin typeface="Calibri"/>
                <a:cs typeface="Calibri"/>
              </a:rPr>
              <a:t>  </a:t>
            </a:r>
            <a:r>
              <a:rPr dirty="0" sz="1200" spc="200">
                <a:latin typeface="Calibri"/>
                <a:cs typeface="Calibri"/>
              </a:rPr>
              <a:t>=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0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837176" y="6695754"/>
            <a:ext cx="7854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30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3596104" y="6695754"/>
            <a:ext cx="3168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30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1698751" y="690486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1694176" y="699782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1625565" y="6909123"/>
            <a:ext cx="4775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47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2076706" y="6909114"/>
            <a:ext cx="3168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30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1123189" y="7089794"/>
            <a:ext cx="2270760" cy="824230"/>
          </a:xfrm>
          <a:prstGeom prst="rect">
            <a:avLst/>
          </a:prstGeom>
        </p:spPr>
        <p:txBody>
          <a:bodyPr wrap="square" lIns="0" tIns="74930" rIns="0" bIns="0" rtlCol="0" vert="horz">
            <a:spAutoFit/>
          </a:bodyPr>
          <a:lstStyle/>
          <a:p>
            <a:pPr marL="515620" indent="-252095">
              <a:lnSpc>
                <a:spcPct val="100000"/>
              </a:lnSpc>
              <a:spcBef>
                <a:spcPts val="590"/>
              </a:spcBef>
              <a:buAutoNum type="romanLcParenR" startAt="6"/>
              <a:tabLst>
                <a:tab pos="515620" algn="l"/>
              </a:tabLst>
            </a:pPr>
            <a:r>
              <a:rPr dirty="0" sz="1200">
                <a:latin typeface="Calibri"/>
                <a:cs typeface="Calibri"/>
              </a:rPr>
              <a:t>p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250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0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310">
                <a:latin typeface="Calibri"/>
                <a:cs typeface="Calibri"/>
              </a:rPr>
              <a:t>1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marL="513715" indent="-291465">
              <a:lnSpc>
                <a:spcPct val="100000"/>
              </a:lnSpc>
              <a:spcBef>
                <a:spcPts val="495"/>
              </a:spcBef>
              <a:buFont typeface="Calibri"/>
              <a:buAutoNum type="romanLcParenR" startAt="6"/>
              <a:tabLst>
                <a:tab pos="513715" algn="l"/>
                <a:tab pos="1386205" algn="l"/>
              </a:tabLst>
            </a:pPr>
            <a:r>
              <a:rPr dirty="0" sz="1200" spc="165" i="1">
                <a:latin typeface="Calibri"/>
                <a:cs typeface="Calibri"/>
              </a:rPr>
              <a:t>K</a:t>
            </a:r>
            <a:r>
              <a:rPr dirty="0" baseline="-13888" sz="1200" spc="247" i="1">
                <a:latin typeface="Calibri"/>
                <a:cs typeface="Calibri"/>
              </a:rPr>
              <a:t>q</a:t>
            </a:r>
            <a:r>
              <a:rPr dirty="0" baseline="-13888" sz="1200" spc="337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1</a:t>
            </a:r>
            <a:r>
              <a:rPr dirty="0" sz="1200" spc="229">
                <a:latin typeface="Calibri"/>
                <a:cs typeface="Calibri"/>
              </a:rPr>
              <a:t>  </a:t>
            </a:r>
            <a:r>
              <a:rPr dirty="0" sz="1200" spc="15">
                <a:latin typeface="Lucida Sans Unicode"/>
                <a:cs typeface="Lucida Sans Unicode"/>
              </a:rPr>
              <a:t>⇒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>
                <a:latin typeface="Calibri"/>
                <a:cs typeface="Calibri"/>
              </a:rPr>
              <a:t>ir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paso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(x)</a:t>
            </a:r>
            <a:endParaRPr sz="1200">
              <a:latin typeface="Calibri"/>
              <a:cs typeface="Calibri"/>
            </a:endParaRPr>
          </a:p>
          <a:p>
            <a:pPr marL="187325" indent="-149225">
              <a:lnSpc>
                <a:spcPct val="100000"/>
              </a:lnSpc>
              <a:spcBef>
                <a:spcPts val="980"/>
              </a:spcBef>
              <a:buFont typeface="Lucida Sans Unicode"/>
              <a:buChar char="•"/>
              <a:tabLst>
                <a:tab pos="187325" algn="l"/>
              </a:tabLst>
            </a:pPr>
            <a:r>
              <a:rPr dirty="0" sz="1200">
                <a:latin typeface="Calibri"/>
                <a:cs typeface="Calibri"/>
              </a:rPr>
              <a:t>Primera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40">
                <a:latin typeface="Calibri"/>
                <a:cs typeface="Calibri"/>
              </a:rPr>
              <a:t>teraci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95">
                <a:latin typeface="Calibri"/>
                <a:cs typeface="Calibri"/>
              </a:rPr>
              <a:t>(Q-</a:t>
            </a:r>
            <a:r>
              <a:rPr dirty="0" sz="1200" spc="70">
                <a:latin typeface="Calibri"/>
                <a:cs typeface="Calibri"/>
              </a:rPr>
              <a:t>V)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742948" y="808748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1948686" y="8101198"/>
            <a:ext cx="12147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  <a:tab pos="114744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1980692" y="8008237"/>
            <a:ext cx="13309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3360" algn="l"/>
                <a:tab pos="1146175" algn="l"/>
              </a:tabLst>
            </a:pPr>
            <a:r>
              <a:rPr dirty="0" sz="800" spc="-50">
                <a:latin typeface="Calibri"/>
                <a:cs typeface="Calibri"/>
              </a:rPr>
              <a:t>0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i="1">
                <a:latin typeface="Calibri"/>
                <a:cs typeface="Calibri"/>
              </a:rPr>
              <a:t>o</a:t>
            </a:r>
            <a:r>
              <a:rPr dirty="0" sz="800" spc="315" i="1">
                <a:latin typeface="Calibri"/>
                <a:cs typeface="Calibri"/>
              </a:rPr>
              <a:t> 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4035044" y="8008237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4423664" y="8008237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4004566" y="8101198"/>
            <a:ext cx="4940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26720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5226811" y="8008237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5196334" y="810119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5616955" y="8008237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5612380" y="810119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1415296" y="8014024"/>
            <a:ext cx="50006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85">
                <a:latin typeface="Calibri"/>
                <a:cs typeface="Calibri"/>
              </a:rPr>
              <a:t>x)</a:t>
            </a:r>
            <a:r>
              <a:rPr dirty="0" sz="1200" spc="325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21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7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9515(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5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48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1923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Senθ</a:t>
            </a:r>
            <a:r>
              <a:rPr dirty="0" sz="1200" spc="114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9615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Cosθ</a:t>
            </a:r>
            <a:r>
              <a:rPr dirty="0" sz="1200" spc="14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07977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1866392" y="8300846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2105660" y="8223122"/>
            <a:ext cx="279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</a:tabLst>
            </a:pPr>
            <a:r>
              <a:rPr dirty="0" sz="800" spc="-50">
                <a:latin typeface="Calibri"/>
                <a:cs typeface="Calibri"/>
              </a:rPr>
              <a:t>0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2072135" y="8316082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1625587" y="8227368"/>
            <a:ext cx="23291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Q</a:t>
            </a:r>
            <a:r>
              <a:rPr dirty="0" sz="1200" spc="18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0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07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07977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3928326" y="8227375"/>
            <a:ext cx="5410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00977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1909064" y="854468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2146807" y="8466961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3360" algn="l"/>
              </a:tabLst>
            </a:pPr>
            <a:r>
              <a:rPr dirty="0" sz="800" spc="-50">
                <a:latin typeface="Calibri"/>
                <a:cs typeface="Calibri"/>
              </a:rPr>
              <a:t>0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2114802" y="8559922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1374103" y="8471215"/>
            <a:ext cx="15862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70">
                <a:latin typeface="Calibri"/>
                <a:cs typeface="Calibri"/>
              </a:rPr>
              <a:t>xi)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 spc="95">
                <a:latin typeface="Lucida Sans Unicode"/>
                <a:cs typeface="Lucida Sans Unicode"/>
              </a:rPr>
              <a:t>|</a:t>
            </a:r>
            <a:r>
              <a:rPr dirty="0" sz="1200" spc="95">
                <a:latin typeface="Calibri"/>
                <a:cs typeface="Calibri"/>
              </a:rPr>
              <a:t>Δ</a:t>
            </a:r>
            <a:r>
              <a:rPr dirty="0" sz="1200" spc="95" i="1">
                <a:latin typeface="Calibri"/>
                <a:cs typeface="Calibri"/>
              </a:rPr>
              <a:t>Q</a:t>
            </a:r>
            <a:r>
              <a:rPr dirty="0" sz="1200" spc="204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)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275" i="1">
                <a:latin typeface="Calibri"/>
                <a:cs typeface="Calibri"/>
              </a:rPr>
              <a:t>&lt;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ξ</a:t>
            </a:r>
            <a:r>
              <a:rPr dirty="0" sz="1200" spc="450" i="1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?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1625588" y="8686101"/>
            <a:ext cx="15455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22375" algn="l"/>
              </a:tabLst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00977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305" i="1">
                <a:latin typeface="Calibri"/>
                <a:cs typeface="Calibri"/>
              </a:rPr>
              <a:t>&lt;</a:t>
            </a:r>
            <a:r>
              <a:rPr dirty="0" sz="1200" spc="55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003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0">
                <a:latin typeface="Calibri"/>
                <a:cs typeface="Calibri"/>
              </a:rPr>
              <a:t>[NO]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1332949" y="8960414"/>
            <a:ext cx="24320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0">
                <a:latin typeface="Calibri"/>
                <a:cs typeface="Calibri"/>
              </a:rPr>
              <a:t>xii)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1816100" y="8972326"/>
            <a:ext cx="723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1995932" y="8922034"/>
            <a:ext cx="20955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60">
                <a:latin typeface="Calibri"/>
                <a:cs typeface="Calibri"/>
              </a:rPr>
              <a:t>0</a:t>
            </a:r>
            <a:r>
              <a:rPr dirty="0" sz="600" spc="225">
                <a:latin typeface="Calibri"/>
                <a:cs typeface="Calibri"/>
              </a:rPr>
              <a:t>  </a:t>
            </a:r>
            <a:r>
              <a:rPr dirty="0" sz="600" spc="10"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1971547" y="8992142"/>
            <a:ext cx="230504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60">
                <a:latin typeface="Calibri"/>
                <a:cs typeface="Calibri"/>
              </a:rPr>
              <a:t>2</a:t>
            </a:r>
            <a:r>
              <a:rPr dirty="0" sz="600" spc="310">
                <a:latin typeface="Calibri"/>
                <a:cs typeface="Calibri"/>
              </a:rPr>
              <a:t>  </a:t>
            </a: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1640839" y="8933305"/>
            <a:ext cx="6115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85">
                <a:latin typeface="Calibri"/>
                <a:cs typeface="Calibri"/>
              </a:rPr>
              <a:t>Δ</a:t>
            </a:r>
            <a:r>
              <a:rPr dirty="0" sz="800" spc="185" i="1">
                <a:latin typeface="Calibri"/>
                <a:cs typeface="Calibri"/>
              </a:rPr>
              <a:t>Q</a:t>
            </a:r>
            <a:r>
              <a:rPr dirty="0" sz="800" spc="220" i="1">
                <a:latin typeface="Calibri"/>
                <a:cs typeface="Calibri"/>
              </a:rPr>
              <a:t> </a:t>
            </a:r>
            <a:r>
              <a:rPr dirty="0" sz="800" spc="60">
                <a:latin typeface="Calibri"/>
                <a:cs typeface="Calibri"/>
              </a:rPr>
              <a:t>(</a:t>
            </a:r>
            <a:r>
              <a:rPr dirty="0" sz="800" spc="60" i="1">
                <a:latin typeface="Calibri"/>
                <a:cs typeface="Calibri"/>
              </a:rPr>
              <a:t>V</a:t>
            </a:r>
            <a:r>
              <a:rPr dirty="0" sz="800" spc="40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,θ</a:t>
            </a:r>
            <a:r>
              <a:rPr dirty="0" sz="800" spc="245" i="1">
                <a:latin typeface="Calibri"/>
                <a:cs typeface="Calibri"/>
              </a:rPr>
              <a:t> </a:t>
            </a:r>
            <a:r>
              <a:rPr dirty="0" sz="800" spc="40"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4" name="object 104" descr=""/>
          <p:cNvSpPr/>
          <p:nvPr/>
        </p:nvSpPr>
        <p:spPr>
          <a:xfrm>
            <a:off x="1653387" y="9087002"/>
            <a:ext cx="586740" cy="0"/>
          </a:xfrm>
          <a:custGeom>
            <a:avLst/>
            <a:gdLst/>
            <a:ahLst/>
            <a:cxnLst/>
            <a:rect l="l" t="t" r="r" b="b"/>
            <a:pathLst>
              <a:path w="586739" h="0">
                <a:moveTo>
                  <a:pt x="0" y="0"/>
                </a:moveTo>
                <a:lnTo>
                  <a:pt x="58674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" name="object 105" descr=""/>
          <p:cNvSpPr txBox="1"/>
          <p:nvPr/>
        </p:nvSpPr>
        <p:spPr>
          <a:xfrm>
            <a:off x="1864867" y="9054622"/>
            <a:ext cx="157480" cy="11683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0"/>
              </a:lnSpc>
            </a:pPr>
            <a:r>
              <a:rPr dirty="0" baseline="-20833" sz="1200" i="1">
                <a:latin typeface="Calibri"/>
                <a:cs typeface="Calibri"/>
              </a:rPr>
              <a:t>V</a:t>
            </a:r>
            <a:r>
              <a:rPr dirty="0" baseline="-20833" sz="1200" spc="52" i="1">
                <a:latin typeface="Calibri"/>
                <a:cs typeface="Calibri"/>
              </a:rPr>
              <a:t> </a:t>
            </a:r>
            <a:r>
              <a:rPr dirty="0" sz="600" i="1">
                <a:latin typeface="Calibri"/>
                <a:cs typeface="Calibri"/>
              </a:rPr>
              <a:t>o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16" name="object 11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115</a:t>
            </a:fld>
          </a:p>
        </p:txBody>
      </p:sp>
      <p:sp>
        <p:nvSpPr>
          <p:cNvPr id="106" name="object 106" descr=""/>
          <p:cNvSpPr txBox="1"/>
          <p:nvPr/>
        </p:nvSpPr>
        <p:spPr>
          <a:xfrm>
            <a:off x="1927353" y="9123204"/>
            <a:ext cx="723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2562860" y="8946418"/>
            <a:ext cx="8064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50">
                <a:latin typeface="Lucida Sans Unicode"/>
                <a:cs typeface="Lucida Sans Unicode"/>
              </a:rPr>
              <a:t>''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2873755" y="8956165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2840231" y="9049126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3411728" y="8956165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3379722" y="9049126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2283967" y="8960418"/>
            <a:ext cx="136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02945" algn="l"/>
                <a:tab pos="1240790" algn="l"/>
              </a:tabLst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229" i="1">
                <a:latin typeface="Calibri"/>
                <a:cs typeface="Calibri"/>
              </a:rPr>
              <a:t>B</a:t>
            </a:r>
            <a:r>
              <a:rPr dirty="0" sz="1200" spc="320" i="1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Δ</a:t>
            </a:r>
            <a:r>
              <a:rPr dirty="0" sz="1200" spc="12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120">
                <a:latin typeface="Calibri"/>
                <a:cs typeface="Calibri"/>
              </a:rPr>
              <a:t>Δ</a:t>
            </a:r>
            <a:r>
              <a:rPr dirty="0" sz="1200" spc="12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3686047" y="8947022"/>
            <a:ext cx="4597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-1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,</a:t>
            </a:r>
            <a:r>
              <a:rPr dirty="0" u="sng" sz="8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00977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3686047" y="9064369"/>
            <a:ext cx="458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alibri"/>
                <a:cs typeface="Calibri"/>
              </a:rPr>
              <a:t>1(0</a:t>
            </a:r>
            <a:r>
              <a:rPr dirty="0" sz="800" spc="-10" i="1">
                <a:latin typeface="Calibri"/>
                <a:cs typeface="Calibri"/>
              </a:rPr>
              <a:t>,</a:t>
            </a:r>
            <a:r>
              <a:rPr dirty="0" sz="800" spc="-10">
                <a:latin typeface="Calibri"/>
                <a:cs typeface="Calibri"/>
              </a:rPr>
              <a:t>9415)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4179823" y="8960418"/>
            <a:ext cx="8153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01038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745995" y="83934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712471" y="93230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125472" y="839340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610104" y="839340"/>
            <a:ext cx="77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091947" y="932301"/>
            <a:ext cx="5638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9720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291844" y="843595"/>
            <a:ext cx="32308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68325" algn="l"/>
                <a:tab pos="1431290" algn="l"/>
              </a:tabLst>
            </a:pPr>
            <a:r>
              <a:rPr dirty="0" sz="1200" spc="60">
                <a:latin typeface="Calibri"/>
                <a:cs typeface="Calibri"/>
              </a:rPr>
              <a:t>xiii)</a:t>
            </a:r>
            <a:r>
              <a:rPr dirty="0" sz="1200" spc="325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2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Δ</a:t>
            </a:r>
            <a:r>
              <a:rPr dirty="0" sz="1200" spc="12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1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01038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98962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600166" y="1058481"/>
            <a:ext cx="9715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baseline="31250" sz="1200">
                <a:latin typeface="Calibri"/>
                <a:cs typeface="Calibri"/>
              </a:rPr>
              <a:t>1</a:t>
            </a:r>
            <a:r>
              <a:rPr dirty="0" baseline="31250" sz="1200" spc="30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98962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123180" y="1122707"/>
            <a:ext cx="1923414" cy="946785"/>
          </a:xfrm>
          <a:prstGeom prst="rect">
            <a:avLst/>
          </a:prstGeom>
        </p:spPr>
        <p:txBody>
          <a:bodyPr wrap="square" lIns="0" tIns="36830" rIns="0" bIns="0" rtlCol="0" vert="horz">
            <a:spAutoFit/>
          </a:bodyPr>
          <a:lstStyle/>
          <a:p>
            <a:pPr marL="601980">
              <a:lnSpc>
                <a:spcPct val="100000"/>
              </a:lnSpc>
              <a:spcBef>
                <a:spcPts val="290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  <a:p>
            <a:pPr marL="514350" indent="-330200">
              <a:lnSpc>
                <a:spcPct val="100000"/>
              </a:lnSpc>
              <a:spcBef>
                <a:spcPts val="280"/>
              </a:spcBef>
              <a:buFont typeface="Calibri"/>
              <a:buAutoNum type="romanLcParenR" startAt="14"/>
              <a:tabLst>
                <a:tab pos="514350" algn="l"/>
              </a:tabLst>
            </a:pPr>
            <a:r>
              <a:rPr dirty="0" sz="1200" i="1">
                <a:latin typeface="Calibri"/>
                <a:cs typeface="Calibri"/>
              </a:rPr>
              <a:t>q</a:t>
            </a:r>
            <a:r>
              <a:rPr dirty="0" sz="1200" spc="75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0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1 </a:t>
            </a:r>
            <a:endParaRPr sz="1200">
              <a:latin typeface="Calibri"/>
              <a:cs typeface="Calibri"/>
            </a:endParaRPr>
          </a:p>
          <a:p>
            <a:pPr marL="514984" indent="-288290">
              <a:lnSpc>
                <a:spcPct val="100000"/>
              </a:lnSpc>
              <a:spcBef>
                <a:spcPts val="505"/>
              </a:spcBef>
              <a:buFont typeface="Calibri"/>
              <a:buAutoNum type="romanLcParenR" startAt="14"/>
              <a:tabLst>
                <a:tab pos="514984" algn="l"/>
              </a:tabLst>
            </a:pPr>
            <a:r>
              <a:rPr dirty="0" sz="1200" i="1">
                <a:latin typeface="Calibri"/>
                <a:cs typeface="Calibri"/>
              </a:rPr>
              <a:t>k</a:t>
            </a:r>
            <a:r>
              <a:rPr dirty="0" baseline="-13888" sz="1200" i="1">
                <a:latin typeface="Calibri"/>
                <a:cs typeface="Calibri"/>
              </a:rPr>
              <a:t>p</a:t>
            </a:r>
            <a:r>
              <a:rPr dirty="0" baseline="-13888" sz="1200" spc="307" i="1">
                <a:latin typeface="Calibri"/>
                <a:cs typeface="Calibri"/>
              </a:rPr>
              <a:t> </a:t>
            </a:r>
            <a:r>
              <a:rPr dirty="0" sz="1200" spc="200">
                <a:latin typeface="Calibri"/>
                <a:cs typeface="Calibri"/>
              </a:rPr>
              <a:t>=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1</a:t>
            </a:r>
            <a:r>
              <a:rPr dirty="0" sz="1200" spc="425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80">
                <a:latin typeface="Calibri"/>
                <a:cs typeface="Calibri"/>
              </a:rPr>
              <a:t>(</a:t>
            </a:r>
            <a:r>
              <a:rPr dirty="0" sz="1200" spc="80" i="1">
                <a:latin typeface="Calibri"/>
                <a:cs typeface="Calibri"/>
              </a:rPr>
              <a:t>ii</a:t>
            </a:r>
            <a:r>
              <a:rPr dirty="0" sz="1200" spc="8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marL="187325" indent="-149225">
              <a:lnSpc>
                <a:spcPct val="100000"/>
              </a:lnSpc>
              <a:spcBef>
                <a:spcPts val="994"/>
              </a:spcBef>
              <a:buFont typeface="Lucida Sans Unicode"/>
              <a:buChar char="•"/>
              <a:tabLst>
                <a:tab pos="187325" algn="l"/>
              </a:tabLst>
            </a:pPr>
            <a:r>
              <a:rPr dirty="0" sz="1200">
                <a:latin typeface="Calibri"/>
                <a:cs typeface="Calibri"/>
              </a:rPr>
              <a:t>Segunda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iteraci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(</a:t>
            </a:r>
            <a:r>
              <a:rPr dirty="0" sz="1200" spc="105" i="1">
                <a:latin typeface="Calibri"/>
                <a:cs typeface="Calibri"/>
              </a:rPr>
              <a:t>P</a:t>
            </a:r>
            <a:r>
              <a:rPr dirty="0" sz="1200" spc="150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sz="1200" spc="-2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721611" y="224599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959355" y="2168269"/>
            <a:ext cx="279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925831" y="2259712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062734" y="225971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093211" y="2168269"/>
            <a:ext cx="1968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alibri"/>
                <a:cs typeface="Calibri"/>
              </a:rPr>
              <a:t>1</a:t>
            </a:r>
            <a:r>
              <a:rPr dirty="0" sz="800" spc="325">
                <a:latin typeface="Calibri"/>
                <a:cs typeface="Calibri"/>
              </a:rPr>
              <a:t> 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015232" y="216826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984754" y="225971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406900" y="216826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402324" y="225971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208523" y="216826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178046" y="225971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410701" y="2172513"/>
            <a:ext cx="42094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0">
                <a:latin typeface="Calibri"/>
                <a:cs typeface="Calibri"/>
              </a:rPr>
              <a:t>ii)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20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1923(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0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47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1923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Cosθ</a:t>
            </a:r>
            <a:r>
              <a:rPr dirty="0" sz="1200" spc="114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9615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5" i="1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Senθ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598667" y="216826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5594092" y="225971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721611" y="246087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959355" y="2383153"/>
            <a:ext cx="279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925831" y="2476114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625600" y="2387405"/>
            <a:ext cx="9956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9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)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594861" y="2387405"/>
            <a:ext cx="5410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27467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845055" y="267576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082800" y="2598037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3360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050794" y="2690998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625587" y="2602292"/>
            <a:ext cx="10026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P</a:t>
            </a:r>
            <a:r>
              <a:rPr dirty="0" sz="1200" spc="204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6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5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=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600955" y="2602290"/>
            <a:ext cx="7943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30</a:t>
            </a:r>
            <a:r>
              <a:rPr dirty="0" sz="1200" spc="-4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-25">
                <a:latin typeface="Calibri"/>
                <a:cs typeface="Calibri"/>
              </a:rPr>
              <a:t>(</a:t>
            </a:r>
            <a:r>
              <a:rPr dirty="0" sz="1200" spc="-25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369037" y="2602290"/>
            <a:ext cx="8413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2746)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184355" y="2602290"/>
            <a:ext cx="5410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02533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887727" y="292264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125472" y="2844925"/>
            <a:ext cx="279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091947" y="2937886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369529" y="2849183"/>
            <a:ext cx="15265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iii)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sz="1200" spc="95">
                <a:latin typeface="Lucida Sans Unicode"/>
                <a:cs typeface="Lucida Sans Unicode"/>
              </a:rPr>
              <a:t>|</a:t>
            </a:r>
            <a:r>
              <a:rPr dirty="0" sz="1200" spc="95">
                <a:latin typeface="Calibri"/>
                <a:cs typeface="Calibri"/>
              </a:rPr>
              <a:t>Δ</a:t>
            </a:r>
            <a:r>
              <a:rPr dirty="0" sz="1200" spc="95" i="1">
                <a:latin typeface="Calibri"/>
                <a:cs typeface="Calibri"/>
              </a:rPr>
              <a:t>P</a:t>
            </a:r>
            <a:r>
              <a:rPr dirty="0" sz="1200" spc="20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275" i="1">
                <a:latin typeface="Calibri"/>
                <a:cs typeface="Calibri"/>
              </a:rPr>
              <a:t>&lt;</a:t>
            </a:r>
            <a:r>
              <a:rPr dirty="0" sz="1200" i="1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ξ</a:t>
            </a:r>
            <a:r>
              <a:rPr dirty="0" sz="1200" spc="455" i="1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?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625584" y="3064065"/>
            <a:ext cx="16205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96670" algn="l"/>
              </a:tabLst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02533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305" i="1">
                <a:latin typeface="Calibri"/>
                <a:cs typeface="Calibri"/>
              </a:rPr>
              <a:t>&lt;</a:t>
            </a:r>
            <a:r>
              <a:rPr dirty="0" sz="1200" spc="55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0033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0">
                <a:latin typeface="Calibri"/>
                <a:cs typeface="Calibri"/>
              </a:rPr>
              <a:t>[NO]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374106" y="3341430"/>
            <a:ext cx="2019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0">
                <a:latin typeface="Calibri"/>
                <a:cs typeface="Calibri"/>
              </a:rPr>
              <a:t>iv)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799335" y="3351814"/>
            <a:ext cx="723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980692" y="3303044"/>
            <a:ext cx="20764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60">
                <a:latin typeface="Calibri"/>
                <a:cs typeface="Calibri"/>
              </a:rPr>
              <a:t>1</a:t>
            </a:r>
            <a:r>
              <a:rPr dirty="0" sz="600" spc="215">
                <a:latin typeface="Calibri"/>
                <a:cs typeface="Calibri"/>
              </a:rPr>
              <a:t>  </a:t>
            </a:r>
            <a:r>
              <a:rPr dirty="0" sz="600" spc="10"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954782" y="3371627"/>
            <a:ext cx="230504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60">
                <a:latin typeface="Calibri"/>
                <a:cs typeface="Calibri"/>
              </a:rPr>
              <a:t>2</a:t>
            </a:r>
            <a:r>
              <a:rPr dirty="0" sz="600" spc="310">
                <a:latin typeface="Calibri"/>
                <a:cs typeface="Calibri"/>
              </a:rPr>
              <a:t>  </a:t>
            </a: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640839" y="3312792"/>
            <a:ext cx="5949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85">
                <a:latin typeface="Calibri"/>
                <a:cs typeface="Calibri"/>
              </a:rPr>
              <a:t>Δ</a:t>
            </a:r>
            <a:r>
              <a:rPr dirty="0" sz="800" spc="185" i="1">
                <a:latin typeface="Calibri"/>
                <a:cs typeface="Calibri"/>
              </a:rPr>
              <a:t>P</a:t>
            </a:r>
            <a:r>
              <a:rPr dirty="0" sz="800" spc="215" i="1">
                <a:latin typeface="Calibri"/>
                <a:cs typeface="Calibri"/>
              </a:rPr>
              <a:t> </a:t>
            </a:r>
            <a:r>
              <a:rPr dirty="0" sz="800" spc="60">
                <a:latin typeface="Calibri"/>
                <a:cs typeface="Calibri"/>
              </a:rPr>
              <a:t>(</a:t>
            </a:r>
            <a:r>
              <a:rPr dirty="0" sz="800" spc="60" i="1">
                <a:latin typeface="Calibri"/>
                <a:cs typeface="Calibri"/>
              </a:rPr>
              <a:t>V</a:t>
            </a:r>
            <a:r>
              <a:rPr dirty="0" sz="800" spc="40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,θ</a:t>
            </a:r>
            <a:r>
              <a:rPr dirty="0" sz="800" spc="245" i="1">
                <a:latin typeface="Calibri"/>
                <a:cs typeface="Calibri"/>
              </a:rPr>
              <a:t> </a:t>
            </a:r>
            <a:r>
              <a:rPr dirty="0" sz="800" spc="40"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 descr=""/>
          <p:cNvSpPr/>
          <p:nvPr/>
        </p:nvSpPr>
        <p:spPr>
          <a:xfrm>
            <a:off x="1653387" y="3468013"/>
            <a:ext cx="570230" cy="0"/>
          </a:xfrm>
          <a:custGeom>
            <a:avLst/>
            <a:gdLst/>
            <a:ahLst/>
            <a:cxnLst/>
            <a:rect l="l" t="t" r="r" b="b"/>
            <a:pathLst>
              <a:path w="570230" h="0">
                <a:moveTo>
                  <a:pt x="0" y="0"/>
                </a:moveTo>
                <a:lnTo>
                  <a:pt x="56997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" name="object 47" descr=""/>
          <p:cNvSpPr txBox="1"/>
          <p:nvPr/>
        </p:nvSpPr>
        <p:spPr>
          <a:xfrm>
            <a:off x="1855723" y="3435634"/>
            <a:ext cx="158750" cy="11683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0"/>
              </a:lnSpc>
            </a:pPr>
            <a:r>
              <a:rPr dirty="0" baseline="-20833" sz="1200" i="1">
                <a:latin typeface="Calibri"/>
                <a:cs typeface="Calibri"/>
              </a:rPr>
              <a:t>V</a:t>
            </a:r>
            <a:r>
              <a:rPr dirty="0" baseline="-20833" sz="1200" spc="75" i="1">
                <a:latin typeface="Calibri"/>
                <a:cs typeface="Calibri"/>
              </a:rPr>
              <a:t> </a:t>
            </a:r>
            <a:r>
              <a:rPr dirty="0" sz="600" spc="10"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918207" y="3505734"/>
            <a:ext cx="723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546095" y="3327430"/>
            <a:ext cx="53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782316" y="333717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777740" y="343013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318764" y="333717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3314188" y="343013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267204" y="3341429"/>
            <a:ext cx="12966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73735" algn="l"/>
              </a:tabLst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229" i="1">
                <a:latin typeface="Calibri"/>
                <a:cs typeface="Calibri"/>
              </a:rPr>
              <a:t>B</a:t>
            </a:r>
            <a:r>
              <a:rPr dirty="0" sz="1200" spc="100" i="1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Δ</a:t>
            </a:r>
            <a:r>
              <a:rPr dirty="0" sz="1200" spc="50" i="1">
                <a:latin typeface="Calibri"/>
                <a:cs typeface="Calibri"/>
              </a:rPr>
              <a:t>θ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75">
                <a:latin typeface="Calibri"/>
                <a:cs typeface="Calibri"/>
              </a:rPr>
              <a:t>Δ</a:t>
            </a:r>
            <a:r>
              <a:rPr dirty="0" sz="1200" spc="75" i="1">
                <a:latin typeface="Calibri"/>
                <a:cs typeface="Calibri"/>
              </a:rPr>
              <a:t>θ</a:t>
            </a:r>
            <a:r>
              <a:rPr dirty="0" sz="1200" spc="155" i="1">
                <a:latin typeface="Calibri"/>
                <a:cs typeface="Calibri"/>
              </a:rPr>
              <a:t>  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594455" y="3326510"/>
            <a:ext cx="569595" cy="26606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12700" marR="5080" indent="-635">
              <a:lnSpc>
                <a:spcPts val="940"/>
              </a:lnSpc>
              <a:spcBef>
                <a:spcPts val="145"/>
              </a:spcBef>
            </a:pPr>
            <a:r>
              <a:rPr dirty="0" u="sng" sz="800" spc="33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8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</a:t>
            </a:r>
            <a:r>
              <a:rPr dirty="0" u="sng" sz="8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,</a:t>
            </a:r>
            <a:r>
              <a:rPr dirty="0" u="sng" sz="8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02533</a:t>
            </a:r>
            <a:r>
              <a:rPr dirty="0" u="sng" sz="800" spc="7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sz="800" spc="75">
                <a:latin typeface="Calibri"/>
                <a:cs typeface="Calibri"/>
              </a:rPr>
              <a:t> </a:t>
            </a:r>
            <a:r>
              <a:rPr dirty="0" sz="800" spc="-10">
                <a:latin typeface="Calibri"/>
                <a:cs typeface="Calibri"/>
              </a:rPr>
              <a:t>1</a:t>
            </a:r>
            <a:r>
              <a:rPr dirty="0" sz="800" spc="-10">
                <a:latin typeface="Cambria"/>
                <a:cs typeface="Cambria"/>
              </a:rPr>
              <a:t>∗</a:t>
            </a:r>
            <a:r>
              <a:rPr dirty="0" sz="800" spc="-10">
                <a:latin typeface="Calibri"/>
                <a:cs typeface="Calibri"/>
              </a:rPr>
              <a:t>(0</a:t>
            </a:r>
            <a:r>
              <a:rPr dirty="0" sz="800" spc="-10" i="1">
                <a:latin typeface="Calibri"/>
                <a:cs typeface="Calibri"/>
              </a:rPr>
              <a:t>,</a:t>
            </a:r>
            <a:r>
              <a:rPr dirty="0" sz="800" spc="-10">
                <a:latin typeface="Calibri"/>
                <a:cs typeface="Calibri"/>
              </a:rPr>
              <a:t>98962)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4195064" y="3341429"/>
            <a:ext cx="81724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02560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694176" y="371360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698751" y="3620641"/>
            <a:ext cx="41338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607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472944" y="362064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027932" y="3713602"/>
            <a:ext cx="5200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5275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415280" y="3626416"/>
            <a:ext cx="14617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80">
                <a:latin typeface="Calibri"/>
                <a:cs typeface="Calibri"/>
              </a:rPr>
              <a:t>v)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Δ</a:t>
            </a:r>
            <a:r>
              <a:rPr dirty="0" sz="1200" spc="75" i="1">
                <a:latin typeface="Calibri"/>
                <a:cs typeface="Calibri"/>
              </a:rPr>
              <a:t>θ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850898" y="3626418"/>
            <a:ext cx="13322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30</a:t>
            </a:r>
            <a:r>
              <a:rPr dirty="0" sz="1200" spc="-6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02560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4156934" y="3626418"/>
            <a:ext cx="5410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32560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1698751" y="383704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694176" y="392849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625576" y="3841305"/>
            <a:ext cx="4775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47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2076706" y="3841303"/>
            <a:ext cx="5410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32560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1123190" y="4025033"/>
            <a:ext cx="1826260" cy="827405"/>
          </a:xfrm>
          <a:prstGeom prst="rect">
            <a:avLst/>
          </a:prstGeom>
        </p:spPr>
        <p:txBody>
          <a:bodyPr wrap="square" lIns="0" tIns="74930" rIns="0" bIns="0" rtlCol="0" vert="horz">
            <a:spAutoFit/>
          </a:bodyPr>
          <a:lstStyle/>
          <a:p>
            <a:pPr marL="515620" indent="-252095">
              <a:lnSpc>
                <a:spcPct val="100000"/>
              </a:lnSpc>
              <a:spcBef>
                <a:spcPts val="590"/>
              </a:spcBef>
              <a:buAutoNum type="romanLcParenR" startAt="6"/>
              <a:tabLst>
                <a:tab pos="515620" algn="l"/>
              </a:tabLst>
            </a:pPr>
            <a:r>
              <a:rPr dirty="0" sz="1200">
                <a:latin typeface="Calibri"/>
                <a:cs typeface="Calibri"/>
              </a:rPr>
              <a:t>p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250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1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310">
                <a:latin typeface="Calibri"/>
                <a:cs typeface="Calibri"/>
              </a:rPr>
              <a:t>1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  <a:p>
            <a:pPr marL="513715" indent="-291465">
              <a:lnSpc>
                <a:spcPct val="100000"/>
              </a:lnSpc>
              <a:spcBef>
                <a:spcPts val="495"/>
              </a:spcBef>
              <a:buFont typeface="Calibri"/>
              <a:buAutoNum type="romanLcParenR" startAt="6"/>
              <a:tabLst>
                <a:tab pos="513715" algn="l"/>
              </a:tabLst>
            </a:pPr>
            <a:r>
              <a:rPr dirty="0" sz="1200" i="1">
                <a:latin typeface="Calibri"/>
                <a:cs typeface="Calibri"/>
              </a:rPr>
              <a:t>k</a:t>
            </a:r>
            <a:r>
              <a:rPr dirty="0" baseline="-13888" sz="1200" i="1">
                <a:latin typeface="Calibri"/>
                <a:cs typeface="Calibri"/>
              </a:rPr>
              <a:t>q</a:t>
            </a:r>
            <a:r>
              <a:rPr dirty="0" baseline="-13888" sz="1200" spc="345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1</a:t>
            </a:r>
            <a:r>
              <a:rPr dirty="0" sz="1200" spc="405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35">
                <a:latin typeface="Lucida Sans Unicode"/>
                <a:cs typeface="Lucida Sans Unicode"/>
              </a:rPr>
              <a:t> </a:t>
            </a:r>
            <a:r>
              <a:rPr dirty="0" sz="1200" spc="85" i="1">
                <a:latin typeface="Calibri"/>
                <a:cs typeface="Calibri"/>
              </a:rPr>
              <a:t>ira</a:t>
            </a:r>
            <a:r>
              <a:rPr dirty="0" sz="1200" spc="85">
                <a:latin typeface="Calibri"/>
                <a:cs typeface="Calibri"/>
              </a:rPr>
              <a:t>(</a:t>
            </a:r>
            <a:r>
              <a:rPr dirty="0" sz="1200" spc="85" i="1">
                <a:latin typeface="Calibri"/>
                <a:cs typeface="Calibri"/>
              </a:rPr>
              <a:t>x</a:t>
            </a:r>
            <a:r>
              <a:rPr dirty="0" sz="1200" spc="8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marL="187325" indent="-149225">
              <a:lnSpc>
                <a:spcPct val="100000"/>
              </a:lnSpc>
              <a:spcBef>
                <a:spcPts val="1005"/>
              </a:spcBef>
              <a:buFont typeface="Lucida Sans Unicode"/>
              <a:buChar char="•"/>
              <a:tabLst>
                <a:tab pos="187325" algn="l"/>
              </a:tabLst>
            </a:pPr>
            <a:r>
              <a:rPr dirty="0" sz="1200">
                <a:latin typeface="Calibri"/>
                <a:cs typeface="Calibri"/>
              </a:rPr>
              <a:t>Segunda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iteraci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95">
                <a:latin typeface="Calibri"/>
                <a:cs typeface="Calibri"/>
              </a:rPr>
              <a:t>(Q-</a:t>
            </a:r>
            <a:r>
              <a:rPr dirty="0" sz="1200" spc="70">
                <a:latin typeface="Calibri"/>
                <a:cs typeface="Calibri"/>
              </a:rPr>
              <a:t>V)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1742948" y="502729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980692" y="4949569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3360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1948686" y="5042530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3084070" y="504253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3114548" y="4949569"/>
            <a:ext cx="1981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alibri"/>
                <a:cs typeface="Calibri"/>
              </a:rPr>
              <a:t>2</a:t>
            </a:r>
            <a:r>
              <a:rPr dirty="0" sz="800" spc="340">
                <a:latin typeface="Calibri"/>
                <a:cs typeface="Calibri"/>
              </a:rPr>
              <a:t> </a:t>
            </a:r>
            <a:r>
              <a:rPr dirty="0" sz="800" spc="-6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4036567" y="494956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4006090" y="504253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4426711" y="494956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4422136" y="504253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5231384" y="494956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5200906" y="504253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1415281" y="4953815"/>
            <a:ext cx="42310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85">
                <a:latin typeface="Calibri"/>
                <a:cs typeface="Calibri"/>
              </a:rPr>
              <a:t>x)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20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5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9415(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5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459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1923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Senθ</a:t>
            </a:r>
            <a:r>
              <a:rPr dirty="0" sz="1200" spc="110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9615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0" i="1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Cosθ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5624576" y="494956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5620000" y="504253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600200" y="5168706"/>
            <a:ext cx="14649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70" i="1">
                <a:latin typeface="Calibri"/>
                <a:cs typeface="Calibri"/>
              </a:rPr>
              <a:t>Q</a:t>
            </a:r>
            <a:r>
              <a:rPr dirty="0" baseline="-13888" sz="1200" spc="104">
                <a:latin typeface="Calibri"/>
                <a:cs typeface="Calibri"/>
              </a:rPr>
              <a:t>2</a:t>
            </a:r>
            <a:r>
              <a:rPr dirty="0" sz="1200" spc="70">
                <a:latin typeface="Calibri"/>
                <a:cs typeface="Calibri"/>
              </a:rPr>
              <a:t>(</a:t>
            </a:r>
            <a:r>
              <a:rPr dirty="0" sz="1200" spc="7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 </a:t>
            </a:r>
            <a:r>
              <a:rPr dirty="0" baseline="31250" sz="1200">
                <a:latin typeface="Calibri"/>
                <a:cs typeface="Calibri"/>
              </a:rPr>
              <a:t>1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50" i="1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θ</a:t>
            </a:r>
            <a:r>
              <a:rPr dirty="0" baseline="31250" sz="1200" spc="82">
                <a:latin typeface="Calibri"/>
                <a:cs typeface="Calibri"/>
              </a:rPr>
              <a:t>2</a:t>
            </a:r>
            <a:r>
              <a:rPr dirty="0" sz="1200" spc="55">
                <a:latin typeface="Calibri"/>
                <a:cs typeface="Calibri"/>
              </a:rPr>
              <a:t>)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5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08140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1866392" y="545858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1948686" y="5257414"/>
            <a:ext cx="434340" cy="2692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  <a:p>
            <a:pPr marL="169545">
              <a:lnSpc>
                <a:spcPct val="100000"/>
              </a:lnSpc>
              <a:tabLst>
                <a:tab pos="367665" algn="l"/>
              </a:tabLst>
            </a:pPr>
            <a:r>
              <a:rPr dirty="0" sz="800" spc="-50" i="1">
                <a:latin typeface="Calibri"/>
                <a:cs typeface="Calibri"/>
              </a:rPr>
              <a:t>o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072135" y="5472298"/>
            <a:ext cx="3067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939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1625590" y="5385111"/>
            <a:ext cx="22529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Q</a:t>
            </a:r>
            <a:r>
              <a:rPr dirty="0" sz="1200" spc="16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34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15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07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0814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3852131" y="5385115"/>
            <a:ext cx="4667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0114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1909064" y="570394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2146807" y="5626225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3360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2114802" y="5719186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1374112" y="5630473"/>
            <a:ext cx="20300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706880" algn="l"/>
              </a:tabLst>
            </a:pPr>
            <a:r>
              <a:rPr dirty="0" sz="1200" spc="70">
                <a:latin typeface="Calibri"/>
                <a:cs typeface="Calibri"/>
              </a:rPr>
              <a:t>xi)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 spc="95">
                <a:latin typeface="Lucida Sans Unicode"/>
                <a:cs typeface="Lucida Sans Unicode"/>
              </a:rPr>
              <a:t>|</a:t>
            </a:r>
            <a:r>
              <a:rPr dirty="0" sz="1200" spc="95">
                <a:latin typeface="Calibri"/>
                <a:cs typeface="Calibri"/>
              </a:rPr>
              <a:t>Δ</a:t>
            </a:r>
            <a:r>
              <a:rPr dirty="0" sz="1200" spc="95" i="1">
                <a:latin typeface="Calibri"/>
                <a:cs typeface="Calibri"/>
              </a:rPr>
              <a:t>Q</a:t>
            </a:r>
            <a:r>
              <a:rPr dirty="0" sz="1200" spc="204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)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275" i="1">
                <a:latin typeface="Calibri"/>
                <a:cs typeface="Calibri"/>
              </a:rPr>
              <a:t>&lt;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ξ</a:t>
            </a:r>
            <a:r>
              <a:rPr dirty="0" sz="1200" spc="450" i="1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?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0">
                <a:latin typeface="Calibri"/>
                <a:cs typeface="Calibri"/>
              </a:rPr>
              <a:t>[NO]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1332979" y="5909377"/>
            <a:ext cx="24320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0">
                <a:latin typeface="Calibri"/>
                <a:cs typeface="Calibri"/>
              </a:rPr>
              <a:t>xii)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1816100" y="5919754"/>
            <a:ext cx="723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1995932" y="5869462"/>
            <a:ext cx="20955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60">
                <a:latin typeface="Calibri"/>
                <a:cs typeface="Calibri"/>
              </a:rPr>
              <a:t>1</a:t>
            </a:r>
            <a:r>
              <a:rPr dirty="0" sz="600" spc="225">
                <a:latin typeface="Calibri"/>
                <a:cs typeface="Calibri"/>
              </a:rPr>
              <a:t>  </a:t>
            </a: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1971547" y="5939563"/>
            <a:ext cx="230504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60">
                <a:latin typeface="Calibri"/>
                <a:cs typeface="Calibri"/>
              </a:rPr>
              <a:t>2</a:t>
            </a:r>
            <a:r>
              <a:rPr dirty="0" sz="600" spc="310">
                <a:latin typeface="Calibri"/>
                <a:cs typeface="Calibri"/>
              </a:rPr>
              <a:t>  </a:t>
            </a: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1640839" y="5880733"/>
            <a:ext cx="6115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85">
                <a:latin typeface="Calibri"/>
                <a:cs typeface="Calibri"/>
              </a:rPr>
              <a:t>Δ</a:t>
            </a:r>
            <a:r>
              <a:rPr dirty="0" sz="800" spc="185" i="1">
                <a:latin typeface="Calibri"/>
                <a:cs typeface="Calibri"/>
              </a:rPr>
              <a:t>Q</a:t>
            </a:r>
            <a:r>
              <a:rPr dirty="0" sz="800" spc="220" i="1">
                <a:latin typeface="Calibri"/>
                <a:cs typeface="Calibri"/>
              </a:rPr>
              <a:t> </a:t>
            </a:r>
            <a:r>
              <a:rPr dirty="0" sz="800" spc="60">
                <a:latin typeface="Calibri"/>
                <a:cs typeface="Calibri"/>
              </a:rPr>
              <a:t>(</a:t>
            </a:r>
            <a:r>
              <a:rPr dirty="0" sz="800" spc="60" i="1">
                <a:latin typeface="Calibri"/>
                <a:cs typeface="Calibri"/>
              </a:rPr>
              <a:t>V</a:t>
            </a:r>
            <a:r>
              <a:rPr dirty="0" sz="800" spc="40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,θ</a:t>
            </a:r>
            <a:r>
              <a:rPr dirty="0" sz="800" spc="245" i="1">
                <a:latin typeface="Calibri"/>
                <a:cs typeface="Calibri"/>
              </a:rPr>
              <a:t> </a:t>
            </a:r>
            <a:r>
              <a:rPr dirty="0" sz="800" spc="40"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8" name="object 98" descr=""/>
          <p:cNvSpPr/>
          <p:nvPr/>
        </p:nvSpPr>
        <p:spPr>
          <a:xfrm>
            <a:off x="1653387" y="6034429"/>
            <a:ext cx="586740" cy="0"/>
          </a:xfrm>
          <a:custGeom>
            <a:avLst/>
            <a:gdLst/>
            <a:ahLst/>
            <a:cxnLst/>
            <a:rect l="l" t="t" r="r" b="b"/>
            <a:pathLst>
              <a:path w="586739" h="0">
                <a:moveTo>
                  <a:pt x="0" y="0"/>
                </a:moveTo>
                <a:lnTo>
                  <a:pt x="58674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" name="object 99" descr=""/>
          <p:cNvSpPr txBox="1"/>
          <p:nvPr/>
        </p:nvSpPr>
        <p:spPr>
          <a:xfrm>
            <a:off x="1864867" y="6003574"/>
            <a:ext cx="157480" cy="11683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0"/>
              </a:lnSpc>
            </a:pPr>
            <a:r>
              <a:rPr dirty="0" baseline="-20833" sz="1200" i="1">
                <a:latin typeface="Calibri"/>
                <a:cs typeface="Calibri"/>
              </a:rPr>
              <a:t>V</a:t>
            </a:r>
            <a:r>
              <a:rPr dirty="0" baseline="-20833" sz="1200" spc="52" i="1">
                <a:latin typeface="Calibri"/>
                <a:cs typeface="Calibri"/>
              </a:rPr>
              <a:t> </a:t>
            </a:r>
            <a:r>
              <a:rPr dirty="0" sz="600" spc="10"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1927353" y="6072156"/>
            <a:ext cx="723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2562860" y="5893846"/>
            <a:ext cx="8064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50">
                <a:latin typeface="Lucida Sans Unicode"/>
                <a:cs typeface="Lucida Sans Unicode"/>
              </a:rPr>
              <a:t>''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2873755" y="590359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2840231" y="5996554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3455923" y="590359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3422400" y="5996554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2283967" y="5909371"/>
            <a:ext cx="14154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46760" algn="l"/>
                <a:tab pos="1286510" algn="l"/>
              </a:tabLst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229" i="1">
                <a:latin typeface="Calibri"/>
                <a:cs typeface="Calibri"/>
              </a:rPr>
              <a:t>B</a:t>
            </a:r>
            <a:r>
              <a:rPr dirty="0" sz="1200" spc="320" i="1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Δ</a:t>
            </a:r>
            <a:r>
              <a:rPr dirty="0" sz="1200" spc="12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120">
                <a:latin typeface="Calibri"/>
                <a:cs typeface="Calibri"/>
              </a:rPr>
              <a:t>Δ</a:t>
            </a:r>
            <a:r>
              <a:rPr dirty="0" sz="1200" spc="12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3731615" y="5894449"/>
            <a:ext cx="762000" cy="26479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 marR="5080" indent="-635">
              <a:lnSpc>
                <a:spcPts val="919"/>
              </a:lnSpc>
              <a:spcBef>
                <a:spcPts val="160"/>
              </a:spcBef>
              <a:tabLst>
                <a:tab pos="748665" algn="l"/>
              </a:tabLst>
            </a:pPr>
            <a:r>
              <a:rPr dirty="0" u="sng" sz="800" spc="44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 </a:t>
            </a:r>
            <a:r>
              <a:rPr dirty="0" u="sng" sz="800" spc="-1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,</a:t>
            </a:r>
            <a:r>
              <a:rPr dirty="0" u="sng" sz="8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01140</a:t>
            </a:r>
            <a:r>
              <a:rPr dirty="0" u="sng" sz="8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sz="800" spc="500">
                <a:latin typeface="Calibri"/>
                <a:cs typeface="Calibri"/>
              </a:rPr>
              <a:t> </a:t>
            </a:r>
            <a:r>
              <a:rPr dirty="0" sz="800" spc="-10">
                <a:latin typeface="Calibri"/>
                <a:cs typeface="Calibri"/>
              </a:rPr>
              <a:t>0</a:t>
            </a:r>
            <a:r>
              <a:rPr dirty="0" sz="800" spc="-10" i="1">
                <a:latin typeface="Calibri"/>
                <a:cs typeface="Calibri"/>
              </a:rPr>
              <a:t>,</a:t>
            </a:r>
            <a:r>
              <a:rPr dirty="0" sz="800" spc="-10">
                <a:latin typeface="Calibri"/>
                <a:cs typeface="Calibri"/>
              </a:rPr>
              <a:t>9415(0</a:t>
            </a:r>
            <a:r>
              <a:rPr dirty="0" sz="800" spc="-10" i="1">
                <a:latin typeface="Calibri"/>
                <a:cs typeface="Calibri"/>
              </a:rPr>
              <a:t>,</a:t>
            </a:r>
            <a:r>
              <a:rPr dirty="0" sz="800" spc="-10">
                <a:latin typeface="Calibri"/>
                <a:cs typeface="Calibri"/>
              </a:rPr>
              <a:t>98962)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4524247" y="5909371"/>
            <a:ext cx="8153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01224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1835915" y="624953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1600196" y="6160833"/>
            <a:ext cx="10966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45">
                <a:latin typeface="Calibri"/>
                <a:cs typeface="Calibri"/>
              </a:rPr>
              <a:t>Δ</a:t>
            </a:r>
            <a:r>
              <a:rPr dirty="0" sz="1200" spc="145" i="1">
                <a:latin typeface="Calibri"/>
                <a:cs typeface="Calibri"/>
              </a:rPr>
              <a:t>V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baseline="31250" sz="1200">
                <a:latin typeface="Calibri"/>
                <a:cs typeface="Calibri"/>
              </a:rPr>
              <a:t>2</a:t>
            </a:r>
            <a:r>
              <a:rPr dirty="0" baseline="31250" sz="1200" spc="30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01224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1291830" y="6407723"/>
            <a:ext cx="4464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0">
                <a:latin typeface="Calibri"/>
                <a:cs typeface="Calibri"/>
              </a:rPr>
              <a:t>xiii)</a:t>
            </a:r>
            <a:r>
              <a:rPr dirty="0" sz="1200" spc="325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1712471" y="6403465"/>
            <a:ext cx="492759" cy="24002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5720">
              <a:lnSpc>
                <a:spcPts val="844"/>
              </a:lnSpc>
              <a:spcBef>
                <a:spcPts val="95"/>
              </a:spcBef>
              <a:tabLst>
                <a:tab pos="425450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ts val="844"/>
              </a:lnSpc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2611627" y="640346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2091947" y="6496426"/>
            <a:ext cx="5670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9974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1848104" y="6407718"/>
            <a:ext cx="29762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4175" algn="l"/>
                <a:tab pos="878205" algn="l"/>
              </a:tabLst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110">
                <a:latin typeface="Calibri"/>
                <a:cs typeface="Calibri"/>
              </a:rPr>
              <a:t>Δ</a:t>
            </a:r>
            <a:r>
              <a:rPr dirty="0" sz="1200" spc="11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98962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01224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97738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1600162" y="6622605"/>
            <a:ext cx="9715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baseline="31250" sz="1200">
                <a:latin typeface="Calibri"/>
                <a:cs typeface="Calibri"/>
              </a:rPr>
              <a:t>2</a:t>
            </a:r>
            <a:r>
              <a:rPr dirty="0" baseline="31250" sz="1200" spc="30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97738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1123180" y="6686829"/>
            <a:ext cx="2103120" cy="946785"/>
          </a:xfrm>
          <a:prstGeom prst="rect">
            <a:avLst/>
          </a:prstGeom>
        </p:spPr>
        <p:txBody>
          <a:bodyPr wrap="square" lIns="0" tIns="36830" rIns="0" bIns="0" rtlCol="0" vert="horz">
            <a:spAutoFit/>
          </a:bodyPr>
          <a:lstStyle/>
          <a:p>
            <a:pPr marL="601980">
              <a:lnSpc>
                <a:spcPct val="100000"/>
              </a:lnSpc>
              <a:spcBef>
                <a:spcPts val="290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  <a:p>
            <a:pPr marL="514350" indent="-330200">
              <a:lnSpc>
                <a:spcPct val="100000"/>
              </a:lnSpc>
              <a:spcBef>
                <a:spcPts val="280"/>
              </a:spcBef>
              <a:buAutoNum type="romanLcParenR" startAt="14"/>
              <a:tabLst>
                <a:tab pos="514350" algn="l"/>
              </a:tabLst>
            </a:pPr>
            <a:r>
              <a:rPr dirty="0" sz="1200">
                <a:latin typeface="Calibri"/>
                <a:cs typeface="Calibri"/>
              </a:rPr>
              <a:t>q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  <a:p>
            <a:pPr marL="514984" indent="-288290">
              <a:lnSpc>
                <a:spcPct val="100000"/>
              </a:lnSpc>
              <a:spcBef>
                <a:spcPts val="505"/>
              </a:spcBef>
              <a:buFont typeface="Calibri"/>
              <a:buAutoNum type="romanLcParenR" startAt="14"/>
              <a:tabLst>
                <a:tab pos="514984" algn="l"/>
              </a:tabLst>
            </a:pPr>
            <a:r>
              <a:rPr dirty="0" sz="1200" i="1">
                <a:latin typeface="Calibri"/>
                <a:cs typeface="Calibri"/>
              </a:rPr>
              <a:t>k</a:t>
            </a:r>
            <a:r>
              <a:rPr dirty="0" baseline="-13888" sz="1200" i="1">
                <a:latin typeface="Calibri"/>
                <a:cs typeface="Calibri"/>
              </a:rPr>
              <a:t>p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 spc="200">
                <a:latin typeface="Calibri"/>
                <a:cs typeface="Calibri"/>
              </a:rPr>
              <a:t>=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1</a:t>
            </a:r>
            <a:r>
              <a:rPr dirty="0" sz="1200" spc="434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25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ir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paso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(ii)</a:t>
            </a:r>
            <a:endParaRPr sz="1200">
              <a:latin typeface="Calibri"/>
              <a:cs typeface="Calibri"/>
            </a:endParaRPr>
          </a:p>
          <a:p>
            <a:pPr marL="187325" indent="-149225">
              <a:lnSpc>
                <a:spcPct val="100000"/>
              </a:lnSpc>
              <a:spcBef>
                <a:spcPts val="994"/>
              </a:spcBef>
              <a:buFont typeface="Lucida Sans Unicode"/>
              <a:buChar char="•"/>
              <a:tabLst>
                <a:tab pos="187325" algn="l"/>
              </a:tabLst>
            </a:pPr>
            <a:r>
              <a:rPr dirty="0" sz="1200">
                <a:latin typeface="Calibri"/>
                <a:cs typeface="Calibri"/>
              </a:rPr>
              <a:t>Tercera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40">
                <a:latin typeface="Calibri"/>
                <a:cs typeface="Calibri"/>
              </a:rPr>
              <a:t>teraci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(</a:t>
            </a:r>
            <a:r>
              <a:rPr dirty="0" sz="1200" spc="105" i="1">
                <a:latin typeface="Calibri"/>
                <a:cs typeface="Calibri"/>
              </a:rPr>
              <a:t>P</a:t>
            </a:r>
            <a:r>
              <a:rPr dirty="0" sz="1200" spc="15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sz="1200" spc="-2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1721611" y="784821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1925831" y="7861930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3062734" y="786193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1959355" y="7768969"/>
            <a:ext cx="13309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  <a:tab pos="114617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2</a:t>
            </a:r>
            <a:r>
              <a:rPr dirty="0" sz="800" spc="325">
                <a:latin typeface="Calibri"/>
                <a:cs typeface="Calibri"/>
              </a:rPr>
              <a:t> 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4015232" y="776896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3984754" y="786193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4406900" y="776896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4402324" y="786193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5208523" y="776896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5178046" y="786193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1410701" y="7774748"/>
            <a:ext cx="42094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0">
                <a:latin typeface="Calibri"/>
                <a:cs typeface="Calibri"/>
              </a:rPr>
              <a:t>ii)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20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1923(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0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47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1923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Cosθ</a:t>
            </a:r>
            <a:r>
              <a:rPr dirty="0" sz="1200" spc="114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9615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5" i="1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Senθ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5598667" y="776896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5594092" y="786193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1721611" y="806310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1959355" y="7985377"/>
            <a:ext cx="279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1925831" y="8076820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1625600" y="7989630"/>
            <a:ext cx="9956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9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)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2594861" y="7989630"/>
            <a:ext cx="5410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29448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1845055" y="827798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2082800" y="8200261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3360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2050794" y="8293222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1625587" y="8204517"/>
            <a:ext cx="10026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P</a:t>
            </a:r>
            <a:r>
              <a:rPr dirty="0" sz="1200" spc="204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6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5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=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0" name="object 140" descr=""/>
          <p:cNvSpPr txBox="1"/>
          <p:nvPr/>
        </p:nvSpPr>
        <p:spPr>
          <a:xfrm>
            <a:off x="2600955" y="8204514"/>
            <a:ext cx="7943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30</a:t>
            </a:r>
            <a:r>
              <a:rPr dirty="0" sz="1200" spc="-4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-25">
                <a:latin typeface="Calibri"/>
                <a:cs typeface="Calibri"/>
              </a:rPr>
              <a:t>(</a:t>
            </a:r>
            <a:r>
              <a:rPr dirty="0" sz="1200" spc="-25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41" name="object 141" descr=""/>
          <p:cNvSpPr txBox="1"/>
          <p:nvPr/>
        </p:nvSpPr>
        <p:spPr>
          <a:xfrm>
            <a:off x="3369037" y="8204514"/>
            <a:ext cx="9150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29448)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4257507" y="8204514"/>
            <a:ext cx="5410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00502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3" name="object 143" descr=""/>
          <p:cNvSpPr txBox="1"/>
          <p:nvPr/>
        </p:nvSpPr>
        <p:spPr>
          <a:xfrm>
            <a:off x="1887727" y="852487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2125472" y="8447149"/>
            <a:ext cx="279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2091947" y="8538591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1369544" y="8451407"/>
            <a:ext cx="15265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iii)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sz="1200" spc="95">
                <a:latin typeface="Lucida Sans Unicode"/>
                <a:cs typeface="Lucida Sans Unicode"/>
              </a:rPr>
              <a:t>|</a:t>
            </a:r>
            <a:r>
              <a:rPr dirty="0" sz="1200" spc="95">
                <a:latin typeface="Calibri"/>
                <a:cs typeface="Calibri"/>
              </a:rPr>
              <a:t>Δ</a:t>
            </a:r>
            <a:r>
              <a:rPr dirty="0" sz="1200" spc="95" i="1">
                <a:latin typeface="Calibri"/>
                <a:cs typeface="Calibri"/>
              </a:rPr>
              <a:t>P</a:t>
            </a:r>
            <a:r>
              <a:rPr dirty="0" sz="1200" spc="20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275" i="1">
                <a:latin typeface="Calibri"/>
                <a:cs typeface="Calibri"/>
              </a:rPr>
              <a:t>&lt;</a:t>
            </a:r>
            <a:r>
              <a:rPr dirty="0" sz="1200" i="1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ξ</a:t>
            </a:r>
            <a:r>
              <a:rPr dirty="0" sz="1200" spc="455" i="1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?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7" name="object 147" descr=""/>
          <p:cNvSpPr txBox="1"/>
          <p:nvPr/>
        </p:nvSpPr>
        <p:spPr>
          <a:xfrm>
            <a:off x="3004741" y="8451402"/>
            <a:ext cx="3352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Calibri"/>
                <a:cs typeface="Calibri"/>
              </a:rPr>
              <a:t>[NO]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8" name="object 148" descr=""/>
          <p:cNvSpPr txBox="1"/>
          <p:nvPr/>
        </p:nvSpPr>
        <p:spPr>
          <a:xfrm>
            <a:off x="1374122" y="8728767"/>
            <a:ext cx="2019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0">
                <a:latin typeface="Calibri"/>
                <a:cs typeface="Calibri"/>
              </a:rPr>
              <a:t>iv)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9" name="object 149" descr=""/>
          <p:cNvSpPr txBox="1"/>
          <p:nvPr/>
        </p:nvSpPr>
        <p:spPr>
          <a:xfrm>
            <a:off x="1799335" y="8739154"/>
            <a:ext cx="723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50" name="object 150" descr=""/>
          <p:cNvSpPr txBox="1"/>
          <p:nvPr/>
        </p:nvSpPr>
        <p:spPr>
          <a:xfrm>
            <a:off x="1980692" y="8690386"/>
            <a:ext cx="20764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60">
                <a:latin typeface="Calibri"/>
                <a:cs typeface="Calibri"/>
              </a:rPr>
              <a:t>2</a:t>
            </a:r>
            <a:r>
              <a:rPr dirty="0" sz="600" spc="215">
                <a:latin typeface="Calibri"/>
                <a:cs typeface="Calibri"/>
              </a:rPr>
              <a:t>  </a:t>
            </a: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51" name="object 151" descr=""/>
          <p:cNvSpPr txBox="1"/>
          <p:nvPr/>
        </p:nvSpPr>
        <p:spPr>
          <a:xfrm>
            <a:off x="1954782" y="8758968"/>
            <a:ext cx="230504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60">
                <a:latin typeface="Calibri"/>
                <a:cs typeface="Calibri"/>
              </a:rPr>
              <a:t>2</a:t>
            </a:r>
            <a:r>
              <a:rPr dirty="0" sz="600" spc="310">
                <a:latin typeface="Calibri"/>
                <a:cs typeface="Calibri"/>
              </a:rPr>
              <a:t>  </a:t>
            </a: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52" name="object 152" descr=""/>
          <p:cNvSpPr txBox="1"/>
          <p:nvPr/>
        </p:nvSpPr>
        <p:spPr>
          <a:xfrm>
            <a:off x="1640839" y="8700134"/>
            <a:ext cx="5949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85">
                <a:latin typeface="Calibri"/>
                <a:cs typeface="Calibri"/>
              </a:rPr>
              <a:t>Δ</a:t>
            </a:r>
            <a:r>
              <a:rPr dirty="0" sz="800" spc="185" i="1">
                <a:latin typeface="Calibri"/>
                <a:cs typeface="Calibri"/>
              </a:rPr>
              <a:t>P</a:t>
            </a:r>
            <a:r>
              <a:rPr dirty="0" sz="800" spc="215" i="1">
                <a:latin typeface="Calibri"/>
                <a:cs typeface="Calibri"/>
              </a:rPr>
              <a:t> </a:t>
            </a:r>
            <a:r>
              <a:rPr dirty="0" sz="800" spc="60">
                <a:latin typeface="Calibri"/>
                <a:cs typeface="Calibri"/>
              </a:rPr>
              <a:t>(</a:t>
            </a:r>
            <a:r>
              <a:rPr dirty="0" sz="800" spc="60" i="1">
                <a:latin typeface="Calibri"/>
                <a:cs typeface="Calibri"/>
              </a:rPr>
              <a:t>V</a:t>
            </a:r>
            <a:r>
              <a:rPr dirty="0" sz="800" spc="40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,θ</a:t>
            </a:r>
            <a:r>
              <a:rPr dirty="0" sz="800" spc="245" i="1">
                <a:latin typeface="Calibri"/>
                <a:cs typeface="Calibri"/>
              </a:rPr>
              <a:t> </a:t>
            </a:r>
            <a:r>
              <a:rPr dirty="0" sz="800" spc="40"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3" name="object 153" descr=""/>
          <p:cNvSpPr/>
          <p:nvPr/>
        </p:nvSpPr>
        <p:spPr>
          <a:xfrm>
            <a:off x="1653387" y="8855354"/>
            <a:ext cx="570230" cy="0"/>
          </a:xfrm>
          <a:custGeom>
            <a:avLst/>
            <a:gdLst/>
            <a:ahLst/>
            <a:cxnLst/>
            <a:rect l="l" t="t" r="r" b="b"/>
            <a:pathLst>
              <a:path w="570230" h="0">
                <a:moveTo>
                  <a:pt x="0" y="0"/>
                </a:moveTo>
                <a:lnTo>
                  <a:pt x="56997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" name="object 154" descr=""/>
          <p:cNvSpPr txBox="1"/>
          <p:nvPr/>
        </p:nvSpPr>
        <p:spPr>
          <a:xfrm>
            <a:off x="1855723" y="8822974"/>
            <a:ext cx="158750" cy="11683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0"/>
              </a:lnSpc>
            </a:pPr>
            <a:r>
              <a:rPr dirty="0" baseline="-20833" sz="1200" i="1">
                <a:latin typeface="Calibri"/>
                <a:cs typeface="Calibri"/>
              </a:rPr>
              <a:t>V</a:t>
            </a:r>
            <a:r>
              <a:rPr dirty="0" baseline="-20833" sz="1200" spc="75" i="1">
                <a:latin typeface="Calibri"/>
                <a:cs typeface="Calibri"/>
              </a:rPr>
              <a:t> </a:t>
            </a: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64" name="object 16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115</a:t>
            </a:fld>
          </a:p>
        </p:txBody>
      </p:sp>
      <p:sp>
        <p:nvSpPr>
          <p:cNvPr id="155" name="object 155" descr=""/>
          <p:cNvSpPr txBox="1"/>
          <p:nvPr/>
        </p:nvSpPr>
        <p:spPr>
          <a:xfrm>
            <a:off x="1918207" y="8891556"/>
            <a:ext cx="723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56" name="object 156" descr=""/>
          <p:cNvSpPr txBox="1"/>
          <p:nvPr/>
        </p:nvSpPr>
        <p:spPr>
          <a:xfrm>
            <a:off x="2546095" y="8713246"/>
            <a:ext cx="53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157" name="object 157" descr=""/>
          <p:cNvSpPr txBox="1"/>
          <p:nvPr/>
        </p:nvSpPr>
        <p:spPr>
          <a:xfrm>
            <a:off x="2782316" y="872451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8" name="object 158" descr=""/>
          <p:cNvSpPr txBox="1"/>
          <p:nvPr/>
        </p:nvSpPr>
        <p:spPr>
          <a:xfrm>
            <a:off x="2777740" y="881747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9" name="object 159" descr=""/>
          <p:cNvSpPr txBox="1"/>
          <p:nvPr/>
        </p:nvSpPr>
        <p:spPr>
          <a:xfrm>
            <a:off x="3318764" y="872451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0" name="object 160" descr=""/>
          <p:cNvSpPr txBox="1"/>
          <p:nvPr/>
        </p:nvSpPr>
        <p:spPr>
          <a:xfrm>
            <a:off x="3314188" y="881747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1" name="object 161" descr=""/>
          <p:cNvSpPr txBox="1"/>
          <p:nvPr/>
        </p:nvSpPr>
        <p:spPr>
          <a:xfrm>
            <a:off x="2267204" y="8728771"/>
            <a:ext cx="12966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73735" algn="l"/>
              </a:tabLst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229" i="1">
                <a:latin typeface="Calibri"/>
                <a:cs typeface="Calibri"/>
              </a:rPr>
              <a:t>B</a:t>
            </a:r>
            <a:r>
              <a:rPr dirty="0" sz="1200" spc="100" i="1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Δ</a:t>
            </a:r>
            <a:r>
              <a:rPr dirty="0" sz="1200" spc="50" i="1">
                <a:latin typeface="Calibri"/>
                <a:cs typeface="Calibri"/>
              </a:rPr>
              <a:t>θ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75">
                <a:latin typeface="Calibri"/>
                <a:cs typeface="Calibri"/>
              </a:rPr>
              <a:t>Δ</a:t>
            </a:r>
            <a:r>
              <a:rPr dirty="0" sz="1200" spc="75" i="1">
                <a:latin typeface="Calibri"/>
                <a:cs typeface="Calibri"/>
              </a:rPr>
              <a:t>θ</a:t>
            </a:r>
            <a:r>
              <a:rPr dirty="0" sz="1200" spc="155" i="1">
                <a:latin typeface="Calibri"/>
                <a:cs typeface="Calibri"/>
              </a:rPr>
              <a:t>  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2" name="object 162" descr=""/>
          <p:cNvSpPr txBox="1"/>
          <p:nvPr/>
        </p:nvSpPr>
        <p:spPr>
          <a:xfrm>
            <a:off x="3594455" y="8713849"/>
            <a:ext cx="569595" cy="26479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 marR="5080" indent="-635">
              <a:lnSpc>
                <a:spcPts val="919"/>
              </a:lnSpc>
              <a:spcBef>
                <a:spcPts val="160"/>
              </a:spcBef>
            </a:pPr>
            <a:r>
              <a:rPr dirty="0" u="sng" sz="800" spc="33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8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</a:t>
            </a:r>
            <a:r>
              <a:rPr dirty="0" u="sng" sz="8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,</a:t>
            </a:r>
            <a:r>
              <a:rPr dirty="0" u="sng" sz="8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00502</a:t>
            </a:r>
            <a:r>
              <a:rPr dirty="0" u="sng" sz="800" spc="7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sz="800" spc="75">
                <a:latin typeface="Calibri"/>
                <a:cs typeface="Calibri"/>
              </a:rPr>
              <a:t> </a:t>
            </a:r>
            <a:r>
              <a:rPr dirty="0" sz="800" spc="-10">
                <a:latin typeface="Calibri"/>
                <a:cs typeface="Calibri"/>
              </a:rPr>
              <a:t>1</a:t>
            </a:r>
            <a:r>
              <a:rPr dirty="0" sz="800" spc="-10">
                <a:latin typeface="Cambria"/>
                <a:cs typeface="Cambria"/>
              </a:rPr>
              <a:t>∗</a:t>
            </a:r>
            <a:r>
              <a:rPr dirty="0" sz="800" spc="-10">
                <a:latin typeface="Calibri"/>
                <a:cs typeface="Calibri"/>
              </a:rPr>
              <a:t>(0</a:t>
            </a:r>
            <a:r>
              <a:rPr dirty="0" sz="800" spc="-10" i="1">
                <a:latin typeface="Calibri"/>
                <a:cs typeface="Calibri"/>
              </a:rPr>
              <a:t>,</a:t>
            </a:r>
            <a:r>
              <a:rPr dirty="0" sz="800" spc="-10">
                <a:latin typeface="Calibri"/>
                <a:cs typeface="Calibri"/>
              </a:rPr>
              <a:t>97738)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3" name="object 163" descr=""/>
          <p:cNvSpPr txBox="1"/>
          <p:nvPr/>
        </p:nvSpPr>
        <p:spPr>
          <a:xfrm>
            <a:off x="4195064" y="8728771"/>
            <a:ext cx="81724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00514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object 7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115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1698751" y="83934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694176" y="93230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032507" y="83934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472944" y="83934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027932" y="932301"/>
            <a:ext cx="5200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5275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415288" y="843595"/>
            <a:ext cx="14617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80">
                <a:latin typeface="Calibri"/>
                <a:cs typeface="Calibri"/>
              </a:rPr>
              <a:t>v)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Δ</a:t>
            </a:r>
            <a:r>
              <a:rPr dirty="0" sz="1200" spc="75" i="1">
                <a:latin typeface="Calibri"/>
                <a:cs typeface="Calibri"/>
              </a:rPr>
              <a:t>θ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850898" y="843595"/>
            <a:ext cx="15551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32560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00514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379427" y="843595"/>
            <a:ext cx="5410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33073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698751" y="104965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694176" y="1142614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625561" y="1055429"/>
            <a:ext cx="4775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47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076706" y="1055429"/>
            <a:ext cx="5410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33073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23174" y="1236093"/>
            <a:ext cx="1764030" cy="835025"/>
          </a:xfrm>
          <a:prstGeom prst="rect">
            <a:avLst/>
          </a:prstGeom>
        </p:spPr>
        <p:txBody>
          <a:bodyPr wrap="square" lIns="0" tIns="69215" rIns="0" bIns="0" rtlCol="0" vert="horz">
            <a:spAutoFit/>
          </a:bodyPr>
          <a:lstStyle/>
          <a:p>
            <a:pPr marL="515620" indent="-252095">
              <a:lnSpc>
                <a:spcPct val="100000"/>
              </a:lnSpc>
              <a:spcBef>
                <a:spcPts val="545"/>
              </a:spcBef>
              <a:buAutoNum type="romanLcParenR" startAt="6"/>
              <a:tabLst>
                <a:tab pos="515620" algn="l"/>
              </a:tabLst>
            </a:pPr>
            <a:r>
              <a:rPr dirty="0" sz="1200">
                <a:latin typeface="Calibri"/>
                <a:cs typeface="Calibri"/>
              </a:rPr>
              <a:t>p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250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2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310">
                <a:latin typeface="Calibri"/>
                <a:cs typeface="Calibri"/>
              </a:rPr>
              <a:t>1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3</a:t>
            </a:r>
            <a:endParaRPr sz="1200">
              <a:latin typeface="Calibri"/>
              <a:cs typeface="Calibri"/>
            </a:endParaRPr>
          </a:p>
          <a:p>
            <a:pPr algn="r" marL="291465" marR="80010" indent="-291465">
              <a:lnSpc>
                <a:spcPct val="100000"/>
              </a:lnSpc>
              <a:spcBef>
                <a:spcPts val="440"/>
              </a:spcBef>
              <a:buFont typeface="Calibri"/>
              <a:buAutoNum type="romanLcParenR" startAt="6"/>
              <a:tabLst>
                <a:tab pos="291465" algn="l"/>
              </a:tabLst>
            </a:pPr>
            <a:r>
              <a:rPr dirty="0" sz="1200" i="1">
                <a:latin typeface="Calibri"/>
                <a:cs typeface="Calibri"/>
              </a:rPr>
              <a:t>k</a:t>
            </a:r>
            <a:r>
              <a:rPr dirty="0" baseline="-13888" sz="1200" i="1">
                <a:latin typeface="Calibri"/>
                <a:cs typeface="Calibri"/>
              </a:rPr>
              <a:t>q</a:t>
            </a:r>
            <a:r>
              <a:rPr dirty="0" baseline="-13888" sz="1200" spc="359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1</a:t>
            </a:r>
            <a:r>
              <a:rPr dirty="0" sz="1200" spc="425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20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ir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(x)</a:t>
            </a:r>
            <a:endParaRPr sz="1200">
              <a:latin typeface="Calibri"/>
              <a:cs typeface="Calibri"/>
            </a:endParaRPr>
          </a:p>
          <a:p>
            <a:pPr algn="r" marL="149225" marR="30480" indent="-149225">
              <a:lnSpc>
                <a:spcPct val="100000"/>
              </a:lnSpc>
              <a:spcBef>
                <a:spcPts val="1165"/>
              </a:spcBef>
              <a:buFont typeface="Lucida Sans Unicode"/>
              <a:buChar char="•"/>
              <a:tabLst>
                <a:tab pos="149225" algn="l"/>
              </a:tabLst>
            </a:pPr>
            <a:r>
              <a:rPr dirty="0" sz="1200">
                <a:latin typeface="Calibri"/>
                <a:cs typeface="Calibri"/>
              </a:rPr>
              <a:t>Tercera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40">
                <a:latin typeface="Calibri"/>
                <a:cs typeface="Calibri"/>
              </a:rPr>
              <a:t>teraci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95">
                <a:latin typeface="Calibri"/>
                <a:cs typeface="Calibri"/>
              </a:rPr>
              <a:t>(Q-</a:t>
            </a:r>
            <a:r>
              <a:rPr dirty="0" sz="1200" spc="70">
                <a:latin typeface="Calibri"/>
                <a:cs typeface="Calibri"/>
              </a:rPr>
              <a:t>V)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742948" y="223837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980692" y="2160649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3360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948686" y="2253610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084070" y="225361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114548" y="2160649"/>
            <a:ext cx="1981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alibri"/>
                <a:cs typeface="Calibri"/>
              </a:rPr>
              <a:t>2</a:t>
            </a:r>
            <a:r>
              <a:rPr dirty="0" sz="800" spc="340">
                <a:latin typeface="Calibri"/>
                <a:cs typeface="Calibri"/>
              </a:rPr>
              <a:t> </a:t>
            </a:r>
            <a:r>
              <a:rPr dirty="0" sz="800" spc="-6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036567" y="216064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006090" y="225361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426711" y="216064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422136" y="225361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231384" y="216064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5200906" y="225361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415266" y="2164894"/>
            <a:ext cx="42310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85">
                <a:latin typeface="Calibri"/>
                <a:cs typeface="Calibri"/>
              </a:rPr>
              <a:t>x)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20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5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9415(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5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459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1923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Senθ</a:t>
            </a:r>
            <a:r>
              <a:rPr dirty="0" sz="1200" spc="110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9615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0" i="1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Cosθ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624576" y="216064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620000" y="225361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072135" y="2463922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600200" y="2376738"/>
            <a:ext cx="15157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14">
                <a:latin typeface="Calibri"/>
                <a:cs typeface="Calibri"/>
              </a:rPr>
              <a:t>Δ</a:t>
            </a:r>
            <a:r>
              <a:rPr dirty="0" sz="1200" spc="114" i="1">
                <a:latin typeface="Calibri"/>
                <a:cs typeface="Calibri"/>
              </a:rPr>
              <a:t>Q</a:t>
            </a:r>
            <a:r>
              <a:rPr dirty="0" baseline="-13888" sz="1200" spc="172">
                <a:latin typeface="Calibri"/>
                <a:cs typeface="Calibri"/>
              </a:rPr>
              <a:t>2</a:t>
            </a:r>
            <a:r>
              <a:rPr dirty="0" sz="1200" spc="114">
                <a:latin typeface="Calibri"/>
                <a:cs typeface="Calibri"/>
              </a:rPr>
              <a:t>(</a:t>
            </a:r>
            <a:r>
              <a:rPr dirty="0" sz="1200" spc="114" i="1">
                <a:latin typeface="Calibri"/>
                <a:cs typeface="Calibri"/>
              </a:rPr>
              <a:t>V</a:t>
            </a:r>
            <a:r>
              <a:rPr dirty="0" sz="1200" spc="10" i="1">
                <a:latin typeface="Calibri"/>
                <a:cs typeface="Calibri"/>
              </a:rPr>
              <a:t> </a:t>
            </a:r>
            <a:r>
              <a:rPr dirty="0" baseline="31250" sz="1200">
                <a:latin typeface="Calibri"/>
                <a:cs typeface="Calibri"/>
              </a:rPr>
              <a:t>2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55" i="1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θ</a:t>
            </a:r>
            <a:r>
              <a:rPr dirty="0" baseline="31250" sz="1200" spc="82">
                <a:latin typeface="Calibri"/>
                <a:cs typeface="Calibri"/>
              </a:rPr>
              <a:t>3</a:t>
            </a:r>
            <a:r>
              <a:rPr dirty="0" sz="1200" spc="55">
                <a:latin typeface="Calibri"/>
                <a:cs typeface="Calibri"/>
              </a:rPr>
              <a:t>)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5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0716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866392" y="266052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105660" y="2582798"/>
            <a:ext cx="279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072135" y="2675758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625596" y="2587055"/>
            <a:ext cx="22542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Q</a:t>
            </a:r>
            <a:r>
              <a:rPr dirty="0" sz="1200" spc="17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0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07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0716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853655" y="2587050"/>
            <a:ext cx="4667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0016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909064" y="2870834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146807" y="2793110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3360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114802" y="2886070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625565" y="2797367"/>
            <a:ext cx="30600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95">
                <a:latin typeface="Lucida Sans Unicode"/>
                <a:cs typeface="Lucida Sans Unicode"/>
              </a:rPr>
              <a:t>|</a:t>
            </a:r>
            <a:r>
              <a:rPr dirty="0" sz="1200" spc="95">
                <a:latin typeface="Calibri"/>
                <a:cs typeface="Calibri"/>
              </a:rPr>
              <a:t>Δ</a:t>
            </a:r>
            <a:r>
              <a:rPr dirty="0" sz="1200" spc="95" i="1">
                <a:latin typeface="Calibri"/>
                <a:cs typeface="Calibri"/>
              </a:rPr>
              <a:t>Q</a:t>
            </a:r>
            <a:r>
              <a:rPr dirty="0" sz="1200" spc="17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1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)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275" i="1">
                <a:latin typeface="Calibri"/>
                <a:cs typeface="Calibri"/>
              </a:rPr>
              <a:t>&lt;</a:t>
            </a:r>
            <a:r>
              <a:rPr dirty="0" sz="1200" spc="-10" i="1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ξ</a:t>
            </a:r>
            <a:r>
              <a:rPr dirty="0" sz="1200" spc="1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?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Si,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ya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0016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305" i="1">
                <a:latin typeface="Calibri"/>
                <a:cs typeface="Calibri"/>
              </a:rPr>
              <a:t>&lt;</a:t>
            </a:r>
            <a:r>
              <a:rPr dirty="0" sz="1200" spc="55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003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110461" y="2953642"/>
            <a:ext cx="5160645" cy="1042035"/>
          </a:xfrm>
          <a:prstGeom prst="rect">
            <a:avLst/>
          </a:prstGeom>
        </p:spPr>
        <p:txBody>
          <a:bodyPr wrap="square" lIns="0" tIns="67310" rIns="0" bIns="0" rtlCol="0" vert="horz">
            <a:spAutoFit/>
          </a:bodyPr>
          <a:lstStyle/>
          <a:p>
            <a:pPr marL="527685">
              <a:lnSpc>
                <a:spcPct val="100000"/>
              </a:lnSpc>
              <a:spcBef>
                <a:spcPts val="530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subproblema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145">
                <a:latin typeface="Calibri"/>
                <a:cs typeface="Calibri"/>
              </a:rPr>
              <a:t>QV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co</a:t>
            </a:r>
            <a:r>
              <a:rPr dirty="0" sz="1200" spc="-5">
                <a:latin typeface="Calibri"/>
                <a:cs typeface="Calibri"/>
              </a:rPr>
              <a:t>n</a:t>
            </a:r>
            <a:r>
              <a:rPr dirty="0" sz="1200">
                <a:latin typeface="Calibri"/>
                <a:cs typeface="Calibri"/>
              </a:rPr>
              <a:t>v</a:t>
            </a:r>
            <a:r>
              <a:rPr dirty="0" sz="1200" spc="35">
                <a:latin typeface="Calibri"/>
                <a:cs typeface="Calibri"/>
              </a:rPr>
              <a:t>ergi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requiere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efectuar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iteraci´on.</a:t>
            </a:r>
            <a:endParaRPr sz="1200">
              <a:latin typeface="Calibri"/>
              <a:cs typeface="Calibri"/>
            </a:endParaRPr>
          </a:p>
          <a:p>
            <a:pPr marL="527050" indent="-330200">
              <a:lnSpc>
                <a:spcPct val="100000"/>
              </a:lnSpc>
              <a:spcBef>
                <a:spcPts val="434"/>
              </a:spcBef>
              <a:buFont typeface="Calibri"/>
              <a:buAutoNum type="romanLcParenR" startAt="16"/>
              <a:tabLst>
                <a:tab pos="527050" algn="l"/>
              </a:tabLst>
            </a:pPr>
            <a:r>
              <a:rPr dirty="0" sz="1200" spc="245" i="1">
                <a:latin typeface="Calibri"/>
                <a:cs typeface="Calibri"/>
              </a:rPr>
              <a:t>K</a:t>
            </a:r>
            <a:r>
              <a:rPr dirty="0" baseline="-13888" sz="1200" spc="367" i="1">
                <a:latin typeface="Calibri"/>
                <a:cs typeface="Calibri"/>
              </a:rPr>
              <a:t>Q</a:t>
            </a:r>
            <a:r>
              <a:rPr dirty="0" baseline="-13888" sz="1200" spc="29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paso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(xvii)</a:t>
            </a:r>
            <a:endParaRPr sz="1200">
              <a:latin typeface="Calibri"/>
              <a:cs typeface="Calibri"/>
            </a:endParaRPr>
          </a:p>
          <a:p>
            <a:pPr marL="526415" indent="-370840">
              <a:lnSpc>
                <a:spcPct val="100000"/>
              </a:lnSpc>
              <a:spcBef>
                <a:spcPts val="440"/>
              </a:spcBef>
              <a:buAutoNum type="romanLcParenR" startAt="16"/>
              <a:tabLst>
                <a:tab pos="526415" algn="l"/>
              </a:tabLst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subproblema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75" i="1">
                <a:latin typeface="Calibri"/>
                <a:cs typeface="Calibri"/>
              </a:rPr>
              <a:t>Pθ</a:t>
            </a:r>
            <a:r>
              <a:rPr dirty="0" sz="1200" spc="114" i="1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a</a:t>
            </a:r>
            <a:r>
              <a:rPr dirty="0" sz="1200" spc="-520">
                <a:latin typeface="Calibri"/>
                <a:cs typeface="Calibri"/>
              </a:rPr>
              <a:t>u</a:t>
            </a:r>
            <a:r>
              <a:rPr dirty="0" sz="1200" spc="125">
                <a:latin typeface="Calibri"/>
                <a:cs typeface="Calibri"/>
              </a:rPr>
              <a:t>´</a:t>
            </a:r>
            <a:r>
              <a:rPr dirty="0" sz="1200" spc="90">
                <a:latin typeface="Calibri"/>
                <a:cs typeface="Calibri"/>
              </a:rPr>
              <a:t>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converge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ya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190" i="1">
                <a:latin typeface="Calibri"/>
                <a:cs typeface="Calibri"/>
              </a:rPr>
              <a:t>K</a:t>
            </a:r>
            <a:r>
              <a:rPr dirty="0" baseline="-13888" sz="1200" spc="284" i="1">
                <a:latin typeface="Calibri"/>
                <a:cs typeface="Calibri"/>
              </a:rPr>
              <a:t>p</a:t>
            </a:r>
            <a:r>
              <a:rPr dirty="0" baseline="-13888" sz="1200" spc="262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1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20">
                <a:latin typeface="Lucida Sans Unicode"/>
                <a:cs typeface="Lucida Sans Unicode"/>
              </a:rPr>
              <a:t> </a:t>
            </a:r>
            <a:r>
              <a:rPr dirty="0" sz="1200" spc="50">
                <a:latin typeface="Calibri"/>
                <a:cs typeface="Calibri"/>
              </a:rPr>
              <a:t>(ii)</a:t>
            </a:r>
            <a:endParaRPr sz="1200">
              <a:latin typeface="Calibri"/>
              <a:cs typeface="Calibri"/>
            </a:endParaRPr>
          </a:p>
          <a:p>
            <a:pPr marL="200025" indent="-149225">
              <a:lnSpc>
                <a:spcPct val="100000"/>
              </a:lnSpc>
              <a:spcBef>
                <a:spcPts val="940"/>
              </a:spcBef>
              <a:buFont typeface="Lucida Sans Unicode"/>
              <a:buChar char="•"/>
              <a:tabLst>
                <a:tab pos="200025" algn="l"/>
              </a:tabLst>
            </a:pPr>
            <a:r>
              <a:rPr dirty="0" sz="1200" spc="50">
                <a:latin typeface="Calibri"/>
                <a:cs typeface="Calibri"/>
              </a:rPr>
              <a:t>Cuarta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Iterac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n(</a:t>
            </a:r>
            <a:r>
              <a:rPr dirty="0" sz="1200" spc="50" i="1">
                <a:latin typeface="Calibri"/>
                <a:cs typeface="Calibri"/>
              </a:rPr>
              <a:t>P</a:t>
            </a:r>
            <a:r>
              <a:rPr dirty="0" sz="1200" spc="19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90">
                <a:latin typeface="Lucida Sans Unicode"/>
                <a:cs typeface="Lucida Sans Unicode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sz="1200" spc="-25">
                <a:latin typeface="Calibri"/>
                <a:cs typeface="Calibri"/>
              </a:rPr>
              <a:t>):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721611" y="419366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925831" y="4207378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062734" y="420737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984754" y="420737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4402324" y="420737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959355" y="4114417"/>
            <a:ext cx="3328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  <a:tab pos="1146175" algn="l"/>
                <a:tab pos="2068195" algn="l"/>
                <a:tab pos="2459990" algn="l"/>
                <a:tab pos="3261360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3</a:t>
            </a:r>
            <a:r>
              <a:rPr dirty="0" sz="800">
                <a:latin typeface="Calibri"/>
                <a:cs typeface="Calibri"/>
              </a:rPr>
              <a:t>	2</a:t>
            </a:r>
            <a:r>
              <a:rPr dirty="0" sz="800" spc="325">
                <a:latin typeface="Calibri"/>
                <a:cs typeface="Calibri"/>
              </a:rPr>
              <a:t> 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3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5178046" y="420737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410697" y="4120196"/>
            <a:ext cx="42094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0">
                <a:latin typeface="Calibri"/>
                <a:cs typeface="Calibri"/>
              </a:rPr>
              <a:t>ii)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20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1923(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0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47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1923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Cosθ</a:t>
            </a:r>
            <a:r>
              <a:rPr dirty="0" sz="1200" spc="114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9615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45" i="1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Senθ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5598667" y="411441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5594092" y="420737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721611" y="440397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959355" y="4326253"/>
            <a:ext cx="279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925831" y="4419214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625600" y="4330506"/>
            <a:ext cx="9956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9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)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594861" y="4330506"/>
            <a:ext cx="5410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29923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845055" y="461428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082800" y="4536565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3360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050794" y="4629526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625587" y="4540823"/>
            <a:ext cx="10026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P</a:t>
            </a:r>
            <a:r>
              <a:rPr dirty="0" sz="1200" spc="204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6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5" i="1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=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600955" y="4540818"/>
            <a:ext cx="21977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30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29923)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00077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887727" y="485355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125472" y="4775833"/>
            <a:ext cx="2794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091947" y="4868794"/>
            <a:ext cx="307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665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1369544" y="4780089"/>
            <a:ext cx="33178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iii)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 spc="95">
                <a:latin typeface="Lucida Sans Unicode"/>
                <a:cs typeface="Lucida Sans Unicode"/>
              </a:rPr>
              <a:t>|</a:t>
            </a:r>
            <a:r>
              <a:rPr dirty="0" sz="1200" spc="95">
                <a:latin typeface="Calibri"/>
                <a:cs typeface="Calibri"/>
              </a:rPr>
              <a:t>Δ</a:t>
            </a:r>
            <a:r>
              <a:rPr dirty="0" sz="1200" spc="95" i="1">
                <a:latin typeface="Calibri"/>
                <a:cs typeface="Calibri"/>
              </a:rPr>
              <a:t>P</a:t>
            </a:r>
            <a:r>
              <a:rPr dirty="0" sz="1200" spc="19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229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)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305" i="1">
                <a:latin typeface="Calibri"/>
                <a:cs typeface="Calibri"/>
              </a:rPr>
              <a:t>&lt;</a:t>
            </a:r>
            <a:r>
              <a:rPr dirty="0" sz="1200" spc="60" i="1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ξ</a:t>
            </a:r>
            <a:r>
              <a:rPr dirty="0" sz="1200" spc="55">
                <a:latin typeface="Calibri"/>
                <a:cs typeface="Calibri"/>
              </a:rPr>
              <a:t>?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Si,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ya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00077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305" i="1">
                <a:latin typeface="Calibri"/>
                <a:cs typeface="Calibri"/>
              </a:rPr>
              <a:t>&lt;</a:t>
            </a:r>
            <a:r>
              <a:rPr dirty="0" sz="1200" spc="45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003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253714" y="4960743"/>
            <a:ext cx="4011295" cy="504190"/>
          </a:xfrm>
          <a:prstGeom prst="rect">
            <a:avLst/>
          </a:prstGeom>
        </p:spPr>
        <p:txBody>
          <a:bodyPr wrap="square" lIns="0" tIns="69215" rIns="0" bIns="0" rtlCol="0" vert="horz">
            <a:spAutoFit/>
          </a:bodyPr>
          <a:lstStyle/>
          <a:p>
            <a:pPr marL="382905" indent="-332105">
              <a:lnSpc>
                <a:spcPct val="100000"/>
              </a:lnSpc>
              <a:spcBef>
                <a:spcPts val="545"/>
              </a:spcBef>
              <a:buFont typeface="Calibri"/>
              <a:buAutoNum type="romanLcParenR" startAt="8"/>
              <a:tabLst>
                <a:tab pos="382905" algn="l"/>
              </a:tabLst>
            </a:pPr>
            <a:r>
              <a:rPr dirty="0" sz="1200" spc="190" i="1">
                <a:latin typeface="Calibri"/>
                <a:cs typeface="Calibri"/>
              </a:rPr>
              <a:t>K</a:t>
            </a:r>
            <a:r>
              <a:rPr dirty="0" baseline="-13888" sz="1200" spc="284" i="1">
                <a:latin typeface="Calibri"/>
                <a:cs typeface="Calibri"/>
              </a:rPr>
              <a:t>p</a:t>
            </a:r>
            <a:r>
              <a:rPr dirty="0" baseline="-13888" sz="1200" spc="300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0</a:t>
            </a:r>
            <a:r>
              <a:rPr dirty="0" sz="1200" spc="400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 spc="85">
                <a:latin typeface="Calibri"/>
                <a:cs typeface="Calibri"/>
              </a:rPr>
              <a:t>(</a:t>
            </a:r>
            <a:r>
              <a:rPr dirty="0" sz="1200" spc="85" i="1">
                <a:latin typeface="Calibri"/>
                <a:cs typeface="Calibri"/>
              </a:rPr>
              <a:t>ix</a:t>
            </a:r>
            <a:r>
              <a:rPr dirty="0" sz="1200" spc="8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marL="385445" indent="-252729">
              <a:lnSpc>
                <a:spcPct val="100000"/>
              </a:lnSpc>
              <a:spcBef>
                <a:spcPts val="445"/>
              </a:spcBef>
              <a:buAutoNum type="romanLcParenR" startAt="8"/>
              <a:tabLst>
                <a:tab pos="385445" algn="l"/>
              </a:tabLst>
            </a:pPr>
            <a:r>
              <a:rPr dirty="0" sz="1200" spc="120">
                <a:latin typeface="Calibri"/>
                <a:cs typeface="Calibri"/>
              </a:rPr>
              <a:t>El </a:t>
            </a:r>
            <a:r>
              <a:rPr dirty="0" sz="1200">
                <a:latin typeface="Calibri"/>
                <a:cs typeface="Calibri"/>
              </a:rPr>
              <a:t>subproblema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145">
                <a:latin typeface="Calibri"/>
                <a:cs typeface="Calibri"/>
              </a:rPr>
              <a:t>QV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ta</a:t>
            </a:r>
            <a:r>
              <a:rPr dirty="0" sz="1200" spc="20">
                <a:latin typeface="Calibri"/>
                <a:cs typeface="Calibri"/>
              </a:rPr>
              <a:t>m</a:t>
            </a:r>
            <a:r>
              <a:rPr dirty="0" sz="1200" spc="55">
                <a:latin typeface="Calibri"/>
                <a:cs typeface="Calibri"/>
              </a:rPr>
              <a:t>bi</a:t>
            </a:r>
            <a:r>
              <a:rPr dirty="0" sz="1200" spc="-59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convergi´o,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ya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que</a:t>
            </a:r>
            <a:r>
              <a:rPr dirty="0" sz="1200" spc="75" i="1">
                <a:latin typeface="Calibri"/>
                <a:cs typeface="Calibri"/>
              </a:rPr>
              <a:t>K</a:t>
            </a:r>
            <a:r>
              <a:rPr dirty="0" baseline="-13888" sz="1200" spc="112" i="1">
                <a:latin typeface="Calibri"/>
                <a:cs typeface="Calibri"/>
              </a:rPr>
              <a:t>Q</a:t>
            </a:r>
            <a:r>
              <a:rPr dirty="0" baseline="-13888" sz="1200" spc="322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0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694179" y="578014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212589" y="5460580"/>
            <a:ext cx="1787525" cy="389255"/>
          </a:xfrm>
          <a:prstGeom prst="rect">
            <a:avLst/>
          </a:prstGeom>
        </p:spPr>
        <p:txBody>
          <a:bodyPr wrap="square" lIns="0" tIns="476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75"/>
              </a:spcBef>
            </a:pPr>
            <a:r>
              <a:rPr dirty="0" sz="1200" spc="60">
                <a:latin typeface="Calibri"/>
                <a:cs typeface="Calibri"/>
              </a:rPr>
              <a:t>xviii)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soluc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obtenida</a:t>
            </a:r>
            <a:endParaRPr sz="1200">
              <a:latin typeface="Calibri"/>
              <a:cs typeface="Calibri"/>
            </a:endParaRPr>
          </a:p>
          <a:p>
            <a:pPr algn="ctr" marR="69215">
              <a:lnSpc>
                <a:spcPct val="100000"/>
              </a:lnSpc>
              <a:spcBef>
                <a:spcPts val="185"/>
              </a:spcBef>
            </a:pP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023360" y="5795386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1625600" y="5706685"/>
            <a:ext cx="13214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44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49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33073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059938" y="600569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1600191" y="5916995"/>
            <a:ext cx="12439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2</a:t>
            </a:r>
            <a:r>
              <a:rPr dirty="0" baseline="-13888" sz="1200" spc="30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10" i="1">
                <a:latin typeface="Calibri"/>
                <a:cs typeface="Calibri"/>
              </a:rPr>
              <a:t> </a:t>
            </a:r>
            <a:r>
              <a:rPr dirty="0" baseline="31250" sz="1200">
                <a:latin typeface="Calibri"/>
                <a:cs typeface="Calibri"/>
              </a:rPr>
              <a:t>2</a:t>
            </a:r>
            <a:r>
              <a:rPr dirty="0" baseline="31250" sz="1200" spc="30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9774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889508" y="6189107"/>
            <a:ext cx="6210935" cy="2991485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marL="422275">
              <a:lnSpc>
                <a:spcPct val="100000"/>
              </a:lnSpc>
              <a:spcBef>
                <a:spcPts val="565"/>
              </a:spcBef>
            </a:pPr>
            <a:r>
              <a:rPr dirty="0" u="sng" sz="1200" spc="4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Ob</a:t>
            </a:r>
            <a:r>
              <a:rPr dirty="0" u="sng" sz="1200" spc="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</a:t>
            </a:r>
            <a:r>
              <a:rPr dirty="0" u="sng" sz="1200" spc="3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</a:t>
            </a:r>
            <a:r>
              <a:rPr dirty="0" u="sng" sz="1200" spc="4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sz="1200" spc="4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ac</a:t>
            </a:r>
            <a:r>
              <a:rPr dirty="0" u="sng" sz="1200" spc="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</a:t>
            </a:r>
            <a:r>
              <a:rPr dirty="0" u="sng" sz="1200" spc="-6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o</a:t>
            </a:r>
            <a:r>
              <a:rPr dirty="0" u="sng" sz="1200" spc="4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´</a:t>
            </a:r>
            <a:r>
              <a:rPr dirty="0" u="sng" sz="1200" spc="5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</a:t>
            </a:r>
            <a:r>
              <a:rPr dirty="0" sz="1200" spc="45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  <a:p>
            <a:pPr marL="422275">
              <a:lnSpc>
                <a:spcPct val="100000"/>
              </a:lnSpc>
              <a:spcBef>
                <a:spcPts val="470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error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reducido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55">
                <a:latin typeface="Calibri"/>
                <a:cs typeface="Calibri"/>
              </a:rPr>
              <a:t>despu´es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iteraci´on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adicional,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obteniendoce:</a:t>
            </a:r>
            <a:endParaRPr sz="1200">
              <a:latin typeface="Calibri"/>
              <a:cs typeface="Calibri"/>
            </a:endParaRPr>
          </a:p>
          <a:p>
            <a:pPr marL="422275">
              <a:lnSpc>
                <a:spcPct val="100000"/>
              </a:lnSpc>
              <a:spcBef>
                <a:spcPts val="470"/>
              </a:spcBef>
            </a:pP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>
                <a:latin typeface="Calibri"/>
                <a:cs typeface="Calibri"/>
              </a:rPr>
              <a:t>2</a:t>
            </a:r>
            <a:r>
              <a:rPr dirty="0" baseline="-13888" sz="1200" spc="179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33193</a:t>
            </a:r>
            <a:endParaRPr sz="1200">
              <a:latin typeface="Calibri"/>
              <a:cs typeface="Calibri"/>
            </a:endParaRPr>
          </a:p>
          <a:p>
            <a:pPr marL="422275">
              <a:lnSpc>
                <a:spcPct val="100000"/>
              </a:lnSpc>
              <a:spcBef>
                <a:spcPts val="480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2</a:t>
            </a:r>
            <a:r>
              <a:rPr dirty="0" baseline="-13888" sz="1200" spc="30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97518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35"/>
              </a:spcBef>
            </a:pPr>
            <a:endParaRPr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tabLst>
                <a:tab pos="779145" algn="l"/>
              </a:tabLst>
            </a:pPr>
            <a:r>
              <a:rPr dirty="0" sz="1400" spc="65" b="1">
                <a:latin typeface="Calibri"/>
                <a:cs typeface="Calibri"/>
              </a:rPr>
              <a:t>5.10.6</a:t>
            </a:r>
            <a:r>
              <a:rPr dirty="0" sz="1400" b="1">
                <a:latin typeface="Calibri"/>
                <a:cs typeface="Calibri"/>
              </a:rPr>
              <a:t>	</a:t>
            </a:r>
            <a:r>
              <a:rPr dirty="0" sz="1400" spc="45" b="1">
                <a:latin typeface="Calibri"/>
                <a:cs typeface="Calibri"/>
              </a:rPr>
              <a:t>M´etodo</a:t>
            </a:r>
            <a:r>
              <a:rPr dirty="0" sz="1400" spc="215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</a:t>
            </a:r>
            <a:r>
              <a:rPr dirty="0" sz="1400" spc="215" b="1">
                <a:latin typeface="Calibri"/>
                <a:cs typeface="Calibri"/>
              </a:rPr>
              <a:t> </a:t>
            </a:r>
            <a:r>
              <a:rPr dirty="0" sz="1400" spc="155" b="1">
                <a:latin typeface="Calibri"/>
                <a:cs typeface="Calibri"/>
              </a:rPr>
              <a:t>Ward</a:t>
            </a:r>
            <a:r>
              <a:rPr dirty="0" sz="1400" spc="210" b="1">
                <a:latin typeface="Calibri"/>
                <a:cs typeface="Calibri"/>
              </a:rPr>
              <a:t> </a:t>
            </a:r>
            <a:r>
              <a:rPr dirty="0" sz="1400" spc="185" b="1">
                <a:latin typeface="Calibri"/>
                <a:cs typeface="Calibri"/>
              </a:rPr>
              <a:t>y</a:t>
            </a:r>
            <a:r>
              <a:rPr dirty="0" sz="1400" spc="220" b="1">
                <a:latin typeface="Calibri"/>
                <a:cs typeface="Calibri"/>
              </a:rPr>
              <a:t> </a:t>
            </a:r>
            <a:r>
              <a:rPr dirty="0" sz="1400" spc="114" b="1">
                <a:latin typeface="Calibri"/>
                <a:cs typeface="Calibri"/>
              </a:rPr>
              <a:t>Hale</a:t>
            </a:r>
            <a:endParaRPr sz="14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1445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hist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rico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desarrolla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nivel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informativo.</a:t>
            </a:r>
            <a:endParaRPr sz="1200">
              <a:latin typeface="Calibri"/>
              <a:cs typeface="Calibri"/>
            </a:endParaRPr>
          </a:p>
          <a:p>
            <a:pPr marL="50165" marR="32384" indent="222250">
              <a:lnSpc>
                <a:spcPct val="100000"/>
              </a:lnSpc>
              <a:spcBef>
                <a:spcPts val="710"/>
              </a:spcBef>
            </a:pPr>
            <a:r>
              <a:rPr dirty="0" sz="1200">
                <a:latin typeface="Calibri"/>
                <a:cs typeface="Calibri"/>
              </a:rPr>
              <a:t>Concepto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b</a:t>
            </a:r>
            <a:r>
              <a:rPr dirty="0" sz="1200" spc="-530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s</a:t>
            </a:r>
            <a:r>
              <a:rPr dirty="0" sz="1200" spc="50">
                <a:latin typeface="Calibri"/>
                <a:cs typeface="Calibri"/>
              </a:rPr>
              <a:t>i</a:t>
            </a:r>
            <a:r>
              <a:rPr dirty="0" sz="1200" spc="45">
                <a:latin typeface="Calibri"/>
                <a:cs typeface="Calibri"/>
              </a:rPr>
              <a:t>c</a:t>
            </a:r>
            <a:r>
              <a:rPr dirty="0" sz="1200" spc="50">
                <a:latin typeface="Calibri"/>
                <a:cs typeface="Calibri"/>
              </a:rPr>
              <a:t>o: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muy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dependientes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t</a:t>
            </a:r>
            <a:r>
              <a:rPr dirty="0" sz="1200" spc="40">
                <a:latin typeface="Calibri"/>
                <a:cs typeface="Calibri"/>
              </a:rPr>
              <a:t>e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40">
                <a:latin typeface="Calibri"/>
                <a:cs typeface="Calibri"/>
              </a:rPr>
              <a:t>s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y </a:t>
            </a:r>
            <a:r>
              <a:rPr dirty="0" sz="1200" spc="-525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´ngul</a:t>
            </a:r>
            <a:r>
              <a:rPr dirty="0" sz="1200" spc="55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fase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propio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nodo.</a:t>
            </a:r>
            <a:endParaRPr sz="1200">
              <a:latin typeface="Calibri"/>
              <a:cs typeface="Calibri"/>
            </a:endParaRPr>
          </a:p>
          <a:p>
            <a:pPr marL="273050">
              <a:lnSpc>
                <a:spcPct val="100000"/>
              </a:lnSpc>
              <a:spcBef>
                <a:spcPts val="720"/>
              </a:spcBef>
            </a:pPr>
            <a:r>
              <a:rPr dirty="0" sz="1200" spc="85">
                <a:latin typeface="Calibri"/>
                <a:cs typeface="Calibri"/>
              </a:rPr>
              <a:t>Lo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unido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limitaciones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capacidad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memoria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computadores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</a:t>
            </a:r>
            <a:endParaRPr sz="1200">
              <a:latin typeface="Calibri"/>
              <a:cs typeface="Calibri"/>
            </a:endParaRPr>
          </a:p>
          <a:p>
            <a:pPr marL="50165" marR="32384" indent="-5080">
              <a:lnSpc>
                <a:spcPts val="1450"/>
              </a:lnSpc>
              <a:spcBef>
                <a:spcPts val="40"/>
              </a:spcBef>
            </a:pPr>
            <a:r>
              <a:rPr dirty="0" sz="1200" spc="-50">
                <a:latin typeface="Calibri"/>
                <a:cs typeface="Calibri"/>
              </a:rPr>
              <a:t>´epoca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(decada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5">
                <a:latin typeface="Calibri"/>
                <a:cs typeface="Calibri"/>
              </a:rPr>
              <a:t>a</a:t>
            </a:r>
            <a:r>
              <a:rPr dirty="0" sz="1200" spc="-615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˜</a:t>
            </a:r>
            <a:r>
              <a:rPr dirty="0" sz="1200" spc="-5">
                <a:latin typeface="Calibri"/>
                <a:cs typeface="Calibri"/>
              </a:rPr>
              <a:t>os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50),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p</a:t>
            </a:r>
            <a:r>
              <a:rPr dirty="0" sz="1200" spc="40">
                <a:latin typeface="Calibri"/>
                <a:cs typeface="Calibri"/>
              </a:rPr>
              <a:t>e</a:t>
            </a:r>
            <a:r>
              <a:rPr dirty="0" sz="1200" spc="50">
                <a:latin typeface="Calibri"/>
                <a:cs typeface="Calibri"/>
              </a:rPr>
              <a:t>r</a:t>
            </a:r>
            <a:r>
              <a:rPr dirty="0" sz="1200" spc="45">
                <a:latin typeface="Calibri"/>
                <a:cs typeface="Calibri"/>
              </a:rPr>
              <a:t>m</a:t>
            </a:r>
            <a:r>
              <a:rPr dirty="0" sz="1200" spc="50">
                <a:latin typeface="Calibri"/>
                <a:cs typeface="Calibri"/>
              </a:rPr>
              <a:t>iti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plantear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55">
                <a:latin typeface="Calibri"/>
                <a:cs typeface="Calibri"/>
              </a:rPr>
              <a:t>m´etodo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80">
                <a:latin typeface="Calibri"/>
                <a:cs typeface="Calibri"/>
              </a:rPr>
              <a:t>s´olo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considerar´ıan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los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diagonales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Jacobiana.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215993" y="2091841"/>
            <a:ext cx="0" cy="144780"/>
          </a:xfrm>
          <a:custGeom>
            <a:avLst/>
            <a:gdLst/>
            <a:ahLst/>
            <a:cxnLst/>
            <a:rect l="l" t="t" r="r" b="b"/>
            <a:pathLst>
              <a:path w="0" h="144780">
                <a:moveTo>
                  <a:pt x="0" y="144780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4215993" y="2416453"/>
            <a:ext cx="0" cy="144780"/>
          </a:xfrm>
          <a:custGeom>
            <a:avLst/>
            <a:gdLst/>
            <a:ahLst/>
            <a:cxnLst/>
            <a:rect l="l" t="t" r="r" b="b"/>
            <a:pathLst>
              <a:path w="0" h="144780">
                <a:moveTo>
                  <a:pt x="0" y="144780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1819148" y="1076056"/>
            <a:ext cx="4662805" cy="19627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ctr" marL="50800" marR="43180">
              <a:lnSpc>
                <a:spcPct val="123600"/>
              </a:lnSpc>
              <a:spcBef>
                <a:spcPts val="90"/>
              </a:spcBef>
            </a:pPr>
            <a:r>
              <a:rPr dirty="0" sz="1400" spc="204">
                <a:latin typeface="Calibri"/>
                <a:cs typeface="Calibri"/>
              </a:rPr>
              <a:t>ALGORITMO</a:t>
            </a:r>
            <a:r>
              <a:rPr dirty="0" sz="1400" spc="155">
                <a:latin typeface="Calibri"/>
                <a:cs typeface="Calibri"/>
              </a:rPr>
              <a:t> </a:t>
            </a:r>
            <a:r>
              <a:rPr dirty="0" sz="1400" spc="210">
                <a:latin typeface="Calibri"/>
                <a:cs typeface="Calibri"/>
              </a:rPr>
              <a:t>PARA</a:t>
            </a:r>
            <a:r>
              <a:rPr dirty="0" sz="1400" spc="165">
                <a:latin typeface="Calibri"/>
                <a:cs typeface="Calibri"/>
              </a:rPr>
              <a:t> </a:t>
            </a:r>
            <a:r>
              <a:rPr dirty="0" sz="1400" spc="254">
                <a:latin typeface="Calibri"/>
                <a:cs typeface="Calibri"/>
              </a:rPr>
              <a:t>LA</a:t>
            </a:r>
            <a:r>
              <a:rPr dirty="0" sz="1400" spc="165">
                <a:latin typeface="Calibri"/>
                <a:cs typeface="Calibri"/>
              </a:rPr>
              <a:t> </a:t>
            </a:r>
            <a:r>
              <a:rPr dirty="0" sz="1400" spc="180">
                <a:latin typeface="Calibri"/>
                <a:cs typeface="Calibri"/>
              </a:rPr>
              <a:t>SOLUC</a:t>
            </a:r>
            <a:r>
              <a:rPr dirty="0" sz="1400" spc="175">
                <a:latin typeface="Calibri"/>
                <a:cs typeface="Calibri"/>
              </a:rPr>
              <a:t>I</a:t>
            </a:r>
            <a:r>
              <a:rPr dirty="0" sz="1400" spc="-585">
                <a:latin typeface="Calibri"/>
                <a:cs typeface="Calibri"/>
              </a:rPr>
              <a:t>O</a:t>
            </a:r>
            <a:r>
              <a:rPr dirty="0" baseline="13888" sz="2100" spc="562">
                <a:latin typeface="Calibri"/>
                <a:cs typeface="Calibri"/>
              </a:rPr>
              <a:t>´</a:t>
            </a:r>
            <a:r>
              <a:rPr dirty="0" sz="1400" spc="180">
                <a:latin typeface="Calibri"/>
                <a:cs typeface="Calibri"/>
              </a:rPr>
              <a:t>N</a:t>
            </a:r>
            <a:r>
              <a:rPr dirty="0" sz="1400" spc="150">
                <a:latin typeface="Calibri"/>
                <a:cs typeface="Calibri"/>
              </a:rPr>
              <a:t> </a:t>
            </a:r>
            <a:r>
              <a:rPr dirty="0" sz="1400" spc="245">
                <a:latin typeface="Calibri"/>
                <a:cs typeface="Calibri"/>
              </a:rPr>
              <a:t>DEL</a:t>
            </a:r>
            <a:r>
              <a:rPr dirty="0" sz="1400" spc="160">
                <a:latin typeface="Calibri"/>
                <a:cs typeface="Calibri"/>
              </a:rPr>
              <a:t> </a:t>
            </a:r>
            <a:r>
              <a:rPr dirty="0" sz="1400" spc="200">
                <a:latin typeface="Calibri"/>
                <a:cs typeface="Calibri"/>
              </a:rPr>
              <a:t>PROBLEMA </a:t>
            </a:r>
            <a:r>
              <a:rPr dirty="0" sz="1400" spc="229">
                <a:latin typeface="Calibri"/>
                <a:cs typeface="Calibri"/>
              </a:rPr>
              <a:t>DE</a:t>
            </a:r>
            <a:r>
              <a:rPr dirty="0" sz="1400" spc="160">
                <a:latin typeface="Calibri"/>
                <a:cs typeface="Calibri"/>
              </a:rPr>
              <a:t> </a:t>
            </a:r>
            <a:r>
              <a:rPr dirty="0" sz="1400" spc="220">
                <a:latin typeface="Calibri"/>
                <a:cs typeface="Calibri"/>
              </a:rPr>
              <a:t>FLUJO</a:t>
            </a:r>
            <a:r>
              <a:rPr dirty="0" sz="1400" spc="160">
                <a:latin typeface="Calibri"/>
                <a:cs typeface="Calibri"/>
              </a:rPr>
              <a:t> </a:t>
            </a:r>
            <a:r>
              <a:rPr dirty="0" sz="1400" spc="229">
                <a:latin typeface="Calibri"/>
                <a:cs typeface="Calibri"/>
              </a:rPr>
              <a:t>DE</a:t>
            </a:r>
            <a:r>
              <a:rPr dirty="0" sz="1400" spc="160">
                <a:latin typeface="Calibri"/>
                <a:cs typeface="Calibri"/>
              </a:rPr>
              <a:t> </a:t>
            </a:r>
            <a:r>
              <a:rPr dirty="0" sz="1400" spc="220">
                <a:latin typeface="Calibri"/>
                <a:cs typeface="Calibri"/>
              </a:rPr>
              <a:t>POTENCIA</a:t>
            </a:r>
            <a:r>
              <a:rPr dirty="0" sz="1400" spc="150">
                <a:latin typeface="Calibri"/>
                <a:cs typeface="Calibri"/>
              </a:rPr>
              <a:t> </a:t>
            </a:r>
            <a:r>
              <a:rPr dirty="0" sz="1400" spc="180">
                <a:latin typeface="Calibri"/>
                <a:cs typeface="Calibri"/>
              </a:rPr>
              <a:t>WARD</a:t>
            </a:r>
            <a:r>
              <a:rPr dirty="0" sz="1400" spc="150">
                <a:latin typeface="Calibri"/>
                <a:cs typeface="Calibri"/>
              </a:rPr>
              <a:t> </a:t>
            </a:r>
            <a:r>
              <a:rPr dirty="0" sz="1400" spc="355">
                <a:latin typeface="Calibri"/>
                <a:cs typeface="Calibri"/>
              </a:rPr>
              <a:t>Y</a:t>
            </a:r>
            <a:r>
              <a:rPr dirty="0" sz="1400" spc="165">
                <a:latin typeface="Calibri"/>
                <a:cs typeface="Calibri"/>
              </a:rPr>
              <a:t> </a:t>
            </a:r>
            <a:r>
              <a:rPr dirty="0" sz="1400" spc="215">
                <a:latin typeface="Calibri"/>
                <a:cs typeface="Calibri"/>
              </a:rPr>
              <a:t>HALE</a:t>
            </a:r>
            <a:endParaRPr sz="14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400">
              <a:latin typeface="Calibri"/>
              <a:cs typeface="Calibri"/>
            </a:endParaRPr>
          </a:p>
          <a:p>
            <a:pPr algn="ctr" marL="57150">
              <a:lnSpc>
                <a:spcPct val="100000"/>
              </a:lnSpc>
            </a:pPr>
            <a:r>
              <a:rPr dirty="0" sz="1200" spc="5">
                <a:latin typeface="Calibri"/>
                <a:cs typeface="Calibri"/>
              </a:rPr>
              <a:t>P</a:t>
            </a:r>
            <a:r>
              <a:rPr dirty="0" sz="1200" spc="45">
                <a:latin typeface="Calibri"/>
                <a:cs typeface="Calibri"/>
              </a:rPr>
              <a:t>ar</a:t>
            </a:r>
            <a:r>
              <a:rPr dirty="0" sz="1200" spc="-53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metros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(L´ıneas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transformadores)</a:t>
            </a:r>
            <a:endParaRPr sz="1200">
              <a:latin typeface="Calibri"/>
              <a:cs typeface="Calibri"/>
            </a:endParaRPr>
          </a:p>
          <a:p>
            <a:pPr algn="ctr" marL="255904">
              <a:lnSpc>
                <a:spcPts val="990"/>
              </a:lnSpc>
              <a:spcBef>
                <a:spcPts val="730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  <a:p>
            <a:pPr algn="ctr" marL="58419">
              <a:lnSpc>
                <a:spcPts val="1230"/>
              </a:lnSpc>
            </a:pPr>
            <a:r>
              <a:rPr dirty="0" sz="1200" spc="40">
                <a:latin typeface="Calibri"/>
                <a:cs typeface="Calibri"/>
              </a:rPr>
              <a:t>Informaci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</a:t>
            </a:r>
            <a:endParaRPr sz="1200">
              <a:latin typeface="Calibri"/>
              <a:cs typeface="Calibri"/>
            </a:endParaRPr>
          </a:p>
          <a:p>
            <a:pPr algn="ctr" marL="255904">
              <a:lnSpc>
                <a:spcPct val="100000"/>
              </a:lnSpc>
              <a:spcBef>
                <a:spcPts val="330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  <a:p>
            <a:pPr algn="ctr" marL="10160">
              <a:lnSpc>
                <a:spcPct val="100000"/>
              </a:lnSpc>
              <a:spcBef>
                <a:spcPts val="30"/>
              </a:spcBef>
            </a:pPr>
            <a:r>
              <a:rPr dirty="0" sz="1200">
                <a:latin typeface="Calibri"/>
                <a:cs typeface="Calibri"/>
              </a:rPr>
              <a:t>Condiciones</a:t>
            </a:r>
            <a:r>
              <a:rPr dirty="0" sz="1200" spc="3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iniciales</a:t>
            </a:r>
            <a:r>
              <a:rPr dirty="0" sz="1200" spc="3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(Voltajes),</a:t>
            </a:r>
            <a:r>
              <a:rPr dirty="0" sz="1200" spc="33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par</a:t>
            </a:r>
            <a:r>
              <a:rPr dirty="0" sz="1200" spc="-5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metros</a:t>
            </a:r>
            <a:endParaRPr sz="1200">
              <a:latin typeface="Calibri"/>
              <a:cs typeface="Calibri"/>
            </a:endParaRPr>
          </a:p>
          <a:p>
            <a:pPr algn="ctr" marL="6350">
              <a:lnSpc>
                <a:spcPct val="100000"/>
              </a:lnSpc>
              <a:spcBef>
                <a:spcPts val="550"/>
              </a:spcBef>
            </a:pPr>
            <a:r>
              <a:rPr dirty="0" sz="1200" spc="55" i="1">
                <a:latin typeface="Calibri"/>
                <a:cs typeface="Calibri"/>
              </a:rPr>
              <a:t>k</a:t>
            </a:r>
            <a:r>
              <a:rPr dirty="0" sz="1200" spc="9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(contador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iteraciones)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4215993" y="3064153"/>
            <a:ext cx="0" cy="144780"/>
          </a:xfrm>
          <a:custGeom>
            <a:avLst/>
            <a:gdLst/>
            <a:ahLst/>
            <a:cxnLst/>
            <a:rect l="l" t="t" r="r" b="b"/>
            <a:pathLst>
              <a:path w="0" h="144780">
                <a:moveTo>
                  <a:pt x="0" y="144780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4202684" y="3069556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4215993" y="3460393"/>
            <a:ext cx="0" cy="181610"/>
          </a:xfrm>
          <a:custGeom>
            <a:avLst/>
            <a:gdLst/>
            <a:ahLst/>
            <a:cxnLst/>
            <a:rect l="l" t="t" r="r" b="b"/>
            <a:pathLst>
              <a:path w="0" h="181610">
                <a:moveTo>
                  <a:pt x="0" y="181356"/>
                </a:moveTo>
                <a:lnTo>
                  <a:pt x="0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2526283" y="3132240"/>
            <a:ext cx="3307715" cy="697230"/>
          </a:xfrm>
          <a:prstGeom prst="rect">
            <a:avLst/>
          </a:prstGeom>
        </p:spPr>
        <p:txBody>
          <a:bodyPr wrap="square" lIns="0" tIns="114300" rIns="0" bIns="0" rtlCol="0" vert="horz">
            <a:spAutoFit/>
          </a:bodyPr>
          <a:lstStyle/>
          <a:p>
            <a:pPr algn="ctr" marL="635">
              <a:lnSpc>
                <a:spcPct val="100000"/>
              </a:lnSpc>
              <a:spcBef>
                <a:spcPts val="900"/>
              </a:spcBef>
            </a:pPr>
            <a:r>
              <a:rPr dirty="0" sz="1200">
                <a:latin typeface="Calibri"/>
                <a:cs typeface="Calibri"/>
              </a:rPr>
              <a:t>.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k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k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algn="ctr" marL="197485">
              <a:lnSpc>
                <a:spcPts val="1070"/>
              </a:lnSpc>
              <a:spcBef>
                <a:spcPts val="670"/>
              </a:spcBef>
            </a:pPr>
            <a:r>
              <a:rPr dirty="0" sz="1000" spc="355" b="1">
                <a:latin typeface="Cambria"/>
                <a:cs typeface="Cambria"/>
              </a:rPr>
              <a:t>7</a:t>
            </a:r>
            <a:endParaRPr sz="1000">
              <a:latin typeface="Cambria"/>
              <a:cs typeface="Cambria"/>
            </a:endParaRPr>
          </a:p>
          <a:p>
            <a:pPr algn="ctr">
              <a:lnSpc>
                <a:spcPts val="1310"/>
              </a:lnSpc>
            </a:pPr>
            <a:r>
              <a:rPr dirty="0" sz="1200">
                <a:latin typeface="Calibri"/>
                <a:cs typeface="Calibri"/>
              </a:rPr>
              <a:t>.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Calcular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errores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reactiva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124449" y="3983037"/>
            <a:ext cx="4110990" cy="5676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.Chequeo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convergencia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204">
                <a:latin typeface="Calibri"/>
                <a:cs typeface="Calibri"/>
              </a:rPr>
              <a:t>Δ</a:t>
            </a:r>
            <a:r>
              <a:rPr dirty="0" sz="1200" spc="204" i="1">
                <a:latin typeface="Calibri"/>
                <a:cs typeface="Calibri"/>
              </a:rPr>
              <a:t>P</a:t>
            </a:r>
            <a:r>
              <a:rPr dirty="0" sz="1200" spc="-105" i="1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N</a:t>
            </a:r>
            <a:r>
              <a:rPr dirty="0" baseline="-13888" sz="1200" spc="179" i="1">
                <a:latin typeface="Calibri"/>
                <a:cs typeface="Calibri"/>
              </a:rPr>
              <a:t>i</a:t>
            </a:r>
            <a:r>
              <a:rPr dirty="0" baseline="-13888" sz="1200" spc="277" i="1">
                <a:latin typeface="Calibri"/>
                <a:cs typeface="Calibri"/>
              </a:rPr>
              <a:t> </a:t>
            </a:r>
            <a:r>
              <a:rPr dirty="0" sz="1200" spc="260" i="1">
                <a:latin typeface="Calibri"/>
                <a:cs typeface="Calibri"/>
              </a:rPr>
              <a:t>&lt;</a:t>
            </a:r>
            <a:r>
              <a:rPr dirty="0" sz="1200" spc="-10" i="1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ξ</a:t>
            </a:r>
            <a:r>
              <a:rPr dirty="0" sz="1200" spc="165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160">
                <a:latin typeface="Calibri"/>
                <a:cs typeface="Calibri"/>
              </a:rPr>
              <a:t>Δ</a:t>
            </a:r>
            <a:r>
              <a:rPr dirty="0" sz="1200" spc="160" i="1">
                <a:latin typeface="Calibri"/>
                <a:cs typeface="Calibri"/>
              </a:rPr>
              <a:t>QN</a:t>
            </a:r>
            <a:r>
              <a:rPr dirty="0" baseline="-13888" sz="1200" spc="240" i="1">
                <a:latin typeface="Calibri"/>
                <a:cs typeface="Calibri"/>
              </a:rPr>
              <a:t>i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sz="1200" spc="260" i="1">
                <a:latin typeface="Calibri"/>
                <a:cs typeface="Calibri"/>
              </a:rPr>
              <a:t>&lt;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ξ</a:t>
            </a:r>
            <a:r>
              <a:rPr dirty="0" sz="1200" spc="110" i="1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5">
                <a:latin typeface="Lucida Sans Unicode"/>
                <a:cs typeface="Lucida Sans Unicode"/>
              </a:rPr>
              <a:t> </a:t>
            </a:r>
            <a:r>
              <a:rPr dirty="0" sz="1200" spc="60">
                <a:latin typeface="Calibri"/>
                <a:cs typeface="Calibri"/>
              </a:rPr>
              <a:t>Soluci</a:t>
            </a:r>
            <a:r>
              <a:rPr dirty="0" sz="1200" spc="-580">
                <a:latin typeface="Calibri"/>
                <a:cs typeface="Calibri"/>
              </a:rPr>
              <a:t>o</a:t>
            </a:r>
            <a:r>
              <a:rPr dirty="0" sz="1200" spc="65">
                <a:latin typeface="Calibri"/>
                <a:cs typeface="Calibri"/>
              </a:rPr>
              <a:t>´n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390"/>
              </a:spcBef>
            </a:pPr>
            <a:r>
              <a:rPr dirty="0" sz="1200">
                <a:latin typeface="Calibri"/>
                <a:cs typeface="Calibri"/>
              </a:rPr>
              <a:t>.</a:t>
            </a:r>
            <a:r>
              <a:rPr dirty="0" sz="1200" spc="3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Formar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Jacobiana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(4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nodo)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920744" y="4763641"/>
            <a:ext cx="1466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δP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039615" y="4804186"/>
            <a:ext cx="596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875023" y="4763641"/>
            <a:ext cx="616585" cy="46418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64135">
              <a:lnSpc>
                <a:spcPts val="930"/>
              </a:lnSpc>
              <a:spcBef>
                <a:spcPts val="95"/>
              </a:spcBef>
            </a:pPr>
            <a:r>
              <a:rPr dirty="0" u="sng" sz="800" spc="4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δP</a:t>
            </a:r>
            <a:r>
              <a:rPr dirty="0" u="sng" baseline="-9259" sz="900" spc="6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</a:t>
            </a:r>
            <a:endParaRPr baseline="-9259" sz="900">
              <a:latin typeface="Calibri"/>
              <a:cs typeface="Calibri"/>
            </a:endParaRPr>
          </a:p>
          <a:p>
            <a:pPr marL="67310">
              <a:lnSpc>
                <a:spcPts val="785"/>
              </a:lnSpc>
              <a:tabLst>
                <a:tab pos="394970" algn="l"/>
              </a:tabLst>
            </a:pPr>
            <a:r>
              <a:rPr dirty="0" sz="800" spc="-25" i="1">
                <a:latin typeface="Calibri"/>
                <a:cs typeface="Calibri"/>
              </a:rPr>
              <a:t>δθ</a:t>
            </a:r>
            <a:r>
              <a:rPr dirty="0" baseline="-9259" sz="900" spc="-37" i="1">
                <a:latin typeface="Calibri"/>
                <a:cs typeface="Calibri"/>
              </a:rPr>
              <a:t>i</a:t>
            </a:r>
            <a:r>
              <a:rPr dirty="0" baseline="-9259" sz="900" i="1">
                <a:latin typeface="Calibri"/>
                <a:cs typeface="Calibri"/>
              </a:rPr>
              <a:t>	</a:t>
            </a:r>
            <a:r>
              <a:rPr dirty="0" sz="800" spc="-25" i="1">
                <a:latin typeface="Calibri"/>
                <a:cs typeface="Calibri"/>
              </a:rPr>
              <a:t>δV</a:t>
            </a:r>
            <a:r>
              <a:rPr dirty="0" baseline="-9259" sz="900" spc="-37" i="1">
                <a:latin typeface="Calibri"/>
                <a:cs typeface="Calibri"/>
              </a:rPr>
              <a:t>i</a:t>
            </a:r>
            <a:endParaRPr baseline="-9259" sz="900">
              <a:latin typeface="Calibri"/>
              <a:cs typeface="Calibri"/>
            </a:endParaRPr>
          </a:p>
          <a:p>
            <a:pPr algn="r" marR="55880">
              <a:lnSpc>
                <a:spcPts val="800"/>
              </a:lnSpc>
              <a:tabLst>
                <a:tab pos="332105" algn="l"/>
              </a:tabLst>
            </a:pPr>
            <a:r>
              <a:rPr dirty="0" u="sng" sz="800" spc="4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δQ</a:t>
            </a:r>
            <a:r>
              <a:rPr dirty="0" u="sng" baseline="-9259" sz="900" spc="6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</a:t>
            </a:r>
            <a:r>
              <a:rPr dirty="0" baseline="-9259" sz="900" i="1">
                <a:latin typeface="Calibri"/>
                <a:cs typeface="Calibri"/>
              </a:rPr>
              <a:t>	</a:t>
            </a:r>
            <a:r>
              <a:rPr dirty="0" u="sng" sz="800" spc="4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δQ</a:t>
            </a:r>
            <a:r>
              <a:rPr dirty="0" u="sng" baseline="-9259" sz="900" spc="6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</a:t>
            </a:r>
            <a:endParaRPr baseline="-9259" sz="900">
              <a:latin typeface="Calibri"/>
              <a:cs typeface="Calibri"/>
            </a:endParaRPr>
          </a:p>
          <a:p>
            <a:pPr marL="67310">
              <a:lnSpc>
                <a:spcPts val="940"/>
              </a:lnSpc>
              <a:tabLst>
                <a:tab pos="393065" algn="l"/>
              </a:tabLst>
            </a:pPr>
            <a:r>
              <a:rPr dirty="0" sz="800" spc="-25" i="1">
                <a:latin typeface="Calibri"/>
                <a:cs typeface="Calibri"/>
              </a:rPr>
              <a:t>δθ</a:t>
            </a:r>
            <a:r>
              <a:rPr dirty="0" baseline="-9259" sz="900" spc="-37" i="1">
                <a:latin typeface="Calibri"/>
                <a:cs typeface="Calibri"/>
              </a:rPr>
              <a:t>i</a:t>
            </a:r>
            <a:r>
              <a:rPr dirty="0" baseline="-9259" sz="900" i="1">
                <a:latin typeface="Calibri"/>
                <a:cs typeface="Calibri"/>
              </a:rPr>
              <a:t>	</a:t>
            </a:r>
            <a:r>
              <a:rPr dirty="0" sz="800" spc="-25" i="1">
                <a:latin typeface="Calibri"/>
                <a:cs typeface="Calibri"/>
              </a:rPr>
              <a:t>δV</a:t>
            </a:r>
            <a:r>
              <a:rPr dirty="0" baseline="-9259" sz="900" spc="-37" i="1">
                <a:latin typeface="Calibri"/>
                <a:cs typeface="Calibri"/>
              </a:rPr>
              <a:t>i</a:t>
            </a:r>
            <a:endParaRPr baseline="-9259" sz="9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760723" y="4684996"/>
            <a:ext cx="838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51205" algn="l"/>
              </a:tabLst>
            </a:pPr>
            <a:r>
              <a:rPr dirty="0" sz="1000" spc="135">
                <a:latin typeface="Cambria"/>
                <a:cs typeface="Cambria"/>
              </a:rPr>
              <a:t>"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60">
                <a:latin typeface="Cambria"/>
                <a:cs typeface="Cambria"/>
              </a:rPr>
              <a:t>#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712211" y="5423215"/>
            <a:ext cx="2935605" cy="5676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.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Encontrar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incrementales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voltaje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390"/>
              </a:spcBef>
            </a:pPr>
            <a:r>
              <a:rPr dirty="0" sz="1200" spc="10">
                <a:latin typeface="Calibri"/>
                <a:cs typeface="Calibri"/>
              </a:rPr>
              <a:t>.</a:t>
            </a:r>
            <a:r>
              <a:rPr dirty="0" sz="1200" spc="350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Actualizar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los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voltajes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15" name="object 15" descr=""/>
          <p:cNvGrpSpPr/>
          <p:nvPr/>
        </p:nvGrpSpPr>
        <p:grpSpPr>
          <a:xfrm>
            <a:off x="1871319" y="3135782"/>
            <a:ext cx="1264920" cy="2814955"/>
            <a:chOff x="1871319" y="3135782"/>
            <a:chExt cx="1264920" cy="2814955"/>
          </a:xfrm>
        </p:grpSpPr>
        <p:sp>
          <p:nvSpPr>
            <p:cNvPr id="16" name="object 16" descr=""/>
            <p:cNvSpPr/>
            <p:nvPr/>
          </p:nvSpPr>
          <p:spPr>
            <a:xfrm>
              <a:off x="1875891" y="5945276"/>
              <a:ext cx="1260475" cy="0"/>
            </a:xfrm>
            <a:custGeom>
              <a:avLst/>
              <a:gdLst/>
              <a:ahLst/>
              <a:cxnLst/>
              <a:rect l="l" t="t" r="r" b="b"/>
              <a:pathLst>
                <a:path w="1260475" h="0">
                  <a:moveTo>
                    <a:pt x="0" y="0"/>
                  </a:moveTo>
                  <a:lnTo>
                    <a:pt x="1260348" y="0"/>
                  </a:lnTo>
                </a:path>
              </a:pathLst>
            </a:custGeom>
            <a:ln w="106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1876653" y="3135782"/>
              <a:ext cx="0" cy="2809240"/>
            </a:xfrm>
            <a:custGeom>
              <a:avLst/>
              <a:gdLst/>
              <a:ahLst/>
              <a:cxnLst/>
              <a:rect l="l" t="t" r="r" b="b"/>
              <a:pathLst>
                <a:path w="0" h="2809240">
                  <a:moveTo>
                    <a:pt x="0" y="2808732"/>
                  </a:moveTo>
                  <a:lnTo>
                    <a:pt x="0" y="0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1863191" y="2997929"/>
            <a:ext cx="2258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18360" algn="l"/>
              </a:tabLst>
            </a:pPr>
            <a:r>
              <a:rPr dirty="0" u="sng" sz="1000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	</a:t>
            </a:r>
            <a:r>
              <a:rPr dirty="0" u="sng" sz="1000" spc="530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6" name="object 4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2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121</a:t>
            </a:fld>
          </a:p>
        </p:txBody>
      </p:sp>
      <p:sp>
        <p:nvSpPr>
          <p:cNvPr id="19" name="object 19" descr=""/>
          <p:cNvSpPr txBox="1"/>
          <p:nvPr/>
        </p:nvSpPr>
        <p:spPr>
          <a:xfrm>
            <a:off x="927611" y="6494586"/>
            <a:ext cx="6144895" cy="6635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222250">
              <a:lnSpc>
                <a:spcPct val="100000"/>
              </a:lnSpc>
              <a:spcBef>
                <a:spcPts val="95"/>
              </a:spcBef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Ecuaciones</a:t>
            </a:r>
            <a:r>
              <a:rPr dirty="0" sz="1200">
                <a:latin typeface="Calibri"/>
                <a:cs typeface="Calibri"/>
              </a:rPr>
              <a:t>:El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modelo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se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puede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plantear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tanto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coordenadas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polares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como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rectangulares </a:t>
            </a:r>
            <a:r>
              <a:rPr dirty="0" sz="1200">
                <a:latin typeface="Calibri"/>
                <a:cs typeface="Calibri"/>
              </a:rPr>
              <a:t>tal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describe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40">
                <a:latin typeface="Calibri"/>
                <a:cs typeface="Calibri"/>
              </a:rPr>
              <a:t>o</a:t>
            </a:r>
            <a:r>
              <a:rPr dirty="0" sz="1200">
                <a:latin typeface="Calibri"/>
                <a:cs typeface="Calibri"/>
              </a:rPr>
              <a:t>n</a:t>
            </a:r>
            <a:r>
              <a:rPr dirty="0" sz="1200" spc="40">
                <a:latin typeface="Calibri"/>
                <a:cs typeface="Calibri"/>
              </a:rPr>
              <a:t>t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u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c</a:t>
            </a:r>
            <a:r>
              <a:rPr dirty="0" sz="1200" spc="30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n.</a:t>
            </a:r>
            <a:endParaRPr sz="1200">
              <a:latin typeface="Calibri"/>
              <a:cs typeface="Calibri"/>
            </a:endParaRPr>
          </a:p>
          <a:p>
            <a:pPr marL="234950">
              <a:lnSpc>
                <a:spcPct val="100000"/>
              </a:lnSpc>
              <a:spcBef>
                <a:spcPts val="705"/>
              </a:spcBef>
            </a:pP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Rectangulares</a:t>
            </a:r>
            <a:r>
              <a:rPr dirty="0" sz="1200" spc="-1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332735" y="7230077"/>
            <a:ext cx="102235" cy="98551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5240">
              <a:lnSpc>
                <a:spcPct val="100000"/>
              </a:lnSpc>
              <a:spcBef>
                <a:spcPts val="95"/>
              </a:spcBef>
            </a:pPr>
            <a:r>
              <a:rPr dirty="0" sz="1000" spc="135">
                <a:latin typeface="Cambria"/>
                <a:cs typeface="Cambria"/>
              </a:rPr>
              <a:t>"</a:t>
            </a: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</a:pP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</a:pP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</a:pP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470"/>
              </a:spcBef>
            </a:pPr>
            <a:endParaRPr sz="10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</a:pPr>
            <a:r>
              <a:rPr dirty="0" sz="1000" spc="135">
                <a:latin typeface="Cambria"/>
                <a:cs typeface="Cambria"/>
              </a:rPr>
              <a:t>"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483611" y="7335835"/>
            <a:ext cx="2451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80">
                <a:latin typeface="Calibri"/>
                <a:cs typeface="Calibri"/>
              </a:rPr>
              <a:t>Δ</a:t>
            </a:r>
            <a:r>
              <a:rPr dirty="0" sz="1200" spc="180" i="1">
                <a:latin typeface="Calibri"/>
                <a:cs typeface="Calibri"/>
              </a:rPr>
              <a:t>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703067" y="7409305"/>
            <a:ext cx="1689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40" i="1">
                <a:latin typeface="Calibri"/>
                <a:cs typeface="Calibri"/>
              </a:rPr>
              <a:t>Ni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446020" y="7518714"/>
            <a:ext cx="4603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65">
                <a:latin typeface="Calibri"/>
                <a:cs typeface="Calibri"/>
              </a:rPr>
              <a:t>Δ</a:t>
            </a:r>
            <a:r>
              <a:rPr dirty="0" sz="1200" spc="165" i="1">
                <a:latin typeface="Calibri"/>
                <a:cs typeface="Calibri"/>
              </a:rPr>
              <a:t>Q</a:t>
            </a:r>
            <a:r>
              <a:rPr dirty="0" baseline="-13888" sz="1200" spc="247" i="1">
                <a:latin typeface="Calibri"/>
                <a:cs typeface="Calibri"/>
              </a:rPr>
              <a:t>Ni 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097783" y="7428799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570223" y="7409305"/>
            <a:ext cx="4203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0205" algn="l"/>
              </a:tabLst>
            </a:pPr>
            <a:r>
              <a:rPr dirty="0" sz="800" spc="140" i="1">
                <a:latin typeface="Calibri"/>
                <a:cs typeface="Calibri"/>
              </a:rPr>
              <a:t>Ni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45" i="1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402584" y="7335835"/>
            <a:ext cx="12649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8770" algn="l"/>
                <a:tab pos="730250" algn="l"/>
                <a:tab pos="1036319" algn="l"/>
              </a:tabLst>
            </a:pPr>
            <a:r>
              <a:rPr dirty="0" sz="1200" spc="-25" i="1">
                <a:latin typeface="Calibri"/>
                <a:cs typeface="Calibri"/>
              </a:rPr>
              <a:t>δP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60" i="1">
                <a:latin typeface="Calibri"/>
                <a:cs typeface="Calibri"/>
              </a:rPr>
              <a:t>/δf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5" i="1">
                <a:latin typeface="Calibri"/>
                <a:cs typeface="Calibri"/>
              </a:rPr>
              <a:t>δP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5" i="1">
                <a:latin typeface="Calibri"/>
                <a:cs typeface="Calibri"/>
              </a:rPr>
              <a:t>/δe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288028" y="7409305"/>
            <a:ext cx="4159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5760" algn="l"/>
              </a:tabLst>
            </a:pPr>
            <a:r>
              <a:rPr dirty="0" sz="800" spc="140" i="1">
                <a:latin typeface="Calibri"/>
                <a:cs typeface="Calibri"/>
              </a:rPr>
              <a:t>Ni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45" i="1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353815" y="7518714"/>
            <a:ext cx="13989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768350" algn="l"/>
              </a:tabLst>
            </a:pPr>
            <a:r>
              <a:rPr dirty="0" sz="1200" spc="90" i="1">
                <a:latin typeface="Calibri"/>
                <a:cs typeface="Calibri"/>
              </a:rPr>
              <a:t>δQ</a:t>
            </a:r>
            <a:r>
              <a:rPr dirty="0" baseline="-13888" sz="1200" spc="135" i="1">
                <a:latin typeface="Calibri"/>
                <a:cs typeface="Calibri"/>
              </a:rPr>
              <a:t>Ni</a:t>
            </a:r>
            <a:r>
              <a:rPr dirty="0" sz="1200" spc="90" i="1">
                <a:latin typeface="Calibri"/>
                <a:cs typeface="Calibri"/>
              </a:rPr>
              <a:t>/δf</a:t>
            </a:r>
            <a:r>
              <a:rPr dirty="0" baseline="-13888" sz="1200" spc="135" i="1">
                <a:latin typeface="Calibri"/>
                <a:cs typeface="Calibri"/>
              </a:rPr>
              <a:t>i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55" i="1">
                <a:latin typeface="Calibri"/>
                <a:cs typeface="Calibri"/>
              </a:rPr>
              <a:t>δQ</a:t>
            </a:r>
            <a:r>
              <a:rPr dirty="0" baseline="-13888" sz="1200" spc="82" i="1">
                <a:latin typeface="Calibri"/>
                <a:cs typeface="Calibri"/>
              </a:rPr>
              <a:t>Ni</a:t>
            </a:r>
            <a:r>
              <a:rPr dirty="0" sz="1200" spc="55" i="1">
                <a:latin typeface="Calibri"/>
                <a:cs typeface="Calibri"/>
              </a:rPr>
              <a:t>/δe</a:t>
            </a:r>
            <a:r>
              <a:rPr dirty="0" baseline="-13888" sz="1200" spc="82" i="1">
                <a:latin typeface="Calibri"/>
                <a:cs typeface="Calibri"/>
              </a:rPr>
              <a:t>i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832096" y="7290434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5059171" y="7335835"/>
            <a:ext cx="2222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25">
                <a:latin typeface="Calibri"/>
                <a:cs typeface="Calibri"/>
              </a:rPr>
              <a:t>Δ</a:t>
            </a:r>
            <a:r>
              <a:rPr dirty="0" sz="1200" spc="225" i="1">
                <a:latin typeface="Calibri"/>
                <a:cs typeface="Calibri"/>
              </a:rPr>
              <a:t>f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255767" y="7409305"/>
            <a:ext cx="622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036820" y="7518714"/>
            <a:ext cx="304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90">
                <a:latin typeface="Calibri"/>
                <a:cs typeface="Calibri"/>
              </a:rPr>
              <a:t>Δ</a:t>
            </a:r>
            <a:r>
              <a:rPr dirty="0" sz="1200" spc="90" i="1">
                <a:latin typeface="Calibri"/>
                <a:cs typeface="Calibri"/>
              </a:rPr>
              <a:t>e</a:t>
            </a:r>
            <a:r>
              <a:rPr dirty="0" baseline="-13888" sz="1200" spc="135" i="1">
                <a:latin typeface="Calibri"/>
                <a:cs typeface="Calibri"/>
              </a:rPr>
              <a:t>i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150111" y="7939339"/>
            <a:ext cx="5359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Polares</a:t>
            </a:r>
            <a:r>
              <a:rPr dirty="0" sz="1200" spc="-1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480564" y="8142030"/>
            <a:ext cx="2451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80">
                <a:latin typeface="Calibri"/>
                <a:cs typeface="Calibri"/>
              </a:rPr>
              <a:t>Δ</a:t>
            </a:r>
            <a:r>
              <a:rPr dirty="0" sz="1200" spc="180" i="1">
                <a:latin typeface="Calibri"/>
                <a:cs typeface="Calibri"/>
              </a:rPr>
              <a:t>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700020" y="8215501"/>
            <a:ext cx="1689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40" i="1">
                <a:latin typeface="Calibri"/>
                <a:cs typeface="Calibri"/>
              </a:rPr>
              <a:t>Ni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094735" y="8236518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401059" y="8142030"/>
            <a:ext cx="12661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8770" algn="l"/>
                <a:tab pos="713105" algn="l"/>
                <a:tab pos="1019810" algn="l"/>
              </a:tabLst>
            </a:pPr>
            <a:r>
              <a:rPr dirty="0" sz="1200" spc="-25" i="1">
                <a:latin typeface="Calibri"/>
                <a:cs typeface="Calibri"/>
              </a:rPr>
              <a:t>δP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5" i="1">
                <a:latin typeface="Calibri"/>
                <a:cs typeface="Calibri"/>
              </a:rPr>
              <a:t>/δθ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5" i="1">
                <a:latin typeface="Calibri"/>
                <a:cs typeface="Calibri"/>
              </a:rPr>
              <a:t>δP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5" i="1">
                <a:latin typeface="Calibri"/>
                <a:cs typeface="Calibri"/>
              </a:rPr>
              <a:t>/δV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568700" y="8215501"/>
            <a:ext cx="11353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5760" algn="l"/>
                <a:tab pos="713105" algn="l"/>
                <a:tab pos="1085215" algn="l"/>
              </a:tabLst>
            </a:pPr>
            <a:r>
              <a:rPr dirty="0" sz="800" spc="140" i="1">
                <a:latin typeface="Calibri"/>
                <a:cs typeface="Calibri"/>
              </a:rPr>
              <a:t>Ni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45" i="1">
                <a:latin typeface="Calibri"/>
                <a:cs typeface="Calibri"/>
              </a:rPr>
              <a:t>i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30" i="1">
                <a:latin typeface="Calibri"/>
                <a:cs typeface="Calibri"/>
              </a:rPr>
              <a:t>Ni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45" i="1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821428" y="8098153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875279" y="7230077"/>
            <a:ext cx="2171700" cy="98551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3340">
              <a:lnSpc>
                <a:spcPct val="100000"/>
              </a:lnSpc>
              <a:spcBef>
                <a:spcPts val="95"/>
              </a:spcBef>
              <a:tabLst>
                <a:tab pos="391795" algn="l"/>
                <a:tab pos="1896110" algn="l"/>
              </a:tabLst>
            </a:pPr>
            <a:r>
              <a:rPr dirty="0" sz="1000" spc="-25">
                <a:latin typeface="Cambria"/>
                <a:cs typeface="Cambria"/>
              </a:rPr>
              <a:t>#</a:t>
            </a:r>
            <a:r>
              <a:rPr dirty="0" baseline="-20833" sz="1200" spc="-37" i="1">
                <a:latin typeface="Calibri"/>
                <a:cs typeface="Calibri"/>
              </a:rPr>
              <a:t>k</a:t>
            </a:r>
            <a:r>
              <a:rPr dirty="0" baseline="-20833" sz="1200" i="1">
                <a:latin typeface="Calibri"/>
                <a:cs typeface="Calibri"/>
              </a:rPr>
              <a:t>	</a:t>
            </a:r>
            <a:r>
              <a:rPr dirty="0" sz="1000" spc="135">
                <a:latin typeface="Cambria"/>
                <a:cs typeface="Cambria"/>
              </a:rPr>
              <a:t>"</a:t>
            </a:r>
            <a:r>
              <a:rPr dirty="0" sz="1000">
                <a:latin typeface="Cambria"/>
                <a:cs typeface="Cambria"/>
              </a:rPr>
              <a:t>	#</a:t>
            </a:r>
            <a:r>
              <a:rPr dirty="0" sz="1000" spc="440">
                <a:latin typeface="Cambria"/>
                <a:cs typeface="Cambria"/>
              </a:rPr>
              <a:t> </a:t>
            </a:r>
            <a:r>
              <a:rPr dirty="0" sz="1000" spc="135">
                <a:latin typeface="Cambria"/>
                <a:cs typeface="Cambria"/>
              </a:rPr>
              <a:t>"</a:t>
            </a: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</a:pP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</a:pP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</a:pP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470"/>
              </a:spcBef>
            </a:pPr>
            <a:endParaRPr sz="1000">
              <a:latin typeface="Cambria"/>
              <a:cs typeface="Cambria"/>
            </a:endParaRPr>
          </a:p>
          <a:p>
            <a:pPr marL="50800">
              <a:lnSpc>
                <a:spcPct val="100000"/>
              </a:lnSpc>
              <a:tabLst>
                <a:tab pos="388620" algn="l"/>
                <a:tab pos="1885314" algn="l"/>
              </a:tabLst>
            </a:pPr>
            <a:r>
              <a:rPr dirty="0" sz="1000" spc="-25">
                <a:latin typeface="Cambria"/>
                <a:cs typeface="Cambria"/>
              </a:rPr>
              <a:t>#</a:t>
            </a:r>
            <a:r>
              <a:rPr dirty="0" baseline="-20833" sz="1200" spc="-37" i="1">
                <a:latin typeface="Calibri"/>
                <a:cs typeface="Calibri"/>
              </a:rPr>
              <a:t>k</a:t>
            </a:r>
            <a:r>
              <a:rPr dirty="0" baseline="-20833" sz="1200" i="1">
                <a:latin typeface="Calibri"/>
                <a:cs typeface="Calibri"/>
              </a:rPr>
              <a:t>	</a:t>
            </a:r>
            <a:r>
              <a:rPr dirty="0" sz="1000" spc="135">
                <a:latin typeface="Cambria"/>
                <a:cs typeface="Cambria"/>
              </a:rPr>
              <a:t>"</a:t>
            </a:r>
            <a:r>
              <a:rPr dirty="0" sz="1000">
                <a:latin typeface="Cambria"/>
                <a:cs typeface="Cambria"/>
              </a:rPr>
              <a:t>	#</a:t>
            </a:r>
            <a:r>
              <a:rPr dirty="0" sz="1000" spc="440">
                <a:latin typeface="Cambria"/>
                <a:cs typeface="Cambria"/>
              </a:rPr>
              <a:t> </a:t>
            </a:r>
            <a:r>
              <a:rPr dirty="0" sz="1000" spc="135">
                <a:latin typeface="Cambria"/>
                <a:cs typeface="Cambria"/>
              </a:rPr>
              <a:t>"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5057647" y="8142030"/>
            <a:ext cx="2184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0">
                <a:latin typeface="Calibri"/>
                <a:cs typeface="Calibri"/>
              </a:rPr>
              <a:t>Δ</a:t>
            </a:r>
            <a:r>
              <a:rPr dirty="0" sz="1200" spc="50" i="1"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5249671" y="8215501"/>
            <a:ext cx="622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431795" y="8326435"/>
            <a:ext cx="29400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969644" algn="l"/>
                <a:tab pos="1696085" algn="l"/>
                <a:tab pos="2628900" algn="l"/>
              </a:tabLst>
            </a:pPr>
            <a:r>
              <a:rPr dirty="0" sz="1200" spc="165">
                <a:latin typeface="Calibri"/>
                <a:cs typeface="Calibri"/>
              </a:rPr>
              <a:t>Δ</a:t>
            </a:r>
            <a:r>
              <a:rPr dirty="0" sz="1200" spc="165" i="1">
                <a:latin typeface="Calibri"/>
                <a:cs typeface="Calibri"/>
              </a:rPr>
              <a:t>Q</a:t>
            </a:r>
            <a:r>
              <a:rPr dirty="0" baseline="-13888" sz="1200" spc="247" i="1">
                <a:latin typeface="Calibri"/>
                <a:cs typeface="Calibri"/>
              </a:rPr>
              <a:t>Ni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45" i="1">
                <a:latin typeface="Calibri"/>
                <a:cs typeface="Calibri"/>
              </a:rPr>
              <a:t>δQ</a:t>
            </a:r>
            <a:r>
              <a:rPr dirty="0" baseline="-13888" sz="1200" spc="67" i="1">
                <a:latin typeface="Calibri"/>
                <a:cs typeface="Calibri"/>
              </a:rPr>
              <a:t>Ni</a:t>
            </a:r>
            <a:r>
              <a:rPr dirty="0" sz="1200" spc="45" i="1">
                <a:latin typeface="Calibri"/>
                <a:cs typeface="Calibri"/>
              </a:rPr>
              <a:t>/δθ</a:t>
            </a:r>
            <a:r>
              <a:rPr dirty="0" baseline="-13888" sz="1200" spc="67" i="1">
                <a:latin typeface="Calibri"/>
                <a:cs typeface="Calibri"/>
              </a:rPr>
              <a:t>i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-10" i="1">
                <a:latin typeface="Calibri"/>
                <a:cs typeface="Calibri"/>
              </a:rPr>
              <a:t>δθ</a:t>
            </a:r>
            <a:r>
              <a:rPr dirty="0" baseline="-13888" sz="1200" spc="-15" i="1">
                <a:latin typeface="Calibri"/>
                <a:cs typeface="Calibri"/>
              </a:rPr>
              <a:t>Ni</a:t>
            </a:r>
            <a:r>
              <a:rPr dirty="0" sz="1200" spc="-10" i="1">
                <a:latin typeface="Calibri"/>
                <a:cs typeface="Calibri"/>
              </a:rPr>
              <a:t>/δV</a:t>
            </a:r>
            <a:r>
              <a:rPr dirty="0" baseline="-13888" sz="1200" spc="-15" i="1">
                <a:latin typeface="Calibri"/>
                <a:cs typeface="Calibri"/>
              </a:rPr>
              <a:t>i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105">
                <a:latin typeface="Calibri"/>
                <a:cs typeface="Calibri"/>
              </a:rPr>
              <a:t>Δ</a:t>
            </a:r>
            <a:r>
              <a:rPr dirty="0" sz="1200" spc="105" i="1">
                <a:latin typeface="Calibri"/>
                <a:cs typeface="Calibri"/>
              </a:rPr>
              <a:t>V</a:t>
            </a:r>
            <a:r>
              <a:rPr dirty="0" baseline="-13888" sz="1200" spc="157" i="1">
                <a:latin typeface="Calibri"/>
                <a:cs typeface="Calibri"/>
              </a:rPr>
              <a:t>i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5337047" y="7265129"/>
            <a:ext cx="349885" cy="98551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6666" sz="1500" spc="89">
                <a:latin typeface="Cambria"/>
                <a:cs typeface="Cambria"/>
              </a:rPr>
              <a:t>#</a:t>
            </a:r>
            <a:r>
              <a:rPr dirty="0" sz="800" spc="60" i="1">
                <a:latin typeface="Calibri"/>
                <a:cs typeface="Calibri"/>
              </a:rPr>
              <a:t>k</a:t>
            </a:r>
            <a:r>
              <a:rPr dirty="0" sz="800" spc="60">
                <a:latin typeface="Calibri"/>
                <a:cs typeface="Calibri"/>
              </a:rPr>
              <a:t>+1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75"/>
              </a:spcBef>
            </a:pPr>
            <a:endParaRPr sz="800">
              <a:latin typeface="Calibri"/>
              <a:cs typeface="Calibri"/>
            </a:endParaRPr>
          </a:p>
          <a:p>
            <a:pPr marL="40640">
              <a:lnSpc>
                <a:spcPct val="100000"/>
              </a:lnSpc>
            </a:pPr>
            <a:r>
              <a:rPr dirty="0" baseline="16666" sz="1500" spc="89">
                <a:latin typeface="Cambria"/>
                <a:cs typeface="Cambria"/>
              </a:rPr>
              <a:t>#</a:t>
            </a:r>
            <a:r>
              <a:rPr dirty="0" sz="800" spc="60" i="1">
                <a:latin typeface="Calibri"/>
                <a:cs typeface="Calibri"/>
              </a:rPr>
              <a:t>k</a:t>
            </a:r>
            <a:r>
              <a:rPr dirty="0" sz="800" spc="60">
                <a:latin typeface="Calibri"/>
                <a:cs typeface="Calibri"/>
              </a:rPr>
              <a:t>+1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902192" y="8596183"/>
            <a:ext cx="6195695" cy="5753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38100" marR="30480">
              <a:lnSpc>
                <a:spcPct val="100400"/>
              </a:lnSpc>
              <a:spcBef>
                <a:spcPts val="90"/>
              </a:spcBef>
            </a:pP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terminos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jacobiano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(derivadas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parciales)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ya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fueron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determinados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estudiar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m´etodos </a:t>
            </a:r>
            <a:r>
              <a:rPr dirty="0" sz="1200">
                <a:latin typeface="Calibri"/>
                <a:cs typeface="Calibri"/>
              </a:rPr>
              <a:t>acoplados</a:t>
            </a:r>
            <a:r>
              <a:rPr dirty="0" sz="1200" spc="3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Newton</a:t>
            </a:r>
            <a:r>
              <a:rPr dirty="0" sz="1200" spc="3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Raphson.</a:t>
            </a:r>
            <a:r>
              <a:rPr dirty="0" sz="1200" spc="275">
                <a:latin typeface="Calibri"/>
                <a:cs typeface="Calibri"/>
              </a:rPr>
              <a:t>  </a:t>
            </a: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3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3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jacobiana</a:t>
            </a:r>
            <a:r>
              <a:rPr dirty="0" sz="1200" spc="3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tendra</a:t>
            </a:r>
            <a:r>
              <a:rPr dirty="0" sz="1200" spc="3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3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estructura</a:t>
            </a:r>
            <a:r>
              <a:rPr dirty="0" sz="1200" spc="3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diagonal</a:t>
            </a:r>
            <a:r>
              <a:rPr dirty="0" sz="1200" spc="3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cuyos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(</a:t>
            </a:r>
            <a:r>
              <a:rPr dirty="0" sz="1200" spc="105" i="1">
                <a:latin typeface="Calibri"/>
                <a:cs typeface="Calibri"/>
              </a:rPr>
              <a:t>H</a:t>
            </a:r>
            <a:r>
              <a:rPr dirty="0" baseline="-13888" sz="1200" spc="157" i="1">
                <a:latin typeface="Calibri"/>
                <a:cs typeface="Calibri"/>
              </a:rPr>
              <a:t>kk</a:t>
            </a:r>
            <a:r>
              <a:rPr dirty="0" sz="1200" spc="105">
                <a:latin typeface="Calibri"/>
                <a:cs typeface="Calibri"/>
              </a:rPr>
              <a:t>),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114">
                <a:latin typeface="Calibri"/>
                <a:cs typeface="Calibri"/>
              </a:rPr>
              <a:t>(</a:t>
            </a:r>
            <a:r>
              <a:rPr dirty="0" sz="1200" spc="114" i="1">
                <a:latin typeface="Calibri"/>
                <a:cs typeface="Calibri"/>
              </a:rPr>
              <a:t>L</a:t>
            </a:r>
            <a:r>
              <a:rPr dirty="0" baseline="-13888" sz="1200" spc="172" i="1">
                <a:latin typeface="Calibri"/>
                <a:cs typeface="Calibri"/>
              </a:rPr>
              <a:t>kk</a:t>
            </a:r>
            <a:r>
              <a:rPr dirty="0" sz="1200" spc="114">
                <a:latin typeface="Calibri"/>
                <a:cs typeface="Calibri"/>
              </a:rPr>
              <a:t>),(</a:t>
            </a:r>
            <a:r>
              <a:rPr dirty="0" sz="1200" spc="114" i="1">
                <a:latin typeface="Calibri"/>
                <a:cs typeface="Calibri"/>
              </a:rPr>
              <a:t>J</a:t>
            </a:r>
            <a:r>
              <a:rPr dirty="0" baseline="-13888" sz="1200" spc="172" i="1">
                <a:latin typeface="Calibri"/>
                <a:cs typeface="Calibri"/>
              </a:rPr>
              <a:t>kk</a:t>
            </a:r>
            <a:r>
              <a:rPr dirty="0" sz="1200" spc="114">
                <a:latin typeface="Calibri"/>
                <a:cs typeface="Calibri"/>
              </a:rPr>
              <a:t>),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(</a:t>
            </a:r>
            <a:r>
              <a:rPr dirty="0" sz="1200" spc="85" i="1">
                <a:latin typeface="Calibri"/>
                <a:cs typeface="Calibri"/>
              </a:rPr>
              <a:t>N</a:t>
            </a:r>
            <a:r>
              <a:rPr dirty="0" baseline="-13888" sz="1200" spc="127" i="1">
                <a:latin typeface="Calibri"/>
                <a:cs typeface="Calibri"/>
              </a:rPr>
              <a:t>kk</a:t>
            </a:r>
            <a:r>
              <a:rPr dirty="0" sz="1200" spc="85">
                <a:latin typeface="Calibri"/>
                <a:cs typeface="Calibri"/>
              </a:rPr>
              <a:t>).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876818" y="843595"/>
            <a:ext cx="6247765" cy="21177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 marR="55880" indent="222250">
              <a:lnSpc>
                <a:spcPct val="100000"/>
              </a:lnSpc>
              <a:spcBef>
                <a:spcPts val="95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cada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plantean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ecuaciones,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cada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uno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estos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in</a:t>
            </a:r>
            <a:r>
              <a:rPr dirty="0" sz="1200" spc="40">
                <a:latin typeface="Calibri"/>
                <a:cs typeface="Calibri"/>
              </a:rPr>
              <a:t>c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gnitas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(Voltaje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magnitud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525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ngulo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real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imaginario).</a:t>
            </a:r>
            <a:endParaRPr sz="1200">
              <a:latin typeface="Calibri"/>
              <a:cs typeface="Calibri"/>
            </a:endParaRPr>
          </a:p>
          <a:p>
            <a:pPr marL="63500" marR="55880" indent="222250">
              <a:lnSpc>
                <a:spcPct val="100000"/>
              </a:lnSpc>
              <a:spcBef>
                <a:spcPts val="720"/>
              </a:spcBef>
            </a:pP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general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t</a:t>
            </a:r>
            <a:r>
              <a:rPr dirty="0" sz="1200" spc="50">
                <a:latin typeface="Calibri"/>
                <a:cs typeface="Calibri"/>
              </a:rPr>
              <a:t>e</a:t>
            </a:r>
            <a:r>
              <a:rPr dirty="0" sz="1200" spc="60">
                <a:latin typeface="Calibri"/>
                <a:cs typeface="Calibri"/>
              </a:rPr>
              <a:t>nd</a:t>
            </a:r>
            <a:r>
              <a:rPr dirty="0" sz="1200" spc="55">
                <a:latin typeface="Calibri"/>
                <a:cs typeface="Calibri"/>
              </a:rPr>
              <a:t>r</a:t>
            </a:r>
            <a:r>
              <a:rPr dirty="0" sz="1200" spc="-515">
                <a:latin typeface="Calibri"/>
                <a:cs typeface="Calibri"/>
              </a:rPr>
              <a:t>a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n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cada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uno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estos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conformado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por </a:t>
            </a:r>
            <a:r>
              <a:rPr dirty="0" sz="1200" spc="105">
                <a:latin typeface="Calibri"/>
                <a:cs typeface="Calibri"/>
              </a:rPr>
              <a:t>(</a:t>
            </a:r>
            <a:r>
              <a:rPr dirty="0" sz="1200" spc="105" i="1">
                <a:latin typeface="Calibri"/>
                <a:cs typeface="Calibri"/>
              </a:rPr>
              <a:t>P</a:t>
            </a:r>
            <a:r>
              <a:rPr dirty="0" baseline="-13888" sz="1200" spc="157" i="1">
                <a:latin typeface="Calibri"/>
                <a:cs typeface="Calibri"/>
              </a:rPr>
              <a:t>i</a:t>
            </a:r>
            <a:r>
              <a:rPr dirty="0" baseline="-13888" sz="1200" spc="187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95" i="1">
                <a:latin typeface="Calibri"/>
                <a:cs typeface="Calibri"/>
              </a:rPr>
              <a:t>Q</a:t>
            </a:r>
            <a:r>
              <a:rPr dirty="0" baseline="-13888" sz="1200" spc="142" i="1">
                <a:latin typeface="Calibri"/>
                <a:cs typeface="Calibri"/>
              </a:rPr>
              <a:t>i</a:t>
            </a:r>
            <a:r>
              <a:rPr dirty="0" sz="1200" spc="9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70"/>
              </a:spcBef>
            </a:pPr>
            <a:endParaRPr sz="1200">
              <a:latin typeface="Calibri"/>
              <a:cs typeface="Calibri"/>
            </a:endParaRPr>
          </a:p>
          <a:p>
            <a:pPr marL="62865">
              <a:lnSpc>
                <a:spcPct val="100000"/>
              </a:lnSpc>
              <a:tabLst>
                <a:tab pos="793115" algn="l"/>
              </a:tabLst>
            </a:pPr>
            <a:r>
              <a:rPr dirty="0" sz="1400" spc="65" b="1">
                <a:latin typeface="Calibri"/>
                <a:cs typeface="Calibri"/>
              </a:rPr>
              <a:t>5.10.7</a:t>
            </a:r>
            <a:r>
              <a:rPr dirty="0" sz="1400" b="1">
                <a:latin typeface="Calibri"/>
                <a:cs typeface="Calibri"/>
              </a:rPr>
              <a:t>	</a:t>
            </a:r>
            <a:r>
              <a:rPr dirty="0" sz="1400" spc="55" b="1">
                <a:latin typeface="Calibri"/>
                <a:cs typeface="Calibri"/>
              </a:rPr>
              <a:t>P</a:t>
            </a:r>
            <a:r>
              <a:rPr dirty="0" sz="1400" spc="85" b="1">
                <a:latin typeface="Calibri"/>
                <a:cs typeface="Calibri"/>
              </a:rPr>
              <a:t>equ</a:t>
            </a:r>
            <a:r>
              <a:rPr dirty="0" sz="1400" spc="75" b="1">
                <a:latin typeface="Calibri"/>
                <a:cs typeface="Calibri"/>
              </a:rPr>
              <a:t>e</a:t>
            </a:r>
            <a:r>
              <a:rPr dirty="0" sz="1400" spc="-625" b="1">
                <a:latin typeface="Calibri"/>
                <a:cs typeface="Calibri"/>
              </a:rPr>
              <a:t>n</a:t>
            </a:r>
            <a:r>
              <a:rPr dirty="0" sz="1400" spc="125" b="1">
                <a:latin typeface="Calibri"/>
                <a:cs typeface="Calibri"/>
              </a:rPr>
              <a:t>˜</a:t>
            </a:r>
            <a:r>
              <a:rPr dirty="0" sz="1400" spc="90" b="1">
                <a:latin typeface="Calibri"/>
                <a:cs typeface="Calibri"/>
              </a:rPr>
              <a:t>a</a:t>
            </a:r>
            <a:r>
              <a:rPr dirty="0" sz="1400" spc="254" b="1">
                <a:latin typeface="Calibri"/>
                <a:cs typeface="Calibri"/>
              </a:rPr>
              <a:t> </a:t>
            </a:r>
            <a:r>
              <a:rPr dirty="0" sz="1400" spc="130" b="1">
                <a:latin typeface="Calibri"/>
                <a:cs typeface="Calibri"/>
              </a:rPr>
              <a:t>M</a:t>
            </a:r>
            <a:r>
              <a:rPr dirty="0" sz="1400" spc="170" b="1">
                <a:latin typeface="Calibri"/>
                <a:cs typeface="Calibri"/>
              </a:rPr>
              <a:t>o</a:t>
            </a:r>
            <a:r>
              <a:rPr dirty="0" sz="1400" spc="130" b="1">
                <a:latin typeface="Calibri"/>
                <a:cs typeface="Calibri"/>
              </a:rPr>
              <a:t>d</a:t>
            </a:r>
            <a:r>
              <a:rPr dirty="0" sz="1400" spc="120" b="1">
                <a:latin typeface="Calibri"/>
                <a:cs typeface="Calibri"/>
              </a:rPr>
              <a:t>i</a:t>
            </a:r>
            <a:r>
              <a:rPr dirty="0" sz="1400" spc="130" b="1">
                <a:latin typeface="Calibri"/>
                <a:cs typeface="Calibri"/>
              </a:rPr>
              <a:t>fic</a:t>
            </a:r>
            <a:r>
              <a:rPr dirty="0" sz="1400" spc="120" b="1">
                <a:latin typeface="Calibri"/>
                <a:cs typeface="Calibri"/>
              </a:rPr>
              <a:t>a</a:t>
            </a:r>
            <a:r>
              <a:rPr dirty="0" sz="1400" spc="125" b="1">
                <a:latin typeface="Calibri"/>
                <a:cs typeface="Calibri"/>
              </a:rPr>
              <a:t>c</a:t>
            </a:r>
            <a:r>
              <a:rPr dirty="0" sz="1400" spc="110" b="1">
                <a:latin typeface="Calibri"/>
                <a:cs typeface="Calibri"/>
              </a:rPr>
              <a:t>i</a:t>
            </a:r>
            <a:r>
              <a:rPr dirty="0" sz="1400" spc="-625" b="1">
                <a:latin typeface="Calibri"/>
                <a:cs typeface="Calibri"/>
              </a:rPr>
              <a:t>o</a:t>
            </a:r>
            <a:r>
              <a:rPr dirty="0" sz="1400" spc="114" b="1">
                <a:latin typeface="Calibri"/>
                <a:cs typeface="Calibri"/>
              </a:rPr>
              <a:t>´</a:t>
            </a:r>
            <a:r>
              <a:rPr dirty="0" sz="1400" spc="125" b="1">
                <a:latin typeface="Calibri"/>
                <a:cs typeface="Calibri"/>
              </a:rPr>
              <a:t>n</a:t>
            </a:r>
            <a:r>
              <a:rPr dirty="0" sz="1400" spc="265" b="1">
                <a:latin typeface="Calibri"/>
                <a:cs typeface="Calibri"/>
              </a:rPr>
              <a:t> </a:t>
            </a:r>
            <a:r>
              <a:rPr dirty="0" sz="1400" spc="80" b="1">
                <a:latin typeface="Calibri"/>
                <a:cs typeface="Calibri"/>
              </a:rPr>
              <a:t>en</a:t>
            </a:r>
            <a:r>
              <a:rPr dirty="0" sz="1400" spc="270" b="1">
                <a:latin typeface="Calibri"/>
                <a:cs typeface="Calibri"/>
              </a:rPr>
              <a:t> </a:t>
            </a:r>
            <a:r>
              <a:rPr dirty="0" sz="1400" spc="60" b="1">
                <a:latin typeface="Calibri"/>
                <a:cs typeface="Calibri"/>
              </a:rPr>
              <a:t>el</a:t>
            </a:r>
            <a:r>
              <a:rPr dirty="0" sz="1400" spc="254" b="1">
                <a:latin typeface="Calibri"/>
                <a:cs typeface="Calibri"/>
              </a:rPr>
              <a:t> </a:t>
            </a:r>
            <a:r>
              <a:rPr dirty="0" sz="1400" spc="45" b="1">
                <a:latin typeface="Calibri"/>
                <a:cs typeface="Calibri"/>
              </a:rPr>
              <a:t>M´etodo</a:t>
            </a:r>
            <a:r>
              <a:rPr dirty="0" sz="1400" spc="265" b="1">
                <a:latin typeface="Calibri"/>
                <a:cs typeface="Calibri"/>
              </a:rPr>
              <a:t> </a:t>
            </a:r>
            <a:r>
              <a:rPr dirty="0" sz="1400" spc="110" b="1">
                <a:latin typeface="Calibri"/>
                <a:cs typeface="Calibri"/>
              </a:rPr>
              <a:t>Desacoplado</a:t>
            </a:r>
            <a:r>
              <a:rPr dirty="0" sz="1400" spc="285" b="1">
                <a:latin typeface="Calibri"/>
                <a:cs typeface="Calibri"/>
              </a:rPr>
              <a:t> </a:t>
            </a:r>
            <a:r>
              <a:rPr dirty="0" sz="1400" spc="55" b="1">
                <a:latin typeface="Calibri"/>
                <a:cs typeface="Calibri"/>
              </a:rPr>
              <a:t>R´apido</a:t>
            </a:r>
            <a:endParaRPr sz="1400">
              <a:latin typeface="Calibri"/>
              <a:cs typeface="Calibri"/>
            </a:endParaRPr>
          </a:p>
          <a:p>
            <a:pPr algn="just" marL="62865" marR="56515">
              <a:lnSpc>
                <a:spcPct val="100400"/>
              </a:lnSpc>
              <a:spcBef>
                <a:spcPts val="1440"/>
              </a:spcBef>
            </a:pPr>
            <a:r>
              <a:rPr dirty="0" sz="1200" spc="114">
                <a:latin typeface="Calibri"/>
                <a:cs typeface="Calibri"/>
              </a:rPr>
              <a:t>En </a:t>
            </a:r>
            <a:r>
              <a:rPr dirty="0" sz="1200">
                <a:latin typeface="Calibri"/>
                <a:cs typeface="Calibri"/>
              </a:rPr>
              <a:t>algunas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aplicaciones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elementos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shunt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equivalentes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asumir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val- </a:t>
            </a:r>
            <a:r>
              <a:rPr dirty="0" sz="1200">
                <a:latin typeface="Calibri"/>
                <a:cs typeface="Calibri"/>
              </a:rPr>
              <a:t>ores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admitancia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anormalmente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elevados,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llevar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dificultades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m´etodo </a:t>
            </a:r>
            <a:r>
              <a:rPr dirty="0" sz="1200">
                <a:latin typeface="Calibri"/>
                <a:cs typeface="Calibri"/>
              </a:rPr>
              <a:t>desacoplado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r</a:t>
            </a:r>
            <a:r>
              <a:rPr dirty="0" sz="1200" spc="-520">
                <a:latin typeface="Calibri"/>
                <a:cs typeface="Calibri"/>
              </a:rPr>
              <a:t>a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pido.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dificultad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aparece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debido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apr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ximac</a:t>
            </a:r>
            <a:r>
              <a:rPr dirty="0" sz="1200" spc="2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00932" y="3195446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867407" y="3296028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657091" y="3280789"/>
            <a:ext cx="7905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20725" algn="l"/>
              </a:tabLst>
            </a:pPr>
            <a:r>
              <a:rPr dirty="0" sz="800" spc="60" i="1">
                <a:latin typeface="Calibri"/>
                <a:cs typeface="Calibri"/>
              </a:rPr>
              <a:t>kk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501645" y="3207318"/>
            <a:ext cx="9963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Lucida Sans Unicode"/>
                <a:cs typeface="Lucida Sans Unicode"/>
              </a:rPr>
              <a:t>|</a:t>
            </a:r>
            <a:r>
              <a:rPr dirty="0" sz="1200" spc="55" i="1">
                <a:latin typeface="Calibri"/>
                <a:cs typeface="Calibri"/>
              </a:rPr>
              <a:t>B</a:t>
            </a:r>
            <a:r>
              <a:rPr dirty="0" sz="1200" spc="215" i="1">
                <a:latin typeface="Calibri"/>
                <a:cs typeface="Calibri"/>
              </a:rPr>
              <a:t> 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75" i="1">
                <a:latin typeface="Calibri"/>
                <a:cs typeface="Calibri"/>
              </a:rPr>
              <a:t> </a:t>
            </a:r>
            <a:r>
              <a:rPr dirty="0" sz="1200" spc="100">
                <a:latin typeface="Lucida Sans Unicode"/>
                <a:cs typeface="Lucida Sans Unicode"/>
              </a:rPr>
              <a:t>|≥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r>
              <a:rPr dirty="0" sz="1200" i="1">
                <a:latin typeface="Calibri"/>
                <a:cs typeface="Calibri"/>
              </a:rPr>
              <a:t>Q</a:t>
            </a:r>
            <a:r>
              <a:rPr dirty="0" sz="1200" spc="229" i="1">
                <a:latin typeface="Calibri"/>
                <a:cs typeface="Calibri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|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148569" y="3540405"/>
            <a:ext cx="5197475" cy="1258570"/>
          </a:xfrm>
          <a:prstGeom prst="rect">
            <a:avLst/>
          </a:prstGeom>
        </p:spPr>
        <p:txBody>
          <a:bodyPr wrap="square" lIns="0" tIns="104139" rIns="0" bIns="0" rtlCol="0" vert="horz">
            <a:spAutoFit/>
          </a:bodyPr>
          <a:lstStyle/>
          <a:p>
            <a:pPr marL="13970">
              <a:lnSpc>
                <a:spcPct val="100000"/>
              </a:lnSpc>
              <a:spcBef>
                <a:spcPts val="819"/>
              </a:spcBef>
            </a:pPr>
            <a:r>
              <a:rPr dirty="0" sz="1200">
                <a:latin typeface="Calibri"/>
                <a:cs typeface="Calibri"/>
              </a:rPr>
              <a:t>ya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verdadera.</a:t>
            </a:r>
            <a:endParaRPr sz="1200">
              <a:latin typeface="Calibri"/>
              <a:cs typeface="Calibri"/>
            </a:endParaRPr>
          </a:p>
          <a:p>
            <a:pPr marL="13970">
              <a:lnSpc>
                <a:spcPct val="100000"/>
              </a:lnSpc>
              <a:spcBef>
                <a:spcPts val="720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alterac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ocurre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solamente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diagonal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B”.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40"/>
              </a:spcBef>
            </a:pPr>
            <a:endParaRPr sz="1200">
              <a:latin typeface="Calibri"/>
              <a:cs typeface="Calibri"/>
            </a:endParaRPr>
          </a:p>
          <a:p>
            <a:pPr marL="161925" indent="-149225">
              <a:lnSpc>
                <a:spcPct val="100000"/>
              </a:lnSpc>
              <a:buFont typeface="Lucida Sans Unicode"/>
              <a:buChar char="•"/>
              <a:tabLst>
                <a:tab pos="161925" algn="l"/>
              </a:tabLst>
            </a:pPr>
            <a:r>
              <a:rPr dirty="0" sz="1200">
                <a:latin typeface="Calibri"/>
                <a:cs typeface="Calibri"/>
              </a:rPr>
              <a:t>An´alisis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formaci´on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Original</a:t>
            </a:r>
            <a:endParaRPr sz="1200">
              <a:latin typeface="Calibri"/>
              <a:cs typeface="Calibri"/>
            </a:endParaRPr>
          </a:p>
          <a:p>
            <a:pPr marL="163195">
              <a:lnSpc>
                <a:spcPct val="100000"/>
              </a:lnSpc>
              <a:spcBef>
                <a:spcPts val="505"/>
              </a:spcBef>
            </a:pPr>
            <a:r>
              <a:rPr dirty="0" sz="1200" spc="114">
                <a:latin typeface="Calibri"/>
                <a:cs typeface="Calibri"/>
              </a:rPr>
              <a:t>En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formulaci´on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original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que: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400047" y="5050153"/>
            <a:ext cx="1447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276348" y="4948045"/>
            <a:ext cx="11048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0" i="1">
                <a:latin typeface="Calibri"/>
                <a:cs typeface="Calibri"/>
              </a:rPr>
              <a:t>Q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361692" y="4991638"/>
            <a:ext cx="7620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2288895" y="5088025"/>
            <a:ext cx="143510" cy="0"/>
          </a:xfrm>
          <a:custGeom>
            <a:avLst/>
            <a:gdLst/>
            <a:ahLst/>
            <a:cxnLst/>
            <a:rect l="l" t="t" r="r" b="b"/>
            <a:pathLst>
              <a:path w="143510" h="0">
                <a:moveTo>
                  <a:pt x="0" y="0"/>
                </a:moveTo>
                <a:lnTo>
                  <a:pt x="14325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1927860" y="5034913"/>
            <a:ext cx="534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62585" algn="l"/>
              </a:tabLst>
            </a:pPr>
            <a:r>
              <a:rPr dirty="0" sz="800" spc="60" i="1">
                <a:latin typeface="Calibri"/>
                <a:cs typeface="Calibri"/>
              </a:rPr>
              <a:t>kk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baseline="-17361" sz="1200" i="1">
                <a:latin typeface="Calibri"/>
                <a:cs typeface="Calibri"/>
              </a:rPr>
              <a:t>V</a:t>
            </a:r>
            <a:r>
              <a:rPr dirty="0" baseline="-17361" sz="1200" spc="75" i="1">
                <a:latin typeface="Calibri"/>
                <a:cs typeface="Calibri"/>
              </a:rPr>
              <a:t> </a:t>
            </a: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92" name="object 9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2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121</a:t>
            </a:fld>
          </a:p>
        </p:txBody>
      </p:sp>
      <p:sp>
        <p:nvSpPr>
          <p:cNvPr id="13" name="object 13" descr=""/>
          <p:cNvSpPr txBox="1"/>
          <p:nvPr/>
        </p:nvSpPr>
        <p:spPr>
          <a:xfrm>
            <a:off x="2340355" y="5130322"/>
            <a:ext cx="7620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867660" y="5034913"/>
            <a:ext cx="1447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299444" y="4947442"/>
            <a:ext cx="2036445" cy="2216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13030">
              <a:lnSpc>
                <a:spcPts val="415"/>
              </a:lnSpc>
              <a:spcBef>
                <a:spcPts val="95"/>
              </a:spcBef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  <a:p>
            <a:pPr marL="12700">
              <a:lnSpc>
                <a:spcPts val="1135"/>
              </a:lnSpc>
              <a:tabLst>
                <a:tab pos="278765" algn="l"/>
                <a:tab pos="824865" algn="l"/>
                <a:tab pos="1188720" algn="l"/>
                <a:tab pos="1746885" algn="l"/>
              </a:tabLst>
            </a:pPr>
            <a:r>
              <a:rPr dirty="0" sz="1200" spc="245" i="1">
                <a:latin typeface="Calibri"/>
                <a:cs typeface="Calibri"/>
              </a:rPr>
              <a:t>L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75">
                <a:latin typeface="Lucida Sans Unicode"/>
                <a:cs typeface="Lucida Sans Unicode"/>
              </a:rPr>
              <a:t>−</a:t>
            </a:r>
            <a:r>
              <a:rPr dirty="0" sz="1200" spc="75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70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Lucida Sans Unicode"/>
                <a:cs typeface="Lucida Sans Unicode"/>
              </a:rPr>
              <a:t>−</a:t>
            </a:r>
            <a:r>
              <a:rPr dirty="0" sz="1200" spc="7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394964" y="4860257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335528" y="5165977"/>
            <a:ext cx="2692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0" i="1">
                <a:latin typeface="Calibri"/>
                <a:cs typeface="Calibri"/>
              </a:rPr>
              <a:t>m</a:t>
            </a:r>
            <a:r>
              <a:rPr dirty="0" sz="800" spc="50">
                <a:latin typeface="Cambria"/>
                <a:cs typeface="Cambria"/>
              </a:rPr>
              <a:t>∈</a:t>
            </a:r>
            <a:r>
              <a:rPr dirty="0" sz="800" spc="50">
                <a:latin typeface="Calibri"/>
                <a:cs typeface="Calibri"/>
              </a:rPr>
              <a:t>Ω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579367" y="5209570"/>
            <a:ext cx="7620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725671" y="5034913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071620" y="4726145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071620" y="4954750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219447" y="4949569"/>
            <a:ext cx="1384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0" i="1">
                <a:latin typeface="Calibri"/>
                <a:cs typeface="Calibri"/>
              </a:rPr>
              <a:t>sh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219447" y="5050152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663188" y="4961442"/>
            <a:ext cx="8496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9875" algn="l"/>
                <a:tab pos="720725" algn="l"/>
              </a:tabLst>
            </a:pP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spc="70">
                <a:latin typeface="Lucida Sans Unicode"/>
                <a:cs typeface="Lucida Sans Unicode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580635" y="4860257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521200" y="5165977"/>
            <a:ext cx="2692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0" i="1">
                <a:latin typeface="Calibri"/>
                <a:cs typeface="Calibri"/>
              </a:rPr>
              <a:t>m</a:t>
            </a:r>
            <a:r>
              <a:rPr dirty="0" sz="800" spc="50">
                <a:latin typeface="Cambria"/>
                <a:cs typeface="Cambria"/>
              </a:rPr>
              <a:t>∈</a:t>
            </a:r>
            <a:r>
              <a:rPr dirty="0" sz="800" spc="50">
                <a:latin typeface="Calibri"/>
                <a:cs typeface="Calibri"/>
              </a:rPr>
              <a:t>Ω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765040" y="5209570"/>
            <a:ext cx="7620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848859" y="4961442"/>
            <a:ext cx="889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70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911344" y="4949569"/>
            <a:ext cx="1384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0" i="1">
                <a:latin typeface="Calibri"/>
                <a:cs typeface="Calibri"/>
              </a:rPr>
              <a:t>sh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911344" y="5050152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071364" y="4726145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071364" y="4954750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299463" y="5331774"/>
            <a:ext cx="6521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Entonces</a:t>
            </a:r>
            <a:r>
              <a:rPr dirty="0" sz="1200" spc="-1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419860" y="5683534"/>
            <a:ext cx="8064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50">
                <a:latin typeface="Lucida Sans Unicode"/>
                <a:cs typeface="Lucida Sans Unicode"/>
              </a:rPr>
              <a:t>''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835911" y="5683534"/>
            <a:ext cx="53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412239" y="5786245"/>
            <a:ext cx="5683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6245" algn="l"/>
              </a:tabLst>
            </a:pPr>
            <a:r>
              <a:rPr dirty="0" sz="800" spc="60" i="1">
                <a:latin typeface="Calibri"/>
                <a:cs typeface="Calibri"/>
              </a:rPr>
              <a:t>kk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299467" y="5699054"/>
            <a:ext cx="100456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1465" algn="l"/>
                <a:tab pos="715010" algn="l"/>
              </a:tabLst>
            </a:pPr>
            <a:r>
              <a:rPr dirty="0" sz="1200" spc="18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245" i="1">
                <a:latin typeface="Calibri"/>
                <a:cs typeface="Calibri"/>
              </a:rPr>
              <a:t>L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363216" y="5597873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278379" y="5902069"/>
            <a:ext cx="3708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65">
                <a:latin typeface="Calibri"/>
                <a:cs typeface="Calibri"/>
              </a:rPr>
              <a:t>Ω</a:t>
            </a:r>
            <a:r>
              <a:rPr dirty="0" baseline="-13888" sz="900" spc="97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693923" y="5772529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039872" y="5463761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039872" y="5690835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187700" y="5687185"/>
            <a:ext cx="1384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0" i="1">
                <a:latin typeface="Calibri"/>
                <a:cs typeface="Calibri"/>
              </a:rPr>
              <a:t>sh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187700" y="5786249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631439" y="5699059"/>
            <a:ext cx="8496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9875" algn="l"/>
                <a:tab pos="720725" algn="l"/>
              </a:tabLst>
            </a:pP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spc="70">
                <a:latin typeface="Lucida Sans Unicode"/>
                <a:cs typeface="Lucida Sans Unicode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548888" y="5597873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464052" y="5902069"/>
            <a:ext cx="3708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65">
                <a:latin typeface="Calibri"/>
                <a:cs typeface="Calibri"/>
              </a:rPr>
              <a:t>Ω</a:t>
            </a:r>
            <a:r>
              <a:rPr dirty="0" baseline="-13888" sz="900" spc="97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817111" y="5699059"/>
            <a:ext cx="889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70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879596" y="5687185"/>
            <a:ext cx="1384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0" i="1">
                <a:latin typeface="Calibri"/>
                <a:cs typeface="Calibri"/>
              </a:rPr>
              <a:t>sh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879596" y="5786249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4041140" y="5463761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4041140" y="5690835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148588" y="6133398"/>
            <a:ext cx="14516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1925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161925" algn="l"/>
              </a:tabLst>
            </a:pPr>
            <a:r>
              <a:rPr dirty="0" sz="1200">
                <a:latin typeface="Calibri"/>
                <a:cs typeface="Calibri"/>
              </a:rPr>
              <a:t>An´alisis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Modificado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299462" y="6380291"/>
            <a:ext cx="4946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14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416811" y="6453758"/>
            <a:ext cx="4337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4490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880107" y="6279101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833372" y="6571105"/>
            <a:ext cx="2927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baseline="-13888" sz="900" spc="97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195576" y="6453758"/>
            <a:ext cx="4597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8290" algn="l"/>
              </a:tabLst>
            </a:pPr>
            <a:r>
              <a:rPr dirty="0" sz="800" spc="55" i="1">
                <a:latin typeface="Calibri"/>
                <a:cs typeface="Calibri"/>
              </a:rPr>
              <a:t>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108707" y="6380286"/>
            <a:ext cx="8750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35305" algn="l"/>
              </a:tabLst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25" i="1">
                <a:latin typeface="Calibri"/>
                <a:cs typeface="Calibri"/>
              </a:rPr>
              <a:t>  </a:t>
            </a:r>
            <a:r>
              <a:rPr dirty="0" sz="1200" spc="100">
                <a:latin typeface="Calibri"/>
                <a:cs typeface="Calibri"/>
              </a:rPr>
              <a:t>(</a:t>
            </a:r>
            <a:r>
              <a:rPr dirty="0" sz="1200" spc="100" i="1">
                <a:latin typeface="Calibri"/>
                <a:cs typeface="Calibri"/>
              </a:rPr>
              <a:t>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0" i="1">
                <a:latin typeface="Calibri"/>
                <a:cs typeface="Calibri"/>
              </a:rPr>
              <a:t>Senθ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957576" y="6453758"/>
            <a:ext cx="6438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72440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905503" y="6453758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152648" y="6380286"/>
            <a:ext cx="9975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7515" algn="l"/>
                <a:tab pos="926465" algn="l"/>
              </a:tabLst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0" i="1">
                <a:latin typeface="Calibri"/>
                <a:cs typeface="Calibri"/>
              </a:rPr>
              <a:t>Cosθ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416811" y="6839329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1912111" y="6839329"/>
            <a:ext cx="1447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155951" y="676160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2122427" y="6854566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299456" y="6765862"/>
            <a:ext cx="12128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63294" algn="l"/>
              </a:tabLst>
            </a:pPr>
            <a:r>
              <a:rPr dirty="0" sz="1200" spc="120" i="1">
                <a:latin typeface="Calibri"/>
                <a:cs typeface="Calibri"/>
              </a:rPr>
              <a:t>Q</a:t>
            </a:r>
            <a:r>
              <a:rPr dirty="0" sz="1200" spc="14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100">
                <a:latin typeface="Lucida Sans Unicode"/>
                <a:cs typeface="Lucida Sans Unicode"/>
              </a:rPr>
              <a:t>−</a:t>
            </a:r>
            <a:r>
              <a:rPr dirty="0" sz="1200" spc="100" i="1">
                <a:latin typeface="Calibri"/>
                <a:cs typeface="Calibri"/>
              </a:rPr>
              <a:t>B</a:t>
            </a:r>
            <a:r>
              <a:rPr dirty="0" sz="1200" spc="215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486660" y="6839329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636011" y="6664673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551176" y="6970393"/>
            <a:ext cx="3708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65">
                <a:latin typeface="Calibri"/>
                <a:cs typeface="Calibri"/>
              </a:rPr>
              <a:t>Ω</a:t>
            </a:r>
            <a:r>
              <a:rPr dirty="0" baseline="-13888" sz="900" spc="97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991104" y="6839329"/>
            <a:ext cx="4857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4325" algn="l"/>
              </a:tabLst>
            </a:pPr>
            <a:r>
              <a:rPr dirty="0" sz="800" spc="55" i="1">
                <a:latin typeface="Calibri"/>
                <a:cs typeface="Calibri"/>
              </a:rPr>
              <a:t>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2904235" y="6765859"/>
            <a:ext cx="9010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60705" algn="l"/>
              </a:tabLst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29" i="1">
                <a:latin typeface="Calibri"/>
                <a:cs typeface="Calibri"/>
              </a:rPr>
              <a:t>  </a:t>
            </a:r>
            <a:r>
              <a:rPr dirty="0" sz="1200" spc="100">
                <a:latin typeface="Calibri"/>
                <a:cs typeface="Calibri"/>
              </a:rPr>
              <a:t>(</a:t>
            </a:r>
            <a:r>
              <a:rPr dirty="0" sz="1200" spc="100" i="1">
                <a:latin typeface="Calibri"/>
                <a:cs typeface="Calibri"/>
              </a:rPr>
              <a:t>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0" i="1">
                <a:latin typeface="Calibri"/>
                <a:cs typeface="Calibri"/>
              </a:rPr>
              <a:t>Senθ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3779011" y="6839329"/>
            <a:ext cx="6426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71170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4726940" y="6839329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3974084" y="6765859"/>
            <a:ext cx="9963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7515" algn="l"/>
                <a:tab pos="925194" algn="l"/>
              </a:tabLst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0" i="1">
                <a:latin typeface="Calibri"/>
                <a:cs typeface="Calibri"/>
              </a:rPr>
              <a:t>Cosθ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1400047" y="7249285"/>
            <a:ext cx="1447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1299450" y="7146574"/>
            <a:ext cx="679450" cy="2216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13030">
              <a:lnSpc>
                <a:spcPts val="415"/>
              </a:lnSpc>
              <a:spcBef>
                <a:spcPts val="95"/>
              </a:spcBef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  <a:p>
            <a:pPr marL="12700">
              <a:lnSpc>
                <a:spcPts val="1135"/>
              </a:lnSpc>
              <a:tabLst>
                <a:tab pos="278765" algn="l"/>
              </a:tabLst>
            </a:pPr>
            <a:r>
              <a:rPr dirty="0" sz="1200" spc="245" i="1">
                <a:latin typeface="Calibri"/>
                <a:cs typeface="Calibri"/>
              </a:rPr>
              <a:t>L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75">
                <a:latin typeface="Lucida Sans Unicode"/>
                <a:cs typeface="Lucida Sans Unicode"/>
              </a:rPr>
              <a:t>−</a:t>
            </a:r>
            <a:r>
              <a:rPr dirty="0" sz="1200" spc="75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953260" y="7234046"/>
            <a:ext cx="1447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2086355" y="7095042"/>
            <a:ext cx="3765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457">
                <a:latin typeface="Calibri"/>
                <a:cs typeface="Calibri"/>
              </a:rPr>
              <a:t>+</a:t>
            </a:r>
            <a:r>
              <a:rPr dirty="0" baseline="-23148" sz="1800" spc="165">
                <a:latin typeface="Calibri"/>
                <a:cs typeface="Calibri"/>
              </a:rPr>
              <a:t> </a:t>
            </a:r>
            <a:r>
              <a:rPr dirty="0" u="sng" sz="800" spc="8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Q</a:t>
            </a:r>
            <a:r>
              <a:rPr dirty="0" u="sng" baseline="-13888" sz="900" spc="12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2277872" y="7254778"/>
            <a:ext cx="158750" cy="11683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0"/>
              </a:lnSpc>
            </a:pPr>
            <a:r>
              <a:rPr dirty="0" baseline="-20833" sz="1200" i="1">
                <a:latin typeface="Calibri"/>
                <a:cs typeface="Calibri"/>
              </a:rPr>
              <a:t>V</a:t>
            </a:r>
            <a:r>
              <a:rPr dirty="0" baseline="-20833" sz="1200" spc="75" i="1">
                <a:latin typeface="Calibri"/>
                <a:cs typeface="Calibri"/>
              </a:rPr>
              <a:t> </a:t>
            </a: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2340355" y="7327931"/>
            <a:ext cx="7620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65" i="1">
                <a:latin typeface="Calibri"/>
                <a:cs typeface="Calibri"/>
              </a:rPr>
              <a:t>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1299463" y="7433371"/>
            <a:ext cx="26022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Reemplazando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anteriores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400047" y="7768969"/>
            <a:ext cx="1447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1299463" y="7666258"/>
            <a:ext cx="754380" cy="2216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13030">
              <a:lnSpc>
                <a:spcPts val="415"/>
              </a:lnSpc>
              <a:spcBef>
                <a:spcPts val="95"/>
              </a:spcBef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  <a:p>
            <a:pPr marL="12700">
              <a:lnSpc>
                <a:spcPts val="1135"/>
              </a:lnSpc>
              <a:tabLst>
                <a:tab pos="278765" algn="l"/>
              </a:tabLst>
            </a:pPr>
            <a:r>
              <a:rPr dirty="0" sz="1200" spc="245" i="1">
                <a:latin typeface="Calibri"/>
                <a:cs typeface="Calibri"/>
              </a:rPr>
              <a:t>L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30">
                <a:latin typeface="Lucida Sans Unicode"/>
                <a:cs typeface="Lucida Sans Unicode"/>
              </a:rPr>
              <a:t>−</a:t>
            </a:r>
            <a:r>
              <a:rPr dirty="0" sz="1200" spc="30">
                <a:latin typeface="Calibri"/>
                <a:cs typeface="Calibri"/>
              </a:rPr>
              <a:t>2</a:t>
            </a:r>
            <a:r>
              <a:rPr dirty="0" sz="1200" spc="30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2027935" y="7753729"/>
            <a:ext cx="1447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161032" y="7620823"/>
            <a:ext cx="3282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0833" sz="1800" spc="457">
                <a:latin typeface="Calibri"/>
                <a:cs typeface="Calibri"/>
              </a:rPr>
              <a:t>+</a:t>
            </a:r>
            <a:r>
              <a:rPr dirty="0" baseline="-20833" sz="1800" spc="165">
                <a:latin typeface="Calibri"/>
                <a:cs typeface="Calibri"/>
              </a:rPr>
              <a:t> </a:t>
            </a:r>
            <a:r>
              <a:rPr dirty="0" u="sng" sz="800" spc="7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2325623" y="7784209"/>
            <a:ext cx="1892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50" i="1">
                <a:latin typeface="Calibri"/>
                <a:cs typeface="Calibri"/>
              </a:rPr>
              <a:t>V</a:t>
            </a:r>
            <a:r>
              <a:rPr dirty="0" baseline="-13888" sz="900" spc="75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2572004" y="7579073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2487167" y="7884793"/>
            <a:ext cx="3708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65">
                <a:latin typeface="Calibri"/>
                <a:cs typeface="Calibri"/>
              </a:rPr>
              <a:t>Ω</a:t>
            </a:r>
            <a:r>
              <a:rPr dirty="0" baseline="-13888" sz="900" spc="97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2814827" y="7680259"/>
            <a:ext cx="21170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55" i="1">
                <a:latin typeface="Calibri"/>
                <a:cs typeface="Calibri"/>
              </a:rPr>
              <a:t>V</a:t>
            </a:r>
            <a:r>
              <a:rPr dirty="0" baseline="-13888" sz="1200" spc="82" i="1">
                <a:latin typeface="Calibri"/>
                <a:cs typeface="Calibri"/>
              </a:rPr>
              <a:t>m</a:t>
            </a:r>
            <a:r>
              <a:rPr dirty="0" baseline="-13888" sz="1200" spc="120" i="1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(</a:t>
            </a:r>
            <a:r>
              <a:rPr dirty="0" sz="1200" spc="80" i="1">
                <a:latin typeface="Calibri"/>
                <a:cs typeface="Calibri"/>
              </a:rPr>
              <a:t>G</a:t>
            </a:r>
            <a:r>
              <a:rPr dirty="0" baseline="-13888" sz="1200" spc="120" i="1">
                <a:latin typeface="Calibri"/>
                <a:cs typeface="Calibri"/>
              </a:rPr>
              <a:t>km</a:t>
            </a:r>
            <a:r>
              <a:rPr dirty="0" sz="1200" spc="80" i="1">
                <a:latin typeface="Calibri"/>
                <a:cs typeface="Calibri"/>
              </a:rPr>
              <a:t>Senθ</a:t>
            </a:r>
            <a:r>
              <a:rPr dirty="0" baseline="-13888" sz="1200" spc="120" i="1">
                <a:latin typeface="Calibri"/>
                <a:cs typeface="Calibri"/>
              </a:rPr>
              <a:t>km</a:t>
            </a:r>
            <a:r>
              <a:rPr dirty="0" baseline="-13888" sz="1200" spc="22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90" i="1">
                <a:latin typeface="Calibri"/>
                <a:cs typeface="Calibri"/>
              </a:rPr>
              <a:t>B</a:t>
            </a:r>
            <a:r>
              <a:rPr dirty="0" baseline="-13888" sz="1200" spc="135" i="1">
                <a:latin typeface="Calibri"/>
                <a:cs typeface="Calibri"/>
              </a:rPr>
              <a:t>km</a:t>
            </a:r>
            <a:r>
              <a:rPr dirty="0" sz="1200" spc="90" i="1">
                <a:latin typeface="Calibri"/>
                <a:cs typeface="Calibri"/>
              </a:rPr>
              <a:t>Cosθ</a:t>
            </a:r>
            <a:r>
              <a:rPr dirty="0" baseline="-13888" sz="1200" spc="135" i="1">
                <a:latin typeface="Calibri"/>
                <a:cs typeface="Calibri"/>
              </a:rPr>
              <a:t>km</a:t>
            </a:r>
            <a:r>
              <a:rPr dirty="0" sz="1200" spc="9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1274054" y="8053641"/>
            <a:ext cx="5822950" cy="885825"/>
          </a:xfrm>
          <a:prstGeom prst="rect">
            <a:avLst/>
          </a:prstGeom>
        </p:spPr>
        <p:txBody>
          <a:bodyPr wrap="square" lIns="0" tIns="10795" rIns="0" bIns="0" rtlCol="0" vert="horz">
            <a:spAutoFit/>
          </a:bodyPr>
          <a:lstStyle/>
          <a:p>
            <a:pPr marL="38100" marR="30480">
              <a:lnSpc>
                <a:spcPct val="100800"/>
              </a:lnSpc>
              <a:spcBef>
                <a:spcPts val="85"/>
              </a:spcBef>
            </a:pPr>
            <a:r>
              <a:rPr dirty="0" sz="1200">
                <a:latin typeface="Calibri"/>
                <a:cs typeface="Calibri"/>
              </a:rPr>
              <a:t>Considerando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solamente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l´ıneas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transmisi´on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simplificaciones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correspondientes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en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desfasadores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puros)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que: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500"/>
              </a:spcBef>
            </a:pPr>
            <a:r>
              <a:rPr dirty="0" sz="1200" spc="95" i="1">
                <a:latin typeface="Calibri"/>
                <a:cs typeface="Calibri"/>
              </a:rPr>
              <a:t>Y</a:t>
            </a:r>
            <a:r>
              <a:rPr dirty="0" baseline="-13888" sz="1200" spc="142" i="1">
                <a:latin typeface="Calibri"/>
                <a:cs typeface="Calibri"/>
              </a:rPr>
              <a:t>km</a:t>
            </a:r>
            <a:r>
              <a:rPr dirty="0" baseline="-13888" sz="1200" spc="29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−</a:t>
            </a:r>
            <a:r>
              <a:rPr dirty="0" sz="1200" spc="65" i="1">
                <a:latin typeface="Calibri"/>
                <a:cs typeface="Calibri"/>
              </a:rPr>
              <a:t>Y</a:t>
            </a:r>
            <a:r>
              <a:rPr dirty="0" baseline="-13888" sz="1200" spc="97" i="1">
                <a:latin typeface="Calibri"/>
                <a:cs typeface="Calibri"/>
              </a:rPr>
              <a:t>km</a:t>
            </a:r>
            <a:r>
              <a:rPr dirty="0" baseline="-13888" sz="1200" spc="30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i="1">
                <a:latin typeface="Calibri"/>
                <a:cs typeface="Calibri"/>
              </a:rPr>
              <a:t>g</a:t>
            </a:r>
            <a:r>
              <a:rPr dirty="0" baseline="-13888" sz="1200" i="1">
                <a:latin typeface="Calibri"/>
                <a:cs typeface="Calibri"/>
              </a:rPr>
              <a:t>km</a:t>
            </a:r>
            <a:r>
              <a:rPr dirty="0" baseline="-13888" sz="1200" spc="202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95">
                <a:latin typeface="Lucida Sans Unicode"/>
                <a:cs typeface="Lucida Sans Unicode"/>
              </a:rPr>
              <a:t> </a:t>
            </a:r>
            <a:r>
              <a:rPr dirty="0" sz="1200" spc="85" i="1">
                <a:latin typeface="Calibri"/>
                <a:cs typeface="Calibri"/>
              </a:rPr>
              <a:t>jb</a:t>
            </a:r>
            <a:r>
              <a:rPr dirty="0" baseline="-13888" sz="1200" spc="127" i="1">
                <a:latin typeface="Calibri"/>
                <a:cs typeface="Calibri"/>
              </a:rPr>
              <a:t>km</a:t>
            </a:r>
            <a:r>
              <a:rPr dirty="0" baseline="-13888" sz="1200" spc="30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G</a:t>
            </a:r>
            <a:r>
              <a:rPr dirty="0" baseline="-13888" sz="1200" spc="179" i="1">
                <a:latin typeface="Calibri"/>
                <a:cs typeface="Calibri"/>
              </a:rPr>
              <a:t>km</a:t>
            </a:r>
            <a:r>
              <a:rPr dirty="0" baseline="-13888" sz="1200" spc="20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160" i="1">
                <a:latin typeface="Calibri"/>
                <a:cs typeface="Calibri"/>
              </a:rPr>
              <a:t>jB</a:t>
            </a:r>
            <a:r>
              <a:rPr dirty="0" baseline="-13888" sz="1200" spc="240" i="1">
                <a:latin typeface="Calibri"/>
                <a:cs typeface="Calibri"/>
              </a:rPr>
              <a:t>km</a:t>
            </a:r>
            <a:endParaRPr baseline="-13888"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505"/>
              </a:spcBef>
            </a:pPr>
            <a:r>
              <a:rPr dirty="0" sz="1200">
                <a:latin typeface="Calibri"/>
                <a:cs typeface="Calibri"/>
              </a:rPr>
              <a:t>Incorporando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G</a:t>
            </a:r>
            <a:r>
              <a:rPr dirty="0" baseline="-13888" sz="1200" spc="179" i="1">
                <a:latin typeface="Calibri"/>
                <a:cs typeface="Calibri"/>
              </a:rPr>
              <a:t>km</a:t>
            </a:r>
            <a:r>
              <a:rPr dirty="0" baseline="-13888" sz="1200" spc="352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140" i="1">
                <a:latin typeface="Calibri"/>
                <a:cs typeface="Calibri"/>
              </a:rPr>
              <a:t>B</a:t>
            </a:r>
            <a:r>
              <a:rPr dirty="0" baseline="-13888" sz="1200" spc="209" i="1">
                <a:latin typeface="Calibri"/>
                <a:cs typeface="Calibri"/>
              </a:rPr>
              <a:t>km</a:t>
            </a:r>
            <a:r>
              <a:rPr dirty="0" baseline="-13888" sz="1200" spc="337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B</a:t>
            </a:r>
            <a:r>
              <a:rPr dirty="0" baseline="-13888" sz="1200" spc="202" i="1">
                <a:latin typeface="Calibri"/>
                <a:cs typeface="Calibri"/>
              </a:rPr>
              <a:t>kk</a:t>
            </a:r>
            <a:r>
              <a:rPr dirty="0" baseline="-13888" sz="1200" spc="36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tendr´a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siguiente: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400047" y="942368"/>
            <a:ext cx="53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400047" y="1045080"/>
            <a:ext cx="1447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299463" y="957895"/>
            <a:ext cx="5670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78765" algn="l"/>
              </a:tabLst>
            </a:pPr>
            <a:r>
              <a:rPr dirty="0" sz="1200" spc="245" i="1">
                <a:latin typeface="Calibri"/>
                <a:cs typeface="Calibri"/>
              </a:rPr>
              <a:t>L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840477" y="957895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941067" y="722596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941067" y="949671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085850" y="856713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001011" y="1162429"/>
            <a:ext cx="3708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65">
                <a:latin typeface="Calibri"/>
                <a:cs typeface="Calibri"/>
              </a:rPr>
              <a:t>Ω</a:t>
            </a:r>
            <a:r>
              <a:rPr dirty="0" baseline="-13888" sz="900" spc="97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416555" y="1031364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759455" y="722596"/>
            <a:ext cx="1238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Cambria"/>
                <a:cs typeface="Cambria"/>
              </a:rPr>
              <a:t>,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759455" y="949671"/>
            <a:ext cx="1365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5">
                <a:latin typeface="Cambria"/>
                <a:cs typeface="Cambria"/>
              </a:rPr>
              <a:t>⎝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933192" y="946022"/>
            <a:ext cx="1384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0" i="1">
                <a:latin typeface="Calibri"/>
                <a:cs typeface="Calibri"/>
              </a:rPr>
              <a:t>sh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933192" y="1045085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354072" y="957895"/>
            <a:ext cx="8724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8605" algn="l"/>
                <a:tab pos="528955" algn="l"/>
                <a:tab pos="743585" algn="l"/>
              </a:tabLst>
            </a:pP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294379" y="856707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209544" y="1162429"/>
            <a:ext cx="3708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65">
                <a:latin typeface="Calibri"/>
                <a:cs typeface="Calibri"/>
              </a:rPr>
              <a:t>Ω</a:t>
            </a:r>
            <a:r>
              <a:rPr dirty="0" baseline="-13888" sz="900" spc="97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562603" y="957895"/>
            <a:ext cx="889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70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625088" y="946022"/>
            <a:ext cx="1384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0" i="1">
                <a:latin typeface="Calibri"/>
                <a:cs typeface="Calibri"/>
              </a:rPr>
              <a:t>sh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625088" y="1045085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786632" y="647352"/>
            <a:ext cx="219710" cy="480059"/>
          </a:xfrm>
          <a:prstGeom prst="rect">
            <a:avLst/>
          </a:prstGeom>
        </p:spPr>
        <p:txBody>
          <a:bodyPr wrap="square" lIns="0" tIns="8699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85"/>
              </a:spcBef>
            </a:pPr>
            <a:r>
              <a:rPr dirty="0" sz="1000" spc="-25">
                <a:latin typeface="Cambria"/>
                <a:cs typeface="Cambria"/>
              </a:rPr>
              <a:t>⎞⎤</a:t>
            </a:r>
            <a:endParaRPr sz="10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  <a:spcBef>
                <a:spcPts val="590"/>
              </a:spcBef>
            </a:pPr>
            <a:r>
              <a:rPr dirty="0" sz="1000" spc="175">
                <a:latin typeface="Cambria"/>
                <a:cs typeface="Cambria"/>
              </a:rPr>
              <a:t>⎠⎦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015232" y="957895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3" name="object 23" descr=""/>
          <p:cNvSpPr/>
          <p:nvPr/>
        </p:nvSpPr>
        <p:spPr>
          <a:xfrm>
            <a:off x="4192371" y="1084478"/>
            <a:ext cx="121920" cy="0"/>
          </a:xfrm>
          <a:custGeom>
            <a:avLst/>
            <a:gdLst/>
            <a:ahLst/>
            <a:cxnLst/>
            <a:rect l="l" t="t" r="r" b="b"/>
            <a:pathLst>
              <a:path w="121920" h="0">
                <a:moveTo>
                  <a:pt x="0" y="0"/>
                </a:moveTo>
                <a:lnTo>
                  <a:pt x="12192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 txBox="1"/>
          <p:nvPr/>
        </p:nvSpPr>
        <p:spPr>
          <a:xfrm>
            <a:off x="4154423" y="949069"/>
            <a:ext cx="189230" cy="258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7620">
              <a:lnSpc>
                <a:spcPts val="919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 algn="ctr">
              <a:lnSpc>
                <a:spcPts val="919"/>
              </a:lnSpc>
            </a:pPr>
            <a:r>
              <a:rPr dirty="0" sz="800" spc="50" i="1">
                <a:latin typeface="Calibri"/>
                <a:cs typeface="Calibri"/>
              </a:rPr>
              <a:t>V</a:t>
            </a:r>
            <a:r>
              <a:rPr dirty="0" baseline="-13888" sz="900" spc="75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400803" y="856707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315967" y="1162429"/>
            <a:ext cx="3708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65">
                <a:latin typeface="Calibri"/>
                <a:cs typeface="Calibri"/>
              </a:rPr>
              <a:t>Ω</a:t>
            </a:r>
            <a:r>
              <a:rPr dirty="0" baseline="-13888" sz="900" spc="97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669028" y="957895"/>
            <a:ext cx="4857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29" i="1">
                <a:latin typeface="Calibri"/>
                <a:cs typeface="Calibri"/>
              </a:rPr>
              <a:t>  </a:t>
            </a:r>
            <a:r>
              <a:rPr dirty="0" sz="1200" spc="-25">
                <a:latin typeface="Calibri"/>
                <a:cs typeface="Calibri"/>
              </a:rPr>
              <a:t>(</a:t>
            </a: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755896" y="1031364"/>
            <a:ext cx="5568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5445" algn="l"/>
              </a:tabLst>
            </a:pPr>
            <a:r>
              <a:rPr dirty="0" sz="800" spc="55" i="1">
                <a:latin typeface="Calibri"/>
                <a:cs typeface="Calibri"/>
              </a:rPr>
              <a:t>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5289296" y="957895"/>
            <a:ext cx="3524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 i="1">
                <a:latin typeface="Calibri"/>
                <a:cs typeface="Calibri"/>
              </a:rPr>
              <a:t>Senθ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5615432" y="1031364"/>
            <a:ext cx="5905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19100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6511543" y="1031364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810503" y="957895"/>
            <a:ext cx="94424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5445" algn="l"/>
                <a:tab pos="873125" algn="l"/>
              </a:tabLst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0" i="1">
                <a:latin typeface="Calibri"/>
                <a:cs typeface="Calibri"/>
              </a:rPr>
              <a:t>Cosθ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941067" y="1252948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088895" y="1483992"/>
            <a:ext cx="1384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0" i="1">
                <a:latin typeface="Calibri"/>
                <a:cs typeface="Calibri"/>
              </a:rPr>
              <a:t>sh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450083" y="1387059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780792" y="1476373"/>
            <a:ext cx="1384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0" i="1">
                <a:latin typeface="Calibri"/>
                <a:cs typeface="Calibri"/>
              </a:rPr>
              <a:t>sh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400047" y="1576957"/>
            <a:ext cx="15646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01040" algn="l"/>
                <a:tab pos="1393190" algn="l"/>
              </a:tabLst>
            </a:pPr>
            <a:r>
              <a:rPr dirty="0" sz="800" spc="60" i="1">
                <a:latin typeface="Calibri"/>
                <a:cs typeface="Calibri"/>
              </a:rPr>
              <a:t>kk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941067" y="1481541"/>
            <a:ext cx="11099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12190" algn="l"/>
              </a:tabLst>
            </a:pPr>
            <a:r>
              <a:rPr dirty="0" sz="1000" spc="260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299447" y="1474244"/>
            <a:ext cx="1903730" cy="2216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13030">
              <a:lnSpc>
                <a:spcPts val="415"/>
              </a:lnSpc>
              <a:spcBef>
                <a:spcPts val="95"/>
              </a:spcBef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  <a:p>
            <a:pPr marL="12700">
              <a:lnSpc>
                <a:spcPts val="1135"/>
              </a:lnSpc>
              <a:tabLst>
                <a:tab pos="278765" algn="l"/>
                <a:tab pos="954405" algn="l"/>
                <a:tab pos="1431290" algn="l"/>
                <a:tab pos="1772285" algn="l"/>
              </a:tabLst>
            </a:pPr>
            <a:r>
              <a:rPr dirty="0" sz="1200" spc="245" i="1">
                <a:latin typeface="Calibri"/>
                <a:cs typeface="Calibri"/>
              </a:rPr>
              <a:t>L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spc="145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352548" y="1692780"/>
            <a:ext cx="12160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870585" algn="l"/>
              </a:tabLst>
            </a:pP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65">
                <a:latin typeface="Calibri"/>
                <a:cs typeface="Calibri"/>
              </a:rPr>
              <a:t>Ω</a:t>
            </a:r>
            <a:r>
              <a:rPr dirty="0" baseline="-13888" sz="900" spc="97" i="1">
                <a:latin typeface="Calibri"/>
                <a:cs typeface="Calibri"/>
              </a:rPr>
              <a:t>k</a:t>
            </a:r>
            <a:r>
              <a:rPr dirty="0" baseline="-13888" sz="900" i="1">
                <a:latin typeface="Calibri"/>
                <a:cs typeface="Calibri"/>
              </a:rPr>
              <a:t>	</a:t>
            </a: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65">
                <a:latin typeface="Calibri"/>
                <a:cs typeface="Calibri"/>
              </a:rPr>
              <a:t>Ω</a:t>
            </a:r>
            <a:r>
              <a:rPr dirty="0" baseline="-13888" sz="900" spc="97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940811" y="1252948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271520" y="1387059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539744" y="1329148"/>
            <a:ext cx="120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696715" y="1561716"/>
            <a:ext cx="5905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19100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4289552" y="1329148"/>
            <a:ext cx="1187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634232" y="1488247"/>
            <a:ext cx="10001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9875" algn="l"/>
                <a:tab pos="760730" algn="l"/>
              </a:tabLst>
            </a:pP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4656844" y="1386140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4743703" y="1459610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9" name="object 49" descr=""/>
          <p:cNvSpPr/>
          <p:nvPr/>
        </p:nvSpPr>
        <p:spPr>
          <a:xfrm>
            <a:off x="4669383" y="1614830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 h="0">
                <a:moveTo>
                  <a:pt x="0" y="0"/>
                </a:moveTo>
                <a:lnTo>
                  <a:pt x="18897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" name="object 50" descr=""/>
          <p:cNvSpPr txBox="1"/>
          <p:nvPr/>
        </p:nvSpPr>
        <p:spPr>
          <a:xfrm>
            <a:off x="4675123" y="1593401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4761991" y="1666873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5188711" y="1561716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5348732" y="1329148"/>
            <a:ext cx="1187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5639823" y="1386140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5726684" y="1459610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6" name="object 56" descr=""/>
          <p:cNvSpPr/>
          <p:nvPr/>
        </p:nvSpPr>
        <p:spPr>
          <a:xfrm>
            <a:off x="5652363" y="1614830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 h="0">
                <a:moveTo>
                  <a:pt x="0" y="0"/>
                </a:moveTo>
                <a:lnTo>
                  <a:pt x="18897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" name="object 57" descr=""/>
          <p:cNvSpPr txBox="1"/>
          <p:nvPr/>
        </p:nvSpPr>
        <p:spPr>
          <a:xfrm>
            <a:off x="5658103" y="1593401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5744971" y="1666873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4861052" y="1488247"/>
            <a:ext cx="10801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26745" algn="l"/>
                <a:tab pos="995044" algn="l"/>
              </a:tabLst>
            </a:pPr>
            <a:r>
              <a:rPr dirty="0" sz="1200" spc="-20" i="1">
                <a:latin typeface="Calibri"/>
                <a:cs typeface="Calibri"/>
              </a:rPr>
              <a:t>Cosθ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4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5915659" y="1561716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6075679" y="1488247"/>
            <a:ext cx="3524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 i="1">
                <a:latin typeface="Calibri"/>
                <a:cs typeface="Calibri"/>
              </a:rPr>
              <a:t>Senθ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6401815" y="1561716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6561835" y="1329148"/>
            <a:ext cx="120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1299463" y="1860102"/>
            <a:ext cx="30035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5">
                <a:latin typeface="Calibri"/>
                <a:cs typeface="Calibri"/>
              </a:rPr>
              <a:t>Si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consideran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simplificaciones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403096" y="2180461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939544" y="2098164"/>
            <a:ext cx="882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V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2002027" y="2135662"/>
            <a:ext cx="10858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125" i="1">
                <a:latin typeface="Calibri"/>
                <a:cs typeface="Calibri"/>
              </a:rPr>
              <a:t>m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8" name="object 68" descr=""/>
          <p:cNvSpPr/>
          <p:nvPr/>
        </p:nvSpPr>
        <p:spPr>
          <a:xfrm>
            <a:off x="1952091" y="2233573"/>
            <a:ext cx="152400" cy="0"/>
          </a:xfrm>
          <a:custGeom>
            <a:avLst/>
            <a:gdLst/>
            <a:ahLst/>
            <a:cxnLst/>
            <a:rect l="l" t="t" r="r" b="b"/>
            <a:pathLst>
              <a:path w="152400" h="0">
                <a:moveTo>
                  <a:pt x="0" y="0"/>
                </a:moveTo>
                <a:lnTo>
                  <a:pt x="15240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" name="object 69" descr=""/>
          <p:cNvSpPr txBox="1"/>
          <p:nvPr/>
        </p:nvSpPr>
        <p:spPr>
          <a:xfrm>
            <a:off x="1930907" y="2209416"/>
            <a:ext cx="1892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50" i="1">
                <a:latin typeface="Calibri"/>
                <a:cs typeface="Calibri"/>
              </a:rPr>
              <a:t>V</a:t>
            </a:r>
            <a:r>
              <a:rPr dirty="0" baseline="-13888" sz="900" spc="75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114" name="object 11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2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121</a:t>
            </a:fld>
          </a:p>
        </p:txBody>
      </p:sp>
      <p:sp>
        <p:nvSpPr>
          <p:cNvPr id="70" name="object 70" descr=""/>
          <p:cNvSpPr txBox="1"/>
          <p:nvPr/>
        </p:nvSpPr>
        <p:spPr>
          <a:xfrm>
            <a:off x="2434844" y="2180461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1589024" y="1985993"/>
            <a:ext cx="1108710" cy="177800"/>
          </a:xfrm>
          <a:prstGeom prst="rect">
            <a:avLst/>
          </a:prstGeom>
        </p:spPr>
        <p:txBody>
          <a:bodyPr wrap="square" lIns="0" tIns="139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95"/>
              </a:spcBef>
              <a:tabLst>
                <a:tab pos="1019810" algn="l"/>
              </a:tabLst>
            </a:pPr>
            <a:r>
              <a:rPr dirty="0" sz="1000">
                <a:latin typeface="Cambria"/>
                <a:cs typeface="Cambria"/>
              </a:rPr>
              <a:t>	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1299463" y="2106990"/>
            <a:ext cx="168528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3340">
              <a:lnSpc>
                <a:spcPts val="819"/>
              </a:lnSpc>
              <a:spcBef>
                <a:spcPts val="95"/>
              </a:spcBef>
              <a:tabLst>
                <a:tab pos="377825" algn="l"/>
                <a:tab pos="819785" algn="l"/>
                <a:tab pos="1383665" algn="l"/>
              </a:tabLst>
            </a:pP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-20" i="1">
                <a:latin typeface="Calibri"/>
                <a:cs typeface="Calibri"/>
              </a:rPr>
              <a:t>Cosθ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000" spc="265">
                <a:latin typeface="Cambria"/>
                <a:cs typeface="Cambria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≤</a:t>
            </a:r>
            <a:r>
              <a:rPr dirty="0" sz="1200" spc="-95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|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ts val="580"/>
              </a:lnSpc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3021583" y="2180461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959096" y="2106990"/>
            <a:ext cx="2901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4950" algn="l"/>
              </a:tabLst>
            </a:pP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65">
                <a:latin typeface="Lucida Sans Unicode"/>
                <a:cs typeface="Lucida Sans Unicode"/>
              </a:rPr>
              <a:t>|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1483867" y="2401440"/>
            <a:ext cx="882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1546352" y="2438938"/>
            <a:ext cx="10858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1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m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1473708" y="2514216"/>
            <a:ext cx="1892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50" i="1">
                <a:latin typeface="Calibri"/>
                <a:cs typeface="Calibri"/>
              </a:rPr>
              <a:t>V</a:t>
            </a:r>
            <a:r>
              <a:rPr dirty="0" baseline="-13888" sz="900" spc="75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299460" y="2410273"/>
            <a:ext cx="4489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819"/>
              </a:lnSpc>
              <a:spcBef>
                <a:spcPts val="95"/>
              </a:spcBef>
              <a:tabLst>
                <a:tab pos="364490" algn="l"/>
              </a:tabLst>
            </a:pPr>
            <a:r>
              <a:rPr dirty="0" sz="1200" spc="25">
                <a:latin typeface="Calibri"/>
                <a:cs typeface="Calibri"/>
              </a:rPr>
              <a:t>y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  <a:p>
            <a:pPr marL="140335">
              <a:lnSpc>
                <a:spcPts val="580"/>
              </a:lnSpc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1723135" y="2483737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1857755" y="2410266"/>
            <a:ext cx="1115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ts val="819"/>
              </a:lnSpc>
              <a:spcBef>
                <a:spcPts val="95"/>
              </a:spcBef>
            </a:pPr>
            <a:r>
              <a:rPr dirty="0" sz="1200" spc="55" i="1">
                <a:latin typeface="Calibri"/>
                <a:cs typeface="Calibri"/>
              </a:rPr>
              <a:t>Senθ</a:t>
            </a:r>
            <a:r>
              <a:rPr dirty="0" baseline="-13888" sz="1200" spc="82" i="1">
                <a:latin typeface="Calibri"/>
                <a:cs typeface="Calibri"/>
              </a:rPr>
              <a:t>km</a:t>
            </a:r>
            <a:r>
              <a:rPr dirty="0" baseline="-13888" sz="1200" spc="247" i="1">
                <a:latin typeface="Calibri"/>
                <a:cs typeface="Calibri"/>
              </a:rPr>
              <a:t>  </a:t>
            </a:r>
            <a:r>
              <a:rPr dirty="0" sz="1200">
                <a:latin typeface="Lucida Sans Unicode"/>
                <a:cs typeface="Lucida Sans Unicode"/>
              </a:rPr>
              <a:t>≤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|</a:t>
            </a:r>
            <a:r>
              <a:rPr dirty="0" sz="1200" spc="-20" i="1">
                <a:latin typeface="Calibri"/>
                <a:cs typeface="Calibri"/>
              </a:rPr>
              <a:t>b</a:t>
            </a:r>
            <a:r>
              <a:rPr dirty="0" baseline="-13888" sz="1200" spc="-30" i="1">
                <a:latin typeface="Calibri"/>
                <a:cs typeface="Calibri"/>
              </a:rPr>
              <a:t>km</a:t>
            </a:r>
            <a:r>
              <a:rPr dirty="0" sz="1200" spc="-20">
                <a:latin typeface="Lucida Sans Unicode"/>
                <a:cs typeface="Lucida Sans Unicode"/>
              </a:rPr>
              <a:t>|</a:t>
            </a:r>
            <a:endParaRPr sz="1200">
              <a:latin typeface="Lucida Sans Unicode"/>
              <a:cs typeface="Lucida Sans Unicode"/>
            </a:endParaRPr>
          </a:p>
          <a:p>
            <a:pPr algn="ctr" marR="16510">
              <a:lnSpc>
                <a:spcPts val="580"/>
              </a:lnSpc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1097780" y="2657159"/>
            <a:ext cx="3075940" cy="1137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13995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equivale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emplear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aproximaciones:</a:t>
            </a:r>
            <a:endParaRPr sz="1200">
              <a:latin typeface="Calibri"/>
              <a:cs typeface="Calibri"/>
            </a:endParaRPr>
          </a:p>
          <a:p>
            <a:pPr marL="212725" indent="-149225">
              <a:lnSpc>
                <a:spcPct val="100000"/>
              </a:lnSpc>
              <a:spcBef>
                <a:spcPts val="994"/>
              </a:spcBef>
              <a:buFont typeface="Lucida Sans Unicode"/>
              <a:buChar char="•"/>
              <a:tabLst>
                <a:tab pos="212725" algn="l"/>
              </a:tabLst>
            </a:pPr>
            <a:r>
              <a:rPr dirty="0" sz="1200" spc="65" i="1">
                <a:latin typeface="Calibri"/>
                <a:cs typeface="Calibri"/>
              </a:rPr>
              <a:t>Cosθ</a:t>
            </a:r>
            <a:r>
              <a:rPr dirty="0" baseline="-13888" sz="1200" spc="97" i="1">
                <a:latin typeface="Calibri"/>
                <a:cs typeface="Calibri"/>
              </a:rPr>
              <a:t>km</a:t>
            </a:r>
            <a:r>
              <a:rPr dirty="0" baseline="-13888" sz="1200" spc="262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marL="212725" indent="-149225">
              <a:lnSpc>
                <a:spcPct val="100000"/>
              </a:lnSpc>
              <a:spcBef>
                <a:spcPts val="1010"/>
              </a:spcBef>
              <a:buChar char="•"/>
              <a:tabLst>
                <a:tab pos="212725" algn="l"/>
              </a:tabLst>
            </a:pPr>
            <a:r>
              <a:rPr dirty="0" sz="1200" spc="90">
                <a:latin typeface="Lucida Sans Unicode"/>
                <a:cs typeface="Lucida Sans Unicode"/>
              </a:rPr>
              <a:t>|</a:t>
            </a:r>
            <a:r>
              <a:rPr dirty="0" sz="1200" spc="90" i="1">
                <a:latin typeface="Calibri"/>
                <a:cs typeface="Calibri"/>
              </a:rPr>
              <a:t>B</a:t>
            </a:r>
            <a:r>
              <a:rPr dirty="0" baseline="-13888" sz="1200" spc="135" i="1">
                <a:latin typeface="Calibri"/>
                <a:cs typeface="Calibri"/>
              </a:rPr>
              <a:t>km</a:t>
            </a:r>
            <a:r>
              <a:rPr dirty="0" sz="1200" spc="90">
                <a:latin typeface="Lucida Sans Unicode"/>
                <a:cs typeface="Lucida Sans Unicode"/>
              </a:rPr>
              <a:t>|≥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spc="40">
                <a:latin typeface="Lucida Sans Unicode"/>
                <a:cs typeface="Lucida Sans Unicode"/>
              </a:rPr>
              <a:t>|</a:t>
            </a:r>
            <a:r>
              <a:rPr dirty="0" sz="1200" spc="40" i="1">
                <a:latin typeface="Calibri"/>
                <a:cs typeface="Calibri"/>
              </a:rPr>
              <a:t>G</a:t>
            </a:r>
            <a:r>
              <a:rPr dirty="0" baseline="-13888" sz="1200" spc="60" i="1">
                <a:latin typeface="Calibri"/>
                <a:cs typeface="Calibri"/>
              </a:rPr>
              <a:t>km</a:t>
            </a:r>
            <a:r>
              <a:rPr dirty="0" sz="1200" spc="40" i="1">
                <a:latin typeface="Calibri"/>
                <a:cs typeface="Calibri"/>
              </a:rPr>
              <a:t>Senθ</a:t>
            </a:r>
            <a:r>
              <a:rPr dirty="0" baseline="-13888" sz="1200" spc="60" i="1">
                <a:latin typeface="Calibri"/>
                <a:cs typeface="Calibri"/>
              </a:rPr>
              <a:t>km</a:t>
            </a:r>
            <a:r>
              <a:rPr dirty="0" sz="1200" spc="40">
                <a:latin typeface="Lucida Sans Unicode"/>
                <a:cs typeface="Lucida Sans Unicode"/>
              </a:rPr>
              <a:t>|</a:t>
            </a:r>
            <a:endParaRPr sz="1200">
              <a:latin typeface="Lucida Sans Unicode"/>
              <a:cs typeface="Lucida Sans Unicode"/>
            </a:endParaRPr>
          </a:p>
          <a:p>
            <a:pPr marL="212725" indent="-149225">
              <a:lnSpc>
                <a:spcPct val="100000"/>
              </a:lnSpc>
              <a:spcBef>
                <a:spcPts val="994"/>
              </a:spcBef>
              <a:buFont typeface="Lucida Sans Unicode"/>
              <a:buChar char="•"/>
              <a:tabLst>
                <a:tab pos="212725" algn="l"/>
              </a:tabLst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k</a:t>
            </a:r>
            <a:r>
              <a:rPr dirty="0" baseline="-13888" sz="1200" spc="322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55" i="1">
                <a:latin typeface="Calibri"/>
                <a:cs typeface="Calibri"/>
              </a:rPr>
              <a:t>V</a:t>
            </a:r>
            <a:r>
              <a:rPr dirty="0" baseline="-13888" sz="1200" spc="82" i="1">
                <a:latin typeface="Calibri"/>
                <a:cs typeface="Calibri"/>
              </a:rPr>
              <a:t>m</a:t>
            </a:r>
            <a:r>
              <a:rPr dirty="0" baseline="-13888" sz="1200" spc="292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3068827" y="3819682"/>
            <a:ext cx="53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274056" y="3833687"/>
            <a:ext cx="28619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Entonces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terminos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L</a:t>
            </a:r>
            <a:r>
              <a:rPr dirty="0" baseline="-20833" sz="1200" spc="232" i="1">
                <a:latin typeface="Calibri"/>
                <a:cs typeface="Calibri"/>
              </a:rPr>
              <a:t>kk</a:t>
            </a:r>
            <a:r>
              <a:rPr dirty="0" baseline="-20833" sz="1200" spc="34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reducen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a: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1400047" y="4301869"/>
            <a:ext cx="1447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1941067" y="3977861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1941067" y="4204935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2088895" y="4208905"/>
            <a:ext cx="1384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0" i="1">
                <a:latin typeface="Calibri"/>
                <a:cs typeface="Calibri"/>
              </a:rPr>
              <a:t>sh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2088895" y="4301866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1299460" y="4197634"/>
            <a:ext cx="108331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13030">
              <a:lnSpc>
                <a:spcPts val="420"/>
              </a:lnSpc>
              <a:spcBef>
                <a:spcPts val="95"/>
              </a:spcBef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  <a:p>
            <a:pPr marL="12700">
              <a:lnSpc>
                <a:spcPts val="1140"/>
              </a:lnSpc>
              <a:tabLst>
                <a:tab pos="278765" algn="l"/>
                <a:tab pos="954405" algn="l"/>
              </a:tabLst>
            </a:pPr>
            <a:r>
              <a:rPr dirty="0" sz="1200" spc="245" i="1">
                <a:latin typeface="Calibri"/>
                <a:cs typeface="Calibri"/>
              </a:rPr>
              <a:t>L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spc="145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2780792" y="4201285"/>
            <a:ext cx="1384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0" i="1">
                <a:latin typeface="Calibri"/>
                <a:cs typeface="Calibri"/>
              </a:rPr>
              <a:t>sh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2780792" y="4301868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2940811" y="3977861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2940811" y="4204935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2718307" y="4213159"/>
            <a:ext cx="4851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3695" algn="l"/>
              </a:tabLst>
            </a:pP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2450083" y="4111973"/>
            <a:ext cx="10299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33755" algn="l"/>
              </a:tabLst>
            </a:pPr>
            <a:r>
              <a:rPr dirty="0" sz="1000" spc="835">
                <a:latin typeface="Cambria"/>
                <a:cs typeface="Cambria"/>
              </a:rPr>
              <a:t>Σ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2352548" y="4417693"/>
            <a:ext cx="12160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870585" algn="l"/>
              </a:tabLst>
            </a:pP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65">
                <a:latin typeface="Calibri"/>
                <a:cs typeface="Calibri"/>
              </a:rPr>
              <a:t>Ω</a:t>
            </a:r>
            <a:r>
              <a:rPr dirty="0" baseline="-13888" sz="900" spc="97" i="1">
                <a:latin typeface="Calibri"/>
                <a:cs typeface="Calibri"/>
              </a:rPr>
              <a:t>k</a:t>
            </a:r>
            <a:r>
              <a:rPr dirty="0" baseline="-13888" sz="900" i="1">
                <a:latin typeface="Calibri"/>
                <a:cs typeface="Calibri"/>
              </a:rPr>
              <a:t>	</a:t>
            </a: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65">
                <a:latin typeface="Calibri"/>
                <a:cs typeface="Calibri"/>
              </a:rPr>
              <a:t>Ω</a:t>
            </a:r>
            <a:r>
              <a:rPr dirty="0" baseline="-13888" sz="900" spc="97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3539744" y="4213159"/>
            <a:ext cx="889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70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3602228" y="4286629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1419860" y="4729510"/>
            <a:ext cx="8064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50">
                <a:latin typeface="Lucida Sans Unicode"/>
                <a:cs typeface="Lucida Sans Unicode"/>
              </a:rPr>
              <a:t>''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1835911" y="4729510"/>
            <a:ext cx="53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0">
                <a:latin typeface="Lucida Sans Unicode"/>
                <a:cs typeface="Lucida Sans Unicode"/>
              </a:rPr>
              <a:t>'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1299463" y="4745034"/>
            <a:ext cx="100456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1465" algn="l"/>
                <a:tab pos="715010" algn="l"/>
              </a:tabLst>
            </a:pPr>
            <a:r>
              <a:rPr dirty="0" sz="1200" spc="18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245" i="1">
                <a:latin typeface="Calibri"/>
                <a:cs typeface="Calibri"/>
              </a:rPr>
              <a:t>L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2378455" y="4509737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2885948" y="4643849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2524760" y="4740781"/>
            <a:ext cx="8305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04215" algn="l"/>
              </a:tabLst>
            </a:pPr>
            <a:r>
              <a:rPr dirty="0" sz="800" spc="50" i="1">
                <a:latin typeface="Calibri"/>
                <a:cs typeface="Calibri"/>
              </a:rPr>
              <a:t>sh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baseline="3472" sz="1200" spc="75" i="1">
                <a:latin typeface="Calibri"/>
                <a:cs typeface="Calibri"/>
              </a:rPr>
              <a:t>sh</a:t>
            </a:r>
            <a:endParaRPr baseline="3472" sz="1200">
              <a:latin typeface="Calibri"/>
              <a:cs typeface="Calibri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1412239" y="4832221"/>
            <a:ext cx="19881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6245" algn="l"/>
                <a:tab pos="1124585" algn="l"/>
                <a:tab pos="1816735" algn="l"/>
              </a:tabLst>
            </a:pPr>
            <a:r>
              <a:rPr dirty="0" sz="800" spc="60" i="1">
                <a:latin typeface="Calibri"/>
                <a:cs typeface="Calibri"/>
              </a:rPr>
              <a:t>kk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50" i="1">
                <a:latin typeface="Calibri"/>
                <a:cs typeface="Calibri"/>
              </a:rPr>
              <a:t>kk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2378455" y="4736811"/>
            <a:ext cx="11099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12190" algn="l"/>
              </a:tabLst>
            </a:pPr>
            <a:r>
              <a:rPr dirty="0" sz="1000" spc="260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2277874" y="4745034"/>
            <a:ext cx="13614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11480" algn="l"/>
                <a:tab pos="888365" algn="l"/>
                <a:tab pos="1229995" algn="l"/>
              </a:tabLst>
            </a:pP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spc="145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2788411" y="4948045"/>
            <a:ext cx="12172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871855" algn="l"/>
              </a:tabLst>
            </a:pP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65">
                <a:latin typeface="Calibri"/>
                <a:cs typeface="Calibri"/>
              </a:rPr>
              <a:t>Ω</a:t>
            </a:r>
            <a:r>
              <a:rPr dirty="0" baseline="-13888" sz="900" spc="97" i="1">
                <a:latin typeface="Calibri"/>
                <a:cs typeface="Calibri"/>
              </a:rPr>
              <a:t>k</a:t>
            </a:r>
            <a:r>
              <a:rPr dirty="0" baseline="-13888" sz="900" i="1">
                <a:latin typeface="Calibri"/>
                <a:cs typeface="Calibri"/>
              </a:rPr>
              <a:t>	</a:t>
            </a: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65">
                <a:latin typeface="Calibri"/>
                <a:cs typeface="Calibri"/>
              </a:rPr>
              <a:t>Ω</a:t>
            </a:r>
            <a:r>
              <a:rPr dirty="0" baseline="-13888" sz="900" spc="97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3378200" y="4509737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3707384" y="4643849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3975608" y="4745034"/>
            <a:ext cx="889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70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4038091" y="4818505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1299463" y="5115366"/>
            <a:ext cx="5773420" cy="637540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12700" marR="5080">
              <a:lnSpc>
                <a:spcPct val="100800"/>
              </a:lnSpc>
              <a:spcBef>
                <a:spcPts val="80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535">
                <a:latin typeface="Calibri"/>
                <a:cs typeface="Calibri"/>
              </a:rPr>
              <a:t>u</a:t>
            </a:r>
            <a:r>
              <a:rPr dirty="0" sz="1200" spc="110">
                <a:latin typeface="Calibri"/>
                <a:cs typeface="Calibri"/>
              </a:rPr>
              <a:t>´</a:t>
            </a:r>
            <a:r>
              <a:rPr dirty="0" sz="1200" spc="70">
                <a:latin typeface="Calibri"/>
                <a:cs typeface="Calibri"/>
              </a:rPr>
              <a:t>nic</a:t>
            </a:r>
            <a:r>
              <a:rPr dirty="0" sz="1200" spc="75">
                <a:latin typeface="Calibri"/>
                <a:cs typeface="Calibri"/>
              </a:rPr>
              <a:t>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diferencia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versi´on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original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modificada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530">
                <a:latin typeface="Calibri"/>
                <a:cs typeface="Calibri"/>
              </a:rPr>
              <a:t>u</a:t>
            </a:r>
            <a:r>
              <a:rPr dirty="0" sz="1200" spc="105">
                <a:latin typeface="Calibri"/>
                <a:cs typeface="Calibri"/>
              </a:rPr>
              <a:t>´</a:t>
            </a:r>
            <a:r>
              <a:rPr dirty="0" sz="1200" spc="70">
                <a:latin typeface="Calibri"/>
                <a:cs typeface="Calibri"/>
              </a:rPr>
              <a:t>ltim</a:t>
            </a:r>
            <a:r>
              <a:rPr dirty="0" sz="1200" spc="75">
                <a:latin typeface="Calibri"/>
                <a:cs typeface="Calibri"/>
              </a:rPr>
              <a:t>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suma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susceptancias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shunt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aparecen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multiplicadas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2.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95"/>
              </a:spcBef>
            </a:pPr>
            <a:r>
              <a:rPr dirty="0" sz="1200" spc="90">
                <a:latin typeface="Calibri"/>
                <a:cs typeface="Calibri"/>
              </a:rPr>
              <a:t>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importante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observar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apr</a:t>
            </a:r>
            <a:r>
              <a:rPr dirty="0" sz="1200" spc="1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x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40">
                <a:latin typeface="Calibri"/>
                <a:cs typeface="Calibri"/>
              </a:rPr>
              <a:t>maci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obtenida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considera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 i="1">
                <a:latin typeface="Calibri"/>
                <a:cs typeface="Calibri"/>
              </a:rPr>
              <a:t>θ</a:t>
            </a:r>
            <a:r>
              <a:rPr dirty="0" sz="1200" spc="7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V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1,0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2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121</a:t>
            </a:fld>
          </a:p>
        </p:txBody>
      </p:sp>
      <p:sp>
        <p:nvSpPr>
          <p:cNvPr id="2" name="object 2" descr=""/>
          <p:cNvSpPr txBox="1"/>
          <p:nvPr/>
        </p:nvSpPr>
        <p:spPr>
          <a:xfrm>
            <a:off x="1951225" y="1778058"/>
            <a:ext cx="4099560" cy="10166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20"/>
              </a:spcBef>
              <a:tabLst>
                <a:tab pos="1627505" algn="l"/>
              </a:tabLst>
            </a:pPr>
            <a:r>
              <a:rPr dirty="0" sz="1700" spc="285" b="1">
                <a:latin typeface="Calibri"/>
                <a:cs typeface="Calibri"/>
              </a:rPr>
              <a:t>CAP</a:t>
            </a:r>
            <a:r>
              <a:rPr dirty="0" baseline="13071" sz="2550" spc="427" b="1">
                <a:latin typeface="Calibri"/>
                <a:cs typeface="Calibri"/>
              </a:rPr>
              <a:t>´</a:t>
            </a:r>
            <a:r>
              <a:rPr dirty="0" sz="1700" spc="285" b="1">
                <a:latin typeface="Calibri"/>
                <a:cs typeface="Calibri"/>
              </a:rPr>
              <a:t>ITULO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50" b="1">
                <a:latin typeface="Calibri"/>
                <a:cs typeface="Calibri"/>
              </a:rPr>
              <a:t>6</a:t>
            </a:r>
            <a:endParaRPr sz="1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620"/>
              </a:spcBef>
            </a:pPr>
            <a:endParaRPr sz="17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1700" spc="395" b="1">
                <a:latin typeface="Calibri"/>
                <a:cs typeface="Calibri"/>
              </a:rPr>
              <a:t>FLUJO</a:t>
            </a:r>
            <a:r>
              <a:rPr dirty="0" sz="1700" spc="280" b="1">
                <a:latin typeface="Calibri"/>
                <a:cs typeface="Calibri"/>
              </a:rPr>
              <a:t> </a:t>
            </a:r>
            <a:r>
              <a:rPr dirty="0" sz="1700" spc="425" b="1">
                <a:latin typeface="Calibri"/>
                <a:cs typeface="Calibri"/>
              </a:rPr>
              <a:t>DE</a:t>
            </a:r>
            <a:r>
              <a:rPr dirty="0" sz="1700" spc="254" b="1">
                <a:latin typeface="Calibri"/>
                <a:cs typeface="Calibri"/>
              </a:rPr>
              <a:t> </a:t>
            </a:r>
            <a:r>
              <a:rPr dirty="0" sz="1700" spc="445" b="1">
                <a:latin typeface="Calibri"/>
                <a:cs typeface="Calibri"/>
              </a:rPr>
              <a:t>CARGA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365" b="1">
                <a:latin typeface="Calibri"/>
                <a:cs typeface="Calibri"/>
              </a:rPr>
              <a:t>LINEALIZADO</a:t>
            </a:r>
            <a:endParaRPr sz="17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813308" y="3381313"/>
            <a:ext cx="6374130" cy="551434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lvl="1" marL="686435" indent="-559435">
              <a:lnSpc>
                <a:spcPct val="100000"/>
              </a:lnSpc>
              <a:spcBef>
                <a:spcPts val="120"/>
              </a:spcBef>
              <a:buAutoNum type="arabicPeriod"/>
              <a:tabLst>
                <a:tab pos="686435" algn="l"/>
              </a:tabLst>
            </a:pPr>
            <a:r>
              <a:rPr dirty="0" sz="1700" spc="155" b="1">
                <a:latin typeface="Calibri"/>
                <a:cs typeface="Calibri"/>
              </a:rPr>
              <a:t>I</a:t>
            </a:r>
            <a:r>
              <a:rPr dirty="0" sz="1700" spc="114" b="1">
                <a:latin typeface="Calibri"/>
                <a:cs typeface="Calibri"/>
              </a:rPr>
              <a:t>n</a:t>
            </a:r>
            <a:r>
              <a:rPr dirty="0" sz="1700" spc="155" b="1">
                <a:latin typeface="Calibri"/>
                <a:cs typeface="Calibri"/>
              </a:rPr>
              <a:t>tr</a:t>
            </a:r>
            <a:r>
              <a:rPr dirty="0" sz="1700" spc="204" b="1">
                <a:latin typeface="Calibri"/>
                <a:cs typeface="Calibri"/>
              </a:rPr>
              <a:t>o</a:t>
            </a:r>
            <a:r>
              <a:rPr dirty="0" sz="1700" spc="155" b="1">
                <a:latin typeface="Calibri"/>
                <a:cs typeface="Calibri"/>
              </a:rPr>
              <a:t>ducc</a:t>
            </a:r>
            <a:r>
              <a:rPr dirty="0" sz="1700" spc="145" b="1">
                <a:latin typeface="Calibri"/>
                <a:cs typeface="Calibri"/>
              </a:rPr>
              <a:t>i</a:t>
            </a:r>
            <a:r>
              <a:rPr dirty="0" sz="1700" spc="-755" b="1">
                <a:latin typeface="Calibri"/>
                <a:cs typeface="Calibri"/>
              </a:rPr>
              <a:t>o</a:t>
            </a:r>
            <a:r>
              <a:rPr dirty="0" sz="1700" spc="145" b="1">
                <a:latin typeface="Calibri"/>
                <a:cs typeface="Calibri"/>
              </a:rPr>
              <a:t>´</a:t>
            </a:r>
            <a:r>
              <a:rPr dirty="0" sz="1700" spc="155" b="1">
                <a:latin typeface="Calibri"/>
                <a:cs typeface="Calibri"/>
              </a:rPr>
              <a:t>n</a:t>
            </a:r>
            <a:endParaRPr sz="1700">
              <a:latin typeface="Calibri"/>
              <a:cs typeface="Calibri"/>
            </a:endParaRPr>
          </a:p>
          <a:p>
            <a:pPr algn="just" marL="127000" marR="119380">
              <a:lnSpc>
                <a:spcPct val="100299"/>
              </a:lnSpc>
              <a:spcBef>
                <a:spcPts val="1935"/>
              </a:spcBef>
            </a:pPr>
            <a:r>
              <a:rPr dirty="0" sz="1200" spc="125">
                <a:latin typeface="Calibri"/>
                <a:cs typeface="Calibri"/>
              </a:rPr>
              <a:t>El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linealizado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llamado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ta</a:t>
            </a:r>
            <a:r>
              <a:rPr dirty="0" sz="1200" spc="50">
                <a:latin typeface="Calibri"/>
                <a:cs typeface="Calibri"/>
              </a:rPr>
              <a:t>m</a:t>
            </a:r>
            <a:r>
              <a:rPr dirty="0" sz="1200" spc="85">
                <a:latin typeface="Calibri"/>
                <a:cs typeface="Calibri"/>
              </a:rPr>
              <a:t>bi</a:t>
            </a:r>
            <a:r>
              <a:rPr dirty="0" sz="1200" spc="-560">
                <a:latin typeface="Calibri"/>
                <a:cs typeface="Calibri"/>
              </a:rPr>
              <a:t>e</a:t>
            </a:r>
            <a:r>
              <a:rPr dirty="0" sz="1200" spc="65">
                <a:latin typeface="Calibri"/>
                <a:cs typeface="Calibri"/>
              </a:rPr>
              <a:t>´</a:t>
            </a:r>
            <a:r>
              <a:rPr dirty="0" sz="1200" spc="90">
                <a:latin typeface="Calibri"/>
                <a:cs typeface="Calibri"/>
              </a:rPr>
              <a:t>n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C.C.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aproximada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resolver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ecuaciones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lineal.</a:t>
            </a:r>
            <a:r>
              <a:rPr dirty="0" sz="1200" spc="380">
                <a:latin typeface="Calibri"/>
                <a:cs typeface="Calibri"/>
              </a:rPr>
              <a:t> </a:t>
            </a: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deducci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110">
                <a:latin typeface="Calibri"/>
                <a:cs typeface="Calibri"/>
              </a:rPr>
              <a:t>C.C.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es </a:t>
            </a:r>
            <a:r>
              <a:rPr dirty="0" sz="1200">
                <a:latin typeface="Calibri"/>
                <a:cs typeface="Calibri"/>
              </a:rPr>
              <a:t>llevada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cuenta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rel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estrecha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l´ınea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transmisi´on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abertura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angular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extremos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l´ınea.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70"/>
              </a:spcBef>
            </a:pP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1200" spc="110" i="1">
                <a:latin typeface="Calibri"/>
                <a:cs typeface="Calibri"/>
              </a:rPr>
              <a:t>P</a:t>
            </a:r>
            <a:r>
              <a:rPr dirty="0" baseline="-13888" sz="1200" spc="165" i="1">
                <a:latin typeface="Calibri"/>
                <a:cs typeface="Calibri"/>
              </a:rPr>
              <a:t>km</a:t>
            </a:r>
            <a:r>
              <a:rPr dirty="0" baseline="-13888" sz="1200" spc="202" i="1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δ</a:t>
            </a:r>
            <a:r>
              <a:rPr dirty="0" sz="1200" spc="7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 i="1">
                <a:latin typeface="Calibri"/>
                <a:cs typeface="Calibri"/>
              </a:rPr>
              <a:t>k</a:t>
            </a:r>
            <a:r>
              <a:rPr dirty="0" baseline="-13888" sz="1200" spc="179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baseline="-13888" sz="1200" spc="-37" i="1">
                <a:latin typeface="Calibri"/>
                <a:cs typeface="Calibri"/>
              </a:rPr>
              <a:t>m</a:t>
            </a:r>
            <a:endParaRPr baseline="-13888"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70"/>
              </a:spcBef>
            </a:pPr>
            <a:endParaRPr sz="1200">
              <a:latin typeface="Calibri"/>
              <a:cs typeface="Calibri"/>
            </a:endParaRPr>
          </a:p>
          <a:p>
            <a:pPr lvl="2" marL="753745" indent="-626745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753745" algn="l"/>
              </a:tabLst>
            </a:pPr>
            <a:r>
              <a:rPr dirty="0" sz="1400" spc="100" b="1">
                <a:latin typeface="Calibri"/>
                <a:cs typeface="Calibri"/>
              </a:rPr>
              <a:t>Motivaciones</a:t>
            </a:r>
            <a:r>
              <a:rPr dirty="0" sz="1400" spc="229" b="1">
                <a:latin typeface="Calibri"/>
                <a:cs typeface="Calibri"/>
              </a:rPr>
              <a:t> </a:t>
            </a:r>
            <a:r>
              <a:rPr dirty="0" sz="1400" spc="114" b="1">
                <a:latin typeface="Calibri"/>
                <a:cs typeface="Calibri"/>
              </a:rPr>
              <a:t>para</a:t>
            </a:r>
            <a:r>
              <a:rPr dirty="0" sz="1400" spc="240" b="1">
                <a:latin typeface="Calibri"/>
                <a:cs typeface="Calibri"/>
              </a:rPr>
              <a:t> </a:t>
            </a:r>
            <a:r>
              <a:rPr dirty="0" sz="1400" spc="60" b="1">
                <a:latin typeface="Calibri"/>
                <a:cs typeface="Calibri"/>
              </a:rPr>
              <a:t>el</a:t>
            </a:r>
            <a:r>
              <a:rPr dirty="0" sz="1400" spc="225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uso</a:t>
            </a:r>
            <a:r>
              <a:rPr dirty="0" sz="1400" spc="229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del</a:t>
            </a:r>
            <a:r>
              <a:rPr dirty="0" sz="1400" spc="225" b="1">
                <a:latin typeface="Calibri"/>
                <a:cs typeface="Calibri"/>
              </a:rPr>
              <a:t> </a:t>
            </a:r>
            <a:r>
              <a:rPr dirty="0" sz="1400" spc="155" b="1">
                <a:latin typeface="Calibri"/>
                <a:cs typeface="Calibri"/>
              </a:rPr>
              <a:t>Flujo</a:t>
            </a:r>
            <a:r>
              <a:rPr dirty="0" sz="1400" spc="229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</a:t>
            </a:r>
            <a:r>
              <a:rPr dirty="0" sz="1400" spc="225" b="1">
                <a:latin typeface="Calibri"/>
                <a:cs typeface="Calibri"/>
              </a:rPr>
              <a:t> </a:t>
            </a:r>
            <a:r>
              <a:rPr dirty="0" sz="1400" spc="175" b="1">
                <a:latin typeface="Calibri"/>
                <a:cs typeface="Calibri"/>
              </a:rPr>
              <a:t>Carga</a:t>
            </a:r>
            <a:r>
              <a:rPr dirty="0" sz="1400" spc="240" b="1">
                <a:latin typeface="Calibri"/>
                <a:cs typeface="Calibri"/>
              </a:rPr>
              <a:t> </a:t>
            </a:r>
            <a:r>
              <a:rPr dirty="0" sz="1400" spc="220" b="1">
                <a:latin typeface="Calibri"/>
                <a:cs typeface="Calibri"/>
              </a:rPr>
              <a:t>C.C.</a:t>
            </a:r>
            <a:endParaRPr sz="1400">
              <a:latin typeface="Calibri"/>
              <a:cs typeface="Calibri"/>
            </a:endParaRPr>
          </a:p>
          <a:p>
            <a:pPr algn="just" lvl="3" marL="496570" marR="118745" indent="-149225">
              <a:lnSpc>
                <a:spcPct val="100400"/>
              </a:lnSpc>
              <a:spcBef>
                <a:spcPts val="1440"/>
              </a:spcBef>
              <a:buFont typeface="Lucida Sans Unicode"/>
              <a:buChar char="•"/>
              <a:tabLst>
                <a:tab pos="498475" algn="l"/>
              </a:tabLst>
            </a:pP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obtenidos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m´etodo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simplificado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presentan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resultados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flujos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 spc="-25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l´ıneas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muy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p</a:t>
            </a:r>
            <a:r>
              <a:rPr dirty="0" sz="1200" spc="50">
                <a:latin typeface="Calibri"/>
                <a:cs typeface="Calibri"/>
              </a:rPr>
              <a:t>r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´x</a:t>
            </a:r>
            <a:r>
              <a:rPr dirty="0" sz="1200" spc="45">
                <a:latin typeface="Calibri"/>
                <a:cs typeface="Calibri"/>
              </a:rPr>
              <a:t>imo</a:t>
            </a:r>
            <a:r>
              <a:rPr dirty="0" sz="1200" spc="55">
                <a:latin typeface="Calibri"/>
                <a:cs typeface="Calibri"/>
              </a:rPr>
              <a:t>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obtenidos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usando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modelo </a:t>
            </a:r>
            <a:r>
              <a:rPr dirty="0" sz="1200" spc="-1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5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-20">
                <a:latin typeface="Calibri"/>
                <a:cs typeface="Calibri"/>
              </a:rPr>
              <a:t>10%)</a:t>
            </a:r>
            <a:endParaRPr sz="1200">
              <a:latin typeface="Calibri"/>
              <a:cs typeface="Calibri"/>
            </a:endParaRPr>
          </a:p>
          <a:p>
            <a:pPr lvl="3" marL="496570" indent="-149225">
              <a:lnSpc>
                <a:spcPct val="100000"/>
              </a:lnSpc>
              <a:spcBef>
                <a:spcPts val="994"/>
              </a:spcBef>
              <a:buFont typeface="Lucida Sans Unicode"/>
              <a:buChar char="•"/>
              <a:tabLst>
                <a:tab pos="496570" algn="l"/>
              </a:tabLst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esfuerzo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computacional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muy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p</a:t>
            </a:r>
            <a:r>
              <a:rPr dirty="0" sz="1200" spc="-15">
                <a:latin typeface="Calibri"/>
                <a:cs typeface="Calibri"/>
              </a:rPr>
              <a:t>equ</a:t>
            </a:r>
            <a:r>
              <a:rPr dirty="0" sz="1200">
                <a:latin typeface="Calibri"/>
                <a:cs typeface="Calibri"/>
              </a:rPr>
              <a:t>e</a:t>
            </a:r>
            <a:r>
              <a:rPr dirty="0" sz="1200" spc="-620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˜</a:t>
            </a:r>
            <a:r>
              <a:rPr dirty="0" sz="1200" spc="-5">
                <a:latin typeface="Calibri"/>
                <a:cs typeface="Calibri"/>
              </a:rPr>
              <a:t>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robusto.</a:t>
            </a:r>
            <a:endParaRPr sz="1200">
              <a:latin typeface="Calibri"/>
              <a:cs typeface="Calibri"/>
            </a:endParaRPr>
          </a:p>
          <a:p>
            <a:pPr algn="just" lvl="3" marL="496570" marR="117475" indent="-149225">
              <a:lnSpc>
                <a:spcPct val="100299"/>
              </a:lnSpc>
              <a:spcBef>
                <a:spcPts val="995"/>
              </a:spcBef>
              <a:buFont typeface="Lucida Sans Unicode"/>
              <a:buChar char="•"/>
              <a:tabLst>
                <a:tab pos="498475" algn="l"/>
              </a:tabLst>
            </a:pPr>
            <a:r>
              <a:rPr dirty="0" sz="1200" spc="114">
                <a:latin typeface="Calibri"/>
                <a:cs typeface="Calibri"/>
              </a:rPr>
              <a:t>En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determinados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tipos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problemas, </a:t>
            </a:r>
            <a:r>
              <a:rPr dirty="0" sz="1200" spc="-10">
                <a:latin typeface="Calibri"/>
                <a:cs typeface="Calibri"/>
              </a:rPr>
              <a:t>como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planeamiento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transmisi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´n,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-15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estructura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datos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lleva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frecuencia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convergencia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no </a:t>
            </a:r>
            <a:r>
              <a:rPr dirty="0" sz="1200" spc="-25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lineal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convencional.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114">
                <a:latin typeface="Calibri"/>
                <a:cs typeface="Calibri"/>
              </a:rPr>
              <a:t>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mejor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infor</a:t>
            </a:r>
            <a:r>
              <a:rPr dirty="0" sz="1200" spc="30">
                <a:latin typeface="Calibri"/>
                <a:cs typeface="Calibri"/>
              </a:rPr>
              <a:t>m</a:t>
            </a:r>
            <a:r>
              <a:rPr dirty="0" sz="1200" spc="35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activa </a:t>
            </a:r>
            <a:r>
              <a:rPr dirty="0" sz="1200" spc="-1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permitir´ıa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encontrar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puntos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cr´ıticos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(entregada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carga </a:t>
            </a:r>
            <a:r>
              <a:rPr dirty="0" sz="1200" spc="-1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c.c.);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problema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converger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in</a:t>
            </a:r>
            <a:r>
              <a:rPr dirty="0" sz="1200" spc="45">
                <a:latin typeface="Calibri"/>
                <a:cs typeface="Calibri"/>
              </a:rPr>
              <a:t>fo</a:t>
            </a:r>
            <a:r>
              <a:rPr dirty="0" sz="1200" spc="40">
                <a:latin typeface="Calibri"/>
                <a:cs typeface="Calibri"/>
              </a:rPr>
              <a:t>rm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c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entregada </a:t>
            </a:r>
            <a:r>
              <a:rPr dirty="0" sz="1200" spc="-1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45">
                <a:latin typeface="Calibri"/>
                <a:cs typeface="Calibri"/>
              </a:rPr>
              <a:t>ser´ıa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525">
                <a:latin typeface="Calibri"/>
                <a:cs typeface="Calibri"/>
              </a:rPr>
              <a:t>u</a:t>
            </a:r>
            <a:r>
              <a:rPr dirty="0" sz="1200" spc="125">
                <a:latin typeface="Calibri"/>
                <a:cs typeface="Calibri"/>
              </a:rPr>
              <a:t>´</a:t>
            </a:r>
            <a:r>
              <a:rPr dirty="0" sz="1200" spc="85">
                <a:latin typeface="Calibri"/>
                <a:cs typeface="Calibri"/>
              </a:rPr>
              <a:t>til.</a:t>
            </a:r>
            <a:endParaRPr sz="1200">
              <a:latin typeface="Calibri"/>
              <a:cs typeface="Calibri"/>
            </a:endParaRPr>
          </a:p>
          <a:p>
            <a:pPr algn="just" lvl="3" marL="496570" marR="123825" indent="-149225">
              <a:lnSpc>
                <a:spcPct val="100000"/>
              </a:lnSpc>
              <a:spcBef>
                <a:spcPts val="1005"/>
              </a:spcBef>
              <a:buFont typeface="Lucida Sans Unicode"/>
              <a:buChar char="•"/>
              <a:tabLst>
                <a:tab pos="498475" algn="l"/>
              </a:tabLst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apr</a:t>
            </a:r>
            <a:r>
              <a:rPr dirty="0" sz="1200" spc="1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x</a:t>
            </a:r>
            <a:r>
              <a:rPr dirty="0" sz="1200" spc="50">
                <a:latin typeface="Calibri"/>
                <a:cs typeface="Calibri"/>
              </a:rPr>
              <a:t>imac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v´alida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solamente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tran</a:t>
            </a:r>
            <a:r>
              <a:rPr dirty="0" sz="1200" spc="45">
                <a:latin typeface="Calibri"/>
                <a:cs typeface="Calibri"/>
              </a:rPr>
              <a:t>sm</a:t>
            </a:r>
            <a:r>
              <a:rPr dirty="0" sz="1200" spc="50">
                <a:latin typeface="Calibri"/>
                <a:cs typeface="Calibri"/>
              </a:rPr>
              <a:t>i</a:t>
            </a:r>
            <a:r>
              <a:rPr dirty="0" sz="1200" spc="40">
                <a:latin typeface="Calibri"/>
                <a:cs typeface="Calibri"/>
              </a:rPr>
              <a:t>s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50">
                <a:latin typeface="Calibri"/>
                <a:cs typeface="Calibri"/>
              </a:rPr>
              <a:t>;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es,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niveles 	elevados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tensi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´n.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apr</a:t>
            </a:r>
            <a:r>
              <a:rPr dirty="0" sz="1200" spc="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x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35">
                <a:latin typeface="Calibri"/>
                <a:cs typeface="Calibri"/>
              </a:rPr>
              <a:t>m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mejor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cuanto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mayor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fuese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nivel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tens</a:t>
            </a:r>
            <a:r>
              <a:rPr dirty="0" sz="1200" spc="55">
                <a:latin typeface="Calibri"/>
                <a:cs typeface="Calibri"/>
              </a:rPr>
              <a:t>i</a:t>
            </a:r>
            <a:r>
              <a:rPr dirty="0" sz="1200" spc="-580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65">
                <a:latin typeface="Calibri"/>
                <a:cs typeface="Calibri"/>
              </a:rPr>
              <a:t>n.</a:t>
            </a:r>
            <a:endParaRPr sz="1200">
              <a:latin typeface="Calibri"/>
              <a:cs typeface="Calibri"/>
            </a:endParaRPr>
          </a:p>
          <a:p>
            <a:pPr algn="just" lvl="3" marL="496570" marR="120650" indent="-149225">
              <a:lnSpc>
                <a:spcPct val="100000"/>
              </a:lnSpc>
              <a:spcBef>
                <a:spcPts val="1010"/>
              </a:spcBef>
              <a:buFont typeface="Lucida Sans Unicode"/>
              <a:buChar char="•"/>
              <a:tabLst>
                <a:tab pos="498475" algn="l"/>
              </a:tabLst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C.C.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cuenta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magnitudes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tensiones </a:t>
            </a:r>
            <a:r>
              <a:rPr dirty="0" sz="1200" spc="-1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nodales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reactiva.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889508" y="802933"/>
            <a:ext cx="6199505" cy="11449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lvl="1" marL="609600" marR="17780" indent="-559435">
              <a:lnSpc>
                <a:spcPct val="107600"/>
              </a:lnSpc>
              <a:spcBef>
                <a:spcPts val="95"/>
              </a:spcBef>
              <a:buAutoNum type="arabicPeriod" startAt="2"/>
              <a:tabLst>
                <a:tab pos="609600" algn="l"/>
              </a:tabLst>
            </a:pPr>
            <a:r>
              <a:rPr dirty="0" sz="1700" spc="160" b="1">
                <a:latin typeface="Calibri"/>
                <a:cs typeface="Calibri"/>
              </a:rPr>
              <a:t>Linealizac</a:t>
            </a:r>
            <a:r>
              <a:rPr dirty="0" sz="1700" spc="145" b="1">
                <a:latin typeface="Calibri"/>
                <a:cs typeface="Calibri"/>
              </a:rPr>
              <a:t>i</a:t>
            </a:r>
            <a:r>
              <a:rPr dirty="0" sz="1700" spc="-745" b="1">
                <a:latin typeface="Calibri"/>
                <a:cs typeface="Calibri"/>
              </a:rPr>
              <a:t>o</a:t>
            </a:r>
            <a:r>
              <a:rPr dirty="0" sz="1700" spc="150" b="1">
                <a:latin typeface="Calibri"/>
                <a:cs typeface="Calibri"/>
              </a:rPr>
              <a:t>´</a:t>
            </a:r>
            <a:r>
              <a:rPr dirty="0" sz="1700" spc="160" b="1">
                <a:latin typeface="Calibri"/>
                <a:cs typeface="Calibri"/>
              </a:rPr>
              <a:t>n</a:t>
            </a:r>
            <a:r>
              <a:rPr dirty="0" sz="1700" spc="75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90" b="1">
                <a:latin typeface="Calibri"/>
                <a:cs typeface="Calibri"/>
              </a:rPr>
              <a:t> </a:t>
            </a:r>
            <a:r>
              <a:rPr dirty="0" sz="1700" spc="100" b="1">
                <a:latin typeface="Calibri"/>
                <a:cs typeface="Calibri"/>
              </a:rPr>
              <a:t>las </a:t>
            </a:r>
            <a:r>
              <a:rPr dirty="0" sz="1700" spc="140" b="1">
                <a:latin typeface="Calibri"/>
                <a:cs typeface="Calibri"/>
              </a:rPr>
              <a:t>Ecuaciones</a:t>
            </a:r>
            <a:r>
              <a:rPr dirty="0" sz="1700" spc="80" b="1">
                <a:latin typeface="Calibri"/>
                <a:cs typeface="Calibri"/>
              </a:rPr>
              <a:t> </a:t>
            </a:r>
            <a:r>
              <a:rPr dirty="0" sz="1700" spc="215" b="1">
                <a:latin typeface="Calibri"/>
                <a:cs typeface="Calibri"/>
              </a:rPr>
              <a:t>No</a:t>
            </a:r>
            <a:r>
              <a:rPr dirty="0" sz="1700" spc="90" b="1">
                <a:latin typeface="Calibri"/>
                <a:cs typeface="Calibri"/>
              </a:rPr>
              <a:t> </a:t>
            </a:r>
            <a:r>
              <a:rPr dirty="0" sz="1700" spc="130" b="1">
                <a:latin typeface="Calibri"/>
                <a:cs typeface="Calibri"/>
              </a:rPr>
              <a:t>Lineales</a:t>
            </a:r>
            <a:r>
              <a:rPr dirty="0" sz="1700" spc="90" b="1">
                <a:latin typeface="Calibri"/>
                <a:cs typeface="Calibri"/>
              </a:rPr>
              <a:t> </a:t>
            </a:r>
            <a:r>
              <a:rPr dirty="0" sz="1700" spc="100" b="1">
                <a:latin typeface="Calibri"/>
                <a:cs typeface="Calibri"/>
              </a:rPr>
              <a:t>del</a:t>
            </a:r>
            <a:r>
              <a:rPr dirty="0" sz="1700" spc="75" b="1">
                <a:latin typeface="Calibri"/>
                <a:cs typeface="Calibri"/>
              </a:rPr>
              <a:t> </a:t>
            </a:r>
            <a:r>
              <a:rPr dirty="0" sz="1700" spc="175" b="1">
                <a:latin typeface="Calibri"/>
                <a:cs typeface="Calibri"/>
              </a:rPr>
              <a:t>Flujo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254" b="1">
                <a:latin typeface="Calibri"/>
                <a:cs typeface="Calibri"/>
              </a:rPr>
              <a:t> </a:t>
            </a:r>
            <a:r>
              <a:rPr dirty="0" sz="1700" spc="190" b="1">
                <a:latin typeface="Calibri"/>
                <a:cs typeface="Calibri"/>
              </a:rPr>
              <a:t>Carga</a:t>
            </a:r>
            <a:endParaRPr sz="17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660"/>
              </a:spcBef>
              <a:buFont typeface="Calibri"/>
              <a:buAutoNum type="arabicPeriod" startAt="2"/>
            </a:pPr>
            <a:endParaRPr sz="1700">
              <a:latin typeface="Calibri"/>
              <a:cs typeface="Calibri"/>
            </a:endParaRPr>
          </a:p>
          <a:p>
            <a:pPr lvl="2" marL="678180" indent="-627380">
              <a:lnSpc>
                <a:spcPct val="100000"/>
              </a:lnSpc>
              <a:buAutoNum type="arabicPeriod"/>
              <a:tabLst>
                <a:tab pos="678180" algn="l"/>
              </a:tabLst>
            </a:pPr>
            <a:r>
              <a:rPr dirty="0" sz="1400" spc="229" b="1">
                <a:latin typeface="Calibri"/>
                <a:cs typeface="Calibri"/>
              </a:rPr>
              <a:t>El</a:t>
            </a:r>
            <a:r>
              <a:rPr dirty="0" sz="1400" spc="250" b="1">
                <a:latin typeface="Calibri"/>
                <a:cs typeface="Calibri"/>
              </a:rPr>
              <a:t> </a:t>
            </a:r>
            <a:r>
              <a:rPr dirty="0" sz="1400" spc="80" b="1">
                <a:latin typeface="Calibri"/>
                <a:cs typeface="Calibri"/>
              </a:rPr>
              <a:t>flujo</a:t>
            </a:r>
            <a:r>
              <a:rPr dirty="0" sz="1400" spc="260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</a:t>
            </a:r>
            <a:r>
              <a:rPr dirty="0" sz="1400" spc="254" b="1">
                <a:latin typeface="Calibri"/>
                <a:cs typeface="Calibri"/>
              </a:rPr>
              <a:t> </a:t>
            </a:r>
            <a:r>
              <a:rPr dirty="0" sz="1400" spc="120" b="1">
                <a:latin typeface="Calibri"/>
                <a:cs typeface="Calibri"/>
              </a:rPr>
              <a:t>Potencia</a:t>
            </a:r>
            <a:r>
              <a:rPr dirty="0" sz="1400" spc="254" b="1">
                <a:latin typeface="Calibri"/>
                <a:cs typeface="Calibri"/>
              </a:rPr>
              <a:t> </a:t>
            </a:r>
            <a:r>
              <a:rPr dirty="0" sz="1400" spc="110" i="1">
                <a:latin typeface="Calibri"/>
                <a:cs typeface="Calibri"/>
              </a:rPr>
              <a:t>P</a:t>
            </a:r>
            <a:r>
              <a:rPr dirty="0" baseline="-11111" sz="1500" spc="165" i="1">
                <a:latin typeface="Calibri"/>
                <a:cs typeface="Calibri"/>
              </a:rPr>
              <a:t>km</a:t>
            </a:r>
            <a:r>
              <a:rPr dirty="0" baseline="-11111" sz="1500" spc="615" i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</a:t>
            </a:r>
            <a:r>
              <a:rPr dirty="0" sz="1400" spc="254" b="1">
                <a:latin typeface="Calibri"/>
                <a:cs typeface="Calibri"/>
              </a:rPr>
              <a:t> </a:t>
            </a:r>
            <a:r>
              <a:rPr dirty="0" sz="1400" spc="120" b="1">
                <a:latin typeface="Calibri"/>
                <a:cs typeface="Calibri"/>
              </a:rPr>
              <a:t>una</a:t>
            </a:r>
            <a:r>
              <a:rPr dirty="0" sz="1400" spc="254" b="1">
                <a:latin typeface="Calibri"/>
                <a:cs typeface="Calibri"/>
              </a:rPr>
              <a:t> </a:t>
            </a:r>
            <a:r>
              <a:rPr dirty="0" sz="1400" b="1">
                <a:latin typeface="Calibri"/>
                <a:cs typeface="Calibri"/>
              </a:rPr>
              <a:t>L´ınea</a:t>
            </a:r>
            <a:r>
              <a:rPr dirty="0" sz="1400" spc="254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</a:t>
            </a:r>
            <a:r>
              <a:rPr dirty="0" sz="1400" spc="254" b="1">
                <a:latin typeface="Calibri"/>
                <a:cs typeface="Calibri"/>
              </a:rPr>
              <a:t> </a:t>
            </a:r>
            <a:r>
              <a:rPr dirty="0" sz="1400" spc="75" b="1">
                <a:latin typeface="Calibri"/>
                <a:cs typeface="Calibri"/>
              </a:rPr>
              <a:t>Transmisi´on</a:t>
            </a:r>
            <a:r>
              <a:rPr dirty="0" sz="1400" spc="265" b="1">
                <a:latin typeface="Calibri"/>
                <a:cs typeface="Calibri"/>
              </a:rPr>
              <a:t> </a:t>
            </a:r>
            <a:r>
              <a:rPr dirty="0" sz="1400" spc="25" b="1">
                <a:latin typeface="Calibri"/>
                <a:cs typeface="Calibri"/>
              </a:rPr>
              <a:t>es: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408935" y="2361816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888995" y="227647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855471" y="2375537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312923" y="2288347"/>
            <a:ext cx="7321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1150" algn="l"/>
              </a:tabLst>
            </a:pP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70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213607" y="2288347"/>
            <a:ext cx="5892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35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020060" y="2361816"/>
            <a:ext cx="9410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5134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85" i="1">
                <a:latin typeface="Calibri"/>
                <a:cs typeface="Calibri"/>
              </a:rPr>
              <a:t> 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425" i="1">
                <a:latin typeface="Calibri"/>
                <a:cs typeface="Calibri"/>
              </a:rPr>
              <a:t> 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912108" y="2288347"/>
            <a:ext cx="13106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65" i="1">
                <a:latin typeface="Calibri"/>
                <a:cs typeface="Calibri"/>
              </a:rPr>
              <a:t>Cosθ</a:t>
            </a:r>
            <a:r>
              <a:rPr dirty="0" baseline="-13888" sz="1200" spc="97" i="1">
                <a:latin typeface="Calibri"/>
                <a:cs typeface="Calibri"/>
              </a:rPr>
              <a:t>km</a:t>
            </a:r>
            <a:r>
              <a:rPr dirty="0" baseline="-13888" sz="1200" spc="187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45" i="1">
                <a:latin typeface="Calibri"/>
                <a:cs typeface="Calibri"/>
              </a:rPr>
              <a:t>V</a:t>
            </a:r>
            <a:r>
              <a:rPr dirty="0" baseline="-13888" sz="1200" spc="67" i="1">
                <a:latin typeface="Calibri"/>
                <a:cs typeface="Calibri"/>
              </a:rPr>
              <a:t>k</a:t>
            </a:r>
            <a:r>
              <a:rPr dirty="0" sz="1200" spc="45" i="1">
                <a:latin typeface="Calibri"/>
                <a:cs typeface="Calibri"/>
              </a:rPr>
              <a:t>V</a:t>
            </a:r>
            <a:r>
              <a:rPr dirty="0" baseline="-13888" sz="1200" spc="67" i="1">
                <a:latin typeface="Calibri"/>
                <a:cs typeface="Calibri"/>
              </a:rPr>
              <a:t>m</a:t>
            </a:r>
            <a:r>
              <a:rPr dirty="0" sz="1200" spc="45" i="1">
                <a:latin typeface="Calibri"/>
                <a:cs typeface="Calibri"/>
              </a:rPr>
              <a:t>b</a:t>
            </a:r>
            <a:r>
              <a:rPr dirty="0" baseline="-13888" sz="1200" spc="67" i="1">
                <a:latin typeface="Calibri"/>
                <a:cs typeface="Calibri"/>
              </a:rPr>
              <a:t>km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173471" y="2288347"/>
            <a:ext cx="3524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 i="1">
                <a:latin typeface="Calibri"/>
                <a:cs typeface="Calibri"/>
              </a:rPr>
              <a:t>Senθ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499608" y="2361816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6741668" y="2288347"/>
            <a:ext cx="3321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(6.1)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885948" y="280072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852423" y="2901312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309856" y="2812604"/>
            <a:ext cx="7416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1150" algn="l"/>
              </a:tabLst>
            </a:pP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35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219704" y="2812602"/>
            <a:ext cx="5873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5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30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405888" y="2886073"/>
            <a:ext cx="15601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32460" algn="l"/>
                <a:tab pos="1063625" algn="l"/>
              </a:tabLst>
            </a:pPr>
            <a:r>
              <a:rPr dirty="0" sz="800" spc="60" i="1">
                <a:latin typeface="Calibri"/>
                <a:cs typeface="Calibri"/>
              </a:rPr>
              <a:t>mk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90" i="1">
                <a:latin typeface="Calibri"/>
                <a:cs typeface="Calibri"/>
              </a:rPr>
              <a:t> 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420" i="1">
                <a:latin typeface="Calibri"/>
                <a:cs typeface="Calibri"/>
              </a:rPr>
              <a:t> 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942079" y="2812602"/>
            <a:ext cx="3543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 i="1">
                <a:latin typeface="Calibri"/>
                <a:cs typeface="Calibri"/>
              </a:rPr>
              <a:t>Cosθ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464811" y="2812602"/>
            <a:ext cx="5778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35" i="1">
                <a:latin typeface="Calibri"/>
                <a:cs typeface="Calibri"/>
              </a:rPr>
              <a:t>  </a:t>
            </a:r>
            <a:r>
              <a:rPr dirty="0" sz="1200" spc="-85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269740" y="2886073"/>
            <a:ext cx="9302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3865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85" i="1">
                <a:latin typeface="Calibri"/>
                <a:cs typeface="Calibri"/>
              </a:rPr>
              <a:t> 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355" i="1">
                <a:latin typeface="Calibri"/>
                <a:cs typeface="Calibri"/>
              </a:rPr>
              <a:t> 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176520" y="2812602"/>
            <a:ext cx="3524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 i="1">
                <a:latin typeface="Calibri"/>
                <a:cs typeface="Calibri"/>
              </a:rPr>
              <a:t>Senθ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502655" y="2886073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6741668" y="2812602"/>
            <a:ext cx="3321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(6.2)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150095" y="3153979"/>
            <a:ext cx="30861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(6.1)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(6.2)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p´erdidas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as´ı: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483611" y="3684649"/>
            <a:ext cx="14058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4490" algn="l"/>
                <a:tab pos="803275" algn="l"/>
                <a:tab pos="1234440" algn="l"/>
              </a:tabLst>
            </a:pPr>
            <a:r>
              <a:rPr dirty="0" sz="800" spc="-50" i="1">
                <a:latin typeface="Calibri"/>
                <a:cs typeface="Calibri"/>
              </a:rPr>
              <a:t>e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60" i="1">
                <a:latin typeface="Calibri"/>
                <a:cs typeface="Calibri"/>
              </a:rPr>
              <a:t>mk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025900" y="359930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390135" y="359930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993894" y="3698369"/>
            <a:ext cx="48323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5285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387593" y="3611173"/>
            <a:ext cx="30238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54050" algn="l"/>
                <a:tab pos="1100455" algn="l"/>
                <a:tab pos="1490345" algn="l"/>
                <a:tab pos="2117090" algn="l"/>
              </a:tabLst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14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[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1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3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-20" i="1">
                <a:latin typeface="Calibri"/>
                <a:cs typeface="Calibri"/>
              </a:rPr>
              <a:t>Cosθ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804664" y="3684649"/>
            <a:ext cx="7645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93090" algn="l"/>
              </a:tabLst>
            </a:pP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90" i="1">
                <a:latin typeface="Calibri"/>
                <a:cs typeface="Calibri"/>
              </a:rPr>
              <a:t>  </a:t>
            </a:r>
            <a:r>
              <a:rPr dirty="0" sz="800" spc="55" i="1">
                <a:latin typeface="Calibri"/>
                <a:cs typeface="Calibri"/>
              </a:rPr>
              <a:t>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545328" y="3611178"/>
            <a:ext cx="15290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08405" algn="l"/>
              </a:tabLst>
            </a:pPr>
            <a:r>
              <a:rPr dirty="0" sz="1200" spc="-50">
                <a:latin typeface="Calibri"/>
                <a:cs typeface="Calibri"/>
              </a:rPr>
              <a:t>]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(6.3)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914869" y="3952556"/>
            <a:ext cx="6169025" cy="8477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 marR="17780" indent="22225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Despreciando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p´erdidas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l´ınea;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es,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considerando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conductancia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l´ınea </a:t>
            </a:r>
            <a:r>
              <a:rPr dirty="0" sz="1200">
                <a:latin typeface="Calibri"/>
                <a:cs typeface="Calibri"/>
              </a:rPr>
              <a:t>despreciable,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entonces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95"/>
              </a:spcBef>
            </a:pP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1200" spc="45" i="1">
                <a:latin typeface="Calibri"/>
                <a:cs typeface="Calibri"/>
              </a:rPr>
              <a:t>g</a:t>
            </a:r>
            <a:r>
              <a:rPr dirty="0" baseline="-13888" sz="1200" spc="67" i="1">
                <a:latin typeface="Calibri"/>
                <a:cs typeface="Calibri"/>
              </a:rPr>
              <a:t>km</a:t>
            </a:r>
            <a:r>
              <a:rPr dirty="0" sz="1200" spc="45" i="1">
                <a:latin typeface="Calibri"/>
                <a:cs typeface="Calibri"/>
              </a:rPr>
              <a:t>V</a:t>
            </a:r>
            <a:r>
              <a:rPr dirty="0" baseline="-13888" sz="1200" spc="67" i="1">
                <a:latin typeface="Calibri"/>
                <a:cs typeface="Calibri"/>
              </a:rPr>
              <a:t>k</a:t>
            </a:r>
            <a:r>
              <a:rPr dirty="0" sz="1200" spc="45">
                <a:latin typeface="Calibri"/>
                <a:cs typeface="Calibri"/>
              </a:rPr>
              <a:t>[</a:t>
            </a:r>
            <a:r>
              <a:rPr dirty="0" sz="1200" spc="45" i="1">
                <a:latin typeface="Calibri"/>
                <a:cs typeface="Calibri"/>
              </a:rPr>
              <a:t>V</a:t>
            </a:r>
            <a:r>
              <a:rPr dirty="0" baseline="-13888" sz="1200" spc="67" i="1">
                <a:latin typeface="Calibri"/>
                <a:cs typeface="Calibri"/>
              </a:rPr>
              <a:t>k</a:t>
            </a:r>
            <a:r>
              <a:rPr dirty="0" baseline="-13888" sz="1200" spc="232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60" i="1">
                <a:latin typeface="Calibri"/>
                <a:cs typeface="Calibri"/>
              </a:rPr>
              <a:t>V</a:t>
            </a:r>
            <a:r>
              <a:rPr dirty="0" baseline="-13888" sz="1200" spc="89" i="1">
                <a:latin typeface="Calibri"/>
                <a:cs typeface="Calibri"/>
              </a:rPr>
              <a:t>m</a:t>
            </a:r>
            <a:r>
              <a:rPr dirty="0" sz="1200" spc="60" i="1">
                <a:latin typeface="Calibri"/>
                <a:cs typeface="Calibri"/>
              </a:rPr>
              <a:t>Cosθ</a:t>
            </a:r>
            <a:r>
              <a:rPr dirty="0" baseline="-13888" sz="1200" spc="89" i="1">
                <a:latin typeface="Calibri"/>
                <a:cs typeface="Calibri"/>
              </a:rPr>
              <a:t>km</a:t>
            </a:r>
            <a:r>
              <a:rPr dirty="0" sz="1200" spc="60">
                <a:latin typeface="Calibri"/>
                <a:cs typeface="Calibri"/>
              </a:rPr>
              <a:t>]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124695" y="5116892"/>
            <a:ext cx="4009390" cy="5492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775460">
              <a:lnSpc>
                <a:spcPct val="100000"/>
              </a:lnSpc>
              <a:spcBef>
                <a:spcPts val="95"/>
              </a:spcBef>
            </a:pPr>
            <a:r>
              <a:rPr dirty="0" sz="1200" spc="110" i="1">
                <a:latin typeface="Calibri"/>
                <a:cs typeface="Calibri"/>
              </a:rPr>
              <a:t>P</a:t>
            </a:r>
            <a:r>
              <a:rPr dirty="0" baseline="-13888" sz="1200" spc="165" i="1">
                <a:latin typeface="Calibri"/>
                <a:cs typeface="Calibri"/>
              </a:rPr>
              <a:t>km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−</a:t>
            </a:r>
            <a:r>
              <a:rPr dirty="0" sz="1200" spc="65" i="1">
                <a:latin typeface="Calibri"/>
                <a:cs typeface="Calibri"/>
              </a:rPr>
              <a:t>P</a:t>
            </a:r>
            <a:r>
              <a:rPr dirty="0" baseline="-13888" sz="1200" spc="97" i="1">
                <a:latin typeface="Calibri"/>
                <a:cs typeface="Calibri"/>
              </a:rPr>
              <a:t>mk</a:t>
            </a:r>
            <a:r>
              <a:rPr dirty="0" baseline="-13888" sz="1200" spc="35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45">
                <a:latin typeface="Lucida Sans Unicode"/>
                <a:cs typeface="Lucida Sans Unicode"/>
              </a:rPr>
              <a:t>−</a:t>
            </a:r>
            <a:r>
              <a:rPr dirty="0" sz="1200" spc="45" i="1">
                <a:latin typeface="Calibri"/>
                <a:cs typeface="Calibri"/>
              </a:rPr>
              <a:t>V</a:t>
            </a:r>
            <a:r>
              <a:rPr dirty="0" baseline="-13888" sz="1200" spc="67" i="1">
                <a:latin typeface="Calibri"/>
                <a:cs typeface="Calibri"/>
              </a:rPr>
              <a:t>k</a:t>
            </a:r>
            <a:r>
              <a:rPr dirty="0" sz="1200" spc="45" i="1">
                <a:latin typeface="Calibri"/>
                <a:cs typeface="Calibri"/>
              </a:rPr>
              <a:t>V</a:t>
            </a:r>
            <a:r>
              <a:rPr dirty="0" baseline="-13888" sz="1200" spc="67" i="1">
                <a:latin typeface="Calibri"/>
                <a:cs typeface="Calibri"/>
              </a:rPr>
              <a:t>m</a:t>
            </a:r>
            <a:r>
              <a:rPr dirty="0" sz="1200" spc="45" i="1">
                <a:latin typeface="Calibri"/>
                <a:cs typeface="Calibri"/>
              </a:rPr>
              <a:t>b</a:t>
            </a:r>
            <a:r>
              <a:rPr dirty="0" baseline="-13888" sz="1200" spc="67" i="1">
                <a:latin typeface="Calibri"/>
                <a:cs typeface="Calibri"/>
              </a:rPr>
              <a:t>km</a:t>
            </a:r>
            <a:r>
              <a:rPr dirty="0" sz="1200" spc="45" i="1">
                <a:latin typeface="Calibri"/>
                <a:cs typeface="Calibri"/>
              </a:rPr>
              <a:t>Senθ</a:t>
            </a:r>
            <a:r>
              <a:rPr dirty="0" baseline="-13888" sz="1200" spc="67" i="1">
                <a:latin typeface="Calibri"/>
                <a:cs typeface="Calibri"/>
              </a:rPr>
              <a:t>km</a:t>
            </a:r>
            <a:endParaRPr baseline="-13888"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1245"/>
              </a:spcBef>
            </a:pPr>
            <a:r>
              <a:rPr dirty="0" sz="1200">
                <a:latin typeface="Calibri"/>
                <a:cs typeface="Calibri"/>
              </a:rPr>
              <a:t>Introduciendo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adem</a:t>
            </a:r>
            <a:r>
              <a:rPr dirty="0" sz="1200" spc="-5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aproximaciones: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6741668" y="5116890"/>
            <a:ext cx="3321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(6.4)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432025" y="5915461"/>
            <a:ext cx="11385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k</a:t>
            </a:r>
            <a:r>
              <a:rPr dirty="0" baseline="-13888" sz="1200" spc="322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55" i="1">
                <a:latin typeface="Calibri"/>
                <a:cs typeface="Calibri"/>
              </a:rPr>
              <a:t>V</a:t>
            </a:r>
            <a:r>
              <a:rPr dirty="0" baseline="-13888" sz="1200" spc="82" i="1">
                <a:latin typeface="Calibri"/>
                <a:cs typeface="Calibri"/>
              </a:rPr>
              <a:t>m</a:t>
            </a:r>
            <a:r>
              <a:rPr dirty="0" baseline="-13888" sz="1200" spc="292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1</a:t>
            </a:r>
            <a:r>
              <a:rPr dirty="0" sz="1200" spc="-1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6741667" y="5915466"/>
            <a:ext cx="3321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(6.5)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031237" y="6439724"/>
            <a:ext cx="19380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55" i="1">
                <a:latin typeface="Calibri"/>
                <a:cs typeface="Calibri"/>
              </a:rPr>
              <a:t>Senθ</a:t>
            </a:r>
            <a:r>
              <a:rPr dirty="0" baseline="-13888" sz="1200" spc="82" i="1">
                <a:latin typeface="Calibri"/>
                <a:cs typeface="Calibri"/>
              </a:rPr>
              <a:t>km</a:t>
            </a:r>
            <a:r>
              <a:rPr dirty="0" baseline="-13888" sz="1200" spc="307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3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 i="1">
                <a:latin typeface="Calibri"/>
                <a:cs typeface="Calibri"/>
              </a:rPr>
              <a:t>km</a:t>
            </a:r>
            <a:r>
              <a:rPr dirty="0" baseline="-13888" sz="1200" spc="322" i="1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(en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radianes)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6742614" y="6439722"/>
            <a:ext cx="3314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(6.6)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196844" y="7067929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134349" y="6994468"/>
            <a:ext cx="4076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78765" algn="l"/>
              </a:tabLst>
            </a:pPr>
            <a:r>
              <a:rPr dirty="0" sz="1200" spc="-5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573119" y="6892352"/>
            <a:ext cx="3740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225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  </a:t>
            </a:r>
            <a:r>
              <a:rPr dirty="0" u="sng" sz="1200" spc="25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−</a:t>
            </a:r>
            <a:r>
              <a:rPr dirty="0" u="sng" sz="12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x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920744" y="6965822"/>
            <a:ext cx="333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20040" algn="l"/>
              </a:tabLst>
            </a:pPr>
            <a:r>
              <a:rPr dirty="0" u="sng" sz="800" spc="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km</a:t>
            </a:r>
            <a:r>
              <a:rPr dirty="0" u="sng" sz="8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547871" y="7046275"/>
            <a:ext cx="2019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8518" sz="1800" spc="82" i="1">
                <a:latin typeface="Calibri"/>
                <a:cs typeface="Calibri"/>
              </a:rPr>
              <a:t>r</a:t>
            </a:r>
            <a:r>
              <a:rPr dirty="0" sz="800" spc="55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808476" y="7099614"/>
            <a:ext cx="3632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50" i="1">
                <a:latin typeface="Calibri"/>
                <a:cs typeface="Calibri"/>
              </a:rPr>
              <a:t>x</a:t>
            </a:r>
            <a:r>
              <a:rPr dirty="0" baseline="27777" sz="1200" spc="75">
                <a:latin typeface="Calibri"/>
                <a:cs typeface="Calibri"/>
              </a:rPr>
              <a:t>2</a:t>
            </a:r>
            <a:endParaRPr baseline="27777" sz="12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640324" y="7188327"/>
            <a:ext cx="6102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8784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4286503" y="6994459"/>
            <a:ext cx="3460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>
                <a:latin typeface="Lucida Sans Unicode"/>
                <a:cs typeface="Lucida Sans Unicode"/>
              </a:rPr>
              <a:t>≈− 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4664457" y="6892352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8" name="object 48" descr=""/>
          <p:cNvSpPr/>
          <p:nvPr/>
        </p:nvSpPr>
        <p:spPr>
          <a:xfrm>
            <a:off x="4591659" y="7121042"/>
            <a:ext cx="245745" cy="0"/>
          </a:xfrm>
          <a:custGeom>
            <a:avLst/>
            <a:gdLst/>
            <a:ahLst/>
            <a:cxnLst/>
            <a:rect l="l" t="t" r="r" b="b"/>
            <a:pathLst>
              <a:path w="245745" h="0">
                <a:moveTo>
                  <a:pt x="0" y="0"/>
                </a:moveTo>
                <a:lnTo>
                  <a:pt x="245364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" name="object 49" descr=""/>
          <p:cNvSpPr txBox="1"/>
          <p:nvPr/>
        </p:nvSpPr>
        <p:spPr>
          <a:xfrm>
            <a:off x="4579111" y="7099614"/>
            <a:ext cx="1098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85" i="1">
                <a:latin typeface="Calibri"/>
                <a:cs typeface="Calibri"/>
              </a:rPr>
              <a:t>x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2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121</a:t>
            </a:fld>
          </a:p>
        </p:txBody>
      </p:sp>
      <p:sp>
        <p:nvSpPr>
          <p:cNvPr id="50" name="object 50" descr=""/>
          <p:cNvSpPr txBox="1"/>
          <p:nvPr/>
        </p:nvSpPr>
        <p:spPr>
          <a:xfrm>
            <a:off x="4662932" y="7173085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6741668" y="6994459"/>
            <a:ext cx="3321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(6.7)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150095" y="7703115"/>
            <a:ext cx="55829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Tomando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cuenta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(6.5),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(6.6),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(6.7)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ecu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c</a:t>
            </a:r>
            <a:r>
              <a:rPr dirty="0" sz="1200" spc="25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(6.4),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llega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a: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3356864" y="8270365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815588" y="8375522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235435" y="8117647"/>
            <a:ext cx="1519555" cy="2870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16255">
              <a:lnSpc>
                <a:spcPts val="1030"/>
              </a:lnSpc>
              <a:spcBef>
                <a:spcPts val="95"/>
              </a:spcBef>
              <a:tabLst>
                <a:tab pos="984250" algn="l"/>
              </a:tabLst>
            </a:pPr>
            <a:r>
              <a:rPr dirty="0" u="sng" baseline="9259" sz="1800" spc="-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r>
              <a:rPr dirty="0" u="sng" sz="800" spc="-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u="sng" baseline="9259" sz="18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r>
              <a:rPr dirty="0" u="sng" sz="8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u="sng" sz="800" spc="8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baseline="9259" sz="1800" spc="-52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−</a:t>
            </a:r>
            <a:r>
              <a:rPr dirty="0" u="sng" baseline="9259" sz="1800" spc="-165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 </a:t>
            </a:r>
            <a:r>
              <a:rPr dirty="0" u="sng" baseline="9259" sz="1800" spc="-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r>
              <a:rPr dirty="0" u="sng" sz="800" spc="-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  <a:p>
            <a:pPr marL="38100">
              <a:lnSpc>
                <a:spcPts val="1030"/>
              </a:lnSpc>
              <a:tabLst>
                <a:tab pos="336550" algn="l"/>
                <a:tab pos="812165" algn="l"/>
              </a:tabLst>
            </a:pP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731767" y="8302051"/>
            <a:ext cx="7092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11505" algn="l"/>
              </a:tabLst>
            </a:pPr>
            <a:r>
              <a:rPr dirty="0" sz="1200" spc="85" i="1">
                <a:latin typeface="Calibri"/>
                <a:cs typeface="Calibri"/>
              </a:rPr>
              <a:t>x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85" i="1">
                <a:latin typeface="Calibri"/>
                <a:cs typeface="Calibri"/>
              </a:rPr>
              <a:t>x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4414520" y="8375522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6741668" y="8196895"/>
            <a:ext cx="3321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(6.8)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927586" y="8788200"/>
            <a:ext cx="6145530" cy="392430"/>
          </a:xfrm>
          <a:prstGeom prst="rect">
            <a:avLst/>
          </a:prstGeom>
        </p:spPr>
        <p:txBody>
          <a:bodyPr wrap="square" lIns="0" tIns="10795" rIns="0" bIns="0" rtlCol="0" vert="horz">
            <a:spAutoFit/>
          </a:bodyPr>
          <a:lstStyle/>
          <a:p>
            <a:pPr marL="12700" marR="5080" indent="222250">
              <a:lnSpc>
                <a:spcPct val="100800"/>
              </a:lnSpc>
              <a:spcBef>
                <a:spcPts val="85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ecu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(6.8)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Ley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Ohm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aplicada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resistencia,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tal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se </a:t>
            </a:r>
            <a:r>
              <a:rPr dirty="0" sz="1200">
                <a:latin typeface="Calibri"/>
                <a:cs typeface="Calibri"/>
              </a:rPr>
              <a:t>presenta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6.1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3331209" y="1580641"/>
            <a:ext cx="114300" cy="514350"/>
          </a:xfrm>
          <a:custGeom>
            <a:avLst/>
            <a:gdLst/>
            <a:ahLst/>
            <a:cxnLst/>
            <a:rect l="l" t="t" r="r" b="b"/>
            <a:pathLst>
              <a:path w="114300" h="514350">
                <a:moveTo>
                  <a:pt x="57150" y="0"/>
                </a:moveTo>
                <a:lnTo>
                  <a:pt x="57150" y="110489"/>
                </a:lnTo>
                <a:lnTo>
                  <a:pt x="0" y="128777"/>
                </a:lnTo>
                <a:lnTo>
                  <a:pt x="114300" y="165353"/>
                </a:lnTo>
                <a:lnTo>
                  <a:pt x="0" y="201929"/>
                </a:lnTo>
                <a:lnTo>
                  <a:pt x="114300" y="238505"/>
                </a:lnTo>
                <a:lnTo>
                  <a:pt x="0" y="275081"/>
                </a:lnTo>
                <a:lnTo>
                  <a:pt x="114300" y="311657"/>
                </a:lnTo>
                <a:lnTo>
                  <a:pt x="0" y="348233"/>
                </a:lnTo>
                <a:lnTo>
                  <a:pt x="114300" y="384809"/>
                </a:lnTo>
                <a:lnTo>
                  <a:pt x="57150" y="403098"/>
                </a:lnTo>
                <a:lnTo>
                  <a:pt x="57150" y="51435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16301" y="1095755"/>
            <a:ext cx="56515" cy="56515"/>
          </a:xfrm>
          <a:custGeom>
            <a:avLst/>
            <a:gdLst/>
            <a:ahLst/>
            <a:cxnLst/>
            <a:rect l="l" t="t" r="r" b="b"/>
            <a:pathLst>
              <a:path w="56514" h="56515">
                <a:moveTo>
                  <a:pt x="56387" y="28194"/>
                </a:moveTo>
                <a:lnTo>
                  <a:pt x="54170" y="39162"/>
                </a:lnTo>
                <a:lnTo>
                  <a:pt x="48125" y="48125"/>
                </a:lnTo>
                <a:lnTo>
                  <a:pt x="39162" y="54170"/>
                </a:lnTo>
                <a:lnTo>
                  <a:pt x="28193" y="56388"/>
                </a:lnTo>
                <a:lnTo>
                  <a:pt x="17225" y="54170"/>
                </a:lnTo>
                <a:lnTo>
                  <a:pt x="8262" y="48125"/>
                </a:lnTo>
                <a:lnTo>
                  <a:pt x="2217" y="39162"/>
                </a:lnTo>
                <a:lnTo>
                  <a:pt x="0" y="28194"/>
                </a:lnTo>
                <a:lnTo>
                  <a:pt x="2217" y="17225"/>
                </a:lnTo>
                <a:lnTo>
                  <a:pt x="8262" y="8262"/>
                </a:lnTo>
                <a:lnTo>
                  <a:pt x="17225" y="2217"/>
                </a:lnTo>
                <a:lnTo>
                  <a:pt x="28193" y="0"/>
                </a:lnTo>
                <a:lnTo>
                  <a:pt x="39162" y="2217"/>
                </a:lnTo>
                <a:lnTo>
                  <a:pt x="48125" y="8262"/>
                </a:lnTo>
                <a:lnTo>
                  <a:pt x="54170" y="17225"/>
                </a:lnTo>
                <a:lnTo>
                  <a:pt x="56387" y="28194"/>
                </a:lnTo>
                <a:close/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4674870" y="1095755"/>
            <a:ext cx="56515" cy="56515"/>
          </a:xfrm>
          <a:custGeom>
            <a:avLst/>
            <a:gdLst/>
            <a:ahLst/>
            <a:cxnLst/>
            <a:rect l="l" t="t" r="r" b="b"/>
            <a:pathLst>
              <a:path w="56514" h="56515">
                <a:moveTo>
                  <a:pt x="56387" y="28194"/>
                </a:moveTo>
                <a:lnTo>
                  <a:pt x="54170" y="39162"/>
                </a:lnTo>
                <a:lnTo>
                  <a:pt x="48125" y="48125"/>
                </a:lnTo>
                <a:lnTo>
                  <a:pt x="39162" y="54170"/>
                </a:lnTo>
                <a:lnTo>
                  <a:pt x="28193" y="56388"/>
                </a:lnTo>
                <a:lnTo>
                  <a:pt x="17225" y="54170"/>
                </a:lnTo>
                <a:lnTo>
                  <a:pt x="8262" y="48125"/>
                </a:lnTo>
                <a:lnTo>
                  <a:pt x="2217" y="39162"/>
                </a:lnTo>
                <a:lnTo>
                  <a:pt x="0" y="28194"/>
                </a:lnTo>
                <a:lnTo>
                  <a:pt x="2217" y="17225"/>
                </a:lnTo>
                <a:lnTo>
                  <a:pt x="8262" y="8262"/>
                </a:lnTo>
                <a:lnTo>
                  <a:pt x="17225" y="2217"/>
                </a:lnTo>
                <a:lnTo>
                  <a:pt x="28193" y="0"/>
                </a:lnTo>
                <a:lnTo>
                  <a:pt x="39162" y="2217"/>
                </a:lnTo>
                <a:lnTo>
                  <a:pt x="48125" y="8262"/>
                </a:lnTo>
                <a:lnTo>
                  <a:pt x="54170" y="17225"/>
                </a:lnTo>
                <a:lnTo>
                  <a:pt x="56387" y="28194"/>
                </a:lnTo>
                <a:close/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4674870" y="2467355"/>
            <a:ext cx="56515" cy="56515"/>
          </a:xfrm>
          <a:custGeom>
            <a:avLst/>
            <a:gdLst/>
            <a:ahLst/>
            <a:cxnLst/>
            <a:rect l="l" t="t" r="r" b="b"/>
            <a:pathLst>
              <a:path w="56514" h="56514">
                <a:moveTo>
                  <a:pt x="56387" y="28194"/>
                </a:moveTo>
                <a:lnTo>
                  <a:pt x="54170" y="39162"/>
                </a:lnTo>
                <a:lnTo>
                  <a:pt x="48125" y="48125"/>
                </a:lnTo>
                <a:lnTo>
                  <a:pt x="39162" y="54170"/>
                </a:lnTo>
                <a:lnTo>
                  <a:pt x="28193" y="56388"/>
                </a:lnTo>
                <a:lnTo>
                  <a:pt x="17225" y="54170"/>
                </a:lnTo>
                <a:lnTo>
                  <a:pt x="8262" y="48125"/>
                </a:lnTo>
                <a:lnTo>
                  <a:pt x="2217" y="39162"/>
                </a:lnTo>
                <a:lnTo>
                  <a:pt x="0" y="28194"/>
                </a:lnTo>
                <a:lnTo>
                  <a:pt x="2217" y="17225"/>
                </a:lnTo>
                <a:lnTo>
                  <a:pt x="8262" y="8262"/>
                </a:lnTo>
                <a:lnTo>
                  <a:pt x="17225" y="2217"/>
                </a:lnTo>
                <a:lnTo>
                  <a:pt x="28193" y="0"/>
                </a:lnTo>
                <a:lnTo>
                  <a:pt x="39162" y="2217"/>
                </a:lnTo>
                <a:lnTo>
                  <a:pt x="48125" y="8262"/>
                </a:lnTo>
                <a:lnTo>
                  <a:pt x="54170" y="17225"/>
                </a:lnTo>
                <a:lnTo>
                  <a:pt x="56387" y="28194"/>
                </a:lnTo>
                <a:close/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2388870" y="2467355"/>
            <a:ext cx="56515" cy="56515"/>
          </a:xfrm>
          <a:custGeom>
            <a:avLst/>
            <a:gdLst/>
            <a:ahLst/>
            <a:cxnLst/>
            <a:rect l="l" t="t" r="r" b="b"/>
            <a:pathLst>
              <a:path w="56514" h="56514">
                <a:moveTo>
                  <a:pt x="56387" y="28194"/>
                </a:moveTo>
                <a:lnTo>
                  <a:pt x="54170" y="39162"/>
                </a:lnTo>
                <a:lnTo>
                  <a:pt x="48125" y="48125"/>
                </a:lnTo>
                <a:lnTo>
                  <a:pt x="39162" y="54170"/>
                </a:lnTo>
                <a:lnTo>
                  <a:pt x="28193" y="56388"/>
                </a:lnTo>
                <a:lnTo>
                  <a:pt x="17225" y="54170"/>
                </a:lnTo>
                <a:lnTo>
                  <a:pt x="8262" y="48125"/>
                </a:lnTo>
                <a:lnTo>
                  <a:pt x="2217" y="39162"/>
                </a:lnTo>
                <a:lnTo>
                  <a:pt x="0" y="28194"/>
                </a:lnTo>
                <a:lnTo>
                  <a:pt x="2217" y="17225"/>
                </a:lnTo>
                <a:lnTo>
                  <a:pt x="8262" y="8262"/>
                </a:lnTo>
                <a:lnTo>
                  <a:pt x="17225" y="2217"/>
                </a:lnTo>
                <a:lnTo>
                  <a:pt x="28193" y="0"/>
                </a:lnTo>
                <a:lnTo>
                  <a:pt x="39162" y="2217"/>
                </a:lnTo>
                <a:lnTo>
                  <a:pt x="48125" y="8262"/>
                </a:lnTo>
                <a:lnTo>
                  <a:pt x="54170" y="17225"/>
                </a:lnTo>
                <a:lnTo>
                  <a:pt x="56387" y="28194"/>
                </a:lnTo>
                <a:close/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2473960" y="1123441"/>
            <a:ext cx="914400" cy="457200"/>
          </a:xfrm>
          <a:custGeom>
            <a:avLst/>
            <a:gdLst/>
            <a:ahLst/>
            <a:cxnLst/>
            <a:rect l="l" t="t" r="r" b="b"/>
            <a:pathLst>
              <a:path w="914400" h="457200">
                <a:moveTo>
                  <a:pt x="0" y="0"/>
                </a:moveTo>
                <a:lnTo>
                  <a:pt x="914400" y="0"/>
                </a:lnTo>
                <a:lnTo>
                  <a:pt x="914400" y="4572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4759959" y="1123441"/>
            <a:ext cx="914400" cy="457200"/>
          </a:xfrm>
          <a:custGeom>
            <a:avLst/>
            <a:gdLst/>
            <a:ahLst/>
            <a:cxnLst/>
            <a:rect l="l" t="t" r="r" b="b"/>
            <a:pathLst>
              <a:path w="914400" h="457200">
                <a:moveTo>
                  <a:pt x="0" y="0"/>
                </a:moveTo>
                <a:lnTo>
                  <a:pt x="914400" y="0"/>
                </a:lnTo>
                <a:lnTo>
                  <a:pt x="914400" y="4572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4759959" y="1580641"/>
            <a:ext cx="971550" cy="914400"/>
          </a:xfrm>
          <a:custGeom>
            <a:avLst/>
            <a:gdLst/>
            <a:ahLst/>
            <a:cxnLst/>
            <a:rect l="l" t="t" r="r" b="b"/>
            <a:pathLst>
              <a:path w="971550" h="914400">
                <a:moveTo>
                  <a:pt x="0" y="914400"/>
                </a:moveTo>
                <a:lnTo>
                  <a:pt x="914400" y="914400"/>
                </a:lnTo>
                <a:lnTo>
                  <a:pt x="914400" y="457200"/>
                </a:lnTo>
              </a:path>
              <a:path w="971550" h="914400">
                <a:moveTo>
                  <a:pt x="857250" y="0"/>
                </a:moveTo>
                <a:lnTo>
                  <a:pt x="971550" y="0"/>
                </a:lnTo>
                <a:lnTo>
                  <a:pt x="971550" y="457200"/>
                </a:lnTo>
                <a:lnTo>
                  <a:pt x="857250" y="457200"/>
                </a:lnTo>
                <a:lnTo>
                  <a:pt x="857250" y="0"/>
                </a:lnTo>
                <a:close/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2473960" y="2037842"/>
            <a:ext cx="914400" cy="457200"/>
          </a:xfrm>
          <a:custGeom>
            <a:avLst/>
            <a:gdLst/>
            <a:ahLst/>
            <a:cxnLst/>
            <a:rect l="l" t="t" r="r" b="b"/>
            <a:pathLst>
              <a:path w="914400" h="457200">
                <a:moveTo>
                  <a:pt x="0" y="457200"/>
                </a:moveTo>
                <a:lnTo>
                  <a:pt x="914400" y="457200"/>
                </a:lnTo>
                <a:lnTo>
                  <a:pt x="9144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" name="object 11" descr=""/>
          <p:cNvGrpSpPr/>
          <p:nvPr/>
        </p:nvGrpSpPr>
        <p:grpSpPr>
          <a:xfrm>
            <a:off x="2759710" y="1097724"/>
            <a:ext cx="219710" cy="51435"/>
            <a:chOff x="2759710" y="1097724"/>
            <a:chExt cx="219710" cy="51435"/>
          </a:xfrm>
        </p:grpSpPr>
        <p:sp>
          <p:nvSpPr>
            <p:cNvPr id="12" name="object 12" descr=""/>
            <p:cNvSpPr/>
            <p:nvPr/>
          </p:nvSpPr>
          <p:spPr>
            <a:xfrm>
              <a:off x="2759710" y="1120139"/>
              <a:ext cx="210820" cy="6350"/>
            </a:xfrm>
            <a:custGeom>
              <a:avLst/>
              <a:gdLst/>
              <a:ahLst/>
              <a:cxnLst/>
              <a:rect l="l" t="t" r="r" b="b"/>
              <a:pathLst>
                <a:path w="210819" h="6350">
                  <a:moveTo>
                    <a:pt x="21080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209296" y="6350"/>
                  </a:lnTo>
                  <a:lnTo>
                    <a:pt x="209296" y="3810"/>
                  </a:lnTo>
                  <a:lnTo>
                    <a:pt x="210807" y="3810"/>
                  </a:lnTo>
                  <a:lnTo>
                    <a:pt x="2108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884678" y="110058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0"/>
                  </a:moveTo>
                  <a:lnTo>
                    <a:pt x="0" y="45720"/>
                  </a:lnTo>
                  <a:lnTo>
                    <a:pt x="91440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884678" y="110058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45720"/>
                  </a:moveTo>
                  <a:lnTo>
                    <a:pt x="91440" y="22860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/>
          <p:nvPr/>
        </p:nvSpPr>
        <p:spPr>
          <a:xfrm>
            <a:off x="2359660" y="1752092"/>
            <a:ext cx="685800" cy="0"/>
          </a:xfrm>
          <a:custGeom>
            <a:avLst/>
            <a:gdLst/>
            <a:ahLst/>
            <a:cxnLst/>
            <a:rect l="l" t="t" r="r" b="b"/>
            <a:pathLst>
              <a:path w="685800" h="0">
                <a:moveTo>
                  <a:pt x="0" y="0"/>
                </a:moveTo>
                <a:lnTo>
                  <a:pt x="6858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6" name="object 16" descr=""/>
          <p:cNvGrpSpPr/>
          <p:nvPr/>
        </p:nvGrpSpPr>
        <p:grpSpPr>
          <a:xfrm>
            <a:off x="3854894" y="1783524"/>
            <a:ext cx="324485" cy="51435"/>
            <a:chOff x="3854894" y="1783524"/>
            <a:chExt cx="324485" cy="51435"/>
          </a:xfrm>
        </p:grpSpPr>
        <p:sp>
          <p:nvSpPr>
            <p:cNvPr id="17" name="object 17" descr=""/>
            <p:cNvSpPr/>
            <p:nvPr/>
          </p:nvSpPr>
          <p:spPr>
            <a:xfrm>
              <a:off x="3863340" y="1805939"/>
              <a:ext cx="307340" cy="6350"/>
            </a:xfrm>
            <a:custGeom>
              <a:avLst/>
              <a:gdLst/>
              <a:ahLst/>
              <a:cxnLst/>
              <a:rect l="l" t="t" r="r" b="b"/>
              <a:pathLst>
                <a:path w="307339" h="6350">
                  <a:moveTo>
                    <a:pt x="30732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511" y="3810"/>
                  </a:lnTo>
                  <a:lnTo>
                    <a:pt x="1511" y="6350"/>
                  </a:lnTo>
                  <a:lnTo>
                    <a:pt x="305816" y="6350"/>
                  </a:lnTo>
                  <a:lnTo>
                    <a:pt x="305816" y="3810"/>
                  </a:lnTo>
                  <a:lnTo>
                    <a:pt x="307327" y="3810"/>
                  </a:lnTo>
                  <a:lnTo>
                    <a:pt x="30732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857752" y="178638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91439" y="0"/>
                  </a:moveTo>
                  <a:lnTo>
                    <a:pt x="0" y="22860"/>
                  </a:lnTo>
                  <a:lnTo>
                    <a:pt x="91439" y="45720"/>
                  </a:lnTo>
                  <a:lnTo>
                    <a:pt x="914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857752" y="178638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91439" y="0"/>
                  </a:moveTo>
                  <a:lnTo>
                    <a:pt x="0" y="22860"/>
                  </a:lnTo>
                  <a:lnTo>
                    <a:pt x="91439" y="45720"/>
                  </a:lnTo>
                  <a:lnTo>
                    <a:pt x="91439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4084828" y="178638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0"/>
                  </a:moveTo>
                  <a:lnTo>
                    <a:pt x="0" y="45720"/>
                  </a:lnTo>
                  <a:lnTo>
                    <a:pt x="91439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4084828" y="178638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45720"/>
                  </a:moveTo>
                  <a:lnTo>
                    <a:pt x="91439" y="22860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/>
          <p:nvPr/>
        </p:nvSpPr>
        <p:spPr>
          <a:xfrm>
            <a:off x="4817109" y="1752092"/>
            <a:ext cx="685800" cy="0"/>
          </a:xfrm>
          <a:custGeom>
            <a:avLst/>
            <a:gdLst/>
            <a:ahLst/>
            <a:cxnLst/>
            <a:rect l="l" t="t" r="r" b="b"/>
            <a:pathLst>
              <a:path w="685800" h="0">
                <a:moveTo>
                  <a:pt x="0" y="0"/>
                </a:moveTo>
                <a:lnTo>
                  <a:pt x="6858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3" name="object 23" descr=""/>
          <p:cNvGrpSpPr/>
          <p:nvPr/>
        </p:nvGrpSpPr>
        <p:grpSpPr>
          <a:xfrm>
            <a:off x="4988559" y="1097724"/>
            <a:ext cx="219710" cy="51435"/>
            <a:chOff x="4988559" y="1097724"/>
            <a:chExt cx="219710" cy="51435"/>
          </a:xfrm>
        </p:grpSpPr>
        <p:sp>
          <p:nvSpPr>
            <p:cNvPr id="24" name="object 24" descr=""/>
            <p:cNvSpPr/>
            <p:nvPr/>
          </p:nvSpPr>
          <p:spPr>
            <a:xfrm>
              <a:off x="4988560" y="1120139"/>
              <a:ext cx="210820" cy="6350"/>
            </a:xfrm>
            <a:custGeom>
              <a:avLst/>
              <a:gdLst/>
              <a:ahLst/>
              <a:cxnLst/>
              <a:rect l="l" t="t" r="r" b="b"/>
              <a:pathLst>
                <a:path w="210820" h="6350">
                  <a:moveTo>
                    <a:pt x="21080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209296" y="6350"/>
                  </a:lnTo>
                  <a:lnTo>
                    <a:pt x="209296" y="3810"/>
                  </a:lnTo>
                  <a:lnTo>
                    <a:pt x="210807" y="3810"/>
                  </a:lnTo>
                  <a:lnTo>
                    <a:pt x="2108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5113527" y="110058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0"/>
                  </a:moveTo>
                  <a:lnTo>
                    <a:pt x="0" y="45720"/>
                  </a:lnTo>
                  <a:lnTo>
                    <a:pt x="91439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5113527" y="1100581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45720"/>
                  </a:moveTo>
                  <a:lnTo>
                    <a:pt x="91439" y="22860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 txBox="1"/>
          <p:nvPr/>
        </p:nvSpPr>
        <p:spPr>
          <a:xfrm>
            <a:off x="2175510" y="1053592"/>
            <a:ext cx="196850" cy="1625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10"/>
              </a:lnSpc>
            </a:pPr>
            <a:r>
              <a:rPr dirty="0" sz="1050" spc="40">
                <a:latin typeface="Times New Roman"/>
                <a:cs typeface="Times New Roman"/>
              </a:rPr>
              <a:t>V</a:t>
            </a:r>
            <a:r>
              <a:rPr dirty="0" sz="900" spc="40">
                <a:latin typeface="Times New Roman"/>
                <a:cs typeface="Times New Roman"/>
              </a:rPr>
              <a:t>k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03" name="object 10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2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121</a:t>
            </a:fld>
          </a:p>
        </p:txBody>
      </p:sp>
      <p:sp>
        <p:nvSpPr>
          <p:cNvPr id="28" name="object 28" descr=""/>
          <p:cNvSpPr txBox="1"/>
          <p:nvPr/>
        </p:nvSpPr>
        <p:spPr>
          <a:xfrm>
            <a:off x="2118360" y="2425192"/>
            <a:ext cx="228600" cy="1625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10"/>
              </a:lnSpc>
            </a:pPr>
            <a:r>
              <a:rPr dirty="0" sz="1050" spc="40">
                <a:latin typeface="Times New Roman"/>
                <a:cs typeface="Times New Roman"/>
              </a:rPr>
              <a:t>V</a:t>
            </a:r>
            <a:r>
              <a:rPr dirty="0" sz="900" spc="40">
                <a:latin typeface="Times New Roman"/>
                <a:cs typeface="Times New Roman"/>
              </a:rPr>
              <a:t>m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461509" y="1030732"/>
            <a:ext cx="19685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Symbol"/>
                <a:cs typeface="Symbol"/>
              </a:rPr>
              <a:t></a:t>
            </a:r>
            <a:r>
              <a:rPr dirty="0" sz="1050" spc="80">
                <a:latin typeface="Times New Roman"/>
                <a:cs typeface="Times New Roman"/>
              </a:rPr>
              <a:t> </a:t>
            </a:r>
            <a:r>
              <a:rPr dirty="0" sz="900" spc="-60">
                <a:latin typeface="Times New Roman"/>
                <a:cs typeface="Times New Roman"/>
              </a:rPr>
              <a:t>k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404359" y="2402332"/>
            <a:ext cx="22860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Symbol"/>
                <a:cs typeface="Symbol"/>
              </a:rPr>
              <a:t></a:t>
            </a:r>
            <a:r>
              <a:rPr dirty="0" sz="1050" spc="80">
                <a:latin typeface="Times New Roman"/>
                <a:cs typeface="Times New Roman"/>
              </a:rPr>
              <a:t> </a:t>
            </a:r>
            <a:r>
              <a:rPr dirty="0" sz="900" spc="-60">
                <a:latin typeface="Times New Roman"/>
                <a:cs typeface="Times New Roman"/>
              </a:rPr>
              <a:t>m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290059" y="1659382"/>
            <a:ext cx="44577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P</a:t>
            </a:r>
            <a:r>
              <a:rPr dirty="0" sz="105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km</a:t>
            </a:r>
            <a:r>
              <a:rPr dirty="0" sz="700" spc="270">
                <a:latin typeface="Times New Roman"/>
                <a:cs typeface="Times New Roman"/>
              </a:rPr>
              <a:t>  </a:t>
            </a:r>
            <a:r>
              <a:rPr dirty="0" sz="1050" spc="-50">
                <a:latin typeface="Times New Roman"/>
                <a:cs typeface="Times New Roman"/>
              </a:rPr>
              <a:t>=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889760" y="1625092"/>
            <a:ext cx="388620" cy="2311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50">
                <a:latin typeface="Times New Roman"/>
                <a:cs typeface="Times New Roman"/>
              </a:rPr>
              <a:t>i</a:t>
            </a:r>
            <a:r>
              <a:rPr dirty="0" sz="700">
                <a:latin typeface="Times New Roman"/>
                <a:cs typeface="Times New Roman"/>
              </a:rPr>
              <a:t>km</a:t>
            </a:r>
            <a:r>
              <a:rPr dirty="0" sz="700" spc="305">
                <a:latin typeface="Times New Roman"/>
                <a:cs typeface="Times New Roman"/>
              </a:rPr>
              <a:t>  </a:t>
            </a:r>
            <a:r>
              <a:rPr dirty="0" sz="1050" spc="-50">
                <a:latin typeface="Times New Roman"/>
                <a:cs typeface="Times New Roman"/>
              </a:rPr>
              <a:t>=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804160" y="882142"/>
            <a:ext cx="200025" cy="2311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50" spc="-25">
                <a:latin typeface="Times New Roman"/>
                <a:cs typeface="Times New Roman"/>
              </a:rPr>
              <a:t>i</a:t>
            </a:r>
            <a:r>
              <a:rPr dirty="0" sz="700" spc="-25">
                <a:latin typeface="Times New Roman"/>
                <a:cs typeface="Times New Roman"/>
              </a:rPr>
              <a:t>km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404110" y="1545082"/>
            <a:ext cx="628650" cy="3638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ctr">
              <a:lnSpc>
                <a:spcPts val="1255"/>
              </a:lnSpc>
              <a:spcBef>
                <a:spcPts val="130"/>
              </a:spcBef>
            </a:pPr>
            <a:r>
              <a:rPr dirty="0" sz="1050" spc="65">
                <a:latin typeface="Times New Roman"/>
                <a:cs typeface="Times New Roman"/>
              </a:rPr>
              <a:t>V</a:t>
            </a:r>
            <a:r>
              <a:rPr dirty="0" sz="900" spc="65">
                <a:latin typeface="Times New Roman"/>
                <a:cs typeface="Times New Roman"/>
              </a:rPr>
              <a:t>k</a:t>
            </a:r>
            <a:r>
              <a:rPr dirty="0" sz="900" spc="22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-</a:t>
            </a:r>
            <a:r>
              <a:rPr dirty="0" sz="1050" spc="235">
                <a:latin typeface="Times New Roman"/>
                <a:cs typeface="Times New Roman"/>
              </a:rPr>
              <a:t>  </a:t>
            </a:r>
            <a:r>
              <a:rPr dirty="0" sz="1050" spc="40">
                <a:latin typeface="Times New Roman"/>
                <a:cs typeface="Times New Roman"/>
              </a:rPr>
              <a:t>V</a:t>
            </a:r>
            <a:r>
              <a:rPr dirty="0" sz="900" spc="40">
                <a:latin typeface="Times New Roman"/>
                <a:cs typeface="Times New Roman"/>
              </a:rPr>
              <a:t>m</a:t>
            </a:r>
            <a:endParaRPr sz="900">
              <a:latin typeface="Times New Roman"/>
              <a:cs typeface="Times New Roman"/>
            </a:endParaRPr>
          </a:p>
          <a:p>
            <a:pPr algn="ctr" marL="27940">
              <a:lnSpc>
                <a:spcPts val="1375"/>
              </a:lnSpc>
            </a:pPr>
            <a:r>
              <a:rPr dirty="0" sz="1150" spc="-25">
                <a:latin typeface="Times New Roman"/>
                <a:cs typeface="Times New Roman"/>
              </a:rPr>
              <a:t>r</a:t>
            </a:r>
            <a:r>
              <a:rPr dirty="0" sz="700" spc="-25">
                <a:latin typeface="Times New Roman"/>
                <a:cs typeface="Times New Roman"/>
              </a:rPr>
              <a:t>km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5033009" y="916432"/>
            <a:ext cx="257175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P</a:t>
            </a:r>
            <a:r>
              <a:rPr dirty="0" sz="1050" spc="45">
                <a:latin typeface="Times New Roman"/>
                <a:cs typeface="Times New Roman"/>
              </a:rPr>
              <a:t> </a:t>
            </a:r>
            <a:r>
              <a:rPr dirty="0" sz="700" spc="-25">
                <a:latin typeface="Times New Roman"/>
                <a:cs typeface="Times New Roman"/>
              </a:rPr>
              <a:t>km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861559" y="1545082"/>
            <a:ext cx="628650" cy="3638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ctr">
              <a:lnSpc>
                <a:spcPts val="1255"/>
              </a:lnSpc>
              <a:spcBef>
                <a:spcPts val="130"/>
              </a:spcBef>
            </a:pPr>
            <a:r>
              <a:rPr dirty="0" sz="1050">
                <a:latin typeface="Symbol"/>
                <a:cs typeface="Symbol"/>
              </a:rPr>
              <a:t></a:t>
            </a:r>
            <a:r>
              <a:rPr dirty="0" sz="1050" spc="70">
                <a:latin typeface="Times New Roman"/>
                <a:cs typeface="Times New Roman"/>
              </a:rPr>
              <a:t> </a:t>
            </a:r>
            <a:r>
              <a:rPr dirty="0" sz="900">
                <a:latin typeface="Times New Roman"/>
                <a:cs typeface="Times New Roman"/>
              </a:rPr>
              <a:t>k</a:t>
            </a:r>
            <a:r>
              <a:rPr dirty="0" sz="900" spc="235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-</a:t>
            </a:r>
            <a:r>
              <a:rPr dirty="0" sz="1050" spc="235">
                <a:latin typeface="Times New Roman"/>
                <a:cs typeface="Times New Roman"/>
              </a:rPr>
              <a:t>  </a:t>
            </a:r>
            <a:r>
              <a:rPr dirty="0" sz="1050">
                <a:latin typeface="Symbol"/>
                <a:cs typeface="Symbol"/>
              </a:rPr>
              <a:t></a:t>
            </a:r>
            <a:r>
              <a:rPr dirty="0" sz="1050" spc="80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m</a:t>
            </a:r>
            <a:endParaRPr sz="900">
              <a:latin typeface="Times New Roman"/>
              <a:cs typeface="Times New Roman"/>
            </a:endParaRPr>
          </a:p>
          <a:p>
            <a:pPr algn="ctr" marR="20955">
              <a:lnSpc>
                <a:spcPts val="1375"/>
              </a:lnSpc>
            </a:pPr>
            <a:r>
              <a:rPr dirty="0" sz="1150">
                <a:latin typeface="Times New Roman"/>
                <a:cs typeface="Times New Roman"/>
              </a:rPr>
              <a:t>x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700" spc="-25">
                <a:latin typeface="Times New Roman"/>
                <a:cs typeface="Times New Roman"/>
              </a:rPr>
              <a:t>km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5775959" y="1705102"/>
            <a:ext cx="257175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>
                <a:latin typeface="Times New Roman"/>
                <a:cs typeface="Times New Roman"/>
              </a:rPr>
              <a:t>x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700" spc="-25">
                <a:latin typeface="Times New Roman"/>
                <a:cs typeface="Times New Roman"/>
              </a:rPr>
              <a:t>km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489955" y="1705102"/>
            <a:ext cx="200025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 spc="-25">
                <a:latin typeface="Times New Roman"/>
                <a:cs typeface="Times New Roman"/>
              </a:rPr>
              <a:t>r</a:t>
            </a:r>
            <a:r>
              <a:rPr dirty="0" sz="700" spc="-25">
                <a:latin typeface="Times New Roman"/>
                <a:cs typeface="Times New Roman"/>
              </a:rPr>
              <a:t>km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889508" y="2817175"/>
            <a:ext cx="5194300" cy="6699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864235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6.1: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C</a:t>
            </a:r>
            <a:r>
              <a:rPr dirty="0" sz="1200" spc="5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mp</a:t>
            </a:r>
            <a:r>
              <a:rPr dirty="0" sz="1200" spc="55">
                <a:latin typeface="Calibri"/>
                <a:cs typeface="Calibri"/>
              </a:rPr>
              <a:t>ara</a:t>
            </a:r>
            <a:r>
              <a:rPr dirty="0" sz="1200" spc="50">
                <a:latin typeface="Calibri"/>
                <a:cs typeface="Calibri"/>
              </a:rPr>
              <a:t>ci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continua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 </a:t>
            </a:r>
            <a:r>
              <a:rPr dirty="0" sz="1200" spc="80">
                <a:latin typeface="Calibri"/>
                <a:cs typeface="Calibri"/>
              </a:rPr>
              <a:t>D.C.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tabLst>
                <a:tab pos="678180" algn="l"/>
              </a:tabLst>
            </a:pPr>
            <a:r>
              <a:rPr dirty="0" sz="1400" spc="70" b="1">
                <a:latin typeface="Calibri"/>
                <a:cs typeface="Calibri"/>
              </a:rPr>
              <a:t>6.2.2</a:t>
            </a:r>
            <a:r>
              <a:rPr dirty="0" sz="1400" b="1">
                <a:latin typeface="Calibri"/>
                <a:cs typeface="Calibri"/>
              </a:rPr>
              <a:t>	</a:t>
            </a:r>
            <a:r>
              <a:rPr dirty="0" sz="1400" spc="229" b="1">
                <a:latin typeface="Calibri"/>
                <a:cs typeface="Calibri"/>
              </a:rPr>
              <a:t>El</a:t>
            </a:r>
            <a:r>
              <a:rPr dirty="0" sz="1400" spc="220" b="1">
                <a:latin typeface="Calibri"/>
                <a:cs typeface="Calibri"/>
              </a:rPr>
              <a:t> </a:t>
            </a:r>
            <a:r>
              <a:rPr dirty="0" sz="1400" spc="80" b="1">
                <a:latin typeface="Calibri"/>
                <a:cs typeface="Calibri"/>
              </a:rPr>
              <a:t>flujo</a:t>
            </a:r>
            <a:r>
              <a:rPr dirty="0" sz="1400" spc="215" b="1">
                <a:latin typeface="Calibri"/>
                <a:cs typeface="Calibri"/>
              </a:rPr>
              <a:t> </a:t>
            </a:r>
            <a:r>
              <a:rPr dirty="0" sz="1400" spc="110" i="1">
                <a:latin typeface="Calibri"/>
                <a:cs typeface="Calibri"/>
              </a:rPr>
              <a:t>P</a:t>
            </a:r>
            <a:r>
              <a:rPr dirty="0" baseline="-11111" sz="1500" spc="165" i="1">
                <a:latin typeface="Calibri"/>
                <a:cs typeface="Calibri"/>
              </a:rPr>
              <a:t>km</a:t>
            </a:r>
            <a:r>
              <a:rPr dirty="0" baseline="-11111" sz="1500" spc="562" i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</a:t>
            </a:r>
            <a:r>
              <a:rPr dirty="0" sz="1400" spc="220" b="1">
                <a:latin typeface="Calibri"/>
                <a:cs typeface="Calibri"/>
              </a:rPr>
              <a:t> </a:t>
            </a:r>
            <a:r>
              <a:rPr dirty="0" sz="1400" spc="140" b="1">
                <a:latin typeface="Calibri"/>
                <a:cs typeface="Calibri"/>
              </a:rPr>
              <a:t>un</a:t>
            </a:r>
            <a:r>
              <a:rPr dirty="0" sz="1400" spc="215" b="1">
                <a:latin typeface="Calibri"/>
                <a:cs typeface="Calibri"/>
              </a:rPr>
              <a:t> </a:t>
            </a:r>
            <a:r>
              <a:rPr dirty="0" sz="1400" spc="125" b="1">
                <a:latin typeface="Calibri"/>
                <a:cs typeface="Calibri"/>
              </a:rPr>
              <a:t>Transformador</a:t>
            </a:r>
            <a:r>
              <a:rPr dirty="0" sz="1400" spc="229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en</a:t>
            </a:r>
            <a:r>
              <a:rPr dirty="0" sz="1400" spc="229" b="1">
                <a:latin typeface="Calibri"/>
                <a:cs typeface="Calibri"/>
              </a:rPr>
              <a:t> </a:t>
            </a:r>
            <a:r>
              <a:rPr dirty="0" sz="1400" spc="55" b="1">
                <a:latin typeface="Calibri"/>
                <a:cs typeface="Calibri"/>
              </a:rPr>
              <a:t>fase</a:t>
            </a:r>
            <a:r>
              <a:rPr dirty="0" sz="1400" spc="229" b="1">
                <a:latin typeface="Calibri"/>
                <a:cs typeface="Calibri"/>
              </a:rPr>
              <a:t> </a:t>
            </a:r>
            <a:r>
              <a:rPr dirty="0" sz="1400" spc="25" b="1">
                <a:latin typeface="Calibri"/>
                <a:cs typeface="Calibri"/>
              </a:rPr>
              <a:t>es: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740407" y="3827586"/>
            <a:ext cx="45154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10" i="1">
                <a:latin typeface="Calibri"/>
                <a:cs typeface="Calibri"/>
              </a:rPr>
              <a:t>P</a:t>
            </a:r>
            <a:r>
              <a:rPr dirty="0" baseline="-13888" sz="1200" spc="165" i="1">
                <a:latin typeface="Calibri"/>
                <a:cs typeface="Calibri"/>
              </a:rPr>
              <a:t>km</a:t>
            </a:r>
            <a:r>
              <a:rPr dirty="0" baseline="-13888" sz="1200" spc="30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(</a:t>
            </a:r>
            <a:r>
              <a:rPr dirty="0" sz="1200" spc="70" i="1">
                <a:latin typeface="Calibri"/>
                <a:cs typeface="Calibri"/>
              </a:rPr>
              <a:t>a</a:t>
            </a:r>
            <a:r>
              <a:rPr dirty="0" baseline="-13888" sz="1200" spc="104" i="1">
                <a:latin typeface="Calibri"/>
                <a:cs typeface="Calibri"/>
              </a:rPr>
              <a:t>km</a:t>
            </a:r>
            <a:r>
              <a:rPr dirty="0" sz="1200" spc="70" i="1">
                <a:latin typeface="Calibri"/>
                <a:cs typeface="Calibri"/>
              </a:rPr>
              <a:t>V</a:t>
            </a:r>
            <a:r>
              <a:rPr dirty="0" baseline="-13888" sz="1200" spc="104" i="1">
                <a:latin typeface="Calibri"/>
                <a:cs typeface="Calibri"/>
              </a:rPr>
              <a:t>k</a:t>
            </a:r>
            <a:r>
              <a:rPr dirty="0" sz="1200" spc="70">
                <a:latin typeface="Calibri"/>
                <a:cs typeface="Calibri"/>
              </a:rPr>
              <a:t>)</a:t>
            </a:r>
            <a:r>
              <a:rPr dirty="0" baseline="34722" sz="1200" spc="104">
                <a:latin typeface="Calibri"/>
                <a:cs typeface="Calibri"/>
              </a:rPr>
              <a:t>2</a:t>
            </a:r>
            <a:r>
              <a:rPr dirty="0" sz="1200" spc="70" i="1">
                <a:latin typeface="Calibri"/>
                <a:cs typeface="Calibri"/>
              </a:rPr>
              <a:t>g</a:t>
            </a:r>
            <a:r>
              <a:rPr dirty="0" baseline="-13888" sz="1200" spc="104" i="1">
                <a:latin typeface="Calibri"/>
                <a:cs typeface="Calibri"/>
              </a:rPr>
              <a:t>km</a:t>
            </a:r>
            <a:r>
              <a:rPr dirty="0" baseline="-13888" sz="1200" spc="202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Calibri"/>
                <a:cs typeface="Calibri"/>
              </a:rPr>
              <a:t>(</a:t>
            </a:r>
            <a:r>
              <a:rPr dirty="0" sz="1200" spc="70" i="1">
                <a:latin typeface="Calibri"/>
                <a:cs typeface="Calibri"/>
              </a:rPr>
              <a:t>a</a:t>
            </a:r>
            <a:r>
              <a:rPr dirty="0" baseline="-13888" sz="1200" spc="104" i="1">
                <a:latin typeface="Calibri"/>
                <a:cs typeface="Calibri"/>
              </a:rPr>
              <a:t>km</a:t>
            </a:r>
            <a:r>
              <a:rPr dirty="0" sz="1200" spc="70" i="1">
                <a:latin typeface="Calibri"/>
                <a:cs typeface="Calibri"/>
              </a:rPr>
              <a:t>V</a:t>
            </a:r>
            <a:r>
              <a:rPr dirty="0" baseline="-13888" sz="1200" spc="104" i="1">
                <a:latin typeface="Calibri"/>
                <a:cs typeface="Calibri"/>
              </a:rPr>
              <a:t>k</a:t>
            </a:r>
            <a:r>
              <a:rPr dirty="0" sz="1200" spc="70">
                <a:latin typeface="Calibri"/>
                <a:cs typeface="Calibri"/>
              </a:rPr>
              <a:t>)</a:t>
            </a:r>
            <a:r>
              <a:rPr dirty="0" sz="1200" spc="70" i="1">
                <a:latin typeface="Calibri"/>
                <a:cs typeface="Calibri"/>
              </a:rPr>
              <a:t>V</a:t>
            </a:r>
            <a:r>
              <a:rPr dirty="0" baseline="-13888" sz="1200" spc="104" i="1">
                <a:latin typeface="Calibri"/>
                <a:cs typeface="Calibri"/>
              </a:rPr>
              <a:t>m</a:t>
            </a:r>
            <a:r>
              <a:rPr dirty="0" sz="1200" spc="70" i="1">
                <a:latin typeface="Calibri"/>
                <a:cs typeface="Calibri"/>
              </a:rPr>
              <a:t>g</a:t>
            </a:r>
            <a:r>
              <a:rPr dirty="0" baseline="-13888" sz="1200" spc="104" i="1">
                <a:latin typeface="Calibri"/>
                <a:cs typeface="Calibri"/>
              </a:rPr>
              <a:t>km</a:t>
            </a:r>
            <a:r>
              <a:rPr dirty="0" sz="1200" spc="70" i="1">
                <a:latin typeface="Calibri"/>
                <a:cs typeface="Calibri"/>
              </a:rPr>
              <a:t>Cosθ</a:t>
            </a:r>
            <a:r>
              <a:rPr dirty="0" baseline="-13888" sz="1200" spc="104" i="1">
                <a:latin typeface="Calibri"/>
                <a:cs typeface="Calibri"/>
              </a:rPr>
              <a:t>km</a:t>
            </a:r>
            <a:r>
              <a:rPr dirty="0" baseline="-13888" sz="1200" spc="217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55">
                <a:latin typeface="Calibri"/>
                <a:cs typeface="Calibri"/>
              </a:rPr>
              <a:t>(</a:t>
            </a:r>
            <a:r>
              <a:rPr dirty="0" sz="1200" spc="55" i="1">
                <a:latin typeface="Calibri"/>
                <a:cs typeface="Calibri"/>
              </a:rPr>
              <a:t>a</a:t>
            </a:r>
            <a:r>
              <a:rPr dirty="0" baseline="-13888" sz="1200" spc="82" i="1">
                <a:latin typeface="Calibri"/>
                <a:cs typeface="Calibri"/>
              </a:rPr>
              <a:t>km</a:t>
            </a:r>
            <a:r>
              <a:rPr dirty="0" sz="1200" spc="55" i="1">
                <a:latin typeface="Calibri"/>
                <a:cs typeface="Calibri"/>
              </a:rPr>
              <a:t>V</a:t>
            </a:r>
            <a:r>
              <a:rPr dirty="0" baseline="-13888" sz="1200" spc="82" i="1">
                <a:latin typeface="Calibri"/>
                <a:cs typeface="Calibri"/>
              </a:rPr>
              <a:t>k</a:t>
            </a:r>
            <a:r>
              <a:rPr dirty="0" sz="1200" spc="55">
                <a:latin typeface="Calibri"/>
                <a:cs typeface="Calibri"/>
              </a:rPr>
              <a:t>)</a:t>
            </a:r>
            <a:r>
              <a:rPr dirty="0" sz="1200" spc="55" i="1">
                <a:latin typeface="Calibri"/>
                <a:cs typeface="Calibri"/>
              </a:rPr>
              <a:t>V</a:t>
            </a:r>
            <a:r>
              <a:rPr dirty="0" baseline="-13888" sz="1200" spc="82" i="1">
                <a:latin typeface="Calibri"/>
                <a:cs typeface="Calibri"/>
              </a:rPr>
              <a:t>m</a:t>
            </a:r>
            <a:r>
              <a:rPr dirty="0" sz="1200" spc="55" i="1">
                <a:latin typeface="Calibri"/>
                <a:cs typeface="Calibri"/>
              </a:rPr>
              <a:t>b</a:t>
            </a:r>
            <a:r>
              <a:rPr dirty="0" baseline="-13888" sz="1200" spc="82" i="1">
                <a:latin typeface="Calibri"/>
                <a:cs typeface="Calibri"/>
              </a:rPr>
              <a:t>km</a:t>
            </a:r>
            <a:r>
              <a:rPr dirty="0" sz="1200" spc="55" i="1">
                <a:latin typeface="Calibri"/>
                <a:cs typeface="Calibri"/>
              </a:rPr>
              <a:t>Senθ</a:t>
            </a:r>
            <a:r>
              <a:rPr dirty="0" baseline="-13888" sz="1200" spc="82" i="1">
                <a:latin typeface="Calibri"/>
                <a:cs typeface="Calibri"/>
              </a:rPr>
              <a:t>km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6741668" y="3827586"/>
            <a:ext cx="3321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(6.9)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532379" y="434606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498855" y="4446648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956287" y="4357932"/>
            <a:ext cx="7416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1150" algn="l"/>
              </a:tabLst>
            </a:pP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35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052320" y="4431409"/>
            <a:ext cx="8039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32460" algn="l"/>
              </a:tabLst>
            </a:pPr>
            <a:r>
              <a:rPr dirty="0" sz="800" spc="60" i="1">
                <a:latin typeface="Calibri"/>
                <a:cs typeface="Calibri"/>
              </a:rPr>
              <a:t>mk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866135" y="4357939"/>
            <a:ext cx="25304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59105" algn="l"/>
                <a:tab pos="1088390" algn="l"/>
                <a:tab pos="1610995" algn="l"/>
                <a:tab pos="2056130" algn="l"/>
              </a:tabLst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-25">
                <a:latin typeface="Calibri"/>
                <a:cs typeface="Calibri"/>
              </a:rPr>
              <a:t>(</a:t>
            </a:r>
            <a:r>
              <a:rPr dirty="0" sz="1200" spc="-25" i="1">
                <a:latin typeface="Calibri"/>
                <a:cs typeface="Calibri"/>
              </a:rPr>
              <a:t>a</a:t>
            </a:r>
            <a:r>
              <a:rPr dirty="0" sz="1200" i="1">
                <a:latin typeface="Calibri"/>
                <a:cs typeface="Calibri"/>
              </a:rPr>
              <a:t>	V</a:t>
            </a:r>
            <a:r>
              <a:rPr dirty="0" sz="1200" spc="28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)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55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0" i="1">
                <a:latin typeface="Calibri"/>
                <a:cs typeface="Calibri"/>
              </a:rPr>
              <a:t>Cosθ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(</a:t>
            </a:r>
            <a:r>
              <a:rPr dirty="0" sz="1200" spc="-25" i="1">
                <a:latin typeface="Calibri"/>
                <a:cs typeface="Calibri"/>
              </a:rPr>
              <a:t>a</a:t>
            </a:r>
            <a:r>
              <a:rPr dirty="0" sz="1200" i="1">
                <a:latin typeface="Calibri"/>
                <a:cs typeface="Calibri"/>
              </a:rPr>
              <a:t>	V</a:t>
            </a:r>
            <a:r>
              <a:rPr dirty="0" sz="1200" spc="27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)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60" i="1">
                <a:latin typeface="Calibri"/>
                <a:cs typeface="Calibri"/>
              </a:rPr>
              <a:t>  </a:t>
            </a:r>
            <a:r>
              <a:rPr dirty="0" sz="1200" spc="-75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152648" y="4431409"/>
            <a:ext cx="24009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69265" algn="l"/>
                <a:tab pos="1129665" algn="l"/>
                <a:tab pos="1609725" algn="l"/>
                <a:tab pos="2065020" algn="l"/>
              </a:tabLst>
            </a:pPr>
            <a:r>
              <a:rPr dirty="0" sz="800" spc="100" i="1">
                <a:latin typeface="Calibri"/>
                <a:cs typeface="Calibri"/>
              </a:rPr>
              <a:t>km</a:t>
            </a:r>
            <a:r>
              <a:rPr dirty="0" sz="800" spc="175" i="1">
                <a:latin typeface="Calibri"/>
                <a:cs typeface="Calibri"/>
              </a:rPr>
              <a:t>  </a:t>
            </a: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415" i="1">
                <a:latin typeface="Calibri"/>
                <a:cs typeface="Calibri"/>
              </a:rPr>
              <a:t> </a:t>
            </a: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00" i="1">
                <a:latin typeface="Calibri"/>
                <a:cs typeface="Calibri"/>
              </a:rPr>
              <a:t>km</a:t>
            </a:r>
            <a:r>
              <a:rPr dirty="0" sz="800" spc="175" i="1">
                <a:latin typeface="Calibri"/>
                <a:cs typeface="Calibri"/>
              </a:rPr>
              <a:t>  </a:t>
            </a: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355" i="1">
                <a:latin typeface="Calibri"/>
                <a:cs typeface="Calibri"/>
              </a:rPr>
              <a:t> 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5530088" y="4357939"/>
            <a:ext cx="3524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 i="1">
                <a:latin typeface="Calibri"/>
                <a:cs typeface="Calibri"/>
              </a:rPr>
              <a:t>Senθ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5856223" y="4431409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6666992" y="4357939"/>
            <a:ext cx="40703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(6.10)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150089" y="4705419"/>
            <a:ext cx="40430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Con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simplificaciones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introducidas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(6.5)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(6.7),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tiene: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318764" y="5258941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3891788" y="5258941"/>
            <a:ext cx="1752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60" i="1">
                <a:latin typeface="Calibri"/>
                <a:cs typeface="Calibri"/>
              </a:rPr>
              <a:t>mk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197335" y="5106222"/>
            <a:ext cx="1598930" cy="2870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43180">
              <a:lnSpc>
                <a:spcPts val="1030"/>
              </a:lnSpc>
              <a:spcBef>
                <a:spcPts val="95"/>
              </a:spcBef>
            </a:pPr>
            <a:r>
              <a:rPr dirty="0" u="sng" baseline="9259" sz="1800" spc="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a</a:t>
            </a:r>
            <a:r>
              <a:rPr dirty="0" u="sng" sz="800" spc="4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km</a:t>
            </a:r>
            <a:r>
              <a:rPr dirty="0" u="sng" baseline="9259" sz="1800" spc="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r>
              <a:rPr dirty="0" u="sng" sz="800" spc="4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  <a:p>
            <a:pPr marL="38100">
              <a:lnSpc>
                <a:spcPts val="1030"/>
              </a:lnSpc>
              <a:tabLst>
                <a:tab pos="336550" algn="l"/>
                <a:tab pos="911225" algn="l"/>
              </a:tabLst>
            </a:pP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4379467" y="5290627"/>
            <a:ext cx="1098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85" i="1">
                <a:latin typeface="Calibri"/>
                <a:cs typeface="Calibri"/>
              </a:rPr>
              <a:t>x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4463288" y="5364097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124711" y="5651815"/>
            <a:ext cx="29571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haciendo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apr</a:t>
            </a:r>
            <a:r>
              <a:rPr dirty="0" sz="1200" spc="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ximac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65" i="1">
                <a:latin typeface="Calibri"/>
                <a:cs typeface="Calibri"/>
              </a:rPr>
              <a:t>a</a:t>
            </a:r>
            <a:r>
              <a:rPr dirty="0" baseline="-13888" sz="1200" spc="97" i="1">
                <a:latin typeface="Calibri"/>
                <a:cs typeface="Calibri"/>
              </a:rPr>
              <a:t>km</a:t>
            </a:r>
            <a:r>
              <a:rPr dirty="0" baseline="-13888" sz="1200" spc="254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1,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tiene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027679" y="6220585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931659" y="6147118"/>
            <a:ext cx="6946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1150" algn="l"/>
              </a:tabLst>
            </a:pP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 i="1">
                <a:latin typeface="Calibri"/>
                <a:cs typeface="Calibri"/>
              </a:rPr>
              <a:t>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600703" y="6220585"/>
            <a:ext cx="1752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60" i="1">
                <a:latin typeface="Calibri"/>
                <a:cs typeface="Calibri"/>
              </a:rPr>
              <a:t>mk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779520" y="6043474"/>
            <a:ext cx="1291590" cy="3117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17804">
              <a:lnSpc>
                <a:spcPts val="1130"/>
              </a:lnSpc>
              <a:spcBef>
                <a:spcPts val="95"/>
              </a:spcBef>
              <a:tabLst>
                <a:tab pos="685165" algn="l"/>
              </a:tabLst>
            </a:pPr>
            <a:r>
              <a:rPr dirty="0" u="sng" sz="1200" spc="-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r>
              <a:rPr dirty="0" u="sng" baseline="-13888" sz="1200" spc="-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km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r>
              <a:rPr dirty="0" u="sng" baseline="-13888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u="sng" baseline="-13888" sz="1200" spc="63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−</a:t>
            </a:r>
            <a:r>
              <a:rPr dirty="0" u="sng" sz="1200" spc="165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 </a:t>
            </a:r>
            <a:r>
              <a:rPr dirty="0" u="sng" sz="1200" spc="-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r>
              <a:rPr dirty="0" u="sng" baseline="-13888" sz="1200" spc="-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m</a:t>
            </a:r>
            <a:endParaRPr baseline="-13888" sz="1200">
              <a:latin typeface="Calibri"/>
              <a:cs typeface="Calibri"/>
            </a:endParaRPr>
          </a:p>
          <a:p>
            <a:pPr marL="38100">
              <a:lnSpc>
                <a:spcPts val="1130"/>
              </a:lnSpc>
              <a:tabLst>
                <a:tab pos="511809" algn="l"/>
              </a:tabLst>
            </a:pP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977132" y="6250747"/>
            <a:ext cx="7499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52145" algn="l"/>
              </a:tabLst>
            </a:pPr>
            <a:r>
              <a:rPr dirty="0" sz="1200" spc="85" i="1">
                <a:latin typeface="Calibri"/>
                <a:cs typeface="Calibri"/>
              </a:rPr>
              <a:t>x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85" i="1">
                <a:latin typeface="Calibri"/>
                <a:cs typeface="Calibri"/>
              </a:rPr>
              <a:t>x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4060952" y="6324217"/>
            <a:ext cx="82359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52145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6666992" y="6147115"/>
            <a:ext cx="40703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(6.11)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889508" y="6555555"/>
            <a:ext cx="5979795" cy="7410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7305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misma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deducida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l´ınea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transmisi´on.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45"/>
              </a:spcBef>
            </a:pPr>
            <a:endParaRPr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tabLst>
                <a:tab pos="678180" algn="l"/>
              </a:tabLst>
            </a:pPr>
            <a:r>
              <a:rPr dirty="0" sz="1400" spc="70" b="1">
                <a:latin typeface="Calibri"/>
                <a:cs typeface="Calibri"/>
              </a:rPr>
              <a:t>6.2.3</a:t>
            </a:r>
            <a:r>
              <a:rPr dirty="0" sz="1400" b="1">
                <a:latin typeface="Calibri"/>
                <a:cs typeface="Calibri"/>
              </a:rPr>
              <a:t>	</a:t>
            </a:r>
            <a:r>
              <a:rPr dirty="0" sz="1400" spc="229" b="1">
                <a:latin typeface="Calibri"/>
                <a:cs typeface="Calibri"/>
              </a:rPr>
              <a:t>El</a:t>
            </a:r>
            <a:r>
              <a:rPr dirty="0" sz="1400" spc="225" b="1">
                <a:latin typeface="Calibri"/>
                <a:cs typeface="Calibri"/>
              </a:rPr>
              <a:t> </a:t>
            </a:r>
            <a:r>
              <a:rPr dirty="0" sz="1400" spc="80" b="1">
                <a:latin typeface="Calibri"/>
                <a:cs typeface="Calibri"/>
              </a:rPr>
              <a:t>flujo</a:t>
            </a:r>
            <a:r>
              <a:rPr dirty="0" sz="1400" spc="225" b="1">
                <a:latin typeface="Calibri"/>
                <a:cs typeface="Calibri"/>
              </a:rPr>
              <a:t> </a:t>
            </a:r>
            <a:r>
              <a:rPr dirty="0" sz="1400" spc="110" i="1">
                <a:latin typeface="Calibri"/>
                <a:cs typeface="Calibri"/>
              </a:rPr>
              <a:t>P</a:t>
            </a:r>
            <a:r>
              <a:rPr dirty="0" baseline="-11111" sz="1500" spc="165" i="1">
                <a:latin typeface="Calibri"/>
                <a:cs typeface="Calibri"/>
              </a:rPr>
              <a:t>km</a:t>
            </a:r>
            <a:r>
              <a:rPr dirty="0" baseline="-11111" sz="1500" spc="569" i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</a:t>
            </a:r>
            <a:r>
              <a:rPr dirty="0" sz="1400" spc="229" b="1">
                <a:latin typeface="Calibri"/>
                <a:cs typeface="Calibri"/>
              </a:rPr>
              <a:t> </a:t>
            </a:r>
            <a:r>
              <a:rPr dirty="0" sz="1400" spc="140" b="1">
                <a:latin typeface="Calibri"/>
                <a:cs typeface="Calibri"/>
              </a:rPr>
              <a:t>un</a:t>
            </a:r>
            <a:r>
              <a:rPr dirty="0" sz="1400" spc="225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desfasador</a:t>
            </a:r>
            <a:r>
              <a:rPr dirty="0" sz="1400" spc="245" b="1">
                <a:latin typeface="Calibri"/>
                <a:cs typeface="Calibri"/>
              </a:rPr>
              <a:t> </a:t>
            </a:r>
            <a:r>
              <a:rPr dirty="0" sz="1400" spc="120" b="1">
                <a:latin typeface="Calibri"/>
                <a:cs typeface="Calibri"/>
              </a:rPr>
              <a:t>puro</a:t>
            </a:r>
            <a:r>
              <a:rPr dirty="0" sz="1400" spc="215" b="1">
                <a:latin typeface="Calibri"/>
                <a:cs typeface="Calibri"/>
              </a:rPr>
              <a:t> </a:t>
            </a:r>
            <a:r>
              <a:rPr dirty="0" sz="1400" b="1">
                <a:latin typeface="Calibri"/>
                <a:cs typeface="Calibri"/>
              </a:rPr>
              <a:t>es</a:t>
            </a:r>
            <a:r>
              <a:rPr dirty="0" sz="1400" spc="245" b="1">
                <a:latin typeface="Calibri"/>
                <a:cs typeface="Calibri"/>
              </a:rPr>
              <a:t> </a:t>
            </a:r>
            <a:r>
              <a:rPr dirty="0" sz="1400" spc="105" b="1">
                <a:latin typeface="Calibri"/>
                <a:cs typeface="Calibri"/>
              </a:rPr>
              <a:t>dado</a:t>
            </a:r>
            <a:r>
              <a:rPr dirty="0" sz="1400" spc="220" b="1">
                <a:latin typeface="Calibri"/>
                <a:cs typeface="Calibri"/>
              </a:rPr>
              <a:t> </a:t>
            </a:r>
            <a:r>
              <a:rPr dirty="0" sz="1400" spc="135" b="1">
                <a:latin typeface="Calibri"/>
                <a:cs typeface="Calibri"/>
              </a:rPr>
              <a:t>por</a:t>
            </a:r>
            <a:r>
              <a:rPr dirty="0" sz="1400" spc="235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la</a:t>
            </a:r>
            <a:r>
              <a:rPr dirty="0" sz="1400" spc="240" b="1">
                <a:latin typeface="Calibri"/>
                <a:cs typeface="Calibri"/>
              </a:rPr>
              <a:t> </a:t>
            </a:r>
            <a:r>
              <a:rPr dirty="0" sz="1400" spc="65" b="1">
                <a:latin typeface="Calibri"/>
                <a:cs typeface="Calibri"/>
              </a:rPr>
              <a:t>r</a:t>
            </a:r>
            <a:r>
              <a:rPr dirty="0" sz="1400" spc="60" b="1">
                <a:latin typeface="Calibri"/>
                <a:cs typeface="Calibri"/>
              </a:rPr>
              <a:t>ela</a:t>
            </a:r>
            <a:r>
              <a:rPr dirty="0" sz="1400" spc="65" b="1">
                <a:latin typeface="Calibri"/>
                <a:cs typeface="Calibri"/>
              </a:rPr>
              <a:t>c</a:t>
            </a:r>
            <a:r>
              <a:rPr dirty="0" sz="1400" spc="55" b="1">
                <a:latin typeface="Calibri"/>
                <a:cs typeface="Calibri"/>
              </a:rPr>
              <a:t>i</a:t>
            </a:r>
            <a:r>
              <a:rPr dirty="0" sz="1400" spc="-690" b="1">
                <a:latin typeface="Calibri"/>
                <a:cs typeface="Calibri"/>
              </a:rPr>
              <a:t>o</a:t>
            </a:r>
            <a:r>
              <a:rPr dirty="0" sz="1400" spc="60" b="1">
                <a:latin typeface="Calibri"/>
                <a:cs typeface="Calibri"/>
              </a:rPr>
              <a:t>´</a:t>
            </a:r>
            <a:r>
              <a:rPr dirty="0" sz="1400" spc="65" b="1">
                <a:latin typeface="Calibri"/>
                <a:cs typeface="Calibri"/>
              </a:rPr>
              <a:t>n: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756664" y="7637587"/>
            <a:ext cx="1212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75" i="1">
                <a:latin typeface="Calibri"/>
                <a:cs typeface="Calibri"/>
              </a:rPr>
              <a:t>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852676" y="7711058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332735" y="762571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299211" y="7726296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055367" y="7637587"/>
            <a:ext cx="4337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70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657348" y="7637587"/>
            <a:ext cx="5892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35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2463800" y="7711058"/>
            <a:ext cx="9410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5134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85" i="1">
                <a:latin typeface="Calibri"/>
                <a:cs typeface="Calibri"/>
              </a:rPr>
              <a:t> 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425" i="1">
                <a:latin typeface="Calibri"/>
                <a:cs typeface="Calibri"/>
              </a:rPr>
              <a:t> 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3381247" y="7637587"/>
            <a:ext cx="4121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45" i="1">
                <a:latin typeface="Calibri"/>
                <a:cs typeface="Calibri"/>
              </a:rPr>
              <a:t>Cos</a:t>
            </a:r>
            <a:r>
              <a:rPr dirty="0" sz="1200" spc="45">
                <a:latin typeface="Calibri"/>
                <a:cs typeface="Calibri"/>
              </a:rPr>
              <a:t>(</a:t>
            </a:r>
            <a:r>
              <a:rPr dirty="0" sz="1200" spc="45" i="1"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3766820" y="7711058"/>
            <a:ext cx="6242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52755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3960367" y="7637587"/>
            <a:ext cx="10795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19100" algn="l"/>
              </a:tabLst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ϕ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4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35" i="1">
                <a:latin typeface="Calibri"/>
                <a:cs typeface="Calibri"/>
              </a:rPr>
              <a:t>  </a:t>
            </a:r>
            <a:r>
              <a:rPr dirty="0" sz="1200" spc="-65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4697984" y="7711058"/>
            <a:ext cx="49910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85" i="1">
                <a:latin typeface="Calibri"/>
                <a:cs typeface="Calibri"/>
              </a:rPr>
              <a:t> 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355" i="1">
                <a:latin typeface="Calibri"/>
                <a:cs typeface="Calibri"/>
              </a:rPr>
              <a:t> </a:t>
            </a:r>
            <a:r>
              <a:rPr dirty="0" sz="800" spc="8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5173471" y="7637587"/>
            <a:ext cx="41020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 i="1">
                <a:latin typeface="Calibri"/>
                <a:cs typeface="Calibri"/>
              </a:rPr>
              <a:t>Sen</a:t>
            </a:r>
            <a:r>
              <a:rPr dirty="0" sz="1200" spc="-10">
                <a:latin typeface="Calibri"/>
                <a:cs typeface="Calibri"/>
              </a:rPr>
              <a:t>(</a:t>
            </a:r>
            <a:r>
              <a:rPr dirty="0" sz="1200" spc="-10" i="1"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5557520" y="7711058"/>
            <a:ext cx="6254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54025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5752591" y="7637587"/>
            <a:ext cx="4902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19100" algn="l"/>
              </a:tabLst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ϕ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6667025" y="7637587"/>
            <a:ext cx="40703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(6.12)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2287016" y="815606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2255010" y="8256647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712460" y="8167933"/>
            <a:ext cx="7397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9245" algn="l"/>
              </a:tabLst>
            </a:pP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25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1808479" y="8241409"/>
            <a:ext cx="8026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31190" algn="l"/>
              </a:tabLst>
            </a:pPr>
            <a:r>
              <a:rPr dirty="0" sz="800" spc="60" i="1">
                <a:latin typeface="Calibri"/>
                <a:cs typeface="Calibri"/>
              </a:rPr>
              <a:t>mk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2663444" y="8167939"/>
            <a:ext cx="6305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21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5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25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3428491" y="8167939"/>
            <a:ext cx="16554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91185" algn="l"/>
                <a:tab pos="998219" algn="l"/>
              </a:tabLst>
            </a:pPr>
            <a:r>
              <a:rPr dirty="0" sz="1200" spc="45" i="1">
                <a:latin typeface="Calibri"/>
                <a:cs typeface="Calibri"/>
              </a:rPr>
              <a:t>Cos</a:t>
            </a:r>
            <a:r>
              <a:rPr dirty="0" sz="1200" spc="45">
                <a:latin typeface="Calibri"/>
                <a:cs typeface="Calibri"/>
              </a:rPr>
              <a:t>(</a:t>
            </a:r>
            <a:r>
              <a:rPr dirty="0" sz="1200" spc="45" i="1">
                <a:latin typeface="Calibri"/>
                <a:cs typeface="Calibri"/>
              </a:rPr>
              <a:t>θ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ϕ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25">
                <a:latin typeface="Calibri"/>
                <a:cs typeface="Calibri"/>
              </a:rPr>
              <a:t>)+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54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30" i="1">
                <a:latin typeface="Calibri"/>
                <a:cs typeface="Calibri"/>
              </a:rPr>
              <a:t>  </a:t>
            </a:r>
            <a:r>
              <a:rPr dirty="0" sz="1200" spc="-65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2943860" y="8241409"/>
            <a:ext cx="22974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82650" algn="l"/>
                <a:tab pos="1322705" algn="l"/>
                <a:tab pos="1810385" algn="l"/>
              </a:tabLst>
            </a:pP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90" i="1">
                <a:latin typeface="Calibri"/>
                <a:cs typeface="Calibri"/>
              </a:rPr>
              <a:t> 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420" i="1">
                <a:latin typeface="Calibri"/>
                <a:cs typeface="Calibri"/>
              </a:rPr>
              <a:t> </a:t>
            </a: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90" i="1">
                <a:latin typeface="Calibri"/>
                <a:cs typeface="Calibri"/>
              </a:rPr>
              <a:t> 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345" i="1">
                <a:latin typeface="Calibri"/>
                <a:cs typeface="Calibri"/>
              </a:rPr>
              <a:t> 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5219191" y="8167939"/>
            <a:ext cx="41020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 i="1">
                <a:latin typeface="Calibri"/>
                <a:cs typeface="Calibri"/>
              </a:rPr>
              <a:t>Sen</a:t>
            </a:r>
            <a:r>
              <a:rPr dirty="0" sz="1200" spc="-10">
                <a:latin typeface="Calibri"/>
                <a:cs typeface="Calibri"/>
              </a:rPr>
              <a:t>(</a:t>
            </a:r>
            <a:r>
              <a:rPr dirty="0" sz="1200" spc="-10" i="1"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5603240" y="8241409"/>
            <a:ext cx="6254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54025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5798311" y="8167939"/>
            <a:ext cx="12757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19100" algn="l"/>
                <a:tab pos="880744" algn="l"/>
              </a:tabLst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ϕ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4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(6.13)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1150096" y="8515419"/>
            <a:ext cx="36328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Introduciendo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simplificaciones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(6.5)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(6.7),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tiene: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1744472" y="895921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1712466" y="9059796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1625585" y="8972628"/>
            <a:ext cx="2768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70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1877060" y="9046081"/>
            <a:ext cx="9398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3865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90" i="1">
                <a:latin typeface="Calibri"/>
                <a:cs typeface="Calibri"/>
              </a:rPr>
              <a:t>  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420" i="1">
                <a:latin typeface="Calibri"/>
                <a:cs typeface="Calibri"/>
              </a:rPr>
              <a:t> 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2069083" y="8972611"/>
            <a:ext cx="11360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35965" algn="l"/>
              </a:tabLst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5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30" i="1">
                <a:latin typeface="Calibri"/>
                <a:cs typeface="Calibri"/>
              </a:rPr>
              <a:t>  </a:t>
            </a:r>
            <a:r>
              <a:rPr dirty="0" sz="1200" spc="-50" i="1">
                <a:latin typeface="Calibri"/>
                <a:cs typeface="Calibri"/>
              </a:rPr>
              <a:t>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5" i="1">
                <a:latin typeface="Calibri"/>
                <a:cs typeface="Calibri"/>
              </a:rPr>
              <a:t>Cos</a:t>
            </a:r>
            <a:r>
              <a:rPr dirty="0" sz="1200" spc="35">
                <a:latin typeface="Calibri"/>
                <a:cs typeface="Calibri"/>
              </a:rPr>
              <a:t>(</a:t>
            </a:r>
            <a:r>
              <a:rPr dirty="0" sz="1200" spc="35" i="1"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3178555" y="9046081"/>
            <a:ext cx="6242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52755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3372103" y="8972611"/>
            <a:ext cx="9137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19100" algn="l"/>
              </a:tabLst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ϕ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1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50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4123435" y="9046081"/>
            <a:ext cx="882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7515" algn="l"/>
                <a:tab pos="774065" algn="l"/>
              </a:tabLst>
            </a:pP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440" i="1">
                <a:latin typeface="Calibri"/>
                <a:cs typeface="Calibri"/>
              </a:rPr>
              <a:t> </a:t>
            </a: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4420615" y="8972611"/>
            <a:ext cx="9785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[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10" i="1">
                <a:latin typeface="Calibri"/>
                <a:cs typeface="Calibri"/>
              </a:rPr>
              <a:t> 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30" i="1">
                <a:latin typeface="Calibri"/>
                <a:cs typeface="Calibri"/>
              </a:rPr>
              <a:t>  </a:t>
            </a:r>
            <a:r>
              <a:rPr dirty="0" sz="1200" spc="35" i="1">
                <a:latin typeface="Calibri"/>
                <a:cs typeface="Calibri"/>
              </a:rPr>
              <a:t>Cos</a:t>
            </a:r>
            <a:r>
              <a:rPr dirty="0" sz="1200" spc="35">
                <a:latin typeface="Calibri"/>
                <a:cs typeface="Calibri"/>
              </a:rPr>
              <a:t>(</a:t>
            </a:r>
            <a:r>
              <a:rPr dirty="0" sz="1200" spc="35" i="1"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5373115" y="9046081"/>
            <a:ext cx="6242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52755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5566664" y="8972611"/>
            <a:ext cx="8083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19100" algn="l"/>
              </a:tabLst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ϕ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)]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24695" y="1026475"/>
            <a:ext cx="1902460" cy="5645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16078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k</a:t>
            </a:r>
            <a:r>
              <a:rPr dirty="0" baseline="-13888" sz="1200" spc="352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25">
                <a:latin typeface="Lucida Sans Unicode"/>
                <a:cs typeface="Lucida Sans Unicode"/>
              </a:rPr>
              <a:t> </a:t>
            </a:r>
            <a:r>
              <a:rPr dirty="0" sz="1200" spc="-25">
                <a:latin typeface="Calibri"/>
                <a:cs typeface="Calibri"/>
              </a:rPr>
              <a:t>1;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1365"/>
              </a:spcBef>
            </a:pPr>
            <a:r>
              <a:rPr dirty="0" sz="1200">
                <a:latin typeface="Calibri"/>
                <a:cs typeface="Calibri"/>
              </a:rPr>
              <a:t>Entonces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(6.13)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reduce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a: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282682" y="1026475"/>
            <a:ext cx="5829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55" i="1">
                <a:latin typeface="Calibri"/>
                <a:cs typeface="Calibri"/>
              </a:rPr>
              <a:t>V</a:t>
            </a:r>
            <a:r>
              <a:rPr dirty="0" baseline="-13888" sz="1200" spc="82" i="1">
                <a:latin typeface="Calibri"/>
                <a:cs typeface="Calibri"/>
              </a:rPr>
              <a:t>m</a:t>
            </a:r>
            <a:r>
              <a:rPr dirty="0" baseline="-13888" sz="1200" spc="262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spc="-25">
                <a:latin typeface="Calibri"/>
                <a:cs typeface="Calibri"/>
              </a:rPr>
              <a:t>1;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354055" y="1026475"/>
            <a:ext cx="13976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65" i="1">
                <a:latin typeface="Calibri"/>
                <a:cs typeface="Calibri"/>
              </a:rPr>
              <a:t>Cos</a:t>
            </a:r>
            <a:r>
              <a:rPr dirty="0" sz="1200" spc="65">
                <a:latin typeface="Calibri"/>
                <a:cs typeface="Calibri"/>
              </a:rPr>
              <a:t>(</a:t>
            </a:r>
            <a:r>
              <a:rPr dirty="0" sz="1200" spc="65" i="1">
                <a:latin typeface="Calibri"/>
                <a:cs typeface="Calibri"/>
              </a:rPr>
              <a:t>θ</a:t>
            </a:r>
            <a:r>
              <a:rPr dirty="0" baseline="-13888" sz="1200" spc="97" i="1">
                <a:latin typeface="Calibri"/>
                <a:cs typeface="Calibri"/>
              </a:rPr>
              <a:t>km</a:t>
            </a:r>
            <a:r>
              <a:rPr dirty="0" baseline="-13888" sz="1200" spc="19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75" i="1">
                <a:latin typeface="Calibri"/>
                <a:cs typeface="Calibri"/>
              </a:rPr>
              <a:t>ϕ</a:t>
            </a:r>
            <a:r>
              <a:rPr dirty="0" baseline="-13888" sz="1200" spc="112" i="1">
                <a:latin typeface="Calibri"/>
                <a:cs typeface="Calibri"/>
              </a:rPr>
              <a:t>km</a:t>
            </a:r>
            <a:r>
              <a:rPr dirty="0" sz="1200" spc="75">
                <a:latin typeface="Calibri"/>
                <a:cs typeface="Calibri"/>
              </a:rPr>
              <a:t>)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318764" y="1959480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197340" y="1782371"/>
            <a:ext cx="1604010" cy="3117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634">
              <a:lnSpc>
                <a:spcPts val="1130"/>
              </a:lnSpc>
              <a:spcBef>
                <a:spcPts val="95"/>
              </a:spcBef>
            </a:pPr>
            <a:r>
              <a:rPr dirty="0" u="sng" sz="1200" spc="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Sen</a:t>
            </a:r>
            <a:r>
              <a:rPr dirty="0" u="sng" sz="1200" spc="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</a:t>
            </a:r>
            <a:r>
              <a:rPr dirty="0" u="sng" sz="1200" spc="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r>
              <a:rPr dirty="0" u="sng" baseline="-13888" sz="1200" spc="89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km</a:t>
            </a:r>
            <a:r>
              <a:rPr dirty="0" u="sng" baseline="-13888" sz="1200" spc="209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30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+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5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ϕ</a:t>
            </a:r>
            <a:r>
              <a:rPr dirty="0" u="sng" baseline="-13888" sz="1200" spc="82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km</a:t>
            </a:r>
            <a:r>
              <a:rPr dirty="0" u="sng" sz="1200" spc="5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ts val="1130"/>
              </a:lnSpc>
              <a:tabLst>
                <a:tab pos="334645" algn="l"/>
              </a:tabLst>
            </a:pP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092955" y="1989642"/>
            <a:ext cx="1098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85" i="1">
                <a:latin typeface="Calibri"/>
                <a:cs typeface="Calibri"/>
              </a:rPr>
              <a:t>x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176776" y="2063113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6666992" y="1886011"/>
            <a:ext cx="40703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(6.14)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902198" y="2419408"/>
            <a:ext cx="6195695" cy="6648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222250">
              <a:lnSpc>
                <a:spcPct val="100000"/>
              </a:lnSpc>
              <a:spcBef>
                <a:spcPts val="95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abertura</a:t>
            </a:r>
            <a:r>
              <a:rPr dirty="0" sz="1200" spc="3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angular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 i="1">
                <a:latin typeface="Calibri"/>
                <a:cs typeface="Calibri"/>
              </a:rPr>
              <a:t>km</a:t>
            </a:r>
            <a:r>
              <a:rPr dirty="0" baseline="-13888" sz="1200" spc="39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75" i="1">
                <a:latin typeface="Calibri"/>
                <a:cs typeface="Calibri"/>
              </a:rPr>
              <a:t>ϕ</a:t>
            </a:r>
            <a:r>
              <a:rPr dirty="0" baseline="-13888" sz="1200" spc="112" i="1">
                <a:latin typeface="Calibri"/>
                <a:cs typeface="Calibri"/>
              </a:rPr>
              <a:t>km</a:t>
            </a:r>
            <a:r>
              <a:rPr dirty="0" sz="1200" spc="75">
                <a:latin typeface="Calibri"/>
                <a:cs typeface="Calibri"/>
              </a:rPr>
              <a:t>)</a:t>
            </a:r>
            <a:r>
              <a:rPr dirty="0" sz="1200" spc="3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extremos</a:t>
            </a:r>
            <a:r>
              <a:rPr dirty="0" sz="1200" spc="3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sz="1200" spc="95" i="1">
                <a:latin typeface="Calibri"/>
                <a:cs typeface="Calibri"/>
              </a:rPr>
              <a:t>Y</a:t>
            </a:r>
            <a:r>
              <a:rPr dirty="0" baseline="-13888" sz="1200" spc="142" i="1">
                <a:latin typeface="Calibri"/>
                <a:cs typeface="Calibri"/>
              </a:rPr>
              <a:t>km</a:t>
            </a:r>
            <a:r>
              <a:rPr dirty="0" baseline="-13888" sz="1200" spc="63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relativamente</a:t>
            </a:r>
            <a:r>
              <a:rPr dirty="0" sz="1200" spc="33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p</a:t>
            </a:r>
            <a:r>
              <a:rPr dirty="0" sz="1200" spc="10">
                <a:latin typeface="Calibri"/>
                <a:cs typeface="Calibri"/>
              </a:rPr>
              <a:t>equ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-595">
                <a:latin typeface="Calibri"/>
                <a:cs typeface="Calibri"/>
              </a:rPr>
              <a:t>n</a:t>
            </a:r>
            <a:r>
              <a:rPr dirty="0" sz="1200" spc="65">
                <a:latin typeface="Calibri"/>
                <a:cs typeface="Calibri"/>
              </a:rPr>
              <a:t>˜</a:t>
            </a:r>
            <a:r>
              <a:rPr dirty="0" sz="1200" spc="20">
                <a:latin typeface="Calibri"/>
                <a:cs typeface="Calibri"/>
              </a:rPr>
              <a:t>a;</a:t>
            </a:r>
            <a:r>
              <a:rPr dirty="0" sz="1200" spc="-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entonces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posible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pr</a:t>
            </a:r>
            <a:r>
              <a:rPr dirty="0" sz="1200" spc="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xim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´n: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60" i="1">
                <a:latin typeface="Calibri"/>
                <a:cs typeface="Calibri"/>
              </a:rPr>
              <a:t>Sen</a:t>
            </a:r>
            <a:r>
              <a:rPr dirty="0" sz="1200" spc="60">
                <a:latin typeface="Calibri"/>
                <a:cs typeface="Calibri"/>
              </a:rPr>
              <a:t>(</a:t>
            </a:r>
            <a:r>
              <a:rPr dirty="0" sz="1200" spc="60" i="1">
                <a:latin typeface="Calibri"/>
                <a:cs typeface="Calibri"/>
              </a:rPr>
              <a:t>θ</a:t>
            </a:r>
            <a:r>
              <a:rPr dirty="0" baseline="-13888" sz="1200" spc="89" i="1">
                <a:latin typeface="Calibri"/>
                <a:cs typeface="Calibri"/>
              </a:rPr>
              <a:t>km</a:t>
            </a:r>
            <a:r>
              <a:rPr dirty="0" baseline="-13888" sz="1200" spc="18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75" i="1">
                <a:latin typeface="Calibri"/>
                <a:cs typeface="Calibri"/>
              </a:rPr>
              <a:t>ϕ</a:t>
            </a:r>
            <a:r>
              <a:rPr dirty="0" baseline="-13888" sz="1200" spc="112" i="1">
                <a:latin typeface="Calibri"/>
                <a:cs typeface="Calibri"/>
              </a:rPr>
              <a:t>km</a:t>
            </a:r>
            <a:r>
              <a:rPr dirty="0" sz="1200" spc="75">
                <a:latin typeface="Calibri"/>
                <a:cs typeface="Calibri"/>
              </a:rPr>
              <a:t>)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55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 i="1">
                <a:latin typeface="Calibri"/>
                <a:cs typeface="Calibri"/>
              </a:rPr>
              <a:t>km</a:t>
            </a:r>
            <a:r>
              <a:rPr dirty="0" baseline="-13888" sz="1200" spc="17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45" i="1">
                <a:latin typeface="Calibri"/>
                <a:cs typeface="Calibri"/>
              </a:rPr>
              <a:t>ϕ</a:t>
            </a:r>
            <a:r>
              <a:rPr dirty="0" baseline="-13888" sz="1200" spc="67" i="1">
                <a:latin typeface="Calibri"/>
                <a:cs typeface="Calibri"/>
              </a:rPr>
              <a:t>km</a:t>
            </a:r>
            <a:r>
              <a:rPr dirty="0" sz="1200" spc="45">
                <a:latin typeface="Calibri"/>
                <a:cs typeface="Calibri"/>
              </a:rPr>
              <a:t>).</a:t>
            </a:r>
            <a:endParaRPr sz="1200">
              <a:latin typeface="Calibri"/>
              <a:cs typeface="Calibri"/>
            </a:endParaRPr>
          </a:p>
          <a:p>
            <a:pPr marL="260350">
              <a:lnSpc>
                <a:spcPct val="100000"/>
              </a:lnSpc>
              <a:spcBef>
                <a:spcPts val="720"/>
              </a:spcBef>
            </a:pPr>
            <a:r>
              <a:rPr dirty="0" sz="1200" spc="-10">
                <a:latin typeface="Calibri"/>
                <a:cs typeface="Calibri"/>
              </a:rPr>
              <a:t>As´ı,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(6.14)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reduce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siguiente: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160267" y="3453001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064248" y="3379529"/>
            <a:ext cx="6946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1150" algn="l"/>
              </a:tabLst>
            </a:pP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 i="1">
                <a:latin typeface="Calibri"/>
                <a:cs typeface="Calibri"/>
              </a:rPr>
              <a:t>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733291" y="3453001"/>
            <a:ext cx="1752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60" i="1">
                <a:latin typeface="Calibri"/>
                <a:cs typeface="Calibri"/>
              </a:rPr>
              <a:t>mk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379467" y="3483162"/>
            <a:ext cx="1098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85" i="1">
                <a:latin typeface="Calibri"/>
                <a:cs typeface="Calibri"/>
              </a:rPr>
              <a:t>x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463288" y="3556633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897884" y="3275904"/>
            <a:ext cx="3201670" cy="3117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24154">
              <a:lnSpc>
                <a:spcPts val="1130"/>
              </a:lnSpc>
              <a:spcBef>
                <a:spcPts val="95"/>
              </a:spcBef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r>
              <a:rPr dirty="0" u="sng" baseline="-13888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km</a:t>
            </a:r>
            <a:r>
              <a:rPr dirty="0" u="sng" baseline="-13888" sz="1200" spc="3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30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+</a:t>
            </a:r>
            <a:r>
              <a:rPr dirty="0" u="sng" sz="1200" spc="7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5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ϕ</a:t>
            </a:r>
            <a:r>
              <a:rPr dirty="0" u="sng" baseline="-13888" sz="1200" spc="82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km</a:t>
            </a:r>
            <a:r>
              <a:rPr dirty="0" u="sng" sz="1200" spc="5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marL="50800">
              <a:lnSpc>
                <a:spcPts val="1130"/>
              </a:lnSpc>
              <a:tabLst>
                <a:tab pos="2781300" algn="l"/>
              </a:tabLst>
            </a:pP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(6.15)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1857755" y="5134108"/>
            <a:ext cx="4526280" cy="793750"/>
            <a:chOff x="1857755" y="5134108"/>
            <a:chExt cx="4526280" cy="793750"/>
          </a:xfrm>
        </p:grpSpPr>
        <p:sp>
          <p:nvSpPr>
            <p:cNvPr id="18" name="object 18" descr=""/>
            <p:cNvSpPr/>
            <p:nvPr/>
          </p:nvSpPr>
          <p:spPr>
            <a:xfrm>
              <a:off x="2608249" y="5604433"/>
              <a:ext cx="509270" cy="320675"/>
            </a:xfrm>
            <a:custGeom>
              <a:avLst/>
              <a:gdLst/>
              <a:ahLst/>
              <a:cxnLst/>
              <a:rect l="l" t="t" r="r" b="b"/>
              <a:pathLst>
                <a:path w="509269" h="320675">
                  <a:moveTo>
                    <a:pt x="320192" y="160096"/>
                  </a:moveTo>
                  <a:lnTo>
                    <a:pt x="312026" y="210678"/>
                  </a:lnTo>
                  <a:lnTo>
                    <a:pt x="289291" y="254624"/>
                  </a:lnTo>
                  <a:lnTo>
                    <a:pt x="254629" y="289288"/>
                  </a:lnTo>
                  <a:lnTo>
                    <a:pt x="210683" y="312025"/>
                  </a:lnTo>
                  <a:lnTo>
                    <a:pt x="160096" y="320192"/>
                  </a:lnTo>
                  <a:lnTo>
                    <a:pt x="109508" y="312025"/>
                  </a:lnTo>
                  <a:lnTo>
                    <a:pt x="65562" y="289288"/>
                  </a:lnTo>
                  <a:lnTo>
                    <a:pt x="30900" y="254624"/>
                  </a:lnTo>
                  <a:lnTo>
                    <a:pt x="8165" y="210678"/>
                  </a:lnTo>
                  <a:lnTo>
                    <a:pt x="0" y="160096"/>
                  </a:lnTo>
                  <a:lnTo>
                    <a:pt x="8165" y="109508"/>
                  </a:lnTo>
                  <a:lnTo>
                    <a:pt x="30900" y="65562"/>
                  </a:lnTo>
                  <a:lnTo>
                    <a:pt x="65562" y="30900"/>
                  </a:lnTo>
                  <a:lnTo>
                    <a:pt x="109508" y="8165"/>
                  </a:lnTo>
                  <a:lnTo>
                    <a:pt x="160096" y="0"/>
                  </a:lnTo>
                  <a:lnTo>
                    <a:pt x="210683" y="8165"/>
                  </a:lnTo>
                  <a:lnTo>
                    <a:pt x="254629" y="30900"/>
                  </a:lnTo>
                  <a:lnTo>
                    <a:pt x="289291" y="65562"/>
                  </a:lnTo>
                  <a:lnTo>
                    <a:pt x="312026" y="109508"/>
                  </a:lnTo>
                  <a:lnTo>
                    <a:pt x="320192" y="160096"/>
                  </a:lnTo>
                  <a:close/>
                </a:path>
                <a:path w="509269" h="320675">
                  <a:moveTo>
                    <a:pt x="509168" y="160096"/>
                  </a:moveTo>
                  <a:lnTo>
                    <a:pt x="501002" y="210678"/>
                  </a:lnTo>
                  <a:lnTo>
                    <a:pt x="478267" y="254624"/>
                  </a:lnTo>
                  <a:lnTo>
                    <a:pt x="443605" y="289288"/>
                  </a:lnTo>
                  <a:lnTo>
                    <a:pt x="399659" y="312025"/>
                  </a:lnTo>
                  <a:lnTo>
                    <a:pt x="349072" y="320192"/>
                  </a:lnTo>
                  <a:lnTo>
                    <a:pt x="298484" y="312025"/>
                  </a:lnTo>
                  <a:lnTo>
                    <a:pt x="254538" y="289288"/>
                  </a:lnTo>
                  <a:lnTo>
                    <a:pt x="219876" y="254624"/>
                  </a:lnTo>
                  <a:lnTo>
                    <a:pt x="197141" y="210678"/>
                  </a:lnTo>
                  <a:lnTo>
                    <a:pt x="188975" y="160096"/>
                  </a:lnTo>
                  <a:lnTo>
                    <a:pt x="197141" y="109508"/>
                  </a:lnTo>
                  <a:lnTo>
                    <a:pt x="219876" y="65562"/>
                  </a:lnTo>
                  <a:lnTo>
                    <a:pt x="254538" y="30900"/>
                  </a:lnTo>
                  <a:lnTo>
                    <a:pt x="298484" y="8165"/>
                  </a:lnTo>
                  <a:lnTo>
                    <a:pt x="349072" y="0"/>
                  </a:lnTo>
                  <a:lnTo>
                    <a:pt x="399659" y="8165"/>
                  </a:lnTo>
                  <a:lnTo>
                    <a:pt x="443605" y="30900"/>
                  </a:lnTo>
                  <a:lnTo>
                    <a:pt x="478267" y="65562"/>
                  </a:lnTo>
                  <a:lnTo>
                    <a:pt x="501002" y="109508"/>
                  </a:lnTo>
                  <a:lnTo>
                    <a:pt x="509168" y="160096"/>
                  </a:lnTo>
                  <a:close/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" name="object 19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63114" y="5134108"/>
              <a:ext cx="194043" cy="194043"/>
            </a:xfrm>
            <a:prstGeom prst="rect">
              <a:avLst/>
            </a:prstGeom>
          </p:spPr>
        </p:pic>
        <p:sp>
          <p:nvSpPr>
            <p:cNvPr id="20" name="object 20" descr=""/>
            <p:cNvSpPr/>
            <p:nvPr/>
          </p:nvSpPr>
          <p:spPr>
            <a:xfrm>
              <a:off x="1857755" y="5230621"/>
              <a:ext cx="4526280" cy="565785"/>
            </a:xfrm>
            <a:custGeom>
              <a:avLst/>
              <a:gdLst/>
              <a:ahLst/>
              <a:cxnLst/>
              <a:rect l="l" t="t" r="r" b="b"/>
              <a:pathLst>
                <a:path w="4526280" h="565785">
                  <a:moveTo>
                    <a:pt x="0" y="0"/>
                  </a:moveTo>
                  <a:lnTo>
                    <a:pt x="502919" y="0"/>
                  </a:lnTo>
                </a:path>
                <a:path w="4526280" h="565785">
                  <a:moveTo>
                    <a:pt x="251460" y="0"/>
                  </a:moveTo>
                  <a:lnTo>
                    <a:pt x="251460" y="502919"/>
                  </a:lnTo>
                  <a:lnTo>
                    <a:pt x="754380" y="502919"/>
                  </a:lnTo>
                </a:path>
                <a:path w="4526280" h="565785">
                  <a:moveTo>
                    <a:pt x="1257300" y="502919"/>
                  </a:moveTo>
                  <a:lnTo>
                    <a:pt x="2514599" y="502919"/>
                  </a:lnTo>
                </a:path>
                <a:path w="4526280" h="565785">
                  <a:moveTo>
                    <a:pt x="4023359" y="0"/>
                  </a:moveTo>
                  <a:lnTo>
                    <a:pt x="4526280" y="0"/>
                  </a:lnTo>
                </a:path>
                <a:path w="4526280" h="565785">
                  <a:moveTo>
                    <a:pt x="2514599" y="440054"/>
                  </a:moveTo>
                  <a:lnTo>
                    <a:pt x="3520439" y="440054"/>
                  </a:lnTo>
                  <a:lnTo>
                    <a:pt x="3520439" y="565784"/>
                  </a:lnTo>
                  <a:lnTo>
                    <a:pt x="2514599" y="565784"/>
                  </a:lnTo>
                  <a:lnTo>
                    <a:pt x="2514599" y="440054"/>
                  </a:lnTo>
                  <a:close/>
                </a:path>
                <a:path w="4526280" h="565785">
                  <a:moveTo>
                    <a:pt x="3520440" y="502919"/>
                  </a:moveTo>
                  <a:lnTo>
                    <a:pt x="4274820" y="502919"/>
                  </a:lnTo>
                  <a:lnTo>
                    <a:pt x="4274820" y="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1" name="object 21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39754" y="5134108"/>
            <a:ext cx="194043" cy="194043"/>
          </a:xfrm>
          <a:prstGeom prst="rect">
            <a:avLst/>
          </a:prstGeom>
        </p:spPr>
      </p:pic>
      <p:pic>
        <p:nvPicPr>
          <p:cNvPr id="22" name="object 2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39754" y="7397248"/>
            <a:ext cx="194043" cy="194043"/>
          </a:xfrm>
          <a:prstGeom prst="rect">
            <a:avLst/>
          </a:prstGeom>
        </p:spPr>
      </p:pic>
      <p:grpSp>
        <p:nvGrpSpPr>
          <p:cNvPr id="23" name="object 23" descr=""/>
          <p:cNvGrpSpPr/>
          <p:nvPr/>
        </p:nvGrpSpPr>
        <p:grpSpPr>
          <a:xfrm>
            <a:off x="1857755" y="7397248"/>
            <a:ext cx="4526280" cy="850900"/>
            <a:chOff x="1857755" y="7397248"/>
            <a:chExt cx="4526280" cy="850900"/>
          </a:xfrm>
        </p:grpSpPr>
        <p:pic>
          <p:nvPicPr>
            <p:cNvPr id="24" name="object 2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626360" y="7397248"/>
              <a:ext cx="194043" cy="194043"/>
            </a:xfrm>
            <a:prstGeom prst="rect">
              <a:avLst/>
            </a:prstGeom>
          </p:spPr>
        </p:pic>
        <p:sp>
          <p:nvSpPr>
            <p:cNvPr id="25" name="object 25" descr=""/>
            <p:cNvSpPr/>
            <p:nvPr/>
          </p:nvSpPr>
          <p:spPr>
            <a:xfrm>
              <a:off x="1857755" y="7493762"/>
              <a:ext cx="4526280" cy="565785"/>
            </a:xfrm>
            <a:custGeom>
              <a:avLst/>
              <a:gdLst/>
              <a:ahLst/>
              <a:cxnLst/>
              <a:rect l="l" t="t" r="r" b="b"/>
              <a:pathLst>
                <a:path w="4526280" h="565784">
                  <a:moveTo>
                    <a:pt x="0" y="0"/>
                  </a:moveTo>
                  <a:lnTo>
                    <a:pt x="502919" y="0"/>
                  </a:lnTo>
                </a:path>
                <a:path w="4526280" h="565784">
                  <a:moveTo>
                    <a:pt x="4023359" y="0"/>
                  </a:moveTo>
                  <a:lnTo>
                    <a:pt x="4526280" y="0"/>
                  </a:lnTo>
                </a:path>
                <a:path w="4526280" h="565784">
                  <a:moveTo>
                    <a:pt x="251460" y="0"/>
                  </a:moveTo>
                  <a:lnTo>
                    <a:pt x="251460" y="502920"/>
                  </a:lnTo>
                  <a:lnTo>
                    <a:pt x="1508759" y="502920"/>
                  </a:lnTo>
                </a:path>
                <a:path w="4526280" h="565784">
                  <a:moveTo>
                    <a:pt x="4274820" y="0"/>
                  </a:moveTo>
                  <a:lnTo>
                    <a:pt x="4274820" y="502920"/>
                  </a:lnTo>
                  <a:lnTo>
                    <a:pt x="3017520" y="502920"/>
                  </a:lnTo>
                  <a:lnTo>
                    <a:pt x="3080385" y="502920"/>
                  </a:lnTo>
                </a:path>
                <a:path w="4526280" h="565784">
                  <a:moveTo>
                    <a:pt x="1508759" y="440055"/>
                  </a:moveTo>
                  <a:lnTo>
                    <a:pt x="3017520" y="440055"/>
                  </a:lnTo>
                  <a:lnTo>
                    <a:pt x="3017520" y="565785"/>
                  </a:lnTo>
                  <a:lnTo>
                    <a:pt x="1508759" y="565785"/>
                  </a:lnTo>
                  <a:lnTo>
                    <a:pt x="1508759" y="440055"/>
                  </a:lnTo>
                  <a:close/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1980342" y="7507173"/>
              <a:ext cx="6350" cy="741045"/>
            </a:xfrm>
            <a:custGeom>
              <a:avLst/>
              <a:gdLst/>
              <a:ahLst/>
              <a:cxnLst/>
              <a:rect l="l" t="t" r="r" b="b"/>
              <a:pathLst>
                <a:path w="6350" h="741045">
                  <a:moveTo>
                    <a:pt x="3143" y="0"/>
                  </a:moveTo>
                  <a:lnTo>
                    <a:pt x="0" y="12573"/>
                  </a:lnTo>
                  <a:lnTo>
                    <a:pt x="0" y="740968"/>
                  </a:lnTo>
                  <a:lnTo>
                    <a:pt x="6286" y="740968"/>
                  </a:lnTo>
                  <a:lnTo>
                    <a:pt x="6286" y="12573"/>
                  </a:lnTo>
                  <a:lnTo>
                    <a:pt x="31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1958339" y="7507173"/>
              <a:ext cx="50800" cy="100965"/>
            </a:xfrm>
            <a:custGeom>
              <a:avLst/>
              <a:gdLst/>
              <a:ahLst/>
              <a:cxnLst/>
              <a:rect l="l" t="t" r="r" b="b"/>
              <a:pathLst>
                <a:path w="50800" h="100965">
                  <a:moveTo>
                    <a:pt x="25146" y="0"/>
                  </a:moveTo>
                  <a:lnTo>
                    <a:pt x="0" y="100584"/>
                  </a:lnTo>
                  <a:lnTo>
                    <a:pt x="50292" y="100584"/>
                  </a:lnTo>
                  <a:lnTo>
                    <a:pt x="2514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1958339" y="7507173"/>
              <a:ext cx="50800" cy="100965"/>
            </a:xfrm>
            <a:custGeom>
              <a:avLst/>
              <a:gdLst/>
              <a:ahLst/>
              <a:cxnLst/>
              <a:rect l="l" t="t" r="r" b="b"/>
              <a:pathLst>
                <a:path w="50800" h="100965">
                  <a:moveTo>
                    <a:pt x="50292" y="100584"/>
                  </a:moveTo>
                  <a:lnTo>
                    <a:pt x="25146" y="0"/>
                  </a:lnTo>
                  <a:lnTo>
                    <a:pt x="0" y="100584"/>
                  </a:lnTo>
                  <a:lnTo>
                    <a:pt x="50292" y="100584"/>
                  </a:lnTo>
                  <a:close/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6318027" y="7507173"/>
              <a:ext cx="6350" cy="741045"/>
            </a:xfrm>
            <a:custGeom>
              <a:avLst/>
              <a:gdLst/>
              <a:ahLst/>
              <a:cxnLst/>
              <a:rect l="l" t="t" r="r" b="b"/>
              <a:pathLst>
                <a:path w="6350" h="741045">
                  <a:moveTo>
                    <a:pt x="3143" y="0"/>
                  </a:moveTo>
                  <a:lnTo>
                    <a:pt x="0" y="12573"/>
                  </a:lnTo>
                  <a:lnTo>
                    <a:pt x="0" y="740968"/>
                  </a:lnTo>
                  <a:lnTo>
                    <a:pt x="6286" y="740968"/>
                  </a:lnTo>
                  <a:lnTo>
                    <a:pt x="6286" y="12573"/>
                  </a:lnTo>
                  <a:lnTo>
                    <a:pt x="31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6296025" y="7507173"/>
              <a:ext cx="50800" cy="100965"/>
            </a:xfrm>
            <a:custGeom>
              <a:avLst/>
              <a:gdLst/>
              <a:ahLst/>
              <a:cxnLst/>
              <a:rect l="l" t="t" r="r" b="b"/>
              <a:pathLst>
                <a:path w="50800" h="100965">
                  <a:moveTo>
                    <a:pt x="25146" y="0"/>
                  </a:moveTo>
                  <a:lnTo>
                    <a:pt x="0" y="100584"/>
                  </a:lnTo>
                  <a:lnTo>
                    <a:pt x="50291" y="100584"/>
                  </a:lnTo>
                  <a:lnTo>
                    <a:pt x="2514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6296025" y="7507173"/>
              <a:ext cx="50800" cy="100965"/>
            </a:xfrm>
            <a:custGeom>
              <a:avLst/>
              <a:gdLst/>
              <a:ahLst/>
              <a:cxnLst/>
              <a:rect l="l" t="t" r="r" b="b"/>
              <a:pathLst>
                <a:path w="50800" h="100965">
                  <a:moveTo>
                    <a:pt x="50291" y="100584"/>
                  </a:moveTo>
                  <a:lnTo>
                    <a:pt x="25146" y="0"/>
                  </a:lnTo>
                  <a:lnTo>
                    <a:pt x="0" y="100584"/>
                  </a:lnTo>
                  <a:lnTo>
                    <a:pt x="50291" y="100584"/>
                  </a:lnTo>
                  <a:close/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2" name="object 32" descr=""/>
          <p:cNvGrpSpPr/>
          <p:nvPr/>
        </p:nvGrpSpPr>
        <p:grpSpPr>
          <a:xfrm>
            <a:off x="4092606" y="6865619"/>
            <a:ext cx="57150" cy="304165"/>
            <a:chOff x="4092606" y="6865619"/>
            <a:chExt cx="57150" cy="304165"/>
          </a:xfrm>
        </p:grpSpPr>
        <p:sp>
          <p:nvSpPr>
            <p:cNvPr id="33" name="object 33" descr=""/>
            <p:cNvSpPr/>
            <p:nvPr/>
          </p:nvSpPr>
          <p:spPr>
            <a:xfrm>
              <a:off x="4117746" y="6865619"/>
              <a:ext cx="6350" cy="300990"/>
            </a:xfrm>
            <a:custGeom>
              <a:avLst/>
              <a:gdLst/>
              <a:ahLst/>
              <a:cxnLst/>
              <a:rect l="l" t="t" r="r" b="b"/>
              <a:pathLst>
                <a:path w="6350" h="300990">
                  <a:moveTo>
                    <a:pt x="6286" y="0"/>
                  </a:moveTo>
                  <a:lnTo>
                    <a:pt x="0" y="0"/>
                  </a:lnTo>
                  <a:lnTo>
                    <a:pt x="0" y="288290"/>
                  </a:lnTo>
                  <a:lnTo>
                    <a:pt x="1701" y="288290"/>
                  </a:lnTo>
                  <a:lnTo>
                    <a:pt x="1701" y="300990"/>
                  </a:lnTo>
                  <a:lnTo>
                    <a:pt x="4584" y="300990"/>
                  </a:lnTo>
                  <a:lnTo>
                    <a:pt x="4584" y="288290"/>
                  </a:lnTo>
                  <a:lnTo>
                    <a:pt x="6286" y="288290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4095750" y="7065441"/>
              <a:ext cx="50800" cy="100965"/>
            </a:xfrm>
            <a:custGeom>
              <a:avLst/>
              <a:gdLst/>
              <a:ahLst/>
              <a:cxnLst/>
              <a:rect l="l" t="t" r="r" b="b"/>
              <a:pathLst>
                <a:path w="50800" h="100965">
                  <a:moveTo>
                    <a:pt x="50291" y="0"/>
                  </a:moveTo>
                  <a:lnTo>
                    <a:pt x="0" y="0"/>
                  </a:lnTo>
                  <a:lnTo>
                    <a:pt x="25146" y="100583"/>
                  </a:lnTo>
                  <a:lnTo>
                    <a:pt x="502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4095750" y="7065441"/>
              <a:ext cx="50800" cy="100965"/>
            </a:xfrm>
            <a:custGeom>
              <a:avLst/>
              <a:gdLst/>
              <a:ahLst/>
              <a:cxnLst/>
              <a:rect l="l" t="t" r="r" b="b"/>
              <a:pathLst>
                <a:path w="50800" h="100965">
                  <a:moveTo>
                    <a:pt x="0" y="0"/>
                  </a:moveTo>
                  <a:lnTo>
                    <a:pt x="25146" y="100583"/>
                  </a:lnTo>
                  <a:lnTo>
                    <a:pt x="50291" y="0"/>
                  </a:lnTo>
                  <a:lnTo>
                    <a:pt x="0" y="0"/>
                  </a:lnTo>
                  <a:close/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" name="object 36" descr=""/>
          <p:cNvSpPr txBox="1"/>
          <p:nvPr/>
        </p:nvSpPr>
        <p:spPr>
          <a:xfrm>
            <a:off x="3228085" y="5922009"/>
            <a:ext cx="502284" cy="236854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P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km</a:t>
            </a:r>
            <a:r>
              <a:rPr dirty="0" sz="1000" spc="465">
                <a:latin typeface="Times New Roman"/>
                <a:cs typeface="Times New Roman"/>
              </a:rPr>
              <a:t> </a:t>
            </a:r>
            <a:r>
              <a:rPr dirty="0" sz="1350" spc="-50">
                <a:latin typeface="Times New Roman"/>
                <a:cs typeface="Times New Roman"/>
              </a:rPr>
              <a:t>=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2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121</a:t>
            </a:fld>
          </a:p>
        </p:txBody>
      </p:sp>
      <p:sp>
        <p:nvSpPr>
          <p:cNvPr id="37" name="object 37" descr=""/>
          <p:cNvSpPr txBox="1"/>
          <p:nvPr/>
        </p:nvSpPr>
        <p:spPr>
          <a:xfrm>
            <a:off x="1593596" y="5155055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k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5616955" y="5155055"/>
            <a:ext cx="12382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m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876808" y="3795577"/>
            <a:ext cx="6243955" cy="14230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222250">
              <a:lnSpc>
                <a:spcPct val="100000"/>
              </a:lnSpc>
              <a:spcBef>
                <a:spcPts val="95"/>
              </a:spcBef>
            </a:pPr>
            <a:r>
              <a:rPr dirty="0" sz="1200" spc="110" i="1">
                <a:latin typeface="Calibri"/>
                <a:cs typeface="Calibri"/>
              </a:rPr>
              <a:t>P</a:t>
            </a:r>
            <a:r>
              <a:rPr dirty="0" baseline="-13888" sz="1200" spc="165" i="1">
                <a:latin typeface="Calibri"/>
                <a:cs typeface="Calibri"/>
              </a:rPr>
              <a:t>km</a:t>
            </a:r>
            <a:r>
              <a:rPr dirty="0" baseline="-13888" sz="1200" spc="54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entonces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componentes,</a:t>
            </a:r>
            <a:r>
              <a:rPr dirty="0" sz="1200" spc="3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depende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estado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</a:t>
            </a:r>
            <a:endParaRPr sz="12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spcBef>
                <a:spcPts val="10"/>
              </a:spcBef>
            </a:pPr>
            <a:r>
              <a:rPr dirty="0" sz="1200" spc="75" i="1">
                <a:latin typeface="Calibri"/>
                <a:cs typeface="Calibri"/>
              </a:rPr>
              <a:t>θ</a:t>
            </a:r>
            <a:r>
              <a:rPr dirty="0" baseline="-13888" sz="1200" spc="112" i="1">
                <a:latin typeface="Calibri"/>
                <a:cs typeface="Calibri"/>
              </a:rPr>
              <a:t>km</a:t>
            </a:r>
            <a:r>
              <a:rPr dirty="0" sz="1200" spc="75" i="1">
                <a:latin typeface="Calibri"/>
                <a:cs typeface="Calibri"/>
              </a:rPr>
              <a:t>/x</a:t>
            </a:r>
            <a:r>
              <a:rPr dirty="0" baseline="-13888" sz="1200" spc="112" i="1">
                <a:latin typeface="Calibri"/>
                <a:cs typeface="Calibri"/>
              </a:rPr>
              <a:t>km</a:t>
            </a:r>
            <a:r>
              <a:rPr dirty="0" baseline="-13888" sz="1200" spc="322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otra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fija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igual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ϕ</a:t>
            </a:r>
            <a:r>
              <a:rPr dirty="0" baseline="-13888" sz="1200" spc="127" i="1">
                <a:latin typeface="Calibri"/>
                <a:cs typeface="Calibri"/>
              </a:rPr>
              <a:t>km</a:t>
            </a:r>
            <a:r>
              <a:rPr dirty="0" sz="1200" spc="85" i="1">
                <a:latin typeface="Calibri"/>
                <a:cs typeface="Calibri"/>
              </a:rPr>
              <a:t>/x</a:t>
            </a:r>
            <a:r>
              <a:rPr dirty="0" baseline="-13888" sz="1200" spc="127" i="1">
                <a:latin typeface="Calibri"/>
                <a:cs typeface="Calibri"/>
              </a:rPr>
              <a:t>km</a:t>
            </a:r>
            <a:endParaRPr baseline="-13888"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95"/>
              </a:spcBef>
            </a:pPr>
            <a:endParaRPr sz="1200">
              <a:latin typeface="Calibri"/>
              <a:cs typeface="Calibri"/>
            </a:endParaRPr>
          </a:p>
          <a:p>
            <a:pPr marL="62865" marR="52705" indent="222250">
              <a:lnSpc>
                <a:spcPct val="100000"/>
              </a:lnSpc>
            </a:pP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representa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adecuadamente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linealizado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desfasador puro:</a:t>
            </a:r>
            <a:endParaRPr sz="1200">
              <a:latin typeface="Calibri"/>
              <a:cs typeface="Calibri"/>
            </a:endParaRPr>
          </a:p>
          <a:p>
            <a:pPr algn="ctr" marL="215900">
              <a:lnSpc>
                <a:spcPct val="100000"/>
              </a:lnSpc>
              <a:spcBef>
                <a:spcPts val="1330"/>
              </a:spcBef>
              <a:tabLst>
                <a:tab pos="4239260" algn="l"/>
              </a:tabLst>
            </a:pPr>
            <a:r>
              <a:rPr dirty="0" sz="1450">
                <a:latin typeface="Symbol"/>
                <a:cs typeface="Symbol"/>
              </a:rPr>
              <a:t></a:t>
            </a:r>
            <a:r>
              <a:rPr dirty="0" sz="1450" spc="-13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k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450">
                <a:latin typeface="Symbol"/>
                <a:cs typeface="Symbol"/>
              </a:rPr>
              <a:t></a:t>
            </a:r>
            <a:r>
              <a:rPr dirty="0" sz="1450" spc="-12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m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228078" y="5406509"/>
            <a:ext cx="1066800" cy="2520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450">
                <a:latin typeface="Symbol"/>
                <a:cs typeface="Symbol"/>
              </a:rPr>
              <a:t></a:t>
            </a:r>
            <a:r>
              <a:rPr dirty="0" sz="1450" spc="-14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p</a:t>
            </a:r>
            <a:r>
              <a:rPr dirty="0" sz="1000" spc="254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=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450">
                <a:latin typeface="Symbol"/>
                <a:cs typeface="Symbol"/>
              </a:rPr>
              <a:t></a:t>
            </a:r>
            <a:r>
              <a:rPr dirty="0" sz="1450" spc="-140">
                <a:latin typeface="Times New Roman"/>
                <a:cs typeface="Times New Roman"/>
              </a:rPr>
              <a:t> </a:t>
            </a:r>
            <a:r>
              <a:rPr dirty="0" sz="1000" spc="240">
                <a:latin typeface="Times New Roman"/>
                <a:cs typeface="Times New Roman"/>
              </a:rPr>
              <a:t>k</a:t>
            </a:r>
            <a:r>
              <a:rPr dirty="0" sz="1000" spc="1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+</a:t>
            </a:r>
            <a:r>
              <a:rPr dirty="0" sz="1000" spc="190">
                <a:latin typeface="Times New Roman"/>
                <a:cs typeface="Times New Roman"/>
              </a:rPr>
              <a:t> </a:t>
            </a:r>
            <a:r>
              <a:rPr dirty="0" sz="1250" spc="-25">
                <a:latin typeface="Symbol"/>
                <a:cs typeface="Symbol"/>
              </a:rPr>
              <a:t></a:t>
            </a:r>
            <a:r>
              <a:rPr dirty="0" sz="1000" spc="-25">
                <a:latin typeface="Times New Roman"/>
                <a:cs typeface="Times New Roman"/>
              </a:rPr>
              <a:t>km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731005" y="5783703"/>
            <a:ext cx="1094105" cy="4406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algn="ctr">
              <a:lnSpc>
                <a:spcPts val="1614"/>
              </a:lnSpc>
              <a:spcBef>
                <a:spcPts val="135"/>
              </a:spcBef>
            </a:pPr>
            <a:r>
              <a:rPr dirty="0" u="sng" sz="1350" spc="18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3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</a:t>
            </a:r>
            <a:r>
              <a:rPr dirty="0" u="sng" sz="14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</a:t>
            </a:r>
            <a:r>
              <a:rPr dirty="0" u="sng" sz="1450" spc="-13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km</a:t>
            </a:r>
            <a:r>
              <a:rPr dirty="0" u="sng" sz="1000" spc="13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+</a:t>
            </a:r>
            <a:r>
              <a:rPr dirty="0" u="sng" sz="1000" spc="2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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km</a:t>
            </a:r>
            <a:r>
              <a:rPr dirty="0" u="sng" sz="10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35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)</a:t>
            </a:r>
            <a:r>
              <a:rPr dirty="0" u="sng" sz="1350" spc="5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1350">
              <a:latin typeface="Times New Roman"/>
              <a:cs typeface="Times New Roman"/>
            </a:endParaRPr>
          </a:p>
          <a:p>
            <a:pPr algn="ctr" marR="36195">
              <a:lnSpc>
                <a:spcPts val="1614"/>
              </a:lnSpc>
            </a:pPr>
            <a:r>
              <a:rPr dirty="0" sz="1450">
                <a:latin typeface="Times New Roman"/>
                <a:cs typeface="Times New Roman"/>
              </a:rPr>
              <a:t>x</a:t>
            </a:r>
            <a:r>
              <a:rPr dirty="0" sz="1450" spc="-105">
                <a:latin typeface="Times New Roman"/>
                <a:cs typeface="Times New Roman"/>
              </a:rPr>
              <a:t> </a:t>
            </a:r>
            <a:r>
              <a:rPr dirty="0" sz="900" spc="-35">
                <a:latin typeface="Times New Roman"/>
                <a:cs typeface="Times New Roman"/>
              </a:rPr>
              <a:t>km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353815" y="6563231"/>
            <a:ext cx="1419225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>
                <a:latin typeface="Times New Roman"/>
                <a:cs typeface="Times New Roman"/>
              </a:rPr>
              <a:t>Esquema</a:t>
            </a:r>
            <a:r>
              <a:rPr dirty="0" sz="1250" spc="140">
                <a:latin typeface="Times New Roman"/>
                <a:cs typeface="Times New Roman"/>
              </a:rPr>
              <a:t> </a:t>
            </a:r>
            <a:r>
              <a:rPr dirty="0" sz="1250" spc="-10">
                <a:latin typeface="Times New Roman"/>
                <a:cs typeface="Times New Roman"/>
              </a:rPr>
              <a:t>equivalente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593596" y="7418196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k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5679821" y="7418196"/>
            <a:ext cx="12382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m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656460" y="8386316"/>
            <a:ext cx="80010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 spc="-50">
                <a:latin typeface="Times New Roman"/>
                <a:cs typeface="Times New Roman"/>
              </a:rPr>
              <a:t>-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845048" y="8260591"/>
            <a:ext cx="358775" cy="4152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ts val="1390"/>
              </a:lnSpc>
              <a:spcBef>
                <a:spcPts val="135"/>
              </a:spcBef>
            </a:pPr>
            <a:r>
              <a:rPr dirty="0" u="sng" sz="1250" spc="-2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</a:t>
            </a:r>
            <a:r>
              <a:rPr dirty="0" u="sng" sz="1000" spc="-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km</a:t>
            </a:r>
            <a:endParaRPr sz="1000">
              <a:latin typeface="Times New Roman"/>
              <a:cs typeface="Times New Roman"/>
            </a:endParaRPr>
          </a:p>
          <a:p>
            <a:pPr marL="75565">
              <a:lnSpc>
                <a:spcPts val="1630"/>
              </a:lnSpc>
            </a:pPr>
            <a:r>
              <a:rPr dirty="0" sz="1450">
                <a:latin typeface="Times New Roman"/>
                <a:cs typeface="Times New Roman"/>
              </a:rPr>
              <a:t>x</a:t>
            </a:r>
            <a:r>
              <a:rPr dirty="0" sz="1450" spc="-105">
                <a:latin typeface="Times New Roman"/>
                <a:cs typeface="Times New Roman"/>
              </a:rPr>
              <a:t> </a:t>
            </a:r>
            <a:r>
              <a:rPr dirty="0" sz="900" spc="-35">
                <a:latin typeface="Times New Roman"/>
                <a:cs typeface="Times New Roman"/>
              </a:rPr>
              <a:t>km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6182740" y="8260586"/>
            <a:ext cx="358775" cy="4152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ts val="1390"/>
              </a:lnSpc>
              <a:spcBef>
                <a:spcPts val="135"/>
              </a:spcBef>
            </a:pPr>
            <a:r>
              <a:rPr dirty="0" u="sng" sz="1250" spc="-2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</a:t>
            </a:r>
            <a:r>
              <a:rPr dirty="0" u="sng" sz="1000" spc="-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km</a:t>
            </a:r>
            <a:endParaRPr sz="1000">
              <a:latin typeface="Times New Roman"/>
              <a:cs typeface="Times New Roman"/>
            </a:endParaRPr>
          </a:p>
          <a:p>
            <a:pPr marL="74930">
              <a:lnSpc>
                <a:spcPts val="1630"/>
              </a:lnSpc>
            </a:pPr>
            <a:r>
              <a:rPr dirty="0" sz="1450">
                <a:latin typeface="Times New Roman"/>
                <a:cs typeface="Times New Roman"/>
              </a:rPr>
              <a:t>x</a:t>
            </a:r>
            <a:r>
              <a:rPr dirty="0" sz="1450" spc="-105">
                <a:latin typeface="Times New Roman"/>
                <a:cs typeface="Times New Roman"/>
              </a:rPr>
              <a:t> </a:t>
            </a:r>
            <a:r>
              <a:rPr dirty="0" sz="900" spc="-35">
                <a:latin typeface="Times New Roman"/>
                <a:cs typeface="Times New Roman"/>
              </a:rPr>
              <a:t>km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982465" y="7669655"/>
            <a:ext cx="295910" cy="2520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450">
                <a:latin typeface="Times New Roman"/>
                <a:cs typeface="Times New Roman"/>
              </a:rPr>
              <a:t>x</a:t>
            </a:r>
            <a:r>
              <a:rPr dirty="0" sz="1450" spc="-105">
                <a:latin typeface="Times New Roman"/>
                <a:cs typeface="Times New Roman"/>
              </a:rPr>
              <a:t> </a:t>
            </a:r>
            <a:r>
              <a:rPr dirty="0" sz="900" spc="-35">
                <a:latin typeface="Times New Roman"/>
                <a:cs typeface="Times New Roman"/>
              </a:rPr>
              <a:t>km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970785" y="7229600"/>
            <a:ext cx="213995" cy="2520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450">
                <a:latin typeface="Symbol"/>
                <a:cs typeface="Symbol"/>
              </a:rPr>
              <a:t></a:t>
            </a:r>
            <a:r>
              <a:rPr dirty="0" sz="1450" spc="-13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k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5994144" y="7229600"/>
            <a:ext cx="249554" cy="2520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450">
                <a:latin typeface="Symbol"/>
                <a:cs typeface="Symbol"/>
              </a:rPr>
              <a:t></a:t>
            </a:r>
            <a:r>
              <a:rPr dirty="0" sz="1450" spc="-13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m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370835" y="8861359"/>
            <a:ext cx="36474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6.2: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Desfasador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Puro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889497" y="843595"/>
            <a:ext cx="6222365" cy="100139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7305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Donde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invariante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95" i="1">
                <a:latin typeface="Calibri"/>
                <a:cs typeface="Calibri"/>
              </a:rPr>
              <a:t>ϕ</a:t>
            </a:r>
            <a:r>
              <a:rPr dirty="0" baseline="-13888" sz="1200" spc="142" i="1">
                <a:latin typeface="Calibri"/>
                <a:cs typeface="Calibri"/>
              </a:rPr>
              <a:t>km</a:t>
            </a:r>
            <a:r>
              <a:rPr dirty="0" sz="1200" spc="95" i="1">
                <a:latin typeface="Calibri"/>
                <a:cs typeface="Calibri"/>
              </a:rPr>
              <a:t>/x</a:t>
            </a:r>
            <a:r>
              <a:rPr dirty="0" baseline="-13888" sz="1200" spc="142" i="1">
                <a:latin typeface="Calibri"/>
                <a:cs typeface="Calibri"/>
              </a:rPr>
              <a:t>km</a:t>
            </a:r>
            <a:r>
              <a:rPr dirty="0" baseline="-13888" sz="1200" spc="42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aparece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adicional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barra</a:t>
            </a:r>
            <a:endParaRPr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</a:pPr>
            <a:r>
              <a:rPr dirty="0" sz="1200" spc="55" i="1">
                <a:latin typeface="Calibri"/>
                <a:cs typeface="Calibri"/>
              </a:rPr>
              <a:t>k</a:t>
            </a:r>
            <a:r>
              <a:rPr dirty="0" sz="1200" spc="55">
                <a:latin typeface="Calibri"/>
                <a:cs typeface="Calibri"/>
              </a:rPr>
              <a:t>,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20">
                <a:latin typeface="Calibri"/>
                <a:cs typeface="Calibri"/>
              </a:rPr>
              <a:t>generaci</a:t>
            </a:r>
            <a:r>
              <a:rPr dirty="0" sz="1200" spc="-61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adicional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m</a:t>
            </a:r>
            <a:r>
              <a:rPr dirty="0" sz="1200" spc="-25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95"/>
              </a:spcBef>
            </a:pPr>
            <a:endParaRPr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5"/>
              </a:spcBef>
              <a:tabLst>
                <a:tab pos="610235" algn="l"/>
              </a:tabLst>
            </a:pPr>
            <a:r>
              <a:rPr dirty="0" sz="1700" spc="65" b="1">
                <a:latin typeface="Calibri"/>
                <a:cs typeface="Calibri"/>
              </a:rPr>
              <a:t>6.3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65" b="1">
                <a:latin typeface="Calibri"/>
                <a:cs typeface="Calibri"/>
              </a:rPr>
              <a:t>F</a:t>
            </a:r>
            <a:r>
              <a:rPr dirty="0" sz="1700" spc="175" b="1">
                <a:latin typeface="Calibri"/>
                <a:cs typeface="Calibri"/>
              </a:rPr>
              <a:t>or</a:t>
            </a:r>
            <a:r>
              <a:rPr dirty="0" sz="1700" spc="125" b="1">
                <a:latin typeface="Calibri"/>
                <a:cs typeface="Calibri"/>
              </a:rPr>
              <a:t>m</a:t>
            </a:r>
            <a:r>
              <a:rPr dirty="0" sz="1700" spc="175" b="1">
                <a:latin typeface="Calibri"/>
                <a:cs typeface="Calibri"/>
              </a:rPr>
              <a:t>ul</a:t>
            </a:r>
            <a:r>
              <a:rPr dirty="0" sz="1700" spc="170" b="1">
                <a:latin typeface="Calibri"/>
                <a:cs typeface="Calibri"/>
              </a:rPr>
              <a:t>a</a:t>
            </a:r>
            <a:r>
              <a:rPr dirty="0" sz="1700" spc="175" b="1">
                <a:latin typeface="Calibri"/>
                <a:cs typeface="Calibri"/>
              </a:rPr>
              <a:t>c</a:t>
            </a:r>
            <a:r>
              <a:rPr dirty="0" sz="1700" spc="170" b="1">
                <a:latin typeface="Calibri"/>
                <a:cs typeface="Calibri"/>
              </a:rPr>
              <a:t>i</a:t>
            </a:r>
            <a:r>
              <a:rPr dirty="0" sz="1700" spc="-735" b="1">
                <a:latin typeface="Calibri"/>
                <a:cs typeface="Calibri"/>
              </a:rPr>
              <a:t>o</a:t>
            </a:r>
            <a:r>
              <a:rPr dirty="0" sz="1700" spc="165" b="1">
                <a:latin typeface="Calibri"/>
                <a:cs typeface="Calibri"/>
              </a:rPr>
              <a:t>´</a:t>
            </a:r>
            <a:r>
              <a:rPr dirty="0" sz="1700" spc="175" b="1">
                <a:latin typeface="Calibri"/>
                <a:cs typeface="Calibri"/>
              </a:rPr>
              <a:t>n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150" b="1">
                <a:latin typeface="Calibri"/>
                <a:cs typeface="Calibri"/>
              </a:rPr>
              <a:t>Matricial</a:t>
            </a:r>
            <a:r>
              <a:rPr dirty="0" sz="1700" spc="265" b="1">
                <a:latin typeface="Calibri"/>
                <a:cs typeface="Calibri"/>
              </a:rPr>
              <a:t> </a:t>
            </a:r>
            <a:r>
              <a:rPr dirty="0" sz="1700" spc="100" b="1">
                <a:latin typeface="Calibri"/>
                <a:cs typeface="Calibri"/>
              </a:rPr>
              <a:t>del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185" b="1">
                <a:latin typeface="Calibri"/>
                <a:cs typeface="Calibri"/>
              </a:rPr>
              <a:t>Flujo</a:t>
            </a:r>
            <a:r>
              <a:rPr dirty="0" sz="1700" spc="275" b="1">
                <a:latin typeface="Calibri"/>
                <a:cs typeface="Calibri"/>
              </a:rPr>
              <a:t> </a:t>
            </a:r>
            <a:r>
              <a:rPr dirty="0" sz="1700" spc="90" b="1">
                <a:latin typeface="Calibri"/>
                <a:cs typeface="Calibri"/>
              </a:rPr>
              <a:t>de</a:t>
            </a:r>
            <a:r>
              <a:rPr dirty="0" sz="1700" spc="265" b="1">
                <a:latin typeface="Calibri"/>
                <a:cs typeface="Calibri"/>
              </a:rPr>
              <a:t> </a:t>
            </a:r>
            <a:r>
              <a:rPr dirty="0" sz="1700" spc="210" b="1">
                <a:latin typeface="Calibri"/>
                <a:cs typeface="Calibri"/>
              </a:rPr>
              <a:t>Carga</a:t>
            </a:r>
            <a:r>
              <a:rPr dirty="0" sz="1700" spc="265" b="1">
                <a:latin typeface="Calibri"/>
                <a:cs typeface="Calibri"/>
              </a:rPr>
              <a:t> </a:t>
            </a:r>
            <a:r>
              <a:rPr dirty="0" sz="1700" spc="270" b="1">
                <a:latin typeface="Calibri"/>
                <a:cs typeface="Calibri"/>
              </a:rPr>
              <a:t>C.C.</a:t>
            </a:r>
            <a:endParaRPr sz="17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864106" y="2260630"/>
            <a:ext cx="6273800" cy="18357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346710">
              <a:lnSpc>
                <a:spcPts val="450"/>
              </a:lnSpc>
              <a:spcBef>
                <a:spcPts val="95"/>
              </a:spcBef>
            </a:pPr>
            <a:r>
              <a:rPr dirty="0" sz="600" spc="-5" i="1">
                <a:latin typeface="Verdana"/>
                <a:cs typeface="Verdana"/>
              </a:rPr>
              <a:t>'</a:t>
            </a:r>
            <a:endParaRPr sz="600">
              <a:latin typeface="Verdana"/>
              <a:cs typeface="Verdana"/>
            </a:endParaRPr>
          </a:p>
          <a:p>
            <a:pPr algn="ctr">
              <a:lnSpc>
                <a:spcPts val="1170"/>
              </a:lnSpc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22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229" i="1">
                <a:latin typeface="Calibri"/>
                <a:cs typeface="Calibri"/>
              </a:rPr>
              <a:t>B</a:t>
            </a:r>
            <a:r>
              <a:rPr dirty="0" sz="1200" spc="114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45"/>
              </a:spcBef>
            </a:pPr>
            <a:endParaRPr sz="1200">
              <a:latin typeface="Calibri"/>
              <a:cs typeface="Calibri"/>
            </a:endParaRPr>
          </a:p>
          <a:p>
            <a:pPr marL="76200" marR="69850" indent="22225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Considerando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el´ectrico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solamente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l´ıneas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transmisi´on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(sin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transfor- </a:t>
            </a:r>
            <a:r>
              <a:rPr dirty="0" sz="1200">
                <a:latin typeface="Calibri"/>
                <a:cs typeface="Calibri"/>
              </a:rPr>
              <a:t>madores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desfasadores).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Entonces,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110" i="1">
                <a:latin typeface="Calibri"/>
                <a:cs typeface="Calibri"/>
              </a:rPr>
              <a:t>P</a:t>
            </a:r>
            <a:r>
              <a:rPr dirty="0" baseline="-13888" sz="1200" spc="165" i="1">
                <a:latin typeface="Calibri"/>
                <a:cs typeface="Calibri"/>
              </a:rPr>
              <a:t>km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dado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por: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95"/>
              </a:spcBef>
            </a:pPr>
            <a:endParaRPr sz="1200">
              <a:latin typeface="Calibri"/>
              <a:cs typeface="Calibri"/>
            </a:endParaRPr>
          </a:p>
          <a:p>
            <a:pPr marL="2649855">
              <a:lnSpc>
                <a:spcPts val="1070"/>
              </a:lnSpc>
              <a:tabLst>
                <a:tab pos="5815330" algn="l"/>
              </a:tabLst>
            </a:pPr>
            <a:r>
              <a:rPr dirty="0" sz="1200" spc="110" i="1">
                <a:latin typeface="Calibri"/>
                <a:cs typeface="Calibri"/>
              </a:rPr>
              <a:t>P</a:t>
            </a:r>
            <a:r>
              <a:rPr dirty="0" baseline="-13888" sz="1200" spc="165" i="1">
                <a:latin typeface="Calibri"/>
                <a:cs typeface="Calibri"/>
              </a:rPr>
              <a:t>km</a:t>
            </a:r>
            <a:r>
              <a:rPr dirty="0" baseline="-13888" sz="1200" spc="27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x</a:t>
            </a:r>
            <a:r>
              <a:rPr dirty="0" baseline="34722" sz="1200" spc="179">
                <a:latin typeface="Cambria"/>
                <a:cs typeface="Cambria"/>
              </a:rPr>
              <a:t>−</a:t>
            </a:r>
            <a:r>
              <a:rPr dirty="0" baseline="34722" sz="1200" spc="179">
                <a:latin typeface="Calibri"/>
                <a:cs typeface="Calibri"/>
              </a:rPr>
              <a:t>1</a:t>
            </a:r>
            <a:r>
              <a:rPr dirty="0" baseline="34722" sz="1200" spc="487">
                <a:latin typeface="Calibri"/>
                <a:cs typeface="Calibri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baseline="-13888" sz="1200" spc="-37" i="1">
                <a:latin typeface="Calibri"/>
                <a:cs typeface="Calibri"/>
              </a:rPr>
              <a:t>km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(6.16)</a:t>
            </a:r>
            <a:endParaRPr sz="1200">
              <a:latin typeface="Calibri"/>
              <a:cs typeface="Calibri"/>
            </a:endParaRPr>
          </a:p>
          <a:p>
            <a:pPr algn="ctr" marL="264160">
              <a:lnSpc>
                <a:spcPts val="590"/>
              </a:lnSpc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45"/>
              </a:spcBef>
            </a:pPr>
            <a:endParaRPr sz="800">
              <a:latin typeface="Calibri"/>
              <a:cs typeface="Calibri"/>
            </a:endParaRPr>
          </a:p>
          <a:p>
            <a:pPr marL="75565" marR="69850" indent="222250">
              <a:lnSpc>
                <a:spcPct val="100800"/>
              </a:lnSpc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5">
                <a:latin typeface="Calibri"/>
                <a:cs typeface="Calibri"/>
              </a:rPr>
              <a:t>ny</a:t>
            </a:r>
            <a:r>
              <a:rPr dirty="0" sz="1200" spc="35">
                <a:latin typeface="Calibri"/>
                <a:cs typeface="Calibri"/>
              </a:rPr>
              <a:t>ecci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k</a:t>
            </a:r>
            <a:r>
              <a:rPr dirty="0" sz="1200" spc="12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igual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suma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salen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k</a:t>
            </a:r>
            <a:r>
              <a:rPr dirty="0" sz="1200">
                <a:latin typeface="Calibri"/>
                <a:cs typeface="Calibri"/>
              </a:rPr>
              <a:t>;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as´ı: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613088" y="4667186"/>
            <a:ext cx="2348230" cy="1132840"/>
            <a:chOff x="2613088" y="4667186"/>
            <a:chExt cx="2348230" cy="1132840"/>
          </a:xfrm>
        </p:grpSpPr>
        <p:sp>
          <p:nvSpPr>
            <p:cNvPr id="5" name="object 5" descr=""/>
            <p:cNvSpPr/>
            <p:nvPr/>
          </p:nvSpPr>
          <p:spPr>
            <a:xfrm>
              <a:off x="2615946" y="4780787"/>
              <a:ext cx="457200" cy="457200"/>
            </a:xfrm>
            <a:custGeom>
              <a:avLst/>
              <a:gdLst/>
              <a:ahLst/>
              <a:cxnLst/>
              <a:rect l="l" t="t" r="r" b="b"/>
              <a:pathLst>
                <a:path w="457200" h="457200">
                  <a:moveTo>
                    <a:pt x="457200" y="228600"/>
                  </a:moveTo>
                  <a:lnTo>
                    <a:pt x="452552" y="274652"/>
                  </a:lnTo>
                  <a:lnTo>
                    <a:pt x="439226" y="317553"/>
                  </a:lnTo>
                  <a:lnTo>
                    <a:pt x="418141" y="356383"/>
                  </a:lnTo>
                  <a:lnTo>
                    <a:pt x="390220" y="390220"/>
                  </a:lnTo>
                  <a:lnTo>
                    <a:pt x="356383" y="418141"/>
                  </a:lnTo>
                  <a:lnTo>
                    <a:pt x="317553" y="439226"/>
                  </a:lnTo>
                  <a:lnTo>
                    <a:pt x="274652" y="452552"/>
                  </a:lnTo>
                  <a:lnTo>
                    <a:pt x="228600" y="457200"/>
                  </a:lnTo>
                  <a:lnTo>
                    <a:pt x="182547" y="452552"/>
                  </a:lnTo>
                  <a:lnTo>
                    <a:pt x="139646" y="439226"/>
                  </a:lnTo>
                  <a:lnTo>
                    <a:pt x="100816" y="418141"/>
                  </a:lnTo>
                  <a:lnTo>
                    <a:pt x="66979" y="390220"/>
                  </a:lnTo>
                  <a:lnTo>
                    <a:pt x="39058" y="356383"/>
                  </a:lnTo>
                  <a:lnTo>
                    <a:pt x="17973" y="317553"/>
                  </a:lnTo>
                  <a:lnTo>
                    <a:pt x="4647" y="274652"/>
                  </a:lnTo>
                  <a:lnTo>
                    <a:pt x="0" y="228600"/>
                  </a:lnTo>
                  <a:lnTo>
                    <a:pt x="4647" y="182547"/>
                  </a:lnTo>
                  <a:lnTo>
                    <a:pt x="17973" y="139646"/>
                  </a:lnTo>
                  <a:lnTo>
                    <a:pt x="39058" y="100816"/>
                  </a:lnTo>
                  <a:lnTo>
                    <a:pt x="66979" y="66979"/>
                  </a:lnTo>
                  <a:lnTo>
                    <a:pt x="100816" y="39058"/>
                  </a:lnTo>
                  <a:lnTo>
                    <a:pt x="139646" y="17973"/>
                  </a:lnTo>
                  <a:lnTo>
                    <a:pt x="182547" y="4647"/>
                  </a:lnTo>
                  <a:lnTo>
                    <a:pt x="228600" y="0"/>
                  </a:lnTo>
                  <a:lnTo>
                    <a:pt x="274652" y="4647"/>
                  </a:lnTo>
                  <a:lnTo>
                    <a:pt x="317553" y="17973"/>
                  </a:lnTo>
                  <a:lnTo>
                    <a:pt x="356383" y="39058"/>
                  </a:lnTo>
                  <a:lnTo>
                    <a:pt x="390220" y="66979"/>
                  </a:lnTo>
                  <a:lnTo>
                    <a:pt x="418141" y="100816"/>
                  </a:lnTo>
                  <a:lnTo>
                    <a:pt x="439226" y="139646"/>
                  </a:lnTo>
                  <a:lnTo>
                    <a:pt x="452552" y="182547"/>
                  </a:lnTo>
                  <a:lnTo>
                    <a:pt x="457200" y="22860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784788" y="4921186"/>
              <a:ext cx="176403" cy="176403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784788" y="5378386"/>
              <a:ext cx="176403" cy="176403"/>
            </a:xfrm>
            <a:prstGeom prst="rect">
              <a:avLst/>
            </a:prstGeom>
          </p:spPr>
        </p:pic>
        <p:sp>
          <p:nvSpPr>
            <p:cNvPr id="8" name="object 8" descr=""/>
            <p:cNvSpPr/>
            <p:nvPr/>
          </p:nvSpPr>
          <p:spPr>
            <a:xfrm>
              <a:off x="3072638" y="4670043"/>
              <a:ext cx="1714500" cy="1024890"/>
            </a:xfrm>
            <a:custGeom>
              <a:avLst/>
              <a:gdLst/>
              <a:ahLst/>
              <a:cxnLst/>
              <a:rect l="l" t="t" r="r" b="b"/>
              <a:pathLst>
                <a:path w="1714500" h="1024889">
                  <a:moveTo>
                    <a:pt x="285750" y="281939"/>
                  </a:moveTo>
                  <a:lnTo>
                    <a:pt x="1657350" y="110489"/>
                  </a:lnTo>
                </a:path>
                <a:path w="1714500" h="1024889">
                  <a:moveTo>
                    <a:pt x="285750" y="510539"/>
                  </a:moveTo>
                  <a:lnTo>
                    <a:pt x="1657350" y="510539"/>
                  </a:lnTo>
                </a:path>
                <a:path w="1714500" h="1024889">
                  <a:moveTo>
                    <a:pt x="285750" y="110489"/>
                  </a:moveTo>
                  <a:lnTo>
                    <a:pt x="285750" y="910589"/>
                  </a:lnTo>
                </a:path>
                <a:path w="1714500" h="1024889">
                  <a:moveTo>
                    <a:pt x="285750" y="739139"/>
                  </a:moveTo>
                  <a:lnTo>
                    <a:pt x="1657350" y="910589"/>
                  </a:lnTo>
                </a:path>
                <a:path w="1714500" h="1024889">
                  <a:moveTo>
                    <a:pt x="1657350" y="396239"/>
                  </a:moveTo>
                  <a:lnTo>
                    <a:pt x="1657350" y="624839"/>
                  </a:lnTo>
                </a:path>
                <a:path w="1714500" h="1024889">
                  <a:moveTo>
                    <a:pt x="1672589" y="0"/>
                  </a:moveTo>
                  <a:lnTo>
                    <a:pt x="1714500" y="224789"/>
                  </a:lnTo>
                </a:path>
                <a:path w="1714500" h="1024889">
                  <a:moveTo>
                    <a:pt x="1669541" y="796289"/>
                  </a:moveTo>
                  <a:lnTo>
                    <a:pt x="1657350" y="1024889"/>
                  </a:lnTo>
                </a:path>
                <a:path w="1714500" h="1024889">
                  <a:moveTo>
                    <a:pt x="285750" y="339089"/>
                  </a:moveTo>
                  <a:lnTo>
                    <a:pt x="0" y="339089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2901188" y="5352033"/>
              <a:ext cx="457200" cy="445134"/>
            </a:xfrm>
            <a:custGeom>
              <a:avLst/>
              <a:gdLst/>
              <a:ahLst/>
              <a:cxnLst/>
              <a:rect l="l" t="t" r="r" b="b"/>
              <a:pathLst>
                <a:path w="457200" h="445135">
                  <a:moveTo>
                    <a:pt x="457200" y="0"/>
                  </a:moveTo>
                  <a:lnTo>
                    <a:pt x="0" y="0"/>
                  </a:lnTo>
                  <a:lnTo>
                    <a:pt x="0" y="353567"/>
                  </a:lnTo>
                </a:path>
                <a:path w="457200" h="445135">
                  <a:moveTo>
                    <a:pt x="0" y="353567"/>
                  </a:moveTo>
                  <a:lnTo>
                    <a:pt x="0" y="445007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2878328" y="5705601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45720" y="0"/>
                  </a:moveTo>
                  <a:lnTo>
                    <a:pt x="0" y="0"/>
                  </a:lnTo>
                  <a:lnTo>
                    <a:pt x="22860" y="91439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2878328" y="5705601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0" y="0"/>
                  </a:moveTo>
                  <a:lnTo>
                    <a:pt x="22860" y="91439"/>
                  </a:lnTo>
                  <a:lnTo>
                    <a:pt x="45720" y="0"/>
                  </a:lnTo>
                  <a:lnTo>
                    <a:pt x="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701288" y="4782057"/>
              <a:ext cx="445134" cy="55880"/>
            </a:xfrm>
            <a:custGeom>
              <a:avLst/>
              <a:gdLst/>
              <a:ahLst/>
              <a:cxnLst/>
              <a:rect l="l" t="t" r="r" b="b"/>
              <a:pathLst>
                <a:path w="445135" h="55879">
                  <a:moveTo>
                    <a:pt x="0" y="55625"/>
                  </a:moveTo>
                  <a:lnTo>
                    <a:pt x="445008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4052570" y="4770627"/>
              <a:ext cx="93980" cy="45085"/>
            </a:xfrm>
            <a:custGeom>
              <a:avLst/>
              <a:gdLst/>
              <a:ahLst/>
              <a:cxnLst/>
              <a:rect l="l" t="t" r="r" b="b"/>
              <a:pathLst>
                <a:path w="93979" h="45085">
                  <a:moveTo>
                    <a:pt x="0" y="0"/>
                  </a:moveTo>
                  <a:lnTo>
                    <a:pt x="5333" y="44958"/>
                  </a:lnTo>
                  <a:lnTo>
                    <a:pt x="93725" y="114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4052570" y="4770627"/>
              <a:ext cx="93980" cy="45085"/>
            </a:xfrm>
            <a:custGeom>
              <a:avLst/>
              <a:gdLst/>
              <a:ahLst/>
              <a:cxnLst/>
              <a:rect l="l" t="t" r="r" b="b"/>
              <a:pathLst>
                <a:path w="93979" h="45085">
                  <a:moveTo>
                    <a:pt x="5333" y="44958"/>
                  </a:moveTo>
                  <a:lnTo>
                    <a:pt x="93725" y="11430"/>
                  </a:lnTo>
                  <a:lnTo>
                    <a:pt x="0" y="0"/>
                  </a:lnTo>
                  <a:lnTo>
                    <a:pt x="5333" y="44958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4615688" y="5237733"/>
              <a:ext cx="0" cy="285750"/>
            </a:xfrm>
            <a:custGeom>
              <a:avLst/>
              <a:gdLst/>
              <a:ahLst/>
              <a:cxnLst/>
              <a:rect l="l" t="t" r="r" b="b"/>
              <a:pathLst>
                <a:path w="0" h="285750">
                  <a:moveTo>
                    <a:pt x="0" y="0"/>
                  </a:moveTo>
                  <a:lnTo>
                    <a:pt x="0" y="285750"/>
                  </a:lnTo>
                </a:path>
              </a:pathLst>
            </a:custGeom>
            <a:ln w="571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701288" y="5120639"/>
              <a:ext cx="384175" cy="5080"/>
            </a:xfrm>
            <a:custGeom>
              <a:avLst/>
              <a:gdLst/>
              <a:ahLst/>
              <a:cxnLst/>
              <a:rect l="l" t="t" r="r" b="b"/>
              <a:pathLst>
                <a:path w="384175" h="5079">
                  <a:moveTo>
                    <a:pt x="383794" y="2540"/>
                  </a:moveTo>
                  <a:lnTo>
                    <a:pt x="381749" y="2540"/>
                  </a:lnTo>
                  <a:lnTo>
                    <a:pt x="381749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383794" y="5080"/>
                  </a:lnTo>
                  <a:lnTo>
                    <a:pt x="383794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997706" y="5100573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20"/>
                  </a:lnTo>
                  <a:lnTo>
                    <a:pt x="91440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997706" y="5100573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45720"/>
                  </a:moveTo>
                  <a:lnTo>
                    <a:pt x="91440" y="22860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701288" y="5352033"/>
              <a:ext cx="387350" cy="55880"/>
            </a:xfrm>
            <a:custGeom>
              <a:avLst/>
              <a:gdLst/>
              <a:ahLst/>
              <a:cxnLst/>
              <a:rect l="l" t="t" r="r" b="b"/>
              <a:pathLst>
                <a:path w="387350" h="55879">
                  <a:moveTo>
                    <a:pt x="0" y="0"/>
                  </a:moveTo>
                  <a:lnTo>
                    <a:pt x="387039" y="55291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994658" y="5371845"/>
              <a:ext cx="94615" cy="45085"/>
            </a:xfrm>
            <a:custGeom>
              <a:avLst/>
              <a:gdLst/>
              <a:ahLst/>
              <a:cxnLst/>
              <a:rect l="l" t="t" r="r" b="b"/>
              <a:pathLst>
                <a:path w="94614" h="45085">
                  <a:moveTo>
                    <a:pt x="6857" y="0"/>
                  </a:moveTo>
                  <a:lnTo>
                    <a:pt x="0" y="44957"/>
                  </a:lnTo>
                  <a:lnTo>
                    <a:pt x="94487" y="35813"/>
                  </a:ln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994658" y="5371845"/>
              <a:ext cx="94615" cy="45085"/>
            </a:xfrm>
            <a:custGeom>
              <a:avLst/>
              <a:gdLst/>
              <a:ahLst/>
              <a:cxnLst/>
              <a:rect l="l" t="t" r="r" b="b"/>
              <a:pathLst>
                <a:path w="94614" h="45085">
                  <a:moveTo>
                    <a:pt x="0" y="44957"/>
                  </a:moveTo>
                  <a:lnTo>
                    <a:pt x="94487" y="35813"/>
                  </a:lnTo>
                  <a:lnTo>
                    <a:pt x="6857" y="0"/>
                  </a:lnTo>
                  <a:lnTo>
                    <a:pt x="0" y="44957"/>
                  </a:lnTo>
                  <a:close/>
                </a:path>
              </a:pathLst>
            </a:custGeom>
            <a:ln w="57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2" name="object 2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670488" y="4406074"/>
            <a:ext cx="176403" cy="176403"/>
          </a:xfrm>
          <a:prstGeom prst="rect">
            <a:avLst/>
          </a:prstGeom>
        </p:spPr>
      </p:pic>
      <p:pic>
        <p:nvPicPr>
          <p:cNvPr id="23" name="object 2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240976" y="4520374"/>
            <a:ext cx="176403" cy="176403"/>
          </a:xfrm>
          <a:prstGeom prst="rect">
            <a:avLst/>
          </a:prstGeom>
        </p:spPr>
      </p:pic>
      <p:sp>
        <p:nvSpPr>
          <p:cNvPr id="24" name="object 24" descr=""/>
          <p:cNvSpPr txBox="1"/>
          <p:nvPr/>
        </p:nvSpPr>
        <p:spPr>
          <a:xfrm>
            <a:off x="4717286" y="4424934"/>
            <a:ext cx="825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831586" y="4939284"/>
            <a:ext cx="825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112011" y="5830828"/>
            <a:ext cx="4553585" cy="187134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ctr" marR="909319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P</a:t>
            </a:r>
            <a:r>
              <a:rPr dirty="0" sz="1050" spc="45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Times New Roman"/>
                <a:cs typeface="Times New Roman"/>
              </a:rPr>
              <a:t>D</a:t>
            </a:r>
            <a:r>
              <a:rPr dirty="0" sz="1000" spc="-60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k</a:t>
            </a:r>
            <a:endParaRPr sz="900">
              <a:latin typeface="Times New Roman"/>
              <a:cs typeface="Times New Roman"/>
            </a:endParaRPr>
          </a:p>
          <a:p>
            <a:pPr marL="50165" marR="133985" indent="1056005">
              <a:lnSpc>
                <a:spcPct val="210800"/>
              </a:lnSpc>
              <a:spcBef>
                <a:spcPts val="17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6.3: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Ec</a:t>
            </a:r>
            <a:r>
              <a:rPr dirty="0" sz="1200" spc="70">
                <a:latin typeface="Calibri"/>
                <a:cs typeface="Calibri"/>
              </a:rPr>
              <a:t>ua</a:t>
            </a:r>
            <a:r>
              <a:rPr dirty="0" sz="1200" spc="65">
                <a:latin typeface="Calibri"/>
                <a:cs typeface="Calibri"/>
              </a:rPr>
              <a:t>ci</a:t>
            </a:r>
            <a:r>
              <a:rPr dirty="0" sz="1200" spc="-575">
                <a:latin typeface="Calibri"/>
                <a:cs typeface="Calibri"/>
              </a:rPr>
              <a:t>o</a:t>
            </a:r>
            <a:r>
              <a:rPr dirty="0" sz="1200" spc="65">
                <a:latin typeface="Calibri"/>
                <a:cs typeface="Calibri"/>
              </a:rPr>
              <a:t>´</a:t>
            </a:r>
            <a:r>
              <a:rPr dirty="0" sz="1200" spc="70">
                <a:latin typeface="Calibri"/>
                <a:cs typeface="Calibri"/>
              </a:rPr>
              <a:t>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balance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(6.3)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que: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40"/>
              </a:spcBef>
            </a:pPr>
            <a:endParaRPr sz="1200">
              <a:latin typeface="Calibri"/>
              <a:cs typeface="Calibri"/>
            </a:endParaRPr>
          </a:p>
          <a:p>
            <a:pPr marL="1539240">
              <a:lnSpc>
                <a:spcPct val="100000"/>
              </a:lnSpc>
              <a:spcBef>
                <a:spcPts val="5"/>
              </a:spcBef>
            </a:pPr>
            <a:r>
              <a:rPr dirty="0" sz="1200" spc="100" i="1">
                <a:latin typeface="Calibri"/>
                <a:cs typeface="Calibri"/>
              </a:rPr>
              <a:t>P</a:t>
            </a:r>
            <a:r>
              <a:rPr dirty="0" baseline="-13888" sz="1200" spc="150" i="1">
                <a:latin typeface="Calibri"/>
                <a:cs typeface="Calibri"/>
              </a:rPr>
              <a:t>k</a:t>
            </a:r>
            <a:r>
              <a:rPr dirty="0" baseline="-13888" sz="1200" spc="32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190" i="1">
                <a:latin typeface="Calibri"/>
                <a:cs typeface="Calibri"/>
              </a:rPr>
              <a:t>P</a:t>
            </a:r>
            <a:r>
              <a:rPr dirty="0" baseline="-13888" sz="1200" spc="284" i="1">
                <a:latin typeface="Calibri"/>
                <a:cs typeface="Calibri"/>
              </a:rPr>
              <a:t>G</a:t>
            </a:r>
            <a:r>
              <a:rPr dirty="0" baseline="-27777" sz="900" spc="284" i="1">
                <a:latin typeface="Calibri"/>
                <a:cs typeface="Calibri"/>
              </a:rPr>
              <a:t>K</a:t>
            </a:r>
            <a:r>
              <a:rPr dirty="0" baseline="-27777" sz="900" spc="412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215" i="1">
                <a:latin typeface="Calibri"/>
                <a:cs typeface="Calibri"/>
              </a:rPr>
              <a:t>P</a:t>
            </a:r>
            <a:r>
              <a:rPr dirty="0" baseline="-13888" sz="1200" spc="322" i="1">
                <a:latin typeface="Calibri"/>
                <a:cs typeface="Calibri"/>
              </a:rPr>
              <a:t>DK</a:t>
            </a:r>
            <a:r>
              <a:rPr dirty="0" baseline="-13888" sz="1200" spc="35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P</a:t>
            </a:r>
            <a:r>
              <a:rPr dirty="0" baseline="-13888" sz="1200" spc="120" i="1">
                <a:latin typeface="Calibri"/>
                <a:cs typeface="Calibri"/>
              </a:rPr>
              <a:t>k</a:t>
            </a:r>
            <a:r>
              <a:rPr dirty="0" baseline="-13888" sz="1200" spc="120">
                <a:latin typeface="Calibri"/>
                <a:cs typeface="Calibri"/>
              </a:rPr>
              <a:t>1</a:t>
            </a:r>
            <a:r>
              <a:rPr dirty="0" baseline="-13888" sz="1200" spc="18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P</a:t>
            </a:r>
            <a:r>
              <a:rPr dirty="0" baseline="-13888" sz="1200" spc="120" i="1">
                <a:latin typeface="Calibri"/>
                <a:cs typeface="Calibri"/>
              </a:rPr>
              <a:t>k</a:t>
            </a:r>
            <a:r>
              <a:rPr dirty="0" baseline="-13888" sz="1200" spc="120">
                <a:latin typeface="Calibri"/>
                <a:cs typeface="Calibri"/>
              </a:rPr>
              <a:t>2</a:t>
            </a:r>
            <a:r>
              <a:rPr dirty="0" baseline="-13888" sz="1200" spc="179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-300">
                <a:latin typeface="Lucida Sans Unicode"/>
                <a:cs typeface="Lucida Sans Unicode"/>
              </a:rPr>
              <a:t>···</a:t>
            </a:r>
            <a:r>
              <a:rPr dirty="0" sz="1200" spc="-135">
                <a:latin typeface="Lucida Sans Unicode"/>
                <a:cs typeface="Lucida Sans Unicode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90" i="1">
                <a:latin typeface="Calibri"/>
                <a:cs typeface="Calibri"/>
              </a:rPr>
              <a:t>P</a:t>
            </a:r>
            <a:r>
              <a:rPr dirty="0" baseline="-13888" sz="1200" spc="135" i="1">
                <a:latin typeface="Calibri"/>
                <a:cs typeface="Calibri"/>
              </a:rPr>
              <a:t>kn</a:t>
            </a:r>
            <a:endParaRPr baseline="-13888"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Expresados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func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58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(</a:t>
            </a:r>
            <a:r>
              <a:rPr dirty="0" sz="1200" spc="105" i="1">
                <a:latin typeface="Calibri"/>
                <a:cs typeface="Calibri"/>
              </a:rPr>
              <a:t>x</a:t>
            </a:r>
            <a:r>
              <a:rPr dirty="0" baseline="-13888" sz="1200" spc="157" i="1">
                <a:latin typeface="Calibri"/>
                <a:cs typeface="Calibri"/>
              </a:rPr>
              <a:t>km</a:t>
            </a:r>
            <a:r>
              <a:rPr dirty="0" baseline="-13888" sz="1200" spc="262" i="1">
                <a:latin typeface="Calibri"/>
                <a:cs typeface="Calibri"/>
              </a:rPr>
              <a:t>  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θ</a:t>
            </a:r>
            <a:r>
              <a:rPr dirty="0" baseline="-13888" sz="1200" spc="-30" i="1">
                <a:latin typeface="Calibri"/>
                <a:cs typeface="Calibri"/>
              </a:rPr>
              <a:t>km</a:t>
            </a:r>
            <a:r>
              <a:rPr dirty="0" sz="1200" spc="-2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745738" y="4630678"/>
            <a:ext cx="254000" cy="47625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P</a:t>
            </a:r>
            <a:r>
              <a:rPr dirty="0" sz="1050" spc="45">
                <a:latin typeface="Times New Roman"/>
                <a:cs typeface="Times New Roman"/>
              </a:rPr>
              <a:t> </a:t>
            </a:r>
            <a:r>
              <a:rPr dirty="0" sz="900" spc="-25">
                <a:latin typeface="Times New Roman"/>
                <a:cs typeface="Times New Roman"/>
              </a:rPr>
              <a:t>k1</a:t>
            </a: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990"/>
              </a:spcBef>
            </a:pPr>
            <a:r>
              <a:rPr dirty="0" sz="1050">
                <a:latin typeface="Times New Roman"/>
                <a:cs typeface="Times New Roman"/>
              </a:rPr>
              <a:t>P</a:t>
            </a:r>
            <a:r>
              <a:rPr dirty="0" sz="1050" spc="45">
                <a:latin typeface="Times New Roman"/>
                <a:cs typeface="Times New Roman"/>
              </a:rPr>
              <a:t> </a:t>
            </a:r>
            <a:r>
              <a:rPr dirty="0" sz="900" spc="-25">
                <a:latin typeface="Times New Roman"/>
                <a:cs typeface="Times New Roman"/>
              </a:rPr>
              <a:t>k2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745738" y="5202169"/>
            <a:ext cx="25400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P</a:t>
            </a:r>
            <a:r>
              <a:rPr dirty="0" sz="1050" spc="45">
                <a:latin typeface="Times New Roman"/>
                <a:cs typeface="Times New Roman"/>
              </a:rPr>
              <a:t> </a:t>
            </a:r>
            <a:r>
              <a:rPr dirty="0" sz="900" spc="-25">
                <a:latin typeface="Times New Roman"/>
                <a:cs typeface="Times New Roman"/>
              </a:rPr>
              <a:t>kn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831588" y="5396484"/>
            <a:ext cx="825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Times New Roman"/>
                <a:cs typeface="Times New Roman"/>
              </a:rPr>
              <a:t>n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288538" y="4539234"/>
            <a:ext cx="825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Times New Roman"/>
                <a:cs typeface="Times New Roman"/>
              </a:rPr>
              <a:t>k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717038" y="4573524"/>
            <a:ext cx="31115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P</a:t>
            </a:r>
            <a:r>
              <a:rPr dirty="0" sz="1050" spc="45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Times New Roman"/>
                <a:cs typeface="Times New Roman"/>
              </a:rPr>
              <a:t>G</a:t>
            </a:r>
            <a:r>
              <a:rPr dirty="0" sz="1000" spc="-60">
                <a:latin typeface="Times New Roman"/>
                <a:cs typeface="Times New Roman"/>
              </a:rPr>
              <a:t> </a:t>
            </a:r>
            <a:r>
              <a:rPr dirty="0" sz="900" spc="-50">
                <a:latin typeface="Times New Roman"/>
                <a:cs typeface="Times New Roman"/>
              </a:rPr>
              <a:t>k</a:t>
            </a:r>
            <a:endParaRPr sz="900">
              <a:latin typeface="Times New Roman"/>
              <a:cs typeface="Times New Roman"/>
            </a:endParaRPr>
          </a:p>
        </p:txBody>
      </p:sp>
      <p:pic>
        <p:nvPicPr>
          <p:cNvPr id="32" name="object 32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726880" y="4949126"/>
            <a:ext cx="234314" cy="120015"/>
          </a:xfrm>
          <a:prstGeom prst="rect">
            <a:avLst/>
          </a:prstGeom>
        </p:spPr>
      </p:pic>
      <p:sp>
        <p:nvSpPr>
          <p:cNvPr id="33" name="object 33" descr=""/>
          <p:cNvSpPr txBox="1"/>
          <p:nvPr/>
        </p:nvSpPr>
        <p:spPr>
          <a:xfrm>
            <a:off x="2609078" y="7951540"/>
            <a:ext cx="394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00" i="1">
                <a:latin typeface="Calibri"/>
                <a:cs typeface="Calibri"/>
              </a:rPr>
              <a:t>P</a:t>
            </a:r>
            <a:r>
              <a:rPr dirty="0" baseline="-13888" sz="1200" spc="150" i="1">
                <a:latin typeface="Calibri"/>
                <a:cs typeface="Calibri"/>
              </a:rPr>
              <a:t>k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055111" y="7850344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970276" y="8156065"/>
            <a:ext cx="3708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65">
                <a:latin typeface="Calibri"/>
                <a:cs typeface="Calibri"/>
              </a:rPr>
              <a:t>Ω</a:t>
            </a:r>
            <a:r>
              <a:rPr dirty="0" baseline="-13888" sz="900" spc="97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423920" y="8040240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314700" y="7889047"/>
            <a:ext cx="5486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179" i="1">
                <a:latin typeface="Calibri"/>
                <a:cs typeface="Calibri"/>
              </a:rPr>
              <a:t>x</a:t>
            </a:r>
            <a:r>
              <a:rPr dirty="0" sz="800" spc="120">
                <a:latin typeface="Cambria"/>
                <a:cs typeface="Cambria"/>
              </a:rPr>
              <a:t>−</a:t>
            </a:r>
            <a:r>
              <a:rPr dirty="0" sz="800" spc="120">
                <a:latin typeface="Calibri"/>
                <a:cs typeface="Calibri"/>
              </a:rPr>
              <a:t>1</a:t>
            </a:r>
            <a:r>
              <a:rPr dirty="0" sz="800" spc="15">
                <a:latin typeface="Calibri"/>
                <a:cs typeface="Calibri"/>
              </a:rPr>
              <a:t> </a:t>
            </a:r>
            <a:r>
              <a:rPr dirty="0" baseline="-23148" sz="1800" spc="-37" i="1">
                <a:latin typeface="Calibri"/>
                <a:cs typeface="Calibri"/>
              </a:rPr>
              <a:t>θ</a:t>
            </a:r>
            <a:r>
              <a:rPr dirty="0" baseline="-45138" sz="1200" spc="-37" i="1">
                <a:latin typeface="Calibri"/>
                <a:cs typeface="Calibri"/>
              </a:rPr>
              <a:t>km</a:t>
            </a:r>
            <a:endParaRPr baseline="-45138" sz="12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355084" y="7951530"/>
            <a:ext cx="101091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 i="1">
                <a:latin typeface="Calibri"/>
                <a:cs typeface="Calibri"/>
              </a:rPr>
              <a:t>k</a:t>
            </a:r>
            <a:r>
              <a:rPr dirty="0" sz="1200" spc="1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1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2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300">
                <a:latin typeface="Lucida Sans Unicode"/>
                <a:cs typeface="Lucida Sans Unicode"/>
              </a:rPr>
              <a:t>···</a:t>
            </a:r>
            <a:r>
              <a:rPr dirty="0" sz="1200" spc="-204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nb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6666954" y="7951530"/>
            <a:ext cx="40703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(6.17)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150067" y="8434642"/>
            <a:ext cx="21780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Descripci´on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cu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c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(6.17)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1" name="object 41" descr=""/>
          <p:cNvSpPr/>
          <p:nvPr/>
        </p:nvSpPr>
        <p:spPr>
          <a:xfrm>
            <a:off x="2622651" y="9047377"/>
            <a:ext cx="204470" cy="0"/>
          </a:xfrm>
          <a:custGeom>
            <a:avLst/>
            <a:gdLst/>
            <a:ahLst/>
            <a:cxnLst/>
            <a:rect l="l" t="t" r="r" b="b"/>
            <a:pathLst>
              <a:path w="204469" h="0">
                <a:moveTo>
                  <a:pt x="0" y="0"/>
                </a:moveTo>
                <a:lnTo>
                  <a:pt x="204215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 descr=""/>
          <p:cNvSpPr txBox="1"/>
          <p:nvPr/>
        </p:nvSpPr>
        <p:spPr>
          <a:xfrm>
            <a:off x="2693923" y="9097897"/>
            <a:ext cx="1390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35" i="1">
                <a:latin typeface="Calibri"/>
                <a:cs typeface="Calibri"/>
              </a:rPr>
              <a:t>k</a:t>
            </a:r>
            <a:r>
              <a:rPr dirty="0" sz="800" spc="35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 descr=""/>
          <p:cNvSpPr/>
          <p:nvPr/>
        </p:nvSpPr>
        <p:spPr>
          <a:xfrm>
            <a:off x="3604107" y="9047377"/>
            <a:ext cx="204470" cy="0"/>
          </a:xfrm>
          <a:custGeom>
            <a:avLst/>
            <a:gdLst/>
            <a:ahLst/>
            <a:cxnLst/>
            <a:rect l="l" t="t" r="r" b="b"/>
            <a:pathLst>
              <a:path w="204470" h="0">
                <a:moveTo>
                  <a:pt x="0" y="0"/>
                </a:moveTo>
                <a:lnTo>
                  <a:pt x="204215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 descr=""/>
          <p:cNvSpPr txBox="1"/>
          <p:nvPr/>
        </p:nvSpPr>
        <p:spPr>
          <a:xfrm>
            <a:off x="3675379" y="9097897"/>
            <a:ext cx="1390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35" i="1">
                <a:latin typeface="Calibri"/>
                <a:cs typeface="Calibri"/>
              </a:rPr>
              <a:t>k</a:t>
            </a:r>
            <a:r>
              <a:rPr dirty="0" sz="800" spc="35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674110" y="8818688"/>
            <a:ext cx="24301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95044" algn="l"/>
                <a:tab pos="2342515" algn="l"/>
              </a:tabLst>
            </a:pP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6" name="object 46" descr=""/>
          <p:cNvSpPr/>
          <p:nvPr/>
        </p:nvSpPr>
        <p:spPr>
          <a:xfrm>
            <a:off x="4946751" y="9047377"/>
            <a:ext cx="215265" cy="0"/>
          </a:xfrm>
          <a:custGeom>
            <a:avLst/>
            <a:gdLst/>
            <a:ahLst/>
            <a:cxnLst/>
            <a:rect l="l" t="t" r="r" b="b"/>
            <a:pathLst>
              <a:path w="215264" h="0">
                <a:moveTo>
                  <a:pt x="0" y="0"/>
                </a:moveTo>
                <a:lnTo>
                  <a:pt x="214884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" name="object 47" descr=""/>
          <p:cNvSpPr txBox="1"/>
          <p:nvPr/>
        </p:nvSpPr>
        <p:spPr>
          <a:xfrm>
            <a:off x="5018023" y="9097897"/>
            <a:ext cx="153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 i="1">
                <a:latin typeface="Calibri"/>
                <a:cs typeface="Calibri"/>
              </a:rPr>
              <a:t>kn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2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121</a:t>
            </a:fld>
          </a:p>
        </p:txBody>
      </p:sp>
      <p:sp>
        <p:nvSpPr>
          <p:cNvPr id="48" name="object 48" descr=""/>
          <p:cNvSpPr txBox="1"/>
          <p:nvPr/>
        </p:nvSpPr>
        <p:spPr>
          <a:xfrm>
            <a:off x="2208240" y="8920805"/>
            <a:ext cx="358330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31825" algn="l"/>
                <a:tab pos="1614805" algn="l"/>
                <a:tab pos="2968625" algn="l"/>
              </a:tabLst>
            </a:pPr>
            <a:r>
              <a:rPr dirty="0" sz="1200" spc="100" i="1">
                <a:latin typeface="Calibri"/>
                <a:cs typeface="Calibri"/>
              </a:rPr>
              <a:t>P</a:t>
            </a:r>
            <a:r>
              <a:rPr dirty="0" baseline="-13888" sz="1200" spc="150" i="1">
                <a:latin typeface="Calibri"/>
                <a:cs typeface="Calibri"/>
              </a:rPr>
              <a:t>k</a:t>
            </a:r>
            <a:r>
              <a:rPr dirty="0" baseline="-13888" sz="1200" spc="33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baseline="-37037" sz="1800" spc="127" i="1">
                <a:latin typeface="Calibri"/>
                <a:cs typeface="Calibri"/>
              </a:rPr>
              <a:t>x</a:t>
            </a:r>
            <a:r>
              <a:rPr dirty="0" baseline="-37037" sz="1800" i="1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 i="1">
                <a:latin typeface="Calibri"/>
                <a:cs typeface="Calibri"/>
              </a:rPr>
              <a:t>k</a:t>
            </a:r>
            <a:r>
              <a:rPr dirty="0" baseline="-13888" sz="1200" spc="254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45" i="1">
                <a:latin typeface="Calibri"/>
                <a:cs typeface="Calibri"/>
              </a:rPr>
              <a:t>θ</a:t>
            </a:r>
            <a:r>
              <a:rPr dirty="0" baseline="-13888" sz="1200" spc="217">
                <a:latin typeface="Calibri"/>
                <a:cs typeface="Calibri"/>
              </a:rPr>
              <a:t>1</a:t>
            </a:r>
            <a:r>
              <a:rPr dirty="0" sz="1200" spc="145">
                <a:latin typeface="Calibri"/>
                <a:cs typeface="Calibri"/>
              </a:rPr>
              <a:t>)+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baseline="-37037" sz="1800" spc="127" i="1">
                <a:latin typeface="Calibri"/>
                <a:cs typeface="Calibri"/>
              </a:rPr>
              <a:t>x</a:t>
            </a:r>
            <a:r>
              <a:rPr dirty="0" baseline="-37037" sz="1800" i="1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 i="1">
                <a:latin typeface="Calibri"/>
                <a:cs typeface="Calibri"/>
              </a:rPr>
              <a:t>k</a:t>
            </a:r>
            <a:r>
              <a:rPr dirty="0" baseline="-13888" sz="1200" spc="232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145" i="1">
                <a:latin typeface="Calibri"/>
                <a:cs typeface="Calibri"/>
              </a:rPr>
              <a:t>θ</a:t>
            </a:r>
            <a:r>
              <a:rPr dirty="0" baseline="-13888" sz="1200" spc="217">
                <a:latin typeface="Calibri"/>
                <a:cs typeface="Calibri"/>
              </a:rPr>
              <a:t>2</a:t>
            </a:r>
            <a:r>
              <a:rPr dirty="0" sz="1200" spc="145">
                <a:latin typeface="Calibri"/>
                <a:cs typeface="Calibri"/>
              </a:rPr>
              <a:t>)+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-300">
                <a:latin typeface="Lucida Sans Unicode"/>
                <a:cs typeface="Lucida Sans Unicode"/>
              </a:rPr>
              <a:t>···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baseline="-37037" sz="1800" spc="127" i="1">
                <a:latin typeface="Calibri"/>
                <a:cs typeface="Calibri"/>
              </a:rPr>
              <a:t>x</a:t>
            </a:r>
            <a:r>
              <a:rPr dirty="0" baseline="-37037" sz="1800" i="1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 i="1">
                <a:latin typeface="Calibri"/>
                <a:cs typeface="Calibri"/>
              </a:rPr>
              <a:t>k</a:t>
            </a:r>
            <a:r>
              <a:rPr dirty="0" baseline="-13888" sz="1200" spc="247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baseline="-13888" sz="1200" spc="-37" i="1">
                <a:latin typeface="Calibri"/>
                <a:cs typeface="Calibri"/>
              </a:rPr>
              <a:t>n</a:t>
            </a:r>
            <a:r>
              <a:rPr dirty="0" sz="1200" spc="-25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50111" y="843595"/>
            <a:ext cx="29578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separada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componentes: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259328" y="1199607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174492" y="1505329"/>
            <a:ext cx="3708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65">
                <a:latin typeface="Calibri"/>
                <a:cs typeface="Calibri"/>
              </a:rPr>
              <a:t>Ω</a:t>
            </a:r>
            <a:r>
              <a:rPr dirty="0" baseline="-13888" sz="900" spc="97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628135" y="1389504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800600" y="1300803"/>
            <a:ext cx="13773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756285" algn="l"/>
              </a:tabLst>
            </a:pPr>
            <a:r>
              <a:rPr dirty="0" sz="1200" spc="100" i="1">
                <a:latin typeface="Calibri"/>
                <a:cs typeface="Calibri"/>
              </a:rPr>
              <a:t>P</a:t>
            </a:r>
            <a:r>
              <a:rPr dirty="0" baseline="-13888" sz="1200" spc="150" i="1">
                <a:latin typeface="Calibri"/>
                <a:cs typeface="Calibri"/>
              </a:rPr>
              <a:t>k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20" i="1">
                <a:latin typeface="Calibri"/>
                <a:cs typeface="Calibri"/>
              </a:rPr>
              <a:t>x</a:t>
            </a:r>
            <a:r>
              <a:rPr dirty="0" baseline="34722" sz="1200" spc="179">
                <a:latin typeface="Cambria"/>
                <a:cs typeface="Cambria"/>
              </a:rPr>
              <a:t>−</a:t>
            </a:r>
            <a:r>
              <a:rPr dirty="0" baseline="34722" sz="1200" spc="179">
                <a:latin typeface="Calibri"/>
                <a:cs typeface="Calibri"/>
              </a:rPr>
              <a:t>1</a:t>
            </a:r>
            <a:r>
              <a:rPr dirty="0" baseline="34722" sz="1200" spc="-3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 i="1">
                <a:latin typeface="Calibri"/>
                <a:cs typeface="Calibri"/>
              </a:rPr>
              <a:t>k</a:t>
            </a:r>
            <a:r>
              <a:rPr dirty="0" baseline="-13888" sz="1200" spc="644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208779" y="1199607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122420" y="1505329"/>
            <a:ext cx="3708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65">
                <a:latin typeface="Calibri"/>
                <a:cs typeface="Calibri"/>
              </a:rPr>
              <a:t>Ω</a:t>
            </a:r>
            <a:r>
              <a:rPr dirty="0" baseline="-13888" sz="900" spc="97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804664" y="1288922"/>
            <a:ext cx="1631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>
                <a:latin typeface="Cambria"/>
                <a:cs typeface="Cambria"/>
              </a:rPr>
              <a:t>−</a:t>
            </a:r>
            <a:r>
              <a:rPr dirty="0" sz="800" spc="9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804664" y="1389504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527296" y="1300795"/>
            <a:ext cx="5321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9580" algn="l"/>
              </a:tabLst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210">
                <a:latin typeface="Lucida Sans Unicode"/>
                <a:cs typeface="Lucida Sans Unicode"/>
              </a:rPr>
              <a:t> </a:t>
            </a:r>
            <a:r>
              <a:rPr dirty="0" sz="1200" spc="85" i="1">
                <a:latin typeface="Calibri"/>
                <a:cs typeface="Calibri"/>
              </a:rPr>
              <a:t>x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75" i="1"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033264" y="1374264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6666992" y="1300795"/>
            <a:ext cx="40703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(6.18)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811527" y="2002153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715508" y="1928676"/>
            <a:ext cx="5048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5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210663" y="1919858"/>
            <a:ext cx="1066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291588" y="1958878"/>
            <a:ext cx="11112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6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185416" y="2049398"/>
            <a:ext cx="2355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0416" sz="1200" spc="112" i="1">
                <a:latin typeface="Calibri"/>
                <a:cs typeface="Calibri"/>
              </a:rPr>
              <a:t>x</a:t>
            </a:r>
            <a:r>
              <a:rPr dirty="0" sz="600" spc="75" i="1">
                <a:latin typeface="Calibri"/>
                <a:cs typeface="Calibri"/>
              </a:rPr>
              <a:t>k</a:t>
            </a:r>
            <a:r>
              <a:rPr dirty="0" sz="600" spc="75"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632811" y="1919858"/>
            <a:ext cx="1079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715260" y="1958878"/>
            <a:ext cx="10922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</a:t>
            </a:r>
            <a:r>
              <a:rPr dirty="0" u="sng" sz="6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099155" y="1919858"/>
            <a:ext cx="1066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180079" y="1958878"/>
            <a:ext cx="11112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</a:t>
            </a:r>
            <a:r>
              <a:rPr dirty="0" u="sng" sz="6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607564" y="2049398"/>
            <a:ext cx="7023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04190" algn="l"/>
              </a:tabLst>
            </a:pPr>
            <a:r>
              <a:rPr dirty="0" baseline="10416" sz="1200" spc="112" i="1">
                <a:latin typeface="Calibri"/>
                <a:cs typeface="Calibri"/>
              </a:rPr>
              <a:t>x</a:t>
            </a:r>
            <a:r>
              <a:rPr dirty="0" sz="600" spc="75" i="1">
                <a:latin typeface="Calibri"/>
                <a:cs typeface="Calibri"/>
              </a:rPr>
              <a:t>k</a:t>
            </a:r>
            <a:r>
              <a:rPr dirty="0" sz="600" spc="75">
                <a:latin typeface="Calibri"/>
                <a:cs typeface="Calibri"/>
              </a:rPr>
              <a:t>2</a:t>
            </a:r>
            <a:r>
              <a:rPr dirty="0" sz="600">
                <a:latin typeface="Calibri"/>
                <a:cs typeface="Calibri"/>
              </a:rPr>
              <a:t>	</a:t>
            </a:r>
            <a:r>
              <a:rPr dirty="0" baseline="10416" sz="1200" spc="112" i="1">
                <a:latin typeface="Calibri"/>
                <a:cs typeface="Calibri"/>
              </a:rPr>
              <a:t>x</a:t>
            </a:r>
            <a:r>
              <a:rPr dirty="0" sz="600" spc="75" i="1">
                <a:latin typeface="Calibri"/>
                <a:cs typeface="Calibri"/>
              </a:rPr>
              <a:t>k</a:t>
            </a:r>
            <a:r>
              <a:rPr dirty="0" sz="600" spc="75">
                <a:latin typeface="Calibri"/>
                <a:cs typeface="Calibri"/>
              </a:rPr>
              <a:t>3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466848" y="1928681"/>
            <a:ext cx="13950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4340" algn="l"/>
                <a:tab pos="857885" algn="l"/>
              </a:tabLst>
            </a:pPr>
            <a:r>
              <a:rPr dirty="0" sz="1200" spc="-5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300">
                <a:latin typeface="Lucida Sans Unicode"/>
                <a:cs typeface="Lucida Sans Unicode"/>
              </a:rPr>
              <a:t>···</a:t>
            </a:r>
            <a:r>
              <a:rPr dirty="0" sz="1200" spc="204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884015" y="1919858"/>
            <a:ext cx="1079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966464" y="1957354"/>
            <a:ext cx="12128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</a:t>
            </a:r>
            <a:r>
              <a:rPr dirty="0" u="sng" sz="60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152391" y="1928681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858767" y="2049398"/>
            <a:ext cx="7112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13080" algn="l"/>
              </a:tabLst>
            </a:pPr>
            <a:r>
              <a:rPr dirty="0" baseline="10416" sz="1200" spc="157" i="1">
                <a:latin typeface="Calibri"/>
                <a:cs typeface="Calibri"/>
              </a:rPr>
              <a:t>x</a:t>
            </a:r>
            <a:r>
              <a:rPr dirty="0" sz="600" spc="105" i="1">
                <a:latin typeface="Calibri"/>
                <a:cs typeface="Calibri"/>
              </a:rPr>
              <a:t>kn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baseline="10416" sz="1200" spc="112" i="1">
                <a:latin typeface="Calibri"/>
                <a:cs typeface="Calibri"/>
              </a:rPr>
              <a:t>x</a:t>
            </a:r>
            <a:r>
              <a:rPr dirty="0" sz="600" spc="75" i="1">
                <a:latin typeface="Calibri"/>
                <a:cs typeface="Calibri"/>
              </a:rPr>
              <a:t>k</a:t>
            </a:r>
            <a:r>
              <a:rPr dirty="0" sz="600" spc="75"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321403" y="1866199"/>
            <a:ext cx="6883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u="sng" sz="800" spc="-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r>
              <a:rPr dirty="0" u="sng" baseline="-13888" sz="9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u="sng" baseline="-13888" sz="900" spc="254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baseline="-13888" sz="900" spc="352" i="1">
                <a:latin typeface="Calibri"/>
                <a:cs typeface="Calibri"/>
              </a:rPr>
              <a:t>  </a:t>
            </a:r>
            <a:r>
              <a:rPr dirty="0" baseline="-23148" sz="1800" spc="457">
                <a:latin typeface="Calibri"/>
                <a:cs typeface="Calibri"/>
              </a:rPr>
              <a:t>+</a:t>
            </a:r>
            <a:r>
              <a:rPr dirty="0" baseline="-23148" sz="1800" spc="187">
                <a:latin typeface="Calibri"/>
                <a:cs typeface="Calibri"/>
              </a:rPr>
              <a:t> </a:t>
            </a:r>
            <a:r>
              <a:rPr dirty="0" u="sng" sz="800" spc="-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r>
              <a:rPr dirty="0" u="sng" baseline="-13888" sz="900" spc="-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u="sng" baseline="-13888" sz="900" spc="7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754879" y="2049398"/>
            <a:ext cx="2355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0416" sz="1200" spc="112" i="1">
                <a:latin typeface="Calibri"/>
                <a:cs typeface="Calibri"/>
              </a:rPr>
              <a:t>x</a:t>
            </a:r>
            <a:r>
              <a:rPr dirty="0" sz="600" spc="75" i="1">
                <a:latin typeface="Calibri"/>
                <a:cs typeface="Calibri"/>
              </a:rPr>
              <a:t>k</a:t>
            </a:r>
            <a:r>
              <a:rPr dirty="0" sz="600" spc="75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036311" y="1928681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218023" y="1905686"/>
            <a:ext cx="242570" cy="290830"/>
          </a:xfrm>
          <a:prstGeom prst="rect">
            <a:avLst/>
          </a:prstGeom>
        </p:spPr>
        <p:txBody>
          <a:bodyPr wrap="square" lIns="0" tIns="2349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85"/>
              </a:spcBef>
            </a:pP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r>
              <a:rPr dirty="0" u="sng" baseline="-13888" sz="900" spc="-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u="sng" baseline="-13888" sz="900" spc="7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baseline="-13888" sz="9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80"/>
              </a:spcBef>
            </a:pPr>
            <a:r>
              <a:rPr dirty="0" baseline="10416" sz="1200" spc="112" i="1">
                <a:latin typeface="Calibri"/>
                <a:cs typeface="Calibri"/>
              </a:rPr>
              <a:t>x</a:t>
            </a:r>
            <a:r>
              <a:rPr dirty="0" sz="600" spc="75" i="1">
                <a:latin typeface="Calibri"/>
                <a:cs typeface="Calibri"/>
              </a:rPr>
              <a:t>k</a:t>
            </a:r>
            <a:r>
              <a:rPr dirty="0" sz="600" spc="75">
                <a:latin typeface="Calibri"/>
                <a:cs typeface="Calibri"/>
              </a:rPr>
              <a:t>3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5499608" y="1928681"/>
            <a:ext cx="5435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325">
                <a:latin typeface="Calibri"/>
                <a:cs typeface="Calibri"/>
              </a:rPr>
              <a:t> </a:t>
            </a:r>
            <a:r>
              <a:rPr dirty="0" sz="1200" spc="-300">
                <a:latin typeface="Lucida Sans Unicode"/>
                <a:cs typeface="Lucida Sans Unicode"/>
              </a:rPr>
              <a:t>···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245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6066383" y="1916810"/>
            <a:ext cx="1092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4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6150355" y="1960402"/>
            <a:ext cx="120014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6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u="sng" sz="60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6041135" y="2049398"/>
            <a:ext cx="24955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0416" sz="1200" spc="165" i="1">
                <a:latin typeface="Calibri"/>
                <a:cs typeface="Calibri"/>
              </a:rPr>
              <a:t>x</a:t>
            </a:r>
            <a:r>
              <a:rPr dirty="0" sz="600" spc="110" i="1">
                <a:latin typeface="Calibri"/>
                <a:cs typeface="Calibri"/>
              </a:rPr>
              <a:t>kn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811527" y="2407537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715516" y="2334066"/>
            <a:ext cx="5048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5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210663" y="2325240"/>
            <a:ext cx="1066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291588" y="2364262"/>
            <a:ext cx="11112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6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185416" y="2456304"/>
            <a:ext cx="2355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0416" sz="1200" spc="112" i="1">
                <a:latin typeface="Calibri"/>
                <a:cs typeface="Calibri"/>
              </a:rPr>
              <a:t>x</a:t>
            </a:r>
            <a:r>
              <a:rPr dirty="0" sz="600" spc="75" i="1">
                <a:latin typeface="Calibri"/>
                <a:cs typeface="Calibri"/>
              </a:rPr>
              <a:t>k</a:t>
            </a:r>
            <a:r>
              <a:rPr dirty="0" sz="600" spc="75"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466848" y="2334066"/>
            <a:ext cx="143510" cy="6013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1655"/>
              </a:spcBef>
            </a:pP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675483" y="2325240"/>
            <a:ext cx="1066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756407" y="2364262"/>
            <a:ext cx="11112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</a:t>
            </a:r>
            <a:r>
              <a:rPr dirty="0" u="sng" sz="6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650235" y="2456304"/>
            <a:ext cx="2355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0416" sz="1200" spc="112" i="1">
                <a:latin typeface="Calibri"/>
                <a:cs typeface="Calibri"/>
              </a:rPr>
              <a:t>x</a:t>
            </a:r>
            <a:r>
              <a:rPr dirty="0" sz="600" spc="75" i="1">
                <a:latin typeface="Calibri"/>
                <a:cs typeface="Calibri"/>
              </a:rPr>
              <a:t>k</a:t>
            </a:r>
            <a:r>
              <a:rPr dirty="0" sz="600" spc="75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922523" y="2334066"/>
            <a:ext cx="394335" cy="6013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00">
                <a:latin typeface="Lucida Sans Unicode"/>
                <a:cs typeface="Lucida Sans Unicode"/>
              </a:rPr>
              <a:t>···</a:t>
            </a:r>
            <a:r>
              <a:rPr dirty="0" sz="1200" spc="195">
                <a:latin typeface="Lucida Sans Unicode"/>
                <a:cs typeface="Lucida Sans Unicode"/>
              </a:rPr>
              <a:t> </a:t>
            </a: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300">
                <a:latin typeface="Lucida Sans Unicode"/>
                <a:cs typeface="Lucida Sans Unicode"/>
              </a:rPr>
              <a:t>···</a:t>
            </a:r>
            <a:r>
              <a:rPr dirty="0" sz="1200" spc="195">
                <a:latin typeface="Lucida Sans Unicode"/>
                <a:cs typeface="Lucida Sans Unicode"/>
              </a:rPr>
              <a:t> </a:t>
            </a: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326384" y="2213068"/>
            <a:ext cx="1009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378200" y="2315640"/>
            <a:ext cx="260985" cy="287655"/>
          </a:xfrm>
          <a:prstGeom prst="rect">
            <a:avLst/>
          </a:prstGeom>
        </p:spPr>
        <p:txBody>
          <a:bodyPr wrap="square" lIns="0" tIns="21590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170"/>
              </a:spcBef>
            </a:pPr>
            <a:r>
              <a:rPr dirty="0" u="sng" sz="800" spc="24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75"/>
              </a:spcBef>
            </a:pPr>
            <a:r>
              <a:rPr dirty="0" baseline="10416" sz="1200" spc="112" i="1">
                <a:latin typeface="Calibri"/>
                <a:cs typeface="Calibri"/>
              </a:rPr>
              <a:t>x</a:t>
            </a:r>
            <a:r>
              <a:rPr dirty="0" sz="600" spc="75" i="1">
                <a:latin typeface="Calibri"/>
                <a:cs typeface="Calibri"/>
              </a:rPr>
              <a:t>k</a:t>
            </a:r>
            <a:r>
              <a:rPr dirty="0" sz="600" spc="75"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879443" y="2325240"/>
            <a:ext cx="1917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29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854196" y="2456304"/>
            <a:ext cx="2355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0416" sz="1200" spc="112" i="1">
                <a:latin typeface="Calibri"/>
                <a:cs typeface="Calibri"/>
              </a:rPr>
              <a:t>x</a:t>
            </a:r>
            <a:r>
              <a:rPr dirty="0" sz="600" spc="75" i="1">
                <a:latin typeface="Calibri"/>
                <a:cs typeface="Calibri"/>
              </a:rPr>
              <a:t>k</a:t>
            </a:r>
            <a:r>
              <a:rPr dirty="0" sz="600" spc="75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672332" y="2334066"/>
            <a:ext cx="9232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3070" algn="l"/>
              </a:tabLst>
            </a:pPr>
            <a:r>
              <a:rPr dirty="0" sz="1200" spc="254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300">
                <a:latin typeface="Lucida Sans Unicode"/>
                <a:cs typeface="Lucida Sans Unicode"/>
              </a:rPr>
              <a:t>···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4579111" y="2315640"/>
            <a:ext cx="274955" cy="287655"/>
          </a:xfrm>
          <a:prstGeom prst="rect">
            <a:avLst/>
          </a:prstGeom>
        </p:spPr>
        <p:txBody>
          <a:bodyPr wrap="square" lIns="0" tIns="21590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170"/>
              </a:spcBef>
            </a:pPr>
            <a:r>
              <a:rPr dirty="0" u="sng" sz="800" spc="28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75"/>
              </a:spcBef>
            </a:pPr>
            <a:r>
              <a:rPr dirty="0" baseline="10416" sz="1200" spc="165" i="1">
                <a:latin typeface="Calibri"/>
                <a:cs typeface="Calibri"/>
              </a:rPr>
              <a:t>x</a:t>
            </a:r>
            <a:r>
              <a:rPr dirty="0" sz="600" spc="110" i="1">
                <a:latin typeface="Calibri"/>
                <a:cs typeface="Calibri"/>
              </a:rPr>
              <a:t>kn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4810759" y="2213068"/>
            <a:ext cx="1009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4979923" y="2407537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4911344" y="2334066"/>
            <a:ext cx="5143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320" i="1">
                <a:latin typeface="Calibri"/>
                <a:cs typeface="Calibri"/>
              </a:rPr>
              <a:t> </a:t>
            </a:r>
            <a:r>
              <a:rPr dirty="0" sz="1200" spc="-300">
                <a:latin typeface="Lucida Sans Unicode"/>
                <a:cs typeface="Lucida Sans Unicode"/>
              </a:rPr>
              <a:t>···</a:t>
            </a:r>
            <a:r>
              <a:rPr dirty="0" sz="1200" spc="-140">
                <a:latin typeface="Lucida Sans Unicode"/>
                <a:cs typeface="Lucida Sans Unicode"/>
              </a:rPr>
              <a:t> </a:t>
            </a:r>
            <a:r>
              <a:rPr dirty="0" sz="1200" spc="-6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5447639" y="2325240"/>
            <a:ext cx="1079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5530088" y="2362738"/>
            <a:ext cx="12128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</a:t>
            </a:r>
            <a:r>
              <a:rPr dirty="0" u="sng" sz="60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5422391" y="2456304"/>
            <a:ext cx="24955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0416" sz="1200" spc="165" i="1">
                <a:latin typeface="Calibri"/>
                <a:cs typeface="Calibri"/>
              </a:rPr>
              <a:t>x</a:t>
            </a:r>
            <a:r>
              <a:rPr dirty="0" sz="600" spc="110" i="1">
                <a:latin typeface="Calibri"/>
                <a:cs typeface="Calibri"/>
              </a:rPr>
              <a:t>kn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811527" y="2800729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1715516" y="2727259"/>
            <a:ext cx="5048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5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210663" y="2718434"/>
            <a:ext cx="1066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291588" y="2757454"/>
            <a:ext cx="11112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6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185416" y="2847973"/>
            <a:ext cx="2355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0416" sz="1200" spc="112" i="1">
                <a:latin typeface="Calibri"/>
                <a:cs typeface="Calibri"/>
              </a:rPr>
              <a:t>x</a:t>
            </a:r>
            <a:r>
              <a:rPr dirty="0" sz="600" spc="75" i="1">
                <a:latin typeface="Calibri"/>
                <a:cs typeface="Calibri"/>
              </a:rPr>
              <a:t>k</a:t>
            </a:r>
            <a:r>
              <a:rPr dirty="0" sz="600" spc="75"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675483" y="2718434"/>
            <a:ext cx="1066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756407" y="2757454"/>
            <a:ext cx="11112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</a:t>
            </a:r>
            <a:r>
              <a:rPr dirty="0" u="sng" sz="6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2650235" y="2847973"/>
            <a:ext cx="2355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0416" sz="1200" spc="112" i="1">
                <a:latin typeface="Calibri"/>
                <a:cs typeface="Calibri"/>
              </a:rPr>
              <a:t>x</a:t>
            </a:r>
            <a:r>
              <a:rPr dirty="0" sz="600" spc="75" i="1">
                <a:latin typeface="Calibri"/>
                <a:cs typeface="Calibri"/>
              </a:rPr>
              <a:t>k</a:t>
            </a:r>
            <a:r>
              <a:rPr dirty="0" sz="600" spc="75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3339947" y="2715386"/>
            <a:ext cx="1079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3422396" y="2758978"/>
            <a:ext cx="113664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6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</a:t>
            </a:r>
            <a:r>
              <a:rPr dirty="0" u="sng" sz="60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3314700" y="2847973"/>
            <a:ext cx="2413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0416" sz="1200" spc="150" i="1">
                <a:latin typeface="Calibri"/>
                <a:cs typeface="Calibri"/>
              </a:rPr>
              <a:t>x</a:t>
            </a:r>
            <a:r>
              <a:rPr dirty="0" sz="600" spc="100" i="1">
                <a:latin typeface="Calibri"/>
                <a:cs typeface="Calibri"/>
              </a:rPr>
              <a:t>kk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3593084" y="2727259"/>
            <a:ext cx="3981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00">
                <a:latin typeface="Lucida Sans Unicode"/>
                <a:cs typeface="Lucida Sans Unicode"/>
              </a:rPr>
              <a:t>···</a:t>
            </a:r>
            <a:r>
              <a:rPr dirty="0" sz="1200" spc="21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3988155" y="2730625"/>
            <a:ext cx="2546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baseline="6944" sz="1200" spc="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baseline="6944" sz="1200" spc="-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r>
              <a:rPr dirty="0" u="sng" sz="600" spc="-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</a:t>
            </a:r>
            <a:r>
              <a:rPr dirty="0" u="sng" sz="60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3988308" y="2847973"/>
            <a:ext cx="24955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0416" sz="1200" spc="165" i="1">
                <a:latin typeface="Calibri"/>
                <a:cs typeface="Calibri"/>
              </a:rPr>
              <a:t>x</a:t>
            </a:r>
            <a:r>
              <a:rPr dirty="0" sz="600" spc="110" i="1">
                <a:latin typeface="Calibri"/>
                <a:cs typeface="Calibri"/>
              </a:rPr>
              <a:t>kn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1150111" y="3323142"/>
            <a:ext cx="2920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Expresarlo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vectorial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310390" y="4332029"/>
            <a:ext cx="394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00" i="1">
                <a:latin typeface="Calibri"/>
                <a:cs typeface="Calibri"/>
              </a:rPr>
              <a:t>P</a:t>
            </a:r>
            <a:r>
              <a:rPr dirty="0" baseline="-13888" sz="1200" spc="150" i="1">
                <a:latin typeface="Calibri"/>
                <a:cs typeface="Calibri"/>
              </a:rPr>
              <a:t>k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759455" y="3668489"/>
            <a:ext cx="3987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19710">
              <a:lnSpc>
                <a:spcPts val="600"/>
              </a:lnSpc>
              <a:spcBef>
                <a:spcPts val="95"/>
              </a:spcBef>
              <a:tabLst>
                <a:tab pos="385445" algn="l"/>
              </a:tabLst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ts val="600"/>
              </a:lnSpc>
            </a:pPr>
            <a:r>
              <a:rPr dirty="0" sz="1000" spc="135">
                <a:latin typeface="Cambria"/>
                <a:cs typeface="Cambria"/>
              </a:rPr>
              <a:t>"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2834132" y="3865686"/>
            <a:ext cx="1435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3023107" y="385686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2966720" y="3968113"/>
            <a:ext cx="863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0" i="1">
                <a:latin typeface="Calibri"/>
                <a:cs typeface="Calibri"/>
              </a:rPr>
              <a:t>x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027679" y="4011706"/>
            <a:ext cx="12382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70" i="1">
                <a:latin typeface="Calibri"/>
                <a:cs typeface="Calibri"/>
              </a:rPr>
              <a:t>k</a:t>
            </a:r>
            <a:r>
              <a:rPr dirty="0" sz="600" spc="70"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3222751" y="3865686"/>
            <a:ext cx="1435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81" name="object 81" descr=""/>
          <p:cNvSpPr/>
          <p:nvPr/>
        </p:nvSpPr>
        <p:spPr>
          <a:xfrm>
            <a:off x="3444087" y="3992269"/>
            <a:ext cx="166370" cy="0"/>
          </a:xfrm>
          <a:custGeom>
            <a:avLst/>
            <a:gdLst/>
            <a:ahLst/>
            <a:cxnLst/>
            <a:rect l="l" t="t" r="r" b="b"/>
            <a:pathLst>
              <a:path w="166370" h="0">
                <a:moveTo>
                  <a:pt x="0" y="0"/>
                </a:moveTo>
                <a:lnTo>
                  <a:pt x="166116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" name="object 82" descr=""/>
          <p:cNvSpPr txBox="1"/>
          <p:nvPr/>
        </p:nvSpPr>
        <p:spPr>
          <a:xfrm>
            <a:off x="3406140" y="3848786"/>
            <a:ext cx="235585" cy="284480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algn="ctr" marL="6985">
              <a:lnSpc>
                <a:spcPct val="100000"/>
              </a:lnSpc>
              <a:spcBef>
                <a:spcPts val="160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60"/>
              </a:spcBef>
            </a:pPr>
            <a:r>
              <a:rPr dirty="0" baseline="10416" sz="1200" spc="112" i="1">
                <a:latin typeface="Calibri"/>
                <a:cs typeface="Calibri"/>
              </a:rPr>
              <a:t>x</a:t>
            </a:r>
            <a:r>
              <a:rPr dirty="0" sz="600" spc="75" i="1">
                <a:latin typeface="Calibri"/>
                <a:cs typeface="Calibri"/>
              </a:rPr>
              <a:t>k</a:t>
            </a:r>
            <a:r>
              <a:rPr dirty="0" sz="600" spc="75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3679952" y="3865686"/>
            <a:ext cx="3517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00">
                <a:latin typeface="Lucida Sans Unicode"/>
                <a:cs typeface="Lucida Sans Unicode"/>
              </a:rPr>
              <a:t>···</a:t>
            </a:r>
            <a:r>
              <a:rPr dirty="0" sz="1200" spc="-135">
                <a:latin typeface="Lucida Sans Unicode"/>
                <a:cs typeface="Lucida Sans Unicode"/>
              </a:rPr>
              <a:t> </a:t>
            </a: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4082288" y="3764501"/>
            <a:ext cx="1955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4088384" y="4070221"/>
            <a:ext cx="1968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l</a:t>
            </a:r>
            <a:r>
              <a:rPr dirty="0" sz="800" spc="9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4141723" y="3751705"/>
            <a:ext cx="313690" cy="2520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ts val="894"/>
              </a:lnSpc>
              <a:spcBef>
                <a:spcPts val="95"/>
              </a:spcBef>
            </a:pPr>
            <a:r>
              <a:rPr dirty="0" sz="800" spc="95" i="1">
                <a:latin typeface="Calibri"/>
                <a:cs typeface="Calibri"/>
              </a:rPr>
              <a:t>n</a:t>
            </a:r>
            <a:r>
              <a:rPr dirty="0" sz="800" spc="380" i="1">
                <a:latin typeface="Calibri"/>
                <a:cs typeface="Calibri"/>
              </a:rPr>
              <a:t> </a:t>
            </a:r>
            <a:r>
              <a:rPr dirty="0" u="sng" sz="800" spc="38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800">
              <a:latin typeface="Times New Roman"/>
              <a:cs typeface="Times New Roman"/>
            </a:endParaRPr>
          </a:p>
          <a:p>
            <a:pPr algn="r" marR="52705">
              <a:lnSpc>
                <a:spcPts val="894"/>
              </a:lnSpc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4280408" y="3968113"/>
            <a:ext cx="863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0" i="1">
                <a:latin typeface="Calibri"/>
                <a:cs typeface="Calibri"/>
              </a:rPr>
              <a:t>x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4341367" y="4011706"/>
            <a:ext cx="10985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95" i="1">
                <a:latin typeface="Calibri"/>
                <a:cs typeface="Calibri"/>
              </a:rPr>
              <a:t>kl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4469384" y="3865686"/>
            <a:ext cx="355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00">
                <a:latin typeface="Lucida Sans Unicode"/>
                <a:cs typeface="Lucida Sans Unicode"/>
              </a:rPr>
              <a:t>···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90" name="object 90" descr=""/>
          <p:cNvSpPr/>
          <p:nvPr/>
        </p:nvSpPr>
        <p:spPr>
          <a:xfrm>
            <a:off x="4859883" y="3992269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 h="0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" name="object 91" descr=""/>
          <p:cNvSpPr txBox="1"/>
          <p:nvPr/>
        </p:nvSpPr>
        <p:spPr>
          <a:xfrm>
            <a:off x="4847335" y="3968113"/>
            <a:ext cx="863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0" i="1">
                <a:latin typeface="Calibri"/>
                <a:cs typeface="Calibri"/>
              </a:rPr>
              <a:t>x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4908296" y="3812354"/>
            <a:ext cx="137795" cy="316230"/>
          </a:xfrm>
          <a:prstGeom prst="rect">
            <a:avLst/>
          </a:prstGeom>
        </p:spPr>
        <p:txBody>
          <a:bodyPr wrap="square" lIns="0" tIns="56515" rIns="0" bIns="0" rtlCol="0" vert="horz">
            <a:spAutoFit/>
          </a:bodyPr>
          <a:lstStyle/>
          <a:p>
            <a:pPr marL="13970">
              <a:lnSpc>
                <a:spcPct val="100000"/>
              </a:lnSpc>
              <a:spcBef>
                <a:spcPts val="44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dirty="0" sz="600" spc="114" i="1">
                <a:latin typeface="Calibri"/>
                <a:cs typeface="Calibri"/>
              </a:rPr>
              <a:t>kn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5013959" y="3615752"/>
            <a:ext cx="6762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1111" sz="1500">
                <a:latin typeface="Cambria"/>
                <a:cs typeface="Cambria"/>
              </a:rPr>
              <a:t>#</a:t>
            </a:r>
            <a:r>
              <a:rPr dirty="0" baseline="-11111" sz="1500" spc="630">
                <a:latin typeface="Cambria"/>
                <a:cs typeface="Cambria"/>
              </a:rPr>
              <a:t> </a:t>
            </a: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80">
                <a:latin typeface="Cambria"/>
                <a:cs typeface="Cambria"/>
              </a:rPr>
              <a:t> </a:t>
            </a:r>
            <a:r>
              <a:rPr dirty="0" baseline="-37037" sz="1800" i="1">
                <a:latin typeface="Calibri"/>
                <a:cs typeface="Calibri"/>
              </a:rPr>
              <a:t>θ</a:t>
            </a:r>
            <a:r>
              <a:rPr dirty="0" baseline="-65972" sz="1200">
                <a:latin typeface="Calibri"/>
                <a:cs typeface="Calibri"/>
              </a:rPr>
              <a:t>1</a:t>
            </a:r>
            <a:r>
              <a:rPr dirty="0" baseline="-65972" sz="1200" spc="517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5330952" y="4083618"/>
            <a:ext cx="1987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baseline="-13888" sz="1200" spc="-37">
                <a:latin typeface="Calibri"/>
                <a:cs typeface="Calibri"/>
              </a:rPr>
              <a:t>2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5400547" y="4280209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5400547" y="4330495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5421884" y="4586858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5400547" y="4709977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5350261" y="4944662"/>
            <a:ext cx="952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75" i="1"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5418835" y="5018149"/>
            <a:ext cx="908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5202425" y="4015952"/>
            <a:ext cx="4622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4490" algn="l"/>
              </a:tabLst>
            </a:pP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5202425" y="4243026"/>
            <a:ext cx="4622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4490" algn="l"/>
              </a:tabLst>
            </a:pP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5202425" y="4395438"/>
            <a:ext cx="4622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4490" algn="l"/>
              </a:tabLst>
            </a:pP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5202425" y="4513376"/>
            <a:ext cx="462280" cy="2101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R="57785">
              <a:lnSpc>
                <a:spcPts val="85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ts val="610"/>
              </a:lnSpc>
              <a:tabLst>
                <a:tab pos="364490" algn="l"/>
              </a:tabLst>
            </a:pP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5202425" y="4698706"/>
            <a:ext cx="4622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4490" algn="l"/>
              </a:tabLst>
            </a:pP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5202425" y="4760263"/>
            <a:ext cx="4622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635">
              <a:lnSpc>
                <a:spcPts val="795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ts val="555"/>
              </a:lnSpc>
              <a:tabLst>
                <a:tab pos="351790" algn="l"/>
              </a:tabLst>
            </a:pPr>
            <a:r>
              <a:rPr dirty="0" sz="1000" spc="260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1005332" y="5552754"/>
            <a:ext cx="35140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(6.18)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representada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matricial;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as´ı: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4578054" y="5552754"/>
            <a:ext cx="6184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22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B</a:t>
            </a:r>
            <a:r>
              <a:rPr dirty="0" baseline="34722" sz="1200" spc="82">
                <a:latin typeface="Cambria"/>
                <a:cs typeface="Cambria"/>
              </a:rPr>
              <a:t>'</a:t>
            </a:r>
            <a:r>
              <a:rPr dirty="0" sz="1200" spc="55" i="1"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6666988" y="5552754"/>
            <a:ext cx="40703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(6.19)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2203195" y="6390353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2325623" y="6491539"/>
            <a:ext cx="2260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45" i="1">
                <a:latin typeface="Calibri"/>
                <a:cs typeface="Calibri"/>
              </a:rPr>
              <a:t>P</a:t>
            </a:r>
            <a:r>
              <a:rPr dirty="0" baseline="-13888" sz="1200" spc="67">
                <a:latin typeface="Calibri"/>
                <a:cs typeface="Calibri"/>
              </a:rPr>
              <a:t>1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2351023" y="7224583"/>
            <a:ext cx="1212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75" i="1">
                <a:latin typeface="Calibri"/>
                <a:cs typeface="Calibri"/>
              </a:rPr>
              <a:t>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2447035" y="729805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2325623" y="7591866"/>
            <a:ext cx="2260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45" i="1">
                <a:latin typeface="Calibri"/>
                <a:cs typeface="Calibri"/>
              </a:rPr>
              <a:t>P</a:t>
            </a:r>
            <a:r>
              <a:rPr dirty="0" baseline="-13888" sz="1200" spc="67">
                <a:latin typeface="Calibri"/>
                <a:cs typeface="Calibri"/>
              </a:rPr>
              <a:t>4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2177795" y="7371820"/>
            <a:ext cx="5283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05130" algn="l"/>
              </a:tabLst>
            </a:pPr>
            <a:r>
              <a:rPr dirty="0" sz="1000" spc="-25">
                <a:latin typeface="Cambria"/>
                <a:cs typeface="Cambria"/>
              </a:rPr>
              <a:t>⎢</a:t>
            </a:r>
            <a:r>
              <a:rPr dirty="0" baseline="-36111" sz="1500" spc="-37">
                <a:latin typeface="Cambria"/>
                <a:cs typeface="Cambria"/>
              </a:rPr>
              <a:t>⎣</a:t>
            </a:r>
            <a:r>
              <a:rPr dirty="0" baseline="-36111" sz="1500">
                <a:latin typeface="Cambria"/>
                <a:cs typeface="Cambria"/>
              </a:rPr>
              <a:t>	</a:t>
            </a:r>
            <a:r>
              <a:rPr dirty="0" sz="1000" spc="-25">
                <a:latin typeface="Cambria"/>
                <a:cs typeface="Cambria"/>
              </a:rPr>
              <a:t>⎥</a:t>
            </a:r>
            <a:r>
              <a:rPr dirty="0" baseline="-36111" sz="1500" spc="-37">
                <a:latin typeface="Cambria"/>
                <a:cs typeface="Cambria"/>
              </a:rPr>
              <a:t>⎦</a:t>
            </a:r>
            <a:endParaRPr baseline="-36111" sz="1500">
              <a:latin typeface="Cambria"/>
              <a:cs typeface="Cambria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2570479" y="6390353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1137401" y="5959662"/>
            <a:ext cx="2140585" cy="4559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4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nodos</a:t>
            </a:r>
            <a:endParaRPr sz="1200">
              <a:latin typeface="Calibri"/>
              <a:cs typeface="Calibri"/>
            </a:endParaRPr>
          </a:p>
          <a:p>
            <a:pPr algn="r" marR="43180">
              <a:lnSpc>
                <a:spcPct val="100000"/>
              </a:lnSpc>
              <a:spcBef>
                <a:spcPts val="750"/>
              </a:spcBef>
            </a:pP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360">
                <a:latin typeface="Cambria"/>
                <a:cs typeface="Cambria"/>
              </a:rPr>
              <a:t> </a:t>
            </a:r>
            <a:r>
              <a:rPr dirty="0" baseline="-44444" sz="1500" spc="-37">
                <a:latin typeface="Cambria"/>
                <a:cs typeface="Cambria"/>
              </a:rPr>
              <a:t>Σ</a:t>
            </a:r>
            <a:r>
              <a:rPr dirty="0" baseline="-34722" sz="1200" spc="-37">
                <a:latin typeface="Calibri"/>
                <a:cs typeface="Calibri"/>
              </a:rPr>
              <a:t>4</a:t>
            </a:r>
            <a:endParaRPr baseline="-34722" sz="1200">
              <a:latin typeface="Calibri"/>
              <a:cs typeface="Calibri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2939288" y="653666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2203195" y="6689066"/>
            <a:ext cx="8464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9730" algn="l"/>
                <a:tab pos="748665" algn="l"/>
              </a:tabLst>
            </a:pP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⎥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2177795" y="6857299"/>
            <a:ext cx="897255" cy="236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5420">
              <a:lnSpc>
                <a:spcPts val="950"/>
              </a:lnSpc>
              <a:spcBef>
                <a:spcPts val="95"/>
              </a:spcBef>
            </a:pPr>
            <a:r>
              <a:rPr dirty="0" sz="1200" spc="45" i="1">
                <a:latin typeface="Calibri"/>
                <a:cs typeface="Calibri"/>
              </a:rPr>
              <a:t>P</a:t>
            </a:r>
            <a:r>
              <a:rPr dirty="0" baseline="-13888" sz="1200" spc="67">
                <a:latin typeface="Calibri"/>
                <a:cs typeface="Calibri"/>
              </a:rPr>
              <a:t>2</a:t>
            </a:r>
            <a:endParaRPr baseline="-13888" sz="1200">
              <a:latin typeface="Calibri"/>
              <a:cs typeface="Calibri"/>
            </a:endParaRPr>
          </a:p>
          <a:p>
            <a:pPr marL="38100">
              <a:lnSpc>
                <a:spcPts val="710"/>
              </a:lnSpc>
              <a:tabLst>
                <a:tab pos="405130" algn="l"/>
                <a:tab pos="774065" algn="l"/>
              </a:tabLst>
            </a:pP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⎥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2203195" y="7295626"/>
            <a:ext cx="8464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9730" algn="l"/>
                <a:tab pos="748665" algn="l"/>
              </a:tabLst>
            </a:pP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⎥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2939288" y="752421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2939288" y="760499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3085592" y="6638161"/>
            <a:ext cx="2292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n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5" name="object 125" descr=""/>
          <p:cNvSpPr/>
          <p:nvPr/>
        </p:nvSpPr>
        <p:spPr>
          <a:xfrm>
            <a:off x="3316071" y="6564782"/>
            <a:ext cx="172720" cy="0"/>
          </a:xfrm>
          <a:custGeom>
            <a:avLst/>
            <a:gdLst/>
            <a:ahLst/>
            <a:cxnLst/>
            <a:rect l="l" t="t" r="r" b="b"/>
            <a:pathLst>
              <a:path w="172720" h="0">
                <a:moveTo>
                  <a:pt x="0" y="0"/>
                </a:moveTo>
                <a:lnTo>
                  <a:pt x="172212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" name="object 126" descr=""/>
          <p:cNvSpPr txBox="1"/>
          <p:nvPr/>
        </p:nvSpPr>
        <p:spPr>
          <a:xfrm>
            <a:off x="3278123" y="6429374"/>
            <a:ext cx="241935" cy="2724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6985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25"/>
              </a:spcBef>
            </a:pPr>
            <a:r>
              <a:rPr dirty="0" baseline="6944" sz="1200" spc="120" i="1">
                <a:latin typeface="Calibri"/>
                <a:cs typeface="Calibri"/>
              </a:rPr>
              <a:t>x</a:t>
            </a:r>
            <a:r>
              <a:rPr dirty="0" sz="600" spc="80">
                <a:latin typeface="Calibri"/>
                <a:cs typeface="Calibri"/>
              </a:rPr>
              <a:t>1</a:t>
            </a:r>
            <a:r>
              <a:rPr dirty="0" sz="600" spc="80" i="1">
                <a:latin typeface="Calibri"/>
                <a:cs typeface="Calibri"/>
              </a:rPr>
              <a:t>n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3666235" y="6438198"/>
            <a:ext cx="1435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3852164" y="642937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9" name="object 129" descr=""/>
          <p:cNvSpPr/>
          <p:nvPr/>
        </p:nvSpPr>
        <p:spPr>
          <a:xfrm>
            <a:off x="3811371" y="6564782"/>
            <a:ext cx="160020" cy="0"/>
          </a:xfrm>
          <a:custGeom>
            <a:avLst/>
            <a:gdLst/>
            <a:ahLst/>
            <a:cxnLst/>
            <a:rect l="l" t="t" r="r" b="b"/>
            <a:pathLst>
              <a:path w="160020" h="0">
                <a:moveTo>
                  <a:pt x="0" y="0"/>
                </a:moveTo>
                <a:lnTo>
                  <a:pt x="16002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" name="object 130" descr=""/>
          <p:cNvSpPr txBox="1"/>
          <p:nvPr/>
        </p:nvSpPr>
        <p:spPr>
          <a:xfrm>
            <a:off x="3798823" y="6540625"/>
            <a:ext cx="863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0" i="1">
                <a:latin typeface="Calibri"/>
                <a:cs typeface="Calibri"/>
              </a:rPr>
              <a:t>x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3859784" y="6579646"/>
            <a:ext cx="116839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5">
                <a:latin typeface="Calibri"/>
                <a:cs typeface="Calibri"/>
              </a:rPr>
              <a:t>12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4382515" y="642937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3" name="object 133" descr=""/>
          <p:cNvSpPr/>
          <p:nvPr/>
        </p:nvSpPr>
        <p:spPr>
          <a:xfrm>
            <a:off x="4341723" y="6564782"/>
            <a:ext cx="160020" cy="0"/>
          </a:xfrm>
          <a:custGeom>
            <a:avLst/>
            <a:gdLst/>
            <a:ahLst/>
            <a:cxnLst/>
            <a:rect l="l" t="t" r="r" b="b"/>
            <a:pathLst>
              <a:path w="160020" h="0">
                <a:moveTo>
                  <a:pt x="0" y="0"/>
                </a:moveTo>
                <a:lnTo>
                  <a:pt x="16002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" name="object 134" descr=""/>
          <p:cNvSpPr txBox="1"/>
          <p:nvPr/>
        </p:nvSpPr>
        <p:spPr>
          <a:xfrm>
            <a:off x="4329176" y="6540625"/>
            <a:ext cx="863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0" i="1">
                <a:latin typeface="Calibri"/>
                <a:cs typeface="Calibri"/>
              </a:rPr>
              <a:t>x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4390135" y="6579646"/>
            <a:ext cx="116839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5">
                <a:latin typeface="Calibri"/>
                <a:cs typeface="Calibri"/>
              </a:rPr>
              <a:t>13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4196588" y="6438198"/>
            <a:ext cx="143510" cy="6115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1739"/>
              </a:spcBef>
            </a:pP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4772659" y="6438198"/>
            <a:ext cx="1435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4958588" y="642937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9" name="object 139" descr=""/>
          <p:cNvSpPr/>
          <p:nvPr/>
        </p:nvSpPr>
        <p:spPr>
          <a:xfrm>
            <a:off x="4917795" y="6564782"/>
            <a:ext cx="160020" cy="0"/>
          </a:xfrm>
          <a:custGeom>
            <a:avLst/>
            <a:gdLst/>
            <a:ahLst/>
            <a:cxnLst/>
            <a:rect l="l" t="t" r="r" b="b"/>
            <a:pathLst>
              <a:path w="160020" h="0">
                <a:moveTo>
                  <a:pt x="0" y="0"/>
                </a:moveTo>
                <a:lnTo>
                  <a:pt x="16002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" name="object 140" descr=""/>
          <p:cNvSpPr txBox="1"/>
          <p:nvPr/>
        </p:nvSpPr>
        <p:spPr>
          <a:xfrm>
            <a:off x="4905247" y="6540625"/>
            <a:ext cx="863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0" i="1">
                <a:latin typeface="Calibri"/>
                <a:cs typeface="Calibri"/>
              </a:rPr>
              <a:t>x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1" name="object 141" descr=""/>
          <p:cNvSpPr txBox="1"/>
          <p:nvPr/>
        </p:nvSpPr>
        <p:spPr>
          <a:xfrm>
            <a:off x="4966208" y="6536666"/>
            <a:ext cx="381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3845" algn="l"/>
              </a:tabLst>
            </a:pPr>
            <a:r>
              <a:rPr dirty="0" baseline="4629" sz="900" spc="44">
                <a:latin typeface="Calibri"/>
                <a:cs typeface="Calibri"/>
              </a:rPr>
              <a:t>14</a:t>
            </a:r>
            <a:r>
              <a:rPr dirty="0" baseline="4629" sz="900">
                <a:latin typeface="Calibri"/>
                <a:cs typeface="Calibri"/>
              </a:rPr>
              <a:t>	</a:t>
            </a: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42" name="object 142" descr=""/>
          <p:cNvSpPr/>
          <p:nvPr/>
        </p:nvSpPr>
        <p:spPr>
          <a:xfrm>
            <a:off x="3279495" y="6968642"/>
            <a:ext cx="160020" cy="0"/>
          </a:xfrm>
          <a:custGeom>
            <a:avLst/>
            <a:gdLst/>
            <a:ahLst/>
            <a:cxnLst/>
            <a:rect l="l" t="t" r="r" b="b"/>
            <a:pathLst>
              <a:path w="160020" h="0">
                <a:moveTo>
                  <a:pt x="0" y="0"/>
                </a:moveTo>
                <a:lnTo>
                  <a:pt x="160020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" name="object 143" descr=""/>
          <p:cNvSpPr txBox="1"/>
          <p:nvPr/>
        </p:nvSpPr>
        <p:spPr>
          <a:xfrm>
            <a:off x="3241548" y="6833234"/>
            <a:ext cx="228600" cy="273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762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35"/>
              </a:spcBef>
            </a:pPr>
            <a:r>
              <a:rPr dirty="0" baseline="6944" sz="1200" spc="75" i="1">
                <a:latin typeface="Calibri"/>
                <a:cs typeface="Calibri"/>
              </a:rPr>
              <a:t>x</a:t>
            </a:r>
            <a:r>
              <a:rPr dirty="0" sz="600" spc="50">
                <a:latin typeface="Calibri"/>
                <a:cs typeface="Calibri"/>
              </a:rPr>
              <a:t>21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3692144" y="672807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3628135" y="6740873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3617467" y="7042022"/>
            <a:ext cx="2292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n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7" name="object 147" descr=""/>
          <p:cNvSpPr/>
          <p:nvPr/>
        </p:nvSpPr>
        <p:spPr>
          <a:xfrm>
            <a:off x="3847947" y="6968642"/>
            <a:ext cx="172720" cy="0"/>
          </a:xfrm>
          <a:custGeom>
            <a:avLst/>
            <a:gdLst/>
            <a:ahLst/>
            <a:cxnLst/>
            <a:rect l="l" t="t" r="r" b="b"/>
            <a:pathLst>
              <a:path w="172720" h="0">
                <a:moveTo>
                  <a:pt x="0" y="0"/>
                </a:moveTo>
                <a:lnTo>
                  <a:pt x="17221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" name="object 148" descr=""/>
          <p:cNvSpPr txBox="1"/>
          <p:nvPr/>
        </p:nvSpPr>
        <p:spPr>
          <a:xfrm>
            <a:off x="3810000" y="6833234"/>
            <a:ext cx="241935" cy="273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6985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35"/>
              </a:spcBef>
            </a:pPr>
            <a:r>
              <a:rPr dirty="0" baseline="6944" sz="1200" spc="120" i="1">
                <a:latin typeface="Calibri"/>
                <a:cs typeface="Calibri"/>
              </a:rPr>
              <a:t>x</a:t>
            </a:r>
            <a:r>
              <a:rPr dirty="0" sz="600" spc="80">
                <a:latin typeface="Calibri"/>
                <a:cs typeface="Calibri"/>
              </a:rPr>
              <a:t>2</a:t>
            </a:r>
            <a:r>
              <a:rPr dirty="0" sz="600" spc="80" i="1">
                <a:latin typeface="Calibri"/>
                <a:cs typeface="Calibri"/>
              </a:rPr>
              <a:t>n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49" name="object 149" descr=""/>
          <p:cNvSpPr/>
          <p:nvPr/>
        </p:nvSpPr>
        <p:spPr>
          <a:xfrm>
            <a:off x="4341723" y="6968642"/>
            <a:ext cx="160020" cy="0"/>
          </a:xfrm>
          <a:custGeom>
            <a:avLst/>
            <a:gdLst/>
            <a:ahLst/>
            <a:cxnLst/>
            <a:rect l="l" t="t" r="r" b="b"/>
            <a:pathLst>
              <a:path w="160020" h="0">
                <a:moveTo>
                  <a:pt x="0" y="0"/>
                </a:moveTo>
                <a:lnTo>
                  <a:pt x="160020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" name="object 150" descr=""/>
          <p:cNvSpPr txBox="1"/>
          <p:nvPr/>
        </p:nvSpPr>
        <p:spPr>
          <a:xfrm>
            <a:off x="4303776" y="6833234"/>
            <a:ext cx="228600" cy="273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762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35"/>
              </a:spcBef>
            </a:pPr>
            <a:r>
              <a:rPr dirty="0" baseline="6944" sz="1200" spc="75" i="1">
                <a:latin typeface="Calibri"/>
                <a:cs typeface="Calibri"/>
              </a:rPr>
              <a:t>x</a:t>
            </a:r>
            <a:r>
              <a:rPr dirty="0" sz="600" spc="50">
                <a:latin typeface="Calibri"/>
                <a:cs typeface="Calibri"/>
              </a:rPr>
              <a:t>23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51" name="object 151" descr=""/>
          <p:cNvSpPr txBox="1"/>
          <p:nvPr/>
        </p:nvSpPr>
        <p:spPr>
          <a:xfrm>
            <a:off x="4679696" y="6842059"/>
            <a:ext cx="3308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5">
                <a:latin typeface="Lucida Sans Unicode"/>
                <a:cs typeface="Lucida Sans Unicode"/>
              </a:rPr>
              <a:t>−− 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52" name="object 152" descr=""/>
          <p:cNvSpPr/>
          <p:nvPr/>
        </p:nvSpPr>
        <p:spPr>
          <a:xfrm>
            <a:off x="5010759" y="6968642"/>
            <a:ext cx="160020" cy="0"/>
          </a:xfrm>
          <a:custGeom>
            <a:avLst/>
            <a:gdLst/>
            <a:ahLst/>
            <a:cxnLst/>
            <a:rect l="l" t="t" r="r" b="b"/>
            <a:pathLst>
              <a:path w="160020" h="0">
                <a:moveTo>
                  <a:pt x="0" y="0"/>
                </a:moveTo>
                <a:lnTo>
                  <a:pt x="160020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" name="object 153" descr=""/>
          <p:cNvSpPr txBox="1"/>
          <p:nvPr/>
        </p:nvSpPr>
        <p:spPr>
          <a:xfrm>
            <a:off x="4972811" y="6833234"/>
            <a:ext cx="228600" cy="273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762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35"/>
              </a:spcBef>
            </a:pPr>
            <a:r>
              <a:rPr dirty="0" baseline="6944" sz="1200" spc="75" i="1">
                <a:latin typeface="Calibri"/>
                <a:cs typeface="Calibri"/>
              </a:rPr>
              <a:t>x</a:t>
            </a:r>
            <a:r>
              <a:rPr dirty="0" sz="600" spc="50">
                <a:latin typeface="Calibri"/>
                <a:cs typeface="Calibri"/>
              </a:rPr>
              <a:t>24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54" name="object 154" descr=""/>
          <p:cNvSpPr/>
          <p:nvPr/>
        </p:nvSpPr>
        <p:spPr>
          <a:xfrm>
            <a:off x="3279495" y="7374025"/>
            <a:ext cx="160020" cy="0"/>
          </a:xfrm>
          <a:custGeom>
            <a:avLst/>
            <a:gdLst/>
            <a:ahLst/>
            <a:cxnLst/>
            <a:rect l="l" t="t" r="r" b="b"/>
            <a:pathLst>
              <a:path w="160020" h="0">
                <a:moveTo>
                  <a:pt x="0" y="0"/>
                </a:moveTo>
                <a:lnTo>
                  <a:pt x="160020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" name="object 155" descr=""/>
          <p:cNvSpPr txBox="1"/>
          <p:nvPr/>
        </p:nvSpPr>
        <p:spPr>
          <a:xfrm>
            <a:off x="3241548" y="7238617"/>
            <a:ext cx="228600" cy="2724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762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25"/>
              </a:spcBef>
            </a:pPr>
            <a:r>
              <a:rPr dirty="0" baseline="6944" sz="1200" spc="75" i="1">
                <a:latin typeface="Calibri"/>
                <a:cs typeface="Calibri"/>
              </a:rPr>
              <a:t>x</a:t>
            </a:r>
            <a:r>
              <a:rPr dirty="0" sz="600" spc="50">
                <a:latin typeface="Calibri"/>
                <a:cs typeface="Calibri"/>
              </a:rPr>
              <a:t>31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56" name="object 156" descr=""/>
          <p:cNvSpPr txBox="1"/>
          <p:nvPr/>
        </p:nvSpPr>
        <p:spPr>
          <a:xfrm>
            <a:off x="2177795" y="6823088"/>
            <a:ext cx="1125855" cy="1036319"/>
          </a:xfrm>
          <a:prstGeom prst="rect">
            <a:avLst/>
          </a:prstGeom>
        </p:spPr>
        <p:txBody>
          <a:bodyPr wrap="square" lIns="0" tIns="31114" rIns="0" bIns="0" rtlCol="0" vert="horz">
            <a:spAutoFit/>
          </a:bodyPr>
          <a:lstStyle/>
          <a:p>
            <a:pPr marL="969010">
              <a:lnSpc>
                <a:spcPct val="100000"/>
              </a:lnSpc>
              <a:spcBef>
                <a:spcPts val="244"/>
              </a:spcBef>
            </a:pP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  <a:p>
            <a:pPr algn="ctr" marL="135890">
              <a:lnSpc>
                <a:spcPts val="720"/>
              </a:lnSpc>
              <a:spcBef>
                <a:spcPts val="140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ts val="720"/>
              </a:lnSpc>
              <a:tabLst>
                <a:tab pos="405130" algn="l"/>
                <a:tab pos="774065" algn="l"/>
              </a:tabLst>
            </a:pP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⎥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310">
                <a:latin typeface="Cambria"/>
                <a:cs typeface="Cambria"/>
              </a:rPr>
              <a:t>⎢</a:t>
            </a:r>
            <a:r>
              <a:rPr dirty="0" sz="1000" spc="220">
                <a:latin typeface="Cambria"/>
                <a:cs typeface="Cambria"/>
              </a:rPr>
              <a:t>  </a:t>
            </a:r>
            <a:r>
              <a:rPr dirty="0" baseline="-74074" sz="1800" spc="-75">
                <a:latin typeface="Lucida Sans Unicode"/>
                <a:cs typeface="Lucida Sans Unicode"/>
              </a:rPr>
              <a:t>−</a:t>
            </a:r>
            <a:endParaRPr baseline="-74074" sz="18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275"/>
              </a:spcBef>
            </a:pPr>
            <a:endParaRPr sz="1000">
              <a:latin typeface="Lucida Sans Unicode"/>
              <a:cs typeface="Lucida Sans Unicode"/>
            </a:endParaRPr>
          </a:p>
          <a:p>
            <a:pPr marL="969010">
              <a:lnSpc>
                <a:spcPct val="100000"/>
              </a:lnSpc>
            </a:pP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57" name="object 157" descr=""/>
          <p:cNvSpPr/>
          <p:nvPr/>
        </p:nvSpPr>
        <p:spPr>
          <a:xfrm>
            <a:off x="3811371" y="7374025"/>
            <a:ext cx="160020" cy="0"/>
          </a:xfrm>
          <a:custGeom>
            <a:avLst/>
            <a:gdLst/>
            <a:ahLst/>
            <a:cxnLst/>
            <a:rect l="l" t="t" r="r" b="b"/>
            <a:pathLst>
              <a:path w="160020" h="0">
                <a:moveTo>
                  <a:pt x="0" y="0"/>
                </a:moveTo>
                <a:lnTo>
                  <a:pt x="160020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8" name="object 158" descr=""/>
          <p:cNvSpPr txBox="1"/>
          <p:nvPr/>
        </p:nvSpPr>
        <p:spPr>
          <a:xfrm>
            <a:off x="3773423" y="7238617"/>
            <a:ext cx="228600" cy="2724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762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25"/>
              </a:spcBef>
            </a:pPr>
            <a:r>
              <a:rPr dirty="0" baseline="6944" sz="1200" spc="75" i="1">
                <a:latin typeface="Calibri"/>
                <a:cs typeface="Calibri"/>
              </a:rPr>
              <a:t>x</a:t>
            </a:r>
            <a:r>
              <a:rPr dirty="0" sz="600" spc="50">
                <a:latin typeface="Calibri"/>
                <a:cs typeface="Calibri"/>
              </a:rPr>
              <a:t>32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59" name="object 159" descr=""/>
          <p:cNvSpPr txBox="1"/>
          <p:nvPr/>
        </p:nvSpPr>
        <p:spPr>
          <a:xfrm>
            <a:off x="3666235" y="7247442"/>
            <a:ext cx="143510" cy="6115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1739"/>
              </a:spcBef>
            </a:pP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60" name="object 160" descr=""/>
          <p:cNvSpPr txBox="1"/>
          <p:nvPr/>
        </p:nvSpPr>
        <p:spPr>
          <a:xfrm>
            <a:off x="4222496" y="713346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1" name="object 161" descr=""/>
          <p:cNvSpPr txBox="1"/>
          <p:nvPr/>
        </p:nvSpPr>
        <p:spPr>
          <a:xfrm>
            <a:off x="4158488" y="7146256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62" name="object 162" descr=""/>
          <p:cNvSpPr txBox="1"/>
          <p:nvPr/>
        </p:nvSpPr>
        <p:spPr>
          <a:xfrm>
            <a:off x="4149344" y="7447405"/>
            <a:ext cx="2292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n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3" name="object 163" descr=""/>
          <p:cNvSpPr/>
          <p:nvPr/>
        </p:nvSpPr>
        <p:spPr>
          <a:xfrm>
            <a:off x="4379823" y="7374025"/>
            <a:ext cx="172720" cy="0"/>
          </a:xfrm>
          <a:custGeom>
            <a:avLst/>
            <a:gdLst/>
            <a:ahLst/>
            <a:cxnLst/>
            <a:rect l="l" t="t" r="r" b="b"/>
            <a:pathLst>
              <a:path w="172720" h="0">
                <a:moveTo>
                  <a:pt x="0" y="0"/>
                </a:moveTo>
                <a:lnTo>
                  <a:pt x="17221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4" name="object 164" descr=""/>
          <p:cNvSpPr txBox="1"/>
          <p:nvPr/>
        </p:nvSpPr>
        <p:spPr>
          <a:xfrm>
            <a:off x="4341876" y="7238618"/>
            <a:ext cx="241935" cy="2724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381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25"/>
              </a:spcBef>
            </a:pPr>
            <a:r>
              <a:rPr dirty="0" baseline="6944" sz="1200" spc="120" i="1">
                <a:latin typeface="Calibri"/>
                <a:cs typeface="Calibri"/>
              </a:rPr>
              <a:t>x</a:t>
            </a:r>
            <a:r>
              <a:rPr dirty="0" sz="600" spc="80">
                <a:latin typeface="Calibri"/>
                <a:cs typeface="Calibri"/>
              </a:rPr>
              <a:t>3</a:t>
            </a:r>
            <a:r>
              <a:rPr dirty="0" sz="600" spc="80" i="1">
                <a:latin typeface="Calibri"/>
                <a:cs typeface="Calibri"/>
              </a:rPr>
              <a:t>n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65" name="object 165" descr=""/>
          <p:cNvSpPr txBox="1"/>
          <p:nvPr/>
        </p:nvSpPr>
        <p:spPr>
          <a:xfrm>
            <a:off x="4772659" y="7247442"/>
            <a:ext cx="1435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66" name="object 166" descr=""/>
          <p:cNvSpPr/>
          <p:nvPr/>
        </p:nvSpPr>
        <p:spPr>
          <a:xfrm>
            <a:off x="4917795" y="7374025"/>
            <a:ext cx="160020" cy="0"/>
          </a:xfrm>
          <a:custGeom>
            <a:avLst/>
            <a:gdLst/>
            <a:ahLst/>
            <a:cxnLst/>
            <a:rect l="l" t="t" r="r" b="b"/>
            <a:pathLst>
              <a:path w="160020" h="0">
                <a:moveTo>
                  <a:pt x="0" y="0"/>
                </a:moveTo>
                <a:lnTo>
                  <a:pt x="160020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7" name="object 167" descr=""/>
          <p:cNvSpPr txBox="1"/>
          <p:nvPr/>
        </p:nvSpPr>
        <p:spPr>
          <a:xfrm>
            <a:off x="4879847" y="7238617"/>
            <a:ext cx="228600" cy="2724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762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25"/>
              </a:spcBef>
            </a:pPr>
            <a:r>
              <a:rPr dirty="0" baseline="6944" sz="1200" spc="75" i="1">
                <a:latin typeface="Calibri"/>
                <a:cs typeface="Calibri"/>
              </a:rPr>
              <a:t>x</a:t>
            </a:r>
            <a:r>
              <a:rPr dirty="0" sz="600" spc="50">
                <a:latin typeface="Calibri"/>
                <a:cs typeface="Calibri"/>
              </a:rPr>
              <a:t>34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68" name="object 168" descr=""/>
          <p:cNvSpPr/>
          <p:nvPr/>
        </p:nvSpPr>
        <p:spPr>
          <a:xfrm>
            <a:off x="3279495" y="7777886"/>
            <a:ext cx="160020" cy="0"/>
          </a:xfrm>
          <a:custGeom>
            <a:avLst/>
            <a:gdLst/>
            <a:ahLst/>
            <a:cxnLst/>
            <a:rect l="l" t="t" r="r" b="b"/>
            <a:pathLst>
              <a:path w="160020" h="0">
                <a:moveTo>
                  <a:pt x="0" y="0"/>
                </a:moveTo>
                <a:lnTo>
                  <a:pt x="160020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9" name="object 169" descr=""/>
          <p:cNvSpPr txBox="1"/>
          <p:nvPr/>
        </p:nvSpPr>
        <p:spPr>
          <a:xfrm>
            <a:off x="3241548" y="7642477"/>
            <a:ext cx="228600" cy="273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762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35"/>
              </a:spcBef>
            </a:pPr>
            <a:r>
              <a:rPr dirty="0" baseline="6944" sz="1200" spc="75" i="1">
                <a:latin typeface="Calibri"/>
                <a:cs typeface="Calibri"/>
              </a:rPr>
              <a:t>x</a:t>
            </a:r>
            <a:r>
              <a:rPr dirty="0" sz="600" spc="50">
                <a:latin typeface="Calibri"/>
                <a:cs typeface="Calibri"/>
              </a:rPr>
              <a:t>41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70" name="object 170" descr=""/>
          <p:cNvSpPr/>
          <p:nvPr/>
        </p:nvSpPr>
        <p:spPr>
          <a:xfrm>
            <a:off x="3811371" y="7777886"/>
            <a:ext cx="160020" cy="0"/>
          </a:xfrm>
          <a:custGeom>
            <a:avLst/>
            <a:gdLst/>
            <a:ahLst/>
            <a:cxnLst/>
            <a:rect l="l" t="t" r="r" b="b"/>
            <a:pathLst>
              <a:path w="160020" h="0">
                <a:moveTo>
                  <a:pt x="0" y="0"/>
                </a:moveTo>
                <a:lnTo>
                  <a:pt x="160020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1" name="object 171" descr=""/>
          <p:cNvSpPr txBox="1"/>
          <p:nvPr/>
        </p:nvSpPr>
        <p:spPr>
          <a:xfrm>
            <a:off x="3773423" y="7642477"/>
            <a:ext cx="228600" cy="273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762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35"/>
              </a:spcBef>
            </a:pPr>
            <a:r>
              <a:rPr dirty="0" baseline="6944" sz="1200" spc="75" i="1">
                <a:latin typeface="Calibri"/>
                <a:cs typeface="Calibri"/>
              </a:rPr>
              <a:t>x</a:t>
            </a:r>
            <a:r>
              <a:rPr dirty="0" sz="600" spc="50">
                <a:latin typeface="Calibri"/>
                <a:cs typeface="Calibri"/>
              </a:rPr>
              <a:t>42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99" name="object 19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2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121</a:t>
            </a:fld>
          </a:p>
        </p:txBody>
      </p:sp>
      <p:sp>
        <p:nvSpPr>
          <p:cNvPr id="172" name="object 172" descr=""/>
          <p:cNvSpPr txBox="1"/>
          <p:nvPr/>
        </p:nvSpPr>
        <p:spPr>
          <a:xfrm>
            <a:off x="4196588" y="7651302"/>
            <a:ext cx="1435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73" name="object 173" descr=""/>
          <p:cNvSpPr txBox="1"/>
          <p:nvPr/>
        </p:nvSpPr>
        <p:spPr>
          <a:xfrm>
            <a:off x="4291076" y="7642477"/>
            <a:ext cx="254000" cy="273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95"/>
              </a:spcBef>
            </a:pPr>
            <a:r>
              <a:rPr dirty="0" u="sng" sz="800" spc="22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35"/>
              </a:spcBef>
            </a:pPr>
            <a:r>
              <a:rPr dirty="0" baseline="6944" sz="1200" spc="75" i="1">
                <a:latin typeface="Calibri"/>
                <a:cs typeface="Calibri"/>
              </a:rPr>
              <a:t>x</a:t>
            </a:r>
            <a:r>
              <a:rPr dirty="0" sz="600" spc="50">
                <a:latin typeface="Calibri"/>
                <a:cs typeface="Calibri"/>
              </a:rPr>
              <a:t>43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74" name="object 174" descr=""/>
          <p:cNvSpPr txBox="1"/>
          <p:nvPr/>
        </p:nvSpPr>
        <p:spPr>
          <a:xfrm>
            <a:off x="4798567" y="753732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5" name="object 175" descr=""/>
          <p:cNvSpPr txBox="1"/>
          <p:nvPr/>
        </p:nvSpPr>
        <p:spPr>
          <a:xfrm>
            <a:off x="4734559" y="7550117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76" name="object 176" descr=""/>
          <p:cNvSpPr txBox="1"/>
          <p:nvPr/>
        </p:nvSpPr>
        <p:spPr>
          <a:xfrm>
            <a:off x="4723891" y="7851265"/>
            <a:ext cx="2292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n</a:t>
            </a:r>
            <a:r>
              <a:rPr dirty="0" sz="800" spc="100">
                <a:latin typeface="Calibri"/>
                <a:cs typeface="Calibri"/>
              </a:rPr>
              <a:t>=1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7" name="object 177" descr=""/>
          <p:cNvSpPr txBox="1"/>
          <p:nvPr/>
        </p:nvSpPr>
        <p:spPr>
          <a:xfrm>
            <a:off x="4903723" y="7642478"/>
            <a:ext cx="267335" cy="273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95"/>
              </a:spcBef>
            </a:pPr>
            <a:r>
              <a:rPr dirty="0" u="sng" sz="800" spc="26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35"/>
              </a:spcBef>
            </a:pPr>
            <a:r>
              <a:rPr dirty="0" baseline="6944" sz="1200" spc="120" i="1">
                <a:latin typeface="Calibri"/>
                <a:cs typeface="Calibri"/>
              </a:rPr>
              <a:t>x</a:t>
            </a:r>
            <a:r>
              <a:rPr dirty="0" sz="600" spc="80">
                <a:latin typeface="Calibri"/>
                <a:cs typeface="Calibri"/>
              </a:rPr>
              <a:t>4</a:t>
            </a:r>
            <a:r>
              <a:rPr dirty="0" sz="600" spc="80" i="1">
                <a:latin typeface="Calibri"/>
                <a:cs typeface="Calibri"/>
              </a:rPr>
              <a:t>n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78" name="object 178" descr=""/>
          <p:cNvSpPr txBox="1"/>
          <p:nvPr/>
        </p:nvSpPr>
        <p:spPr>
          <a:xfrm>
            <a:off x="5237479" y="760499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79" name="object 179" descr=""/>
          <p:cNvSpPr txBox="1"/>
          <p:nvPr/>
        </p:nvSpPr>
        <p:spPr>
          <a:xfrm>
            <a:off x="5468111" y="6491539"/>
            <a:ext cx="1987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baseline="-13888" sz="1200" spc="-37">
                <a:latin typeface="Calibri"/>
                <a:cs typeface="Calibri"/>
              </a:rPr>
              <a:t>1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80" name="object 180" descr=""/>
          <p:cNvSpPr txBox="1"/>
          <p:nvPr/>
        </p:nvSpPr>
        <p:spPr>
          <a:xfrm>
            <a:off x="5493511" y="7224583"/>
            <a:ext cx="952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75" i="1"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81" name="object 181" descr=""/>
          <p:cNvSpPr txBox="1"/>
          <p:nvPr/>
        </p:nvSpPr>
        <p:spPr>
          <a:xfrm>
            <a:off x="5562091" y="729805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2" name="object 182" descr=""/>
          <p:cNvSpPr txBox="1"/>
          <p:nvPr/>
        </p:nvSpPr>
        <p:spPr>
          <a:xfrm>
            <a:off x="5212079" y="6390365"/>
            <a:ext cx="6102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87045" algn="l"/>
              </a:tabLst>
            </a:pPr>
            <a:r>
              <a:rPr dirty="0" baseline="66666" sz="1500" spc="465">
                <a:latin typeface="Cambria"/>
                <a:cs typeface="Cambria"/>
              </a:rPr>
              <a:t>⎤</a:t>
            </a:r>
            <a:r>
              <a:rPr dirty="0" baseline="66666" sz="1500" spc="-37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⎡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83" name="object 183" descr=""/>
          <p:cNvSpPr txBox="1"/>
          <p:nvPr/>
        </p:nvSpPr>
        <p:spPr>
          <a:xfrm>
            <a:off x="5237479" y="6689077"/>
            <a:ext cx="5594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61645" algn="l"/>
              </a:tabLst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84" name="object 184" descr=""/>
          <p:cNvSpPr txBox="1"/>
          <p:nvPr/>
        </p:nvSpPr>
        <p:spPr>
          <a:xfrm>
            <a:off x="5212079" y="6857299"/>
            <a:ext cx="610235" cy="236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94005">
              <a:lnSpc>
                <a:spcPts val="95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baseline="-13888" sz="1200" spc="-37">
                <a:latin typeface="Calibri"/>
                <a:cs typeface="Calibri"/>
              </a:rPr>
              <a:t>2</a:t>
            </a:r>
            <a:endParaRPr baseline="-13888" sz="1200">
              <a:latin typeface="Calibri"/>
              <a:cs typeface="Calibri"/>
            </a:endParaRPr>
          </a:p>
          <a:p>
            <a:pPr marL="38100">
              <a:lnSpc>
                <a:spcPts val="710"/>
              </a:lnSpc>
              <a:tabLst>
                <a:tab pos="487045" algn="l"/>
              </a:tabLst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85" name="object 185" descr=""/>
          <p:cNvSpPr txBox="1"/>
          <p:nvPr/>
        </p:nvSpPr>
        <p:spPr>
          <a:xfrm>
            <a:off x="5237479" y="7068577"/>
            <a:ext cx="5594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61645" algn="l"/>
              </a:tabLst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86" name="object 186" descr=""/>
          <p:cNvSpPr txBox="1"/>
          <p:nvPr/>
        </p:nvSpPr>
        <p:spPr>
          <a:xfrm>
            <a:off x="5237479" y="7295639"/>
            <a:ext cx="5594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61645" algn="l"/>
              </a:tabLst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87" name="object 187" descr=""/>
          <p:cNvSpPr txBox="1"/>
          <p:nvPr/>
        </p:nvSpPr>
        <p:spPr>
          <a:xfrm>
            <a:off x="5212079" y="7371832"/>
            <a:ext cx="6102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87045" algn="l"/>
              </a:tabLst>
            </a:pPr>
            <a:r>
              <a:rPr dirty="0" baseline="-66666" sz="1500" spc="465">
                <a:latin typeface="Cambria"/>
                <a:cs typeface="Cambria"/>
              </a:rPr>
              <a:t>⎥</a:t>
            </a:r>
            <a:r>
              <a:rPr dirty="0" baseline="-66666" sz="1500" spc="-37">
                <a:latin typeface="Cambria"/>
                <a:cs typeface="Cambria"/>
              </a:rPr>
              <a:t> </a:t>
            </a:r>
            <a:r>
              <a:rPr dirty="0" sz="1000" spc="-25">
                <a:latin typeface="Cambria"/>
                <a:cs typeface="Cambria"/>
              </a:rPr>
              <a:t>⎢</a:t>
            </a:r>
            <a:r>
              <a:rPr dirty="0" baseline="-36111" sz="1500" spc="-37">
                <a:latin typeface="Cambria"/>
                <a:cs typeface="Cambria"/>
              </a:rPr>
              <a:t>⎣</a:t>
            </a:r>
            <a:r>
              <a:rPr dirty="0" baseline="-36111" sz="1500">
                <a:latin typeface="Cambria"/>
                <a:cs typeface="Cambria"/>
              </a:rPr>
              <a:t>	</a:t>
            </a:r>
            <a:r>
              <a:rPr dirty="0" sz="1000" spc="-25">
                <a:latin typeface="Cambria"/>
                <a:cs typeface="Cambria"/>
              </a:rPr>
              <a:t>⎥</a:t>
            </a:r>
            <a:r>
              <a:rPr dirty="0" baseline="-36111" sz="1500" spc="-37">
                <a:latin typeface="Cambria"/>
                <a:cs typeface="Cambria"/>
              </a:rPr>
              <a:t>⎦</a:t>
            </a:r>
            <a:endParaRPr baseline="-36111" sz="1500">
              <a:latin typeface="Cambria"/>
              <a:cs typeface="Cambria"/>
            </a:endParaRPr>
          </a:p>
        </p:txBody>
      </p:sp>
      <p:sp>
        <p:nvSpPr>
          <p:cNvPr id="188" name="object 188" descr=""/>
          <p:cNvSpPr txBox="1"/>
          <p:nvPr/>
        </p:nvSpPr>
        <p:spPr>
          <a:xfrm>
            <a:off x="5468111" y="7591866"/>
            <a:ext cx="1987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baseline="-13888" sz="1200" spc="-37">
                <a:latin typeface="Calibri"/>
                <a:cs typeface="Calibri"/>
              </a:rPr>
              <a:t>4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89" name="object 189" descr=""/>
          <p:cNvSpPr txBox="1"/>
          <p:nvPr/>
        </p:nvSpPr>
        <p:spPr>
          <a:xfrm>
            <a:off x="1150111" y="8366059"/>
            <a:ext cx="7708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Siendo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que: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90" name="object 190" descr=""/>
          <p:cNvSpPr txBox="1"/>
          <p:nvPr/>
        </p:nvSpPr>
        <p:spPr>
          <a:xfrm>
            <a:off x="2146807" y="8534938"/>
            <a:ext cx="53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-5" i="1">
                <a:latin typeface="Verdana"/>
                <a:cs typeface="Verdana"/>
              </a:rPr>
              <a:t>'</a:t>
            </a:r>
            <a:endParaRPr sz="600">
              <a:latin typeface="Verdana"/>
              <a:cs typeface="Verdana"/>
            </a:endParaRPr>
          </a:p>
        </p:txBody>
      </p:sp>
      <p:sp>
        <p:nvSpPr>
          <p:cNvPr id="191" name="object 191" descr=""/>
          <p:cNvSpPr txBox="1"/>
          <p:nvPr/>
        </p:nvSpPr>
        <p:spPr>
          <a:xfrm>
            <a:off x="2026389" y="8178608"/>
            <a:ext cx="4273550" cy="5797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6515">
              <a:lnSpc>
                <a:spcPct val="100000"/>
              </a:lnSpc>
              <a:spcBef>
                <a:spcPts val="95"/>
              </a:spcBef>
              <a:tabLst>
                <a:tab pos="300355" algn="l"/>
              </a:tabLst>
            </a:pPr>
            <a:r>
              <a:rPr dirty="0" sz="1200" spc="-50" i="1">
                <a:latin typeface="Calibri"/>
                <a:cs typeface="Calibri"/>
              </a:rPr>
              <a:t>θ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75">
                <a:latin typeface="Lucida Sans Unicode"/>
                <a:cs typeface="Lucida Sans Unicode"/>
              </a:rPr>
              <a:t>  </a:t>
            </a:r>
            <a:r>
              <a:rPr dirty="0" sz="1200">
                <a:latin typeface="Calibri"/>
                <a:cs typeface="Calibri"/>
              </a:rPr>
              <a:t>Vector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53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ngulos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tensiones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nodales</a:t>
            </a:r>
            <a:endParaRPr sz="1200">
              <a:latin typeface="Calibri"/>
              <a:cs typeface="Calibri"/>
            </a:endParaRPr>
          </a:p>
          <a:p>
            <a:pPr marL="35560">
              <a:lnSpc>
                <a:spcPct val="100000"/>
              </a:lnSpc>
              <a:tabLst>
                <a:tab pos="300355" algn="l"/>
              </a:tabLst>
            </a:pP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75">
                <a:latin typeface="Lucida Sans Unicode"/>
                <a:cs typeface="Lucida Sans Unicode"/>
              </a:rPr>
              <a:t>  </a:t>
            </a:r>
            <a:r>
              <a:rPr dirty="0" sz="1200">
                <a:latin typeface="Calibri"/>
                <a:cs typeface="Calibri"/>
              </a:rPr>
              <a:t>Vector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inyecciones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l´ıquidas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activa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  <a:tabLst>
                <a:tab pos="300355" algn="l"/>
              </a:tabLst>
            </a:pPr>
            <a:r>
              <a:rPr dirty="0" sz="1200" spc="180" i="1">
                <a:latin typeface="Calibri"/>
                <a:cs typeface="Calibri"/>
              </a:rPr>
              <a:t>B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155">
                <a:latin typeface="Lucida Sans Unicode"/>
                <a:cs typeface="Lucida Sans Unicode"/>
              </a:rPr>
              <a:t> 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admitancia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cuyos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son: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92" name="object 192" descr=""/>
          <p:cNvSpPr txBox="1"/>
          <p:nvPr/>
        </p:nvSpPr>
        <p:spPr>
          <a:xfrm>
            <a:off x="3162288" y="8858311"/>
            <a:ext cx="2260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209" i="1">
                <a:latin typeface="Calibri"/>
                <a:cs typeface="Calibri"/>
              </a:rPr>
              <a:t>B</a:t>
            </a:r>
            <a:r>
              <a:rPr dirty="0" sz="800" spc="140">
                <a:latin typeface="Cambria"/>
                <a:cs typeface="Cambria"/>
              </a:rPr>
              <a:t>'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193" name="object 193" descr=""/>
          <p:cNvSpPr txBox="1"/>
          <p:nvPr/>
        </p:nvSpPr>
        <p:spPr>
          <a:xfrm>
            <a:off x="3300474" y="9009504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4" name="object 194" descr=""/>
          <p:cNvSpPr txBox="1"/>
          <p:nvPr/>
        </p:nvSpPr>
        <p:spPr>
          <a:xfrm>
            <a:off x="3946652" y="8908922"/>
            <a:ext cx="1631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>
                <a:latin typeface="Cambria"/>
                <a:cs typeface="Cambria"/>
              </a:rPr>
              <a:t>−</a:t>
            </a:r>
            <a:r>
              <a:rPr dirty="0" sz="800" spc="9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5" name="object 195" descr=""/>
          <p:cNvSpPr txBox="1"/>
          <p:nvPr/>
        </p:nvSpPr>
        <p:spPr>
          <a:xfrm>
            <a:off x="3946652" y="9009504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6" name="object 196" descr=""/>
          <p:cNvSpPr txBox="1"/>
          <p:nvPr/>
        </p:nvSpPr>
        <p:spPr>
          <a:xfrm>
            <a:off x="3545840" y="8920795"/>
            <a:ext cx="9912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59765" algn="l"/>
              </a:tabLst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90">
                <a:latin typeface="Calibri"/>
                <a:cs typeface="Calibri"/>
              </a:rPr>
              <a:t> </a:t>
            </a:r>
            <a:r>
              <a:rPr dirty="0" sz="1200" spc="25">
                <a:latin typeface="Lucida Sans Unicode"/>
                <a:cs typeface="Lucida Sans Unicode"/>
              </a:rPr>
              <a:t>−</a:t>
            </a:r>
            <a:r>
              <a:rPr dirty="0" sz="1200" spc="25" i="1">
                <a:latin typeface="Calibri"/>
                <a:cs typeface="Calibri"/>
              </a:rPr>
              <a:t>x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90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97" name="object 197" descr=""/>
          <p:cNvSpPr txBox="1"/>
          <p:nvPr/>
        </p:nvSpPr>
        <p:spPr>
          <a:xfrm>
            <a:off x="4487671" y="8772287"/>
            <a:ext cx="343535" cy="482600"/>
          </a:xfrm>
          <a:prstGeom prst="rect">
            <a:avLst/>
          </a:prstGeom>
        </p:spPr>
        <p:txBody>
          <a:bodyPr wrap="square" lIns="0" tIns="58419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459"/>
              </a:spcBef>
            </a:pPr>
            <a:r>
              <a:rPr dirty="0" u="sng" sz="1200" spc="3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12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360"/>
              </a:spcBef>
            </a:pPr>
            <a:r>
              <a:rPr dirty="0" baseline="9259" sz="1800" spc="142" i="1">
                <a:latin typeface="Calibri"/>
                <a:cs typeface="Calibri"/>
              </a:rPr>
              <a:t>x</a:t>
            </a:r>
            <a:r>
              <a:rPr dirty="0" sz="800" spc="95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8" name="object 198" descr=""/>
          <p:cNvSpPr txBox="1"/>
          <p:nvPr/>
        </p:nvSpPr>
        <p:spPr>
          <a:xfrm>
            <a:off x="6666992" y="8920795"/>
            <a:ext cx="40703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(6.20)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971800" y="994469"/>
            <a:ext cx="2260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209" i="1">
                <a:latin typeface="Calibri"/>
                <a:cs typeface="Calibri"/>
              </a:rPr>
              <a:t>B</a:t>
            </a:r>
            <a:r>
              <a:rPr dirty="0" sz="800" spc="140">
                <a:latin typeface="Cambria"/>
                <a:cs typeface="Cambria"/>
              </a:rPr>
              <a:t>'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109974" y="1145663"/>
            <a:ext cx="1447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75" i="1">
                <a:latin typeface="Calibri"/>
                <a:cs typeface="Calibri"/>
              </a:rPr>
              <a:t>kk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317240" y="1056953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577844" y="955768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929888" y="1045080"/>
            <a:ext cx="1631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>
                <a:latin typeface="Cambria"/>
                <a:cs typeface="Cambria"/>
              </a:rPr>
              <a:t>−</a:t>
            </a:r>
            <a:r>
              <a:rPr dirty="0" sz="800" spc="9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929888" y="1145663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846067" y="1056953"/>
            <a:ext cx="47053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1630" algn="l"/>
              </a:tabLst>
            </a:pPr>
            <a:r>
              <a:rPr dirty="0" sz="1200" spc="85" i="1">
                <a:latin typeface="Calibri"/>
                <a:cs typeface="Calibri"/>
              </a:rPr>
              <a:t>x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45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480308" y="1261488"/>
            <a:ext cx="12522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906780" algn="l"/>
              </a:tabLst>
            </a:pP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65">
                <a:latin typeface="Calibri"/>
                <a:cs typeface="Calibri"/>
              </a:rPr>
              <a:t>Ω</a:t>
            </a:r>
            <a:r>
              <a:rPr dirty="0" baseline="-13888" sz="900" spc="97" i="1">
                <a:latin typeface="Calibri"/>
                <a:cs typeface="Calibri"/>
              </a:rPr>
              <a:t>k</a:t>
            </a:r>
            <a:r>
              <a:rPr dirty="0" baseline="-13888" sz="900" i="1">
                <a:latin typeface="Calibri"/>
                <a:cs typeface="Calibri"/>
              </a:rPr>
              <a:t>	</a:t>
            </a: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65">
                <a:latin typeface="Calibri"/>
                <a:cs typeface="Calibri"/>
              </a:rPr>
              <a:t>Ω</a:t>
            </a:r>
            <a:r>
              <a:rPr dirty="0" baseline="-13888" sz="900" spc="97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434332" y="955768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692243" y="908444"/>
            <a:ext cx="321945" cy="482600"/>
          </a:xfrm>
          <a:prstGeom prst="rect">
            <a:avLst/>
          </a:prstGeom>
        </p:spPr>
        <p:txBody>
          <a:bodyPr wrap="square" lIns="0" tIns="58419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59"/>
              </a:spcBef>
            </a:pPr>
            <a:r>
              <a:rPr dirty="0" u="sng" sz="1200" spc="3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12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360"/>
              </a:spcBef>
            </a:pPr>
            <a:r>
              <a:rPr dirty="0" baseline="9259" sz="1800" spc="142" i="1">
                <a:latin typeface="Calibri"/>
                <a:cs typeface="Calibri"/>
              </a:rPr>
              <a:t>x</a:t>
            </a:r>
            <a:r>
              <a:rPr dirty="0" sz="800" spc="95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6666992" y="1056953"/>
            <a:ext cx="40703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(6.21)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902198" y="1544350"/>
            <a:ext cx="6197600" cy="10464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068070">
              <a:lnSpc>
                <a:spcPts val="415"/>
              </a:lnSpc>
              <a:spcBef>
                <a:spcPts val="95"/>
              </a:spcBef>
            </a:pPr>
            <a:r>
              <a:rPr dirty="0" sz="600" spc="-5" i="1">
                <a:latin typeface="Verdana"/>
                <a:cs typeface="Verdana"/>
              </a:rPr>
              <a:t>'</a:t>
            </a:r>
            <a:endParaRPr sz="600">
              <a:latin typeface="Verdana"/>
              <a:cs typeface="Verdana"/>
            </a:endParaRPr>
          </a:p>
          <a:p>
            <a:pPr algn="just" marL="260350">
              <a:lnSpc>
                <a:spcPts val="1135"/>
              </a:lnSpc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229" i="1">
                <a:latin typeface="Calibri"/>
                <a:cs typeface="Calibri"/>
              </a:rPr>
              <a:t>B</a:t>
            </a:r>
            <a:r>
              <a:rPr dirty="0" sz="1200" spc="125" i="1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(6.19)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singular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debe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eliminar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adoptar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para</a:t>
            </a:r>
            <a:endParaRPr sz="1200">
              <a:latin typeface="Calibri"/>
              <a:cs typeface="Calibri"/>
            </a:endParaRPr>
          </a:p>
          <a:p>
            <a:pPr algn="just" marL="38100">
              <a:lnSpc>
                <a:spcPct val="100000"/>
              </a:lnSpc>
              <a:spcBef>
                <a:spcPts val="15"/>
              </a:spcBef>
            </a:pP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correspondiente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referencia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angular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 i="1">
                <a:latin typeface="Calibri"/>
                <a:cs typeface="Calibri"/>
              </a:rPr>
              <a:t>k</a:t>
            </a:r>
            <a:r>
              <a:rPr dirty="0" baseline="-13888" sz="1200" spc="300" i="1">
                <a:latin typeface="Calibri"/>
                <a:cs typeface="Calibri"/>
              </a:rPr>
              <a:t> </a:t>
            </a:r>
            <a:r>
              <a:rPr dirty="0" sz="1200" spc="200">
                <a:latin typeface="Calibri"/>
                <a:cs typeface="Calibri"/>
              </a:rPr>
              <a:t>=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0 </a:t>
            </a:r>
            <a:endParaRPr sz="1200">
              <a:latin typeface="Calibri"/>
              <a:cs typeface="Calibri"/>
            </a:endParaRPr>
          </a:p>
          <a:p>
            <a:pPr algn="just" marL="38100" marR="30480" indent="222250">
              <a:lnSpc>
                <a:spcPct val="100400"/>
              </a:lnSpc>
              <a:spcBef>
                <a:spcPts val="700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singular,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ya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p´erdidas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despreciadas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suma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componentes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165">
                <a:latin typeface="Calibri"/>
                <a:cs typeface="Calibri"/>
              </a:rPr>
              <a:t>P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nula;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es,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i</a:t>
            </a:r>
            <a:r>
              <a:rPr dirty="0" sz="1200" spc="25">
                <a:latin typeface="Calibri"/>
                <a:cs typeface="Calibri"/>
              </a:rPr>
              <a:t>ny</a:t>
            </a:r>
            <a:r>
              <a:rPr dirty="0" sz="1200" spc="55">
                <a:latin typeface="Calibri"/>
                <a:cs typeface="Calibri"/>
              </a:rPr>
              <a:t>ecci</a:t>
            </a:r>
            <a:r>
              <a:rPr dirty="0" sz="1200" spc="-580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65">
                <a:latin typeface="Calibri"/>
                <a:cs typeface="Calibri"/>
              </a:rPr>
              <a:t>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cualquiera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obtenida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a </a:t>
            </a:r>
            <a:r>
              <a:rPr dirty="0" sz="1200">
                <a:latin typeface="Calibri"/>
                <a:cs typeface="Calibri"/>
              </a:rPr>
              <a:t>partir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suma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algebraica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d</a:t>
            </a:r>
            <a:r>
              <a:rPr dirty="0" sz="1200" spc="35">
                <a:latin typeface="Calibri"/>
                <a:cs typeface="Calibri"/>
              </a:rPr>
              <a:t>em</a:t>
            </a:r>
            <a:r>
              <a:rPr dirty="0" sz="1200" spc="-535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s</a:t>
            </a:r>
            <a:r>
              <a:rPr dirty="0" sz="1200" spc="45">
                <a:latin typeface="Calibri"/>
                <a:cs typeface="Calibri"/>
              </a:rPr>
              <a:t>.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As´ı,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ahora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singular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927598" y="2565708"/>
            <a:ext cx="61455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dimensi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nb</a:t>
            </a:r>
            <a:r>
              <a:rPr dirty="0" sz="1200" spc="-10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0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1.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s</a:t>
            </a:r>
            <a:r>
              <a:rPr dirty="0" sz="1200" spc="45">
                <a:latin typeface="Calibri"/>
                <a:cs typeface="Calibri"/>
              </a:rPr>
              <a:t>olu</a:t>
            </a:r>
            <a:r>
              <a:rPr dirty="0" sz="1200" spc="40">
                <a:latin typeface="Calibri"/>
                <a:cs typeface="Calibri"/>
              </a:rPr>
              <a:t>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algebraico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entrega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530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ngulos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nb</a:t>
            </a:r>
            <a:r>
              <a:rPr dirty="0" sz="1200" spc="-10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0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927614" y="2659510"/>
            <a:ext cx="6144260" cy="754380"/>
          </a:xfrm>
          <a:prstGeom prst="rect">
            <a:avLst/>
          </a:prstGeom>
        </p:spPr>
        <p:txBody>
          <a:bodyPr wrap="square" lIns="0" tIns="1022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05"/>
              </a:spcBef>
            </a:pPr>
            <a:r>
              <a:rPr dirty="0" sz="1200">
                <a:latin typeface="Calibri"/>
                <a:cs typeface="Calibri"/>
              </a:rPr>
              <a:t>barras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restantes.</a:t>
            </a:r>
            <a:endParaRPr sz="1200">
              <a:latin typeface="Calibri"/>
              <a:cs typeface="Calibri"/>
            </a:endParaRPr>
          </a:p>
          <a:p>
            <a:pPr marL="12700" marR="5080" indent="222250">
              <a:lnSpc>
                <a:spcPct val="100000"/>
              </a:lnSpc>
              <a:spcBef>
                <a:spcPts val="710"/>
              </a:spcBef>
            </a:pPr>
            <a:r>
              <a:rPr dirty="0" sz="1200" spc="65">
                <a:latin typeface="Calibri"/>
                <a:cs typeface="Calibri"/>
              </a:rPr>
              <a:t>Si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el´ectrico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fase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desfasadores,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entonces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(6.19)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c</a:t>
            </a:r>
            <a:r>
              <a:rPr dirty="0" sz="1200" spc="45">
                <a:latin typeface="Calibri"/>
                <a:cs typeface="Calibri"/>
              </a:rPr>
              <a:t>o</a:t>
            </a:r>
            <a:r>
              <a:rPr dirty="0" sz="1200" spc="5">
                <a:latin typeface="Calibri"/>
                <a:cs typeface="Calibri"/>
              </a:rPr>
              <a:t>n</a:t>
            </a:r>
            <a:r>
              <a:rPr dirty="0" sz="1200" spc="45">
                <a:latin typeface="Calibri"/>
                <a:cs typeface="Calibri"/>
              </a:rPr>
              <a:t>ti</a:t>
            </a:r>
            <a:r>
              <a:rPr dirty="0" sz="1200" spc="50">
                <a:latin typeface="Calibri"/>
                <a:cs typeface="Calibri"/>
              </a:rPr>
              <a:t>n</a:t>
            </a:r>
            <a:r>
              <a:rPr dirty="0" sz="1200" spc="-565">
                <a:latin typeface="Calibri"/>
                <a:cs typeface="Calibri"/>
              </a:rPr>
              <a:t>u</a:t>
            </a:r>
            <a:r>
              <a:rPr dirty="0" sz="1200" spc="8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v</a:t>
            </a:r>
            <a:r>
              <a:rPr dirty="0" sz="1200" spc="-515">
                <a:latin typeface="Calibri"/>
                <a:cs typeface="Calibri"/>
              </a:rPr>
              <a:t>a</a:t>
            </a:r>
            <a:r>
              <a:rPr dirty="0" sz="1200" spc="65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lid</a:t>
            </a:r>
            <a:r>
              <a:rPr dirty="0" sz="1200" spc="65">
                <a:latin typeface="Calibri"/>
                <a:cs typeface="Calibri"/>
              </a:rPr>
              <a:t>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observaciones: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181604" y="3629182"/>
            <a:ext cx="53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-5" i="1">
                <a:latin typeface="Verdana"/>
                <a:cs typeface="Verdana"/>
              </a:rPr>
              <a:t>'</a:t>
            </a:r>
            <a:endParaRPr sz="600">
              <a:latin typeface="Verdana"/>
              <a:cs typeface="Verdan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48604" y="3644695"/>
            <a:ext cx="59239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1925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161925" algn="l"/>
              </a:tabLst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formac</a:t>
            </a:r>
            <a:r>
              <a:rPr dirty="0" sz="1200" spc="30">
                <a:latin typeface="Calibri"/>
                <a:cs typeface="Calibri"/>
              </a:rPr>
              <a:t>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229" i="1">
                <a:latin typeface="Calibri"/>
                <a:cs typeface="Calibri"/>
              </a:rPr>
              <a:t>B</a:t>
            </a:r>
            <a:r>
              <a:rPr dirty="0" sz="1200" spc="114" i="1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cuando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existen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fase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desfasadores,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914886" y="3827587"/>
            <a:ext cx="6209665" cy="16910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96875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realizada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exactamente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igual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l´ıneas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transmisi´on.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975"/>
              </a:spcBef>
            </a:pPr>
            <a:endParaRPr sz="1200">
              <a:latin typeface="Calibri"/>
              <a:cs typeface="Calibri"/>
            </a:endParaRPr>
          </a:p>
          <a:p>
            <a:pPr algn="just" marL="394970" marR="55880" indent="-149225">
              <a:lnSpc>
                <a:spcPct val="100400"/>
              </a:lnSpc>
              <a:buFont typeface="Lucida Sans Unicode"/>
              <a:buChar char="•"/>
              <a:tabLst>
                <a:tab pos="396875" algn="l"/>
              </a:tabLst>
            </a:pPr>
            <a:r>
              <a:rPr dirty="0" sz="1200" spc="114">
                <a:latin typeface="Calibri"/>
                <a:cs typeface="Calibri"/>
              </a:rPr>
              <a:t>En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formaci´on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vector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P,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debe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considerar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represe</a:t>
            </a:r>
            <a:r>
              <a:rPr dirty="0" sz="1200" spc="-5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t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equivalente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los </a:t>
            </a:r>
            <a:r>
              <a:rPr dirty="0" sz="1200" spc="-25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desfasadores;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es,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debe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adicionar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fijo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95" i="1">
                <a:latin typeface="Calibri"/>
                <a:cs typeface="Calibri"/>
              </a:rPr>
              <a:t>ϕ</a:t>
            </a:r>
            <a:r>
              <a:rPr dirty="0" baseline="-13888" sz="1200" spc="142" i="1">
                <a:latin typeface="Calibri"/>
                <a:cs typeface="Calibri"/>
              </a:rPr>
              <a:t>km</a:t>
            </a:r>
            <a:r>
              <a:rPr dirty="0" sz="1200" spc="95" i="1">
                <a:latin typeface="Calibri"/>
                <a:cs typeface="Calibri"/>
              </a:rPr>
              <a:t>/x</a:t>
            </a:r>
            <a:r>
              <a:rPr dirty="0" baseline="-13888" sz="1200" spc="142" i="1">
                <a:latin typeface="Calibri"/>
                <a:cs typeface="Calibri"/>
              </a:rPr>
              <a:t>km</a:t>
            </a:r>
            <a:r>
              <a:rPr dirty="0" baseline="-13888" sz="1200" spc="45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250">
                <a:latin typeface="Calibri"/>
                <a:cs typeface="Calibri"/>
              </a:rPr>
              <a:t>k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250">
                <a:latin typeface="Calibri"/>
                <a:cs typeface="Calibri"/>
              </a:rPr>
              <a:t>y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m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para </a:t>
            </a:r>
            <a:r>
              <a:rPr dirty="0" sz="1200" spc="-2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cada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desfasador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puro.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1200">
              <a:latin typeface="Calibri"/>
              <a:cs typeface="Calibri"/>
            </a:endParaRPr>
          </a:p>
          <a:p>
            <a:pPr marL="25400" marR="57150" indent="222250">
              <a:lnSpc>
                <a:spcPct val="100800"/>
              </a:lnSpc>
            </a:pPr>
            <a:r>
              <a:rPr dirty="0" sz="1200" spc="90" b="1">
                <a:latin typeface="Calibri"/>
                <a:cs typeface="Calibri"/>
              </a:rPr>
              <a:t>Ejemplo:</a:t>
            </a:r>
            <a:r>
              <a:rPr dirty="0" sz="1200" spc="280" b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Dado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Tres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(3)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Barras,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calcular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activa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l´ıneas.</a:t>
            </a:r>
            <a:endParaRPr sz="1200">
              <a:latin typeface="Calibri"/>
              <a:cs typeface="Calibri"/>
            </a:endParaRPr>
          </a:p>
        </p:txBody>
      </p:sp>
      <p:pic>
        <p:nvPicPr>
          <p:cNvPr id="19" name="object 19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577160" y="5920054"/>
            <a:ext cx="211683" cy="211683"/>
          </a:xfrm>
          <a:prstGeom prst="rect">
            <a:avLst/>
          </a:prstGeom>
        </p:spPr>
      </p:pic>
      <p:pic>
        <p:nvPicPr>
          <p:cNvPr id="20" name="object 20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320360" y="5920054"/>
            <a:ext cx="211683" cy="211683"/>
          </a:xfrm>
          <a:prstGeom prst="rect">
            <a:avLst/>
          </a:prstGeom>
        </p:spPr>
      </p:pic>
      <p:grpSp>
        <p:nvGrpSpPr>
          <p:cNvPr id="21" name="object 21" descr=""/>
          <p:cNvGrpSpPr/>
          <p:nvPr/>
        </p:nvGrpSpPr>
        <p:grpSpPr>
          <a:xfrm>
            <a:off x="2100579" y="6231382"/>
            <a:ext cx="3840479" cy="2468880"/>
            <a:chOff x="2100579" y="6231382"/>
            <a:chExt cx="3840479" cy="2468880"/>
          </a:xfrm>
        </p:grpSpPr>
        <p:pic>
          <p:nvPicPr>
            <p:cNvPr id="22" name="object 22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97400" y="8114614"/>
              <a:ext cx="211683" cy="211683"/>
            </a:xfrm>
            <a:prstGeom prst="rect">
              <a:avLst/>
            </a:prstGeom>
          </p:spPr>
        </p:pic>
        <p:sp>
          <p:nvSpPr>
            <p:cNvPr id="23" name="object 23" descr=""/>
            <p:cNvSpPr/>
            <p:nvPr/>
          </p:nvSpPr>
          <p:spPr>
            <a:xfrm>
              <a:off x="2649219" y="6231382"/>
              <a:ext cx="2743200" cy="1988820"/>
            </a:xfrm>
            <a:custGeom>
              <a:avLst/>
              <a:gdLst/>
              <a:ahLst/>
              <a:cxnLst/>
              <a:rect l="l" t="t" r="r" b="b"/>
              <a:pathLst>
                <a:path w="2743200" h="1988820">
                  <a:moveTo>
                    <a:pt x="2743200" y="0"/>
                  </a:moveTo>
                  <a:lnTo>
                    <a:pt x="2743200" y="548639"/>
                  </a:lnTo>
                </a:path>
                <a:path w="2743200" h="1988820">
                  <a:moveTo>
                    <a:pt x="0" y="137159"/>
                  </a:moveTo>
                  <a:lnTo>
                    <a:pt x="2743200" y="137159"/>
                  </a:lnTo>
                </a:path>
                <a:path w="2743200" h="1988820">
                  <a:moveTo>
                    <a:pt x="2743200" y="548639"/>
                  </a:moveTo>
                  <a:lnTo>
                    <a:pt x="2743200" y="685799"/>
                  </a:lnTo>
                </a:path>
                <a:path w="2743200" h="1988820">
                  <a:moveTo>
                    <a:pt x="0" y="548639"/>
                  </a:moveTo>
                  <a:lnTo>
                    <a:pt x="274319" y="548639"/>
                  </a:lnTo>
                  <a:lnTo>
                    <a:pt x="1097280" y="1645919"/>
                  </a:lnTo>
                  <a:lnTo>
                    <a:pt x="1097280" y="1988819"/>
                  </a:lnTo>
                </a:path>
                <a:path w="2743200" h="1988820">
                  <a:moveTo>
                    <a:pt x="2743200" y="548639"/>
                  </a:moveTo>
                  <a:lnTo>
                    <a:pt x="2400300" y="548639"/>
                  </a:lnTo>
                  <a:lnTo>
                    <a:pt x="1577340" y="1645919"/>
                  </a:lnTo>
                  <a:lnTo>
                    <a:pt x="1577340" y="1988819"/>
                  </a:lnTo>
                </a:path>
                <a:path w="2743200" h="1988820">
                  <a:moveTo>
                    <a:pt x="960119" y="1988819"/>
                  </a:moveTo>
                  <a:lnTo>
                    <a:pt x="1783080" y="1988819"/>
                  </a:lnTo>
                </a:path>
                <a:path w="2743200" h="1988820">
                  <a:moveTo>
                    <a:pt x="891540" y="1988819"/>
                  </a:moveTo>
                  <a:lnTo>
                    <a:pt x="960119" y="1988819"/>
                  </a:lnTo>
                </a:path>
                <a:path w="2743200" h="1988820">
                  <a:moveTo>
                    <a:pt x="0" y="0"/>
                  </a:moveTo>
                  <a:lnTo>
                    <a:pt x="0" y="685799"/>
                  </a:lnTo>
                </a:path>
              </a:pathLst>
            </a:custGeom>
            <a:ln w="68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100580" y="6570979"/>
              <a:ext cx="528955" cy="6350"/>
            </a:xfrm>
            <a:custGeom>
              <a:avLst/>
              <a:gdLst/>
              <a:ahLst/>
              <a:cxnLst/>
              <a:rect l="l" t="t" r="r" b="b"/>
              <a:pathLst>
                <a:path w="528955" h="6350">
                  <a:moveTo>
                    <a:pt x="528408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526897" y="6350"/>
                  </a:lnTo>
                  <a:lnTo>
                    <a:pt x="526897" y="3810"/>
                  </a:lnTo>
                  <a:lnTo>
                    <a:pt x="528408" y="3810"/>
                  </a:lnTo>
                  <a:lnTo>
                    <a:pt x="528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524861" y="6546850"/>
              <a:ext cx="109855" cy="55244"/>
            </a:xfrm>
            <a:custGeom>
              <a:avLst/>
              <a:gdLst/>
              <a:ahLst/>
              <a:cxnLst/>
              <a:rect l="l" t="t" r="r" b="b"/>
              <a:pathLst>
                <a:path w="109855" h="55245">
                  <a:moveTo>
                    <a:pt x="0" y="0"/>
                  </a:moveTo>
                  <a:lnTo>
                    <a:pt x="0" y="54863"/>
                  </a:lnTo>
                  <a:lnTo>
                    <a:pt x="109728" y="274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2524861" y="6546850"/>
              <a:ext cx="109855" cy="55244"/>
            </a:xfrm>
            <a:custGeom>
              <a:avLst/>
              <a:gdLst/>
              <a:ahLst/>
              <a:cxnLst/>
              <a:rect l="l" t="t" r="r" b="b"/>
              <a:pathLst>
                <a:path w="109855" h="55245">
                  <a:moveTo>
                    <a:pt x="0" y="54863"/>
                  </a:moveTo>
                  <a:lnTo>
                    <a:pt x="109728" y="27432"/>
                  </a:lnTo>
                  <a:lnTo>
                    <a:pt x="0" y="0"/>
                  </a:lnTo>
                  <a:lnTo>
                    <a:pt x="0" y="54863"/>
                  </a:lnTo>
                  <a:close/>
                </a:path>
              </a:pathLst>
            </a:custGeom>
            <a:ln w="68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5412638" y="6570979"/>
              <a:ext cx="528955" cy="6350"/>
            </a:xfrm>
            <a:custGeom>
              <a:avLst/>
              <a:gdLst/>
              <a:ahLst/>
              <a:cxnLst/>
              <a:rect l="l" t="t" r="r" b="b"/>
              <a:pathLst>
                <a:path w="528954" h="6350">
                  <a:moveTo>
                    <a:pt x="528421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511" y="3810"/>
                  </a:lnTo>
                  <a:lnTo>
                    <a:pt x="1511" y="6350"/>
                  </a:lnTo>
                  <a:lnTo>
                    <a:pt x="528421" y="6350"/>
                  </a:lnTo>
                  <a:lnTo>
                    <a:pt x="528421" y="3810"/>
                  </a:lnTo>
                  <a:lnTo>
                    <a:pt x="5284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5407050" y="6546850"/>
              <a:ext cx="109855" cy="55244"/>
            </a:xfrm>
            <a:custGeom>
              <a:avLst/>
              <a:gdLst/>
              <a:ahLst/>
              <a:cxnLst/>
              <a:rect l="l" t="t" r="r" b="b"/>
              <a:pathLst>
                <a:path w="109854" h="55245">
                  <a:moveTo>
                    <a:pt x="109727" y="0"/>
                  </a:moveTo>
                  <a:lnTo>
                    <a:pt x="0" y="27432"/>
                  </a:lnTo>
                  <a:lnTo>
                    <a:pt x="109727" y="54863"/>
                  </a:lnTo>
                  <a:lnTo>
                    <a:pt x="10972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5407050" y="6546850"/>
              <a:ext cx="109855" cy="55244"/>
            </a:xfrm>
            <a:custGeom>
              <a:avLst/>
              <a:gdLst/>
              <a:ahLst/>
              <a:cxnLst/>
              <a:rect l="l" t="t" r="r" b="b"/>
              <a:pathLst>
                <a:path w="109854" h="55245">
                  <a:moveTo>
                    <a:pt x="109727" y="0"/>
                  </a:moveTo>
                  <a:lnTo>
                    <a:pt x="0" y="27432"/>
                  </a:lnTo>
                  <a:lnTo>
                    <a:pt x="109727" y="54863"/>
                  </a:lnTo>
                  <a:lnTo>
                    <a:pt x="109727" y="0"/>
                  </a:lnTo>
                  <a:close/>
                </a:path>
              </a:pathLst>
            </a:custGeom>
            <a:ln w="68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4017390" y="8234832"/>
              <a:ext cx="6985" cy="465455"/>
            </a:xfrm>
            <a:custGeom>
              <a:avLst/>
              <a:gdLst/>
              <a:ahLst/>
              <a:cxnLst/>
              <a:rect l="l" t="t" r="r" b="b"/>
              <a:pathLst>
                <a:path w="6985" h="465454">
                  <a:moveTo>
                    <a:pt x="3428" y="0"/>
                  </a:moveTo>
                  <a:lnTo>
                    <a:pt x="0" y="13715"/>
                  </a:lnTo>
                  <a:lnTo>
                    <a:pt x="0" y="465429"/>
                  </a:lnTo>
                  <a:lnTo>
                    <a:pt x="6857" y="465429"/>
                  </a:lnTo>
                  <a:lnTo>
                    <a:pt x="6857" y="13715"/>
                  </a:lnTo>
                  <a:lnTo>
                    <a:pt x="342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3993387" y="8234832"/>
              <a:ext cx="55244" cy="109855"/>
            </a:xfrm>
            <a:custGeom>
              <a:avLst/>
              <a:gdLst/>
              <a:ahLst/>
              <a:cxnLst/>
              <a:rect l="l" t="t" r="r" b="b"/>
              <a:pathLst>
                <a:path w="55245" h="109854">
                  <a:moveTo>
                    <a:pt x="27432" y="0"/>
                  </a:moveTo>
                  <a:lnTo>
                    <a:pt x="0" y="109727"/>
                  </a:lnTo>
                  <a:lnTo>
                    <a:pt x="54863" y="109727"/>
                  </a:lnTo>
                  <a:lnTo>
                    <a:pt x="274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3993387" y="8234832"/>
              <a:ext cx="55244" cy="109855"/>
            </a:xfrm>
            <a:custGeom>
              <a:avLst/>
              <a:gdLst/>
              <a:ahLst/>
              <a:cxnLst/>
              <a:rect l="l" t="t" r="r" b="b"/>
              <a:pathLst>
                <a:path w="55245" h="109854">
                  <a:moveTo>
                    <a:pt x="54863" y="109727"/>
                  </a:moveTo>
                  <a:lnTo>
                    <a:pt x="27432" y="0"/>
                  </a:lnTo>
                  <a:lnTo>
                    <a:pt x="0" y="109727"/>
                  </a:lnTo>
                  <a:lnTo>
                    <a:pt x="54863" y="109727"/>
                  </a:lnTo>
                  <a:close/>
                </a:path>
              </a:pathLst>
            </a:custGeom>
            <a:ln w="68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992120" y="6296659"/>
              <a:ext cx="391795" cy="6350"/>
            </a:xfrm>
            <a:custGeom>
              <a:avLst/>
              <a:gdLst/>
              <a:ahLst/>
              <a:cxnLst/>
              <a:rect l="l" t="t" r="r" b="b"/>
              <a:pathLst>
                <a:path w="391795" h="6350">
                  <a:moveTo>
                    <a:pt x="391248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389737" y="6350"/>
                  </a:lnTo>
                  <a:lnTo>
                    <a:pt x="389737" y="3810"/>
                  </a:lnTo>
                  <a:lnTo>
                    <a:pt x="391248" y="3810"/>
                  </a:lnTo>
                  <a:lnTo>
                    <a:pt x="3912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3279241" y="6272530"/>
              <a:ext cx="109855" cy="55244"/>
            </a:xfrm>
            <a:custGeom>
              <a:avLst/>
              <a:gdLst/>
              <a:ahLst/>
              <a:cxnLst/>
              <a:rect l="l" t="t" r="r" b="b"/>
              <a:pathLst>
                <a:path w="109854" h="55245">
                  <a:moveTo>
                    <a:pt x="0" y="0"/>
                  </a:moveTo>
                  <a:lnTo>
                    <a:pt x="0" y="54864"/>
                  </a:lnTo>
                  <a:lnTo>
                    <a:pt x="109727" y="274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3279241" y="6272530"/>
              <a:ext cx="109855" cy="55244"/>
            </a:xfrm>
            <a:custGeom>
              <a:avLst/>
              <a:gdLst/>
              <a:ahLst/>
              <a:cxnLst/>
              <a:rect l="l" t="t" r="r" b="b"/>
              <a:pathLst>
                <a:path w="109854" h="55245">
                  <a:moveTo>
                    <a:pt x="0" y="54864"/>
                  </a:moveTo>
                  <a:lnTo>
                    <a:pt x="109727" y="27432"/>
                  </a:lnTo>
                  <a:lnTo>
                    <a:pt x="0" y="0"/>
                  </a:lnTo>
                  <a:lnTo>
                    <a:pt x="0" y="54864"/>
                  </a:lnTo>
                  <a:close/>
                </a:path>
              </a:pathLst>
            </a:custGeom>
            <a:ln w="68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6" name="object 3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57270" y="6776593"/>
              <a:ext cx="203454" cy="269290"/>
            </a:xfrm>
            <a:prstGeom prst="rect">
              <a:avLst/>
            </a:prstGeom>
          </p:spPr>
        </p:pic>
        <p:pic>
          <p:nvPicPr>
            <p:cNvPr id="37" name="object 37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643754" y="6845173"/>
              <a:ext cx="203453" cy="269290"/>
            </a:xfrm>
            <a:prstGeom prst="rect">
              <a:avLst/>
            </a:prstGeom>
          </p:spPr>
        </p:pic>
      </p:grpSp>
      <p:sp>
        <p:nvSpPr>
          <p:cNvPr id="38" name="object 38" descr=""/>
          <p:cNvSpPr txBox="1"/>
          <p:nvPr/>
        </p:nvSpPr>
        <p:spPr>
          <a:xfrm>
            <a:off x="2636520" y="5944361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1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2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121</a:t>
            </a:fld>
          </a:p>
        </p:txBody>
      </p:sp>
      <p:sp>
        <p:nvSpPr>
          <p:cNvPr id="39" name="object 39" descr=""/>
          <p:cNvSpPr txBox="1"/>
          <p:nvPr/>
        </p:nvSpPr>
        <p:spPr>
          <a:xfrm>
            <a:off x="5379720" y="5944361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2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882139" y="6328410"/>
            <a:ext cx="63944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>
                <a:latin typeface="Times New Roman"/>
                <a:cs typeface="Times New Roman"/>
              </a:rPr>
              <a:t>P</a:t>
            </a:r>
            <a:r>
              <a:rPr dirty="0" sz="1300" spc="25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1</a:t>
            </a:r>
            <a:r>
              <a:rPr dirty="0" sz="1050" spc="27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=</a:t>
            </a:r>
            <a:r>
              <a:rPr dirty="0" sz="1300" spc="-5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1.5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5722620" y="6328410"/>
            <a:ext cx="69469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>
                <a:latin typeface="Times New Roman"/>
                <a:cs typeface="Times New Roman"/>
              </a:rPr>
              <a:t>P</a:t>
            </a:r>
            <a:r>
              <a:rPr dirty="0" sz="1300" spc="3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2</a:t>
            </a:r>
            <a:r>
              <a:rPr dirty="0" sz="1050" spc="27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=</a:t>
            </a:r>
            <a:r>
              <a:rPr dirty="0" sz="1300" spc="-5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-</a:t>
            </a:r>
            <a:r>
              <a:rPr dirty="0" sz="1300" spc="-25">
                <a:latin typeface="Times New Roman"/>
                <a:cs typeface="Times New Roman"/>
              </a:rPr>
              <a:t>0.5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979425" y="6054090"/>
            <a:ext cx="28638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>
                <a:latin typeface="Times New Roman"/>
                <a:cs typeface="Times New Roman"/>
              </a:rPr>
              <a:t>P</a:t>
            </a:r>
            <a:r>
              <a:rPr dirty="0" sz="1300" spc="20">
                <a:latin typeface="Times New Roman"/>
                <a:cs typeface="Times New Roman"/>
              </a:rPr>
              <a:t> </a:t>
            </a:r>
            <a:r>
              <a:rPr dirty="0" sz="950" spc="-25">
                <a:latin typeface="Times New Roman"/>
                <a:cs typeface="Times New Roman"/>
              </a:rPr>
              <a:t>12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185165" y="6671309"/>
            <a:ext cx="28638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>
                <a:latin typeface="Times New Roman"/>
                <a:cs typeface="Times New Roman"/>
              </a:rPr>
              <a:t>P</a:t>
            </a:r>
            <a:r>
              <a:rPr dirty="0" sz="1300" spc="20">
                <a:latin typeface="Times New Roman"/>
                <a:cs typeface="Times New Roman"/>
              </a:rPr>
              <a:t> </a:t>
            </a:r>
            <a:r>
              <a:rPr dirty="0" sz="950" spc="-25">
                <a:latin typeface="Times New Roman"/>
                <a:cs typeface="Times New Roman"/>
              </a:rPr>
              <a:t>13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4488191" y="6739895"/>
            <a:ext cx="28638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>
                <a:latin typeface="Times New Roman"/>
                <a:cs typeface="Times New Roman"/>
              </a:rPr>
              <a:t>P</a:t>
            </a:r>
            <a:r>
              <a:rPr dirty="0" sz="1300" spc="20">
                <a:latin typeface="Times New Roman"/>
                <a:cs typeface="Times New Roman"/>
              </a:rPr>
              <a:t> </a:t>
            </a:r>
            <a:r>
              <a:rPr dirty="0" sz="950" spc="-25">
                <a:latin typeface="Times New Roman"/>
                <a:cs typeface="Times New Roman"/>
              </a:rPr>
              <a:t>23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733800" y="6122670"/>
            <a:ext cx="64452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10">
                <a:latin typeface="Times New Roman"/>
                <a:cs typeface="Times New Roman"/>
              </a:rPr>
              <a:t>X</a:t>
            </a:r>
            <a:r>
              <a:rPr dirty="0" sz="1300" spc="-185">
                <a:latin typeface="Times New Roman"/>
                <a:cs typeface="Times New Roman"/>
              </a:rPr>
              <a:t> </a:t>
            </a:r>
            <a:r>
              <a:rPr dirty="0" sz="950">
                <a:latin typeface="Times New Roman"/>
                <a:cs typeface="Times New Roman"/>
              </a:rPr>
              <a:t>12</a:t>
            </a:r>
            <a:r>
              <a:rPr dirty="0" sz="950" spc="-12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= </a:t>
            </a:r>
            <a:r>
              <a:rPr dirty="0" sz="1300" spc="-25">
                <a:latin typeface="Times New Roman"/>
                <a:cs typeface="Times New Roman"/>
              </a:rPr>
              <a:t>1/3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4762500" y="7219955"/>
            <a:ext cx="64452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10">
                <a:latin typeface="Times New Roman"/>
                <a:cs typeface="Times New Roman"/>
              </a:rPr>
              <a:t>X</a:t>
            </a:r>
            <a:r>
              <a:rPr dirty="0" sz="1300" spc="-185">
                <a:latin typeface="Times New Roman"/>
                <a:cs typeface="Times New Roman"/>
              </a:rPr>
              <a:t> </a:t>
            </a:r>
            <a:r>
              <a:rPr dirty="0" sz="950">
                <a:latin typeface="Times New Roman"/>
                <a:cs typeface="Times New Roman"/>
              </a:rPr>
              <a:t>23</a:t>
            </a:r>
            <a:r>
              <a:rPr dirty="0" sz="950" spc="-12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= </a:t>
            </a:r>
            <a:r>
              <a:rPr dirty="0" sz="1300" spc="-25">
                <a:latin typeface="Times New Roman"/>
                <a:cs typeface="Times New Roman"/>
              </a:rPr>
              <a:t>1/2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636525" y="7219955"/>
            <a:ext cx="64452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10">
                <a:latin typeface="Times New Roman"/>
                <a:cs typeface="Times New Roman"/>
              </a:rPr>
              <a:t>X</a:t>
            </a:r>
            <a:r>
              <a:rPr dirty="0" sz="1300" spc="-185">
                <a:latin typeface="Times New Roman"/>
                <a:cs typeface="Times New Roman"/>
              </a:rPr>
              <a:t> </a:t>
            </a:r>
            <a:r>
              <a:rPr dirty="0" sz="950">
                <a:latin typeface="Times New Roman"/>
                <a:cs typeface="Times New Roman"/>
              </a:rPr>
              <a:t>13</a:t>
            </a:r>
            <a:r>
              <a:rPr dirty="0" sz="950" spc="-12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= </a:t>
            </a:r>
            <a:r>
              <a:rPr dirty="0" sz="1300" spc="-25">
                <a:latin typeface="Times New Roman"/>
                <a:cs typeface="Times New Roman"/>
              </a:rPr>
              <a:t>1/2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812795" y="8138921"/>
            <a:ext cx="2549525" cy="1020444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71628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3</a:t>
            </a: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20"/>
              </a:spcBef>
            </a:pPr>
            <a:endParaRPr sz="1050">
              <a:latin typeface="Times New Roman"/>
              <a:cs typeface="Times New Roman"/>
            </a:endParaRPr>
          </a:p>
          <a:p>
            <a:pPr marL="453390">
              <a:lnSpc>
                <a:spcPct val="100000"/>
              </a:lnSpc>
            </a:pPr>
            <a:r>
              <a:rPr dirty="0" sz="1300">
                <a:latin typeface="Times New Roman"/>
                <a:cs typeface="Times New Roman"/>
              </a:rPr>
              <a:t>P</a:t>
            </a:r>
            <a:r>
              <a:rPr dirty="0" sz="1300" spc="3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3</a:t>
            </a:r>
            <a:r>
              <a:rPr dirty="0" sz="1050" spc="27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=</a:t>
            </a:r>
            <a:r>
              <a:rPr dirty="0" sz="1300" spc="-5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-</a:t>
            </a:r>
            <a:r>
              <a:rPr dirty="0" sz="1300" spc="-25">
                <a:latin typeface="Times New Roman"/>
                <a:cs typeface="Times New Roman"/>
              </a:rPr>
              <a:t>1.0</a:t>
            </a: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15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6.4: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Tres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(3)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Barras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object 84" descr=""/>
          <p:cNvSpPr txBox="1"/>
          <p:nvPr/>
        </p:nvSpPr>
        <p:spPr>
          <a:xfrm>
            <a:off x="3875016" y="9390046"/>
            <a:ext cx="250190" cy="1778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35"/>
              </a:lnSpc>
            </a:pPr>
            <a:r>
              <a:rPr dirty="0" sz="1200" spc="-25">
                <a:latin typeface="Calibri"/>
                <a:cs typeface="Calibri"/>
              </a:rPr>
              <a:t>131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" name="object 2" descr=""/>
          <p:cNvSpPr txBox="1"/>
          <p:nvPr/>
        </p:nvSpPr>
        <p:spPr>
          <a:xfrm>
            <a:off x="1671320" y="989614"/>
            <a:ext cx="53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-5" i="1">
                <a:latin typeface="Verdana"/>
                <a:cs typeface="Verdana"/>
              </a:rPr>
              <a:t>'</a:t>
            </a:r>
            <a:endParaRPr sz="600">
              <a:latin typeface="Verdana"/>
              <a:cs typeface="Verdana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150111" y="1005138"/>
            <a:ext cx="6572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4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90">
                <a:latin typeface="Calibri"/>
                <a:cs typeface="Calibri"/>
              </a:rPr>
              <a:t> </a:t>
            </a:r>
            <a:r>
              <a:rPr dirty="0" sz="1200" spc="229" i="1">
                <a:latin typeface="Calibri"/>
                <a:cs typeface="Calibri"/>
              </a:rPr>
              <a:t>B</a:t>
            </a:r>
            <a:r>
              <a:rPr dirty="0" sz="1200" spc="114" i="1">
                <a:latin typeface="Calibri"/>
                <a:cs typeface="Calibri"/>
              </a:rPr>
              <a:t> </a:t>
            </a:r>
            <a:r>
              <a:rPr dirty="0" sz="1200" spc="-90" i="1"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187957" y="1005138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741167" y="731741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741167" y="954247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982467" y="820735"/>
            <a:ext cx="4381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1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baseline="50000" sz="1500" spc="375">
                <a:latin typeface="Cambria"/>
                <a:cs typeface="Cambria"/>
              </a:rPr>
              <a:t>⎤</a:t>
            </a:r>
            <a:endParaRPr baseline="50000" sz="150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285235" y="954247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654044" y="731741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654044" y="954247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920744" y="820735"/>
            <a:ext cx="4171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5</a:t>
            </a:r>
            <a:r>
              <a:rPr dirty="0" sz="1200" spc="204">
                <a:latin typeface="Calibri"/>
                <a:cs typeface="Calibri"/>
              </a:rPr>
              <a:t>  </a:t>
            </a: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>
                <a:latin typeface="Calibri"/>
                <a:cs typeface="Calibri"/>
              </a:rPr>
              <a:t>3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741167" y="1009715"/>
            <a:ext cx="12045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⎣</a:t>
            </a:r>
            <a:r>
              <a:rPr dirty="0" sz="1000" spc="275">
                <a:latin typeface="Cambria"/>
                <a:cs typeface="Cambria"/>
              </a:rPr>
              <a:t> </a:t>
            </a:r>
            <a:r>
              <a:rPr dirty="0" baseline="2314" sz="1800" spc="-30">
                <a:latin typeface="Lucida Sans Unicode"/>
                <a:cs typeface="Lucida Sans Unicode"/>
              </a:rPr>
              <a:t>−</a:t>
            </a:r>
            <a:r>
              <a:rPr dirty="0" baseline="2314" sz="1800" spc="-30">
                <a:latin typeface="Calibri"/>
                <a:cs typeface="Calibri"/>
              </a:rPr>
              <a:t>0</a:t>
            </a:r>
            <a:r>
              <a:rPr dirty="0" baseline="2314" sz="1800" spc="-30" i="1">
                <a:latin typeface="Calibri"/>
                <a:cs typeface="Calibri"/>
              </a:rPr>
              <a:t>,</a:t>
            </a:r>
            <a:r>
              <a:rPr dirty="0" baseline="2314" sz="1800" spc="-104" i="1">
                <a:latin typeface="Calibri"/>
                <a:cs typeface="Calibri"/>
              </a:rPr>
              <a:t> </a:t>
            </a:r>
            <a:r>
              <a:rPr dirty="0" baseline="2314" sz="1800">
                <a:latin typeface="Calibri"/>
                <a:cs typeface="Calibri"/>
              </a:rPr>
              <a:t>5</a:t>
            </a:r>
            <a:r>
              <a:rPr dirty="0" baseline="2314" sz="1800" spc="337">
                <a:latin typeface="Calibri"/>
                <a:cs typeface="Calibri"/>
              </a:rPr>
              <a:t> </a:t>
            </a:r>
            <a:r>
              <a:rPr dirty="0" sz="1000" spc="310">
                <a:latin typeface="Cambria"/>
                <a:cs typeface="Cambria"/>
              </a:rPr>
              <a:t>⎦</a:t>
            </a:r>
            <a:r>
              <a:rPr dirty="0" sz="1000" spc="450">
                <a:latin typeface="Cambria"/>
                <a:cs typeface="Cambria"/>
              </a:rPr>
              <a:t> </a:t>
            </a:r>
            <a:r>
              <a:rPr dirty="0" baseline="2314" sz="1800" spc="457">
                <a:latin typeface="Calibri"/>
                <a:cs typeface="Calibri"/>
              </a:rPr>
              <a:t>=</a:t>
            </a:r>
            <a:r>
              <a:rPr dirty="0" baseline="2314" sz="1800" spc="585">
                <a:latin typeface="Calibri"/>
                <a:cs typeface="Calibri"/>
              </a:rPr>
              <a:t> </a:t>
            </a:r>
            <a:r>
              <a:rPr dirty="0" sz="1000" spc="310">
                <a:latin typeface="Cambria"/>
                <a:cs typeface="Cambria"/>
              </a:rPr>
              <a:t>⎣</a:t>
            </a:r>
            <a:r>
              <a:rPr dirty="0" sz="1000" spc="280">
                <a:latin typeface="Cambria"/>
                <a:cs typeface="Cambria"/>
              </a:rPr>
              <a:t> </a:t>
            </a:r>
            <a:r>
              <a:rPr dirty="0" baseline="2314" sz="1800" spc="-75">
                <a:latin typeface="Lucida Sans Unicode"/>
                <a:cs typeface="Lucida Sans Unicode"/>
              </a:rPr>
              <a:t>−</a:t>
            </a:r>
            <a:endParaRPr baseline="2314" sz="1800">
              <a:latin typeface="Lucida Sans Unicode"/>
              <a:cs typeface="Lucida Sans Unicod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415031" y="706435"/>
            <a:ext cx="8667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41666" sz="1800">
                <a:latin typeface="Lucida Sans Unicode"/>
                <a:cs typeface="Lucida Sans Unicode"/>
              </a:rPr>
              <a:t>−</a:t>
            </a:r>
            <a:r>
              <a:rPr dirty="0" baseline="-41666" sz="1800">
                <a:latin typeface="Calibri"/>
                <a:cs typeface="Calibri"/>
              </a:rPr>
              <a:t>2</a:t>
            </a:r>
            <a:r>
              <a:rPr dirty="0" baseline="-41666" sz="1800" spc="254">
                <a:latin typeface="Calibri"/>
                <a:cs typeface="Calibri"/>
              </a:rPr>
              <a:t> </a:t>
            </a:r>
            <a:r>
              <a:rPr dirty="0" sz="1000" spc="310">
                <a:latin typeface="Cambria"/>
                <a:cs typeface="Cambria"/>
              </a:rPr>
              <a:t>⎤</a:t>
            </a:r>
            <a:r>
              <a:rPr dirty="0" sz="1000" spc="-45">
                <a:latin typeface="Cambria"/>
                <a:cs typeface="Cambria"/>
              </a:rPr>
              <a:t> </a:t>
            </a: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25">
                <a:latin typeface="Cambria"/>
                <a:cs typeface="Cambria"/>
              </a:rPr>
              <a:t> </a:t>
            </a:r>
            <a:r>
              <a:rPr dirty="0" baseline="-41666" sz="1800" i="1">
                <a:latin typeface="Calibri"/>
                <a:cs typeface="Calibri"/>
              </a:rPr>
              <a:t>θ</a:t>
            </a:r>
            <a:r>
              <a:rPr dirty="0" baseline="-76388" sz="1200">
                <a:latin typeface="Calibri"/>
                <a:cs typeface="Calibri"/>
              </a:rPr>
              <a:t>1</a:t>
            </a:r>
            <a:r>
              <a:rPr dirty="0" baseline="-76388" sz="1200" spc="457">
                <a:latin typeface="Calibri"/>
                <a:cs typeface="Calibri"/>
              </a:rPr>
              <a:t> </a:t>
            </a:r>
            <a:r>
              <a:rPr dirty="0" sz="1000" spc="25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021071" y="1077086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694935" y="954247"/>
            <a:ext cx="5486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63550" algn="l"/>
              </a:tabLst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5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919225" y="1009715"/>
            <a:ext cx="133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32740" algn="l"/>
              </a:tabLst>
            </a:pPr>
            <a:r>
              <a:rPr dirty="0" baseline="2314" sz="1800" spc="-75">
                <a:latin typeface="Calibri"/>
                <a:cs typeface="Calibri"/>
              </a:rPr>
              <a:t>3</a:t>
            </a:r>
            <a:r>
              <a:rPr dirty="0" baseline="2314" sz="1800">
                <a:latin typeface="Calibri"/>
                <a:cs typeface="Calibri"/>
              </a:rPr>
              <a:t>	5</a:t>
            </a:r>
            <a:r>
              <a:rPr dirty="0" baseline="2314" sz="1800" spc="284">
                <a:latin typeface="Calibri"/>
                <a:cs typeface="Calibri"/>
              </a:rPr>
              <a:t>  </a:t>
            </a:r>
            <a:r>
              <a:rPr dirty="0" baseline="2314" sz="1800">
                <a:latin typeface="Lucida Sans Unicode"/>
                <a:cs typeface="Lucida Sans Unicode"/>
              </a:rPr>
              <a:t>−</a:t>
            </a:r>
            <a:r>
              <a:rPr dirty="0" baseline="2314" sz="1800">
                <a:latin typeface="Calibri"/>
                <a:cs typeface="Calibri"/>
              </a:rPr>
              <a:t>2</a:t>
            </a:r>
            <a:r>
              <a:rPr dirty="0" baseline="2314" sz="1800" spc="292">
                <a:latin typeface="Calibri"/>
                <a:cs typeface="Calibri"/>
              </a:rPr>
              <a:t> </a:t>
            </a:r>
            <a:r>
              <a:rPr dirty="0" sz="1000" spc="310">
                <a:latin typeface="Cambria"/>
                <a:cs typeface="Cambria"/>
              </a:rPr>
              <a:t>⎦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 spc="310">
                <a:latin typeface="Cambria"/>
                <a:cs typeface="Cambria"/>
              </a:rPr>
              <a:t>⎣</a:t>
            </a:r>
            <a:r>
              <a:rPr dirty="0" sz="1000" spc="245">
                <a:latin typeface="Cambria"/>
                <a:cs typeface="Cambria"/>
              </a:rPr>
              <a:t> </a:t>
            </a:r>
            <a:r>
              <a:rPr dirty="0" baseline="2314" sz="1800" i="1">
                <a:latin typeface="Calibri"/>
                <a:cs typeface="Calibri"/>
              </a:rPr>
              <a:t>θ</a:t>
            </a:r>
            <a:r>
              <a:rPr dirty="0" baseline="2314" sz="1800" spc="277" i="1">
                <a:latin typeface="Calibri"/>
                <a:cs typeface="Calibri"/>
              </a:rPr>
              <a:t>  </a:t>
            </a: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89492" y="1186495"/>
            <a:ext cx="6218555" cy="82359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  <a:tabLst>
                <a:tab pos="912494" algn="l"/>
                <a:tab pos="1668780" algn="l"/>
                <a:tab pos="2063114" algn="l"/>
              </a:tabLst>
            </a:pP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1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55" i="1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spc="195">
                <a:latin typeface="Calibri"/>
                <a:cs typeface="Calibri"/>
              </a:rPr>
              <a:t>  </a:t>
            </a: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>
                <a:latin typeface="Calibri"/>
                <a:cs typeface="Calibri"/>
              </a:rPr>
              <a:t>2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4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baseline="-13888" sz="1200" spc="-37">
                <a:latin typeface="Calibri"/>
                <a:cs typeface="Calibri"/>
              </a:rPr>
              <a:t>3</a:t>
            </a:r>
            <a:endParaRPr baseline="-13888"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1200">
              <a:latin typeface="Calibri"/>
              <a:cs typeface="Calibri"/>
            </a:endParaRPr>
          </a:p>
          <a:p>
            <a:pPr marL="50800" marR="43180" indent="222250">
              <a:lnSpc>
                <a:spcPct val="100800"/>
              </a:lnSpc>
            </a:pPr>
            <a:r>
              <a:rPr dirty="0" sz="1200">
                <a:latin typeface="Calibri"/>
                <a:cs typeface="Calibri"/>
              </a:rPr>
              <a:t>Considerando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referencia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angular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1,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baseline="-13888" sz="1200" spc="65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tendr´a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 reducido: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099311" y="2219766"/>
            <a:ext cx="20104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95"/>
              </a:spcBef>
              <a:tabLst>
                <a:tab pos="1210945" algn="l"/>
                <a:tab pos="1902460" algn="l"/>
              </a:tabLst>
            </a:pPr>
            <a:r>
              <a:rPr dirty="0" baseline="55555" sz="1500" spc="277">
                <a:latin typeface="Cambria"/>
                <a:cs typeface="Cambria"/>
              </a:rPr>
              <a:t>"</a:t>
            </a:r>
            <a:r>
              <a:rPr dirty="0" baseline="55555" sz="1500" spc="390">
                <a:latin typeface="Cambria"/>
                <a:cs typeface="Cambria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baseline="55555" sz="1500">
                <a:latin typeface="Cambria"/>
                <a:cs typeface="Cambria"/>
              </a:rPr>
              <a:t>#</a:t>
            </a:r>
            <a:r>
              <a:rPr dirty="0" baseline="55555" sz="1500" spc="660">
                <a:latin typeface="Cambria"/>
                <a:cs typeface="Cambria"/>
              </a:rPr>
              <a:t> </a:t>
            </a:r>
            <a:r>
              <a:rPr dirty="0" baseline="-34722" sz="1800" spc="457">
                <a:latin typeface="Calibri"/>
                <a:cs typeface="Calibri"/>
              </a:rPr>
              <a:t>=</a:t>
            </a:r>
            <a:r>
              <a:rPr dirty="0" baseline="-34722" sz="1800" spc="562">
                <a:latin typeface="Calibri"/>
                <a:cs typeface="Calibri"/>
              </a:rPr>
              <a:t> </a:t>
            </a:r>
            <a:r>
              <a:rPr dirty="0" baseline="55555" sz="1500" spc="202">
                <a:latin typeface="Cambria"/>
                <a:cs typeface="Cambria"/>
              </a:rPr>
              <a:t>"</a:t>
            </a:r>
            <a:r>
              <a:rPr dirty="0" baseline="55555" sz="1500">
                <a:latin typeface="Cambria"/>
                <a:cs typeface="Cambria"/>
              </a:rPr>
              <a:t>	</a:t>
            </a:r>
            <a:r>
              <a:rPr dirty="0" sz="1200">
                <a:latin typeface="Calibri"/>
                <a:cs typeface="Calibri"/>
              </a:rPr>
              <a:t>5</a:t>
            </a:r>
            <a:r>
              <a:rPr dirty="0" sz="1200" spc="204">
                <a:latin typeface="Calibri"/>
                <a:cs typeface="Calibri"/>
              </a:rPr>
              <a:t>  </a:t>
            </a: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>
                <a:latin typeface="Calibri"/>
                <a:cs typeface="Calibri"/>
              </a:rPr>
              <a:t>2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058160" y="229323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261872" y="2402647"/>
            <a:ext cx="191388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929005" algn="l"/>
                <a:tab pos="1366520" algn="l"/>
                <a:tab pos="1739900" algn="l"/>
              </a:tabLst>
            </a:pP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1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55" i="1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>
                <a:latin typeface="Calibri"/>
                <a:cs typeface="Calibri"/>
              </a:rPr>
              <a:t>2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4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baseline="-13888" sz="1200" spc="-37">
                <a:latin typeface="Calibri"/>
                <a:cs typeface="Calibri"/>
              </a:rPr>
              <a:t>3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753360" y="2115532"/>
            <a:ext cx="5289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1959" algn="l"/>
              </a:tabLst>
            </a:pPr>
            <a:r>
              <a:rPr dirty="0" sz="1000" spc="140">
                <a:latin typeface="Cambria"/>
                <a:cs typeface="Cambria"/>
              </a:rPr>
              <a:t>#"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Cambria"/>
                <a:cs typeface="Cambria"/>
              </a:rPr>
              <a:t>#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287272" y="2907090"/>
            <a:ext cx="952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75" i="1"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355852" y="298056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261872" y="3089969"/>
            <a:ext cx="1987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baseline="-13888" sz="1200" spc="-37">
                <a:latin typeface="Calibri"/>
                <a:cs typeface="Calibri"/>
              </a:rPr>
              <a:t>3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637792" y="3000053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093467" y="2907090"/>
            <a:ext cx="4184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5</a:t>
            </a:r>
            <a:r>
              <a:rPr dirty="0" sz="1200" spc="210">
                <a:latin typeface="Calibri"/>
                <a:cs typeface="Calibri"/>
              </a:rPr>
              <a:t>  </a:t>
            </a: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974599" y="3089971"/>
            <a:ext cx="5372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9580" algn="l"/>
              </a:tabLst>
            </a:pP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>
                <a:latin typeface="Calibri"/>
                <a:cs typeface="Calibri"/>
              </a:rPr>
              <a:t>2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4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623820" y="2863213"/>
            <a:ext cx="1631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>
                <a:latin typeface="Cambria"/>
                <a:cs typeface="Cambria"/>
              </a:rPr>
              <a:t>−</a:t>
            </a:r>
            <a:r>
              <a:rPr dirty="0" sz="800" spc="9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850895" y="3000053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146551" y="3089971"/>
            <a:ext cx="3587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1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55" i="1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983992" y="2907090"/>
            <a:ext cx="6838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55555" sz="1500" spc="277">
                <a:latin typeface="Cambria"/>
                <a:cs typeface="Cambria"/>
              </a:rPr>
              <a:t>"</a:t>
            </a:r>
            <a:r>
              <a:rPr dirty="0" baseline="55555" sz="1500" spc="405">
                <a:latin typeface="Cambria"/>
                <a:cs typeface="Cambria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baseline="55555" sz="1500" spc="-75">
                <a:latin typeface="Cambria"/>
                <a:cs typeface="Cambria"/>
              </a:rPr>
              <a:t>#</a:t>
            </a:r>
            <a:endParaRPr baseline="55555" sz="1500">
              <a:latin typeface="Cambria"/>
              <a:cs typeface="Cambria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701288" y="3000053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900932" y="2802856"/>
            <a:ext cx="99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35">
                <a:latin typeface="Cambria"/>
                <a:cs typeface="Cambria"/>
              </a:rPr>
              <a:t>"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748276" y="2802856"/>
            <a:ext cx="2235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0">
                <a:latin typeface="Cambria"/>
                <a:cs typeface="Cambria"/>
              </a:rPr>
              <a:t>#"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038076" y="2907090"/>
            <a:ext cx="130556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6245" algn="l"/>
                <a:tab pos="958850" algn="l"/>
              </a:tabLst>
            </a:pPr>
            <a:r>
              <a:rPr dirty="0" sz="1200" spc="-25">
                <a:latin typeface="Calibri"/>
                <a:cs typeface="Calibri"/>
              </a:rPr>
              <a:t>1</a:t>
            </a:r>
            <a:r>
              <a:rPr dirty="0" sz="1200" spc="-25" i="1">
                <a:latin typeface="Calibri"/>
                <a:cs typeface="Calibri"/>
              </a:rPr>
              <a:t>/</a:t>
            </a:r>
            <a:r>
              <a:rPr dirty="0" sz="1200" spc="-25">
                <a:latin typeface="Calibri"/>
                <a:cs typeface="Calibri"/>
              </a:rPr>
              <a:t>4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5">
                <a:latin typeface="Calibri"/>
                <a:cs typeface="Calibri"/>
              </a:rPr>
              <a:t>1</a:t>
            </a:r>
            <a:r>
              <a:rPr dirty="0" sz="1200" spc="-25" i="1">
                <a:latin typeface="Calibri"/>
                <a:cs typeface="Calibri"/>
              </a:rPr>
              <a:t>/</a:t>
            </a:r>
            <a:r>
              <a:rPr dirty="0" sz="1200" spc="-25">
                <a:latin typeface="Calibri"/>
                <a:cs typeface="Calibri"/>
              </a:rPr>
              <a:t>8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55" i="1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5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25">
                <a:latin typeface="Calibri"/>
                <a:cs typeface="Calibri"/>
              </a:rPr>
              <a:t>1</a:t>
            </a:r>
            <a:r>
              <a:rPr dirty="0" sz="1200" spc="-25" i="1">
                <a:latin typeface="Calibri"/>
                <a:cs typeface="Calibri"/>
              </a:rPr>
              <a:t>/</a:t>
            </a:r>
            <a:r>
              <a:rPr dirty="0" sz="1200" spc="-25">
                <a:latin typeface="Calibri"/>
                <a:cs typeface="Calibri"/>
              </a:rPr>
              <a:t>8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387121" y="3089971"/>
            <a:ext cx="9563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09600" algn="l"/>
              </a:tabLst>
            </a:pPr>
            <a:r>
              <a:rPr dirty="0" sz="1200" spc="-20">
                <a:latin typeface="Calibri"/>
                <a:cs typeface="Calibri"/>
              </a:rPr>
              <a:t>5</a:t>
            </a:r>
            <a:r>
              <a:rPr dirty="0" sz="1200" spc="-20" i="1">
                <a:latin typeface="Calibri"/>
                <a:cs typeface="Calibri"/>
              </a:rPr>
              <a:t>/</a:t>
            </a:r>
            <a:r>
              <a:rPr dirty="0" sz="1200" spc="-20">
                <a:latin typeface="Calibri"/>
                <a:cs typeface="Calibri"/>
              </a:rPr>
              <a:t>16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1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55" i="1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5380735" y="2802856"/>
            <a:ext cx="99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Cambria"/>
                <a:cs typeface="Cambria"/>
              </a:rPr>
              <a:t>#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287272" y="3568506"/>
            <a:ext cx="952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75" i="1"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355852" y="364197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150123" y="2802855"/>
            <a:ext cx="428625" cy="8388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1630" algn="l"/>
              </a:tabLst>
            </a:pPr>
            <a:r>
              <a:rPr dirty="0" sz="1000" spc="135">
                <a:latin typeface="Cambria"/>
                <a:cs typeface="Cambria"/>
              </a:rPr>
              <a:t>"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Cambria"/>
                <a:cs typeface="Cambria"/>
              </a:rPr>
              <a:t>#</a:t>
            </a: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</a:pP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</a:pP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490"/>
              </a:spcBef>
            </a:pPr>
            <a:endParaRPr sz="10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  <a:tabLst>
                <a:tab pos="341630" algn="l"/>
              </a:tabLst>
            </a:pPr>
            <a:r>
              <a:rPr dirty="0" sz="1000" spc="135">
                <a:latin typeface="Cambria"/>
                <a:cs typeface="Cambria"/>
              </a:rPr>
              <a:t>"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Cambria"/>
                <a:cs typeface="Cambria"/>
              </a:rPr>
              <a:t>#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637792" y="3661471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974595" y="3568506"/>
            <a:ext cx="366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1</a:t>
            </a:r>
            <a:r>
              <a:rPr dirty="0" sz="1200" spc="-20" i="1">
                <a:latin typeface="Calibri"/>
                <a:cs typeface="Calibri"/>
              </a:rPr>
              <a:t>/</a:t>
            </a:r>
            <a:r>
              <a:rPr dirty="0" sz="1200" spc="-20">
                <a:latin typeface="Calibri"/>
                <a:cs typeface="Calibri"/>
              </a:rPr>
              <a:t>4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249172" y="3752910"/>
            <a:ext cx="1117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737870" algn="l"/>
              </a:tabLst>
            </a:pP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baseline="-13888" sz="1200" spc="-37">
                <a:latin typeface="Calibri"/>
                <a:cs typeface="Calibri"/>
              </a:rPr>
              <a:t>3</a:t>
            </a:r>
            <a:r>
              <a:rPr dirty="0" baseline="-13888" sz="1200">
                <a:latin typeface="Calibri"/>
                <a:cs typeface="Calibri"/>
              </a:rPr>
              <a:t>	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3</a:t>
            </a:r>
            <a:r>
              <a:rPr dirty="0" sz="1200" spc="-20" i="1">
                <a:latin typeface="Calibri"/>
                <a:cs typeface="Calibri"/>
              </a:rPr>
              <a:t>/</a:t>
            </a:r>
            <a:r>
              <a:rPr dirty="0" sz="1200" spc="-20">
                <a:latin typeface="Calibri"/>
                <a:cs typeface="Calibri"/>
              </a:rPr>
              <a:t>8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837435" y="2802856"/>
            <a:ext cx="810895" cy="8388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23900" algn="l"/>
              </a:tabLst>
            </a:pPr>
            <a:r>
              <a:rPr dirty="0" sz="1000" spc="135">
                <a:latin typeface="Cambria"/>
                <a:cs typeface="Cambria"/>
              </a:rPr>
              <a:t>"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Cambria"/>
                <a:cs typeface="Cambria"/>
              </a:rPr>
              <a:t>#</a:t>
            </a: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</a:pP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</a:pP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490"/>
              </a:spcBef>
            </a:pPr>
            <a:endParaRPr sz="10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  <a:tabLst>
                <a:tab pos="554990" algn="l"/>
              </a:tabLst>
            </a:pPr>
            <a:r>
              <a:rPr dirty="0" sz="1000" spc="135">
                <a:latin typeface="Cambria"/>
                <a:cs typeface="Cambria"/>
              </a:rPr>
              <a:t>"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Cambria"/>
                <a:cs typeface="Cambria"/>
              </a:rPr>
              <a:t>#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150111" y="4202490"/>
            <a:ext cx="13239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b="1">
                <a:latin typeface="Calibri"/>
                <a:cs typeface="Calibri"/>
              </a:rPr>
              <a:t>C´alculo</a:t>
            </a:r>
            <a:r>
              <a:rPr dirty="0" sz="1200" spc="409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409" b="1">
                <a:latin typeface="Calibri"/>
                <a:cs typeface="Calibri"/>
              </a:rPr>
              <a:t> </a:t>
            </a:r>
            <a:r>
              <a:rPr dirty="0" sz="1200" spc="85" b="1">
                <a:latin typeface="Calibri"/>
                <a:cs typeface="Calibri"/>
              </a:rPr>
              <a:t>Flujos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188723" y="4504242"/>
            <a:ext cx="2794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37" i="1">
                <a:latin typeface="Calibri"/>
                <a:cs typeface="Calibri"/>
              </a:rPr>
              <a:t>P</a:t>
            </a:r>
            <a:r>
              <a:rPr dirty="0" sz="800" spc="25"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506727" y="4481383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697735" y="4484749"/>
            <a:ext cx="228600" cy="259715"/>
          </a:xfrm>
          <a:prstGeom prst="rect">
            <a:avLst/>
          </a:prstGeom>
        </p:spPr>
        <p:txBody>
          <a:bodyPr wrap="square" lIns="0" tIns="23495" rIns="0" bIns="0" rtlCol="0" vert="horz">
            <a:spAutoFit/>
          </a:bodyPr>
          <a:lstStyle/>
          <a:p>
            <a:pPr marL="38100" marR="30480" indent="4445">
              <a:lnSpc>
                <a:spcPts val="890"/>
              </a:lnSpc>
              <a:spcBef>
                <a:spcPts val="185"/>
              </a:spcBef>
            </a:pPr>
            <a:r>
              <a:rPr dirty="0" u="sng" baseline="6944" sz="1200" spc="-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r>
              <a:rPr dirty="0" u="sng" sz="600" spc="-2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12</a:t>
            </a:r>
            <a:r>
              <a:rPr dirty="0" sz="600" spc="500">
                <a:latin typeface="Calibri"/>
                <a:cs typeface="Calibri"/>
              </a:rPr>
              <a:t> </a:t>
            </a:r>
            <a:r>
              <a:rPr dirty="0" baseline="6944" sz="1200" spc="75" i="1">
                <a:latin typeface="Calibri"/>
                <a:cs typeface="Calibri"/>
              </a:rPr>
              <a:t>x</a:t>
            </a:r>
            <a:r>
              <a:rPr dirty="0" sz="600" spc="50">
                <a:latin typeface="Calibri"/>
                <a:cs typeface="Calibri"/>
              </a:rPr>
              <a:t>12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982216" y="4481383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197100" y="4460365"/>
            <a:ext cx="4889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8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</a:t>
            </a:r>
            <a:r>
              <a:rPr dirty="0" u="sng" sz="800" spc="8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 spc="8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</a:t>
            </a:r>
            <a:r>
              <a:rPr dirty="0" u="sng" sz="800" spc="8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 spc="8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00" spc="8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/</a:t>
            </a:r>
            <a:r>
              <a:rPr dirty="0" u="sng" sz="800" spc="8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4)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349500" y="4583809"/>
            <a:ext cx="1860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</a:t>
            </a:r>
            <a:r>
              <a:rPr dirty="0" sz="800" spc="-25" i="1">
                <a:latin typeface="Calibri"/>
                <a:cs typeface="Calibri"/>
              </a:rPr>
              <a:t>/</a:t>
            </a:r>
            <a:r>
              <a:rPr dirty="0" sz="800" spc="-25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762504" y="4481383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977388" y="4471033"/>
            <a:ext cx="79375" cy="2597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925"/>
              </a:lnSpc>
              <a:spcBef>
                <a:spcPts val="95"/>
              </a:spcBef>
            </a:pP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ts val="925"/>
              </a:lnSpc>
            </a:pPr>
            <a:r>
              <a:rPr dirty="0" sz="800" spc="-50">
                <a:latin typeface="Calibri"/>
                <a:cs typeface="Calibri"/>
              </a:rPr>
              <a:t>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364484" y="4481383"/>
            <a:ext cx="177800" cy="10229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1765"/>
              </a:spcBef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1775"/>
              </a:spcBef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617967" y="4504242"/>
            <a:ext cx="2794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37" i="1">
                <a:latin typeface="Calibri"/>
                <a:cs typeface="Calibri"/>
              </a:rPr>
              <a:t>P</a:t>
            </a:r>
            <a:r>
              <a:rPr dirty="0" sz="800" spc="25"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937508" y="4481383"/>
            <a:ext cx="5162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75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188699" y="4911151"/>
            <a:ext cx="2794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37" i="1">
                <a:latin typeface="Calibri"/>
                <a:cs typeface="Calibri"/>
              </a:rPr>
              <a:t>P</a:t>
            </a:r>
            <a:r>
              <a:rPr dirty="0" sz="800" spc="25">
                <a:latin typeface="Calibri"/>
                <a:cs typeface="Calibri"/>
              </a:rPr>
              <a:t>13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506727" y="4888290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697735" y="4893181"/>
            <a:ext cx="228600" cy="259715"/>
          </a:xfrm>
          <a:prstGeom prst="rect">
            <a:avLst/>
          </a:prstGeom>
        </p:spPr>
        <p:txBody>
          <a:bodyPr wrap="square" lIns="0" tIns="23495" rIns="0" bIns="0" rtlCol="0" vert="horz">
            <a:spAutoFit/>
          </a:bodyPr>
          <a:lstStyle/>
          <a:p>
            <a:pPr marL="38100" marR="30480" indent="4445">
              <a:lnSpc>
                <a:spcPts val="890"/>
              </a:lnSpc>
              <a:spcBef>
                <a:spcPts val="185"/>
              </a:spcBef>
            </a:pPr>
            <a:r>
              <a:rPr dirty="0" u="sng" baseline="6944" sz="1200" spc="-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r>
              <a:rPr dirty="0" u="sng" sz="600" spc="-2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13</a:t>
            </a:r>
            <a:r>
              <a:rPr dirty="0" sz="600" spc="500">
                <a:latin typeface="Calibri"/>
                <a:cs typeface="Calibri"/>
              </a:rPr>
              <a:t> </a:t>
            </a:r>
            <a:r>
              <a:rPr dirty="0" baseline="6944" sz="1200" spc="75" i="1">
                <a:latin typeface="Calibri"/>
                <a:cs typeface="Calibri"/>
              </a:rPr>
              <a:t>x</a:t>
            </a:r>
            <a:r>
              <a:rPr dirty="0" sz="600" spc="50">
                <a:latin typeface="Calibri"/>
                <a:cs typeface="Calibri"/>
              </a:rPr>
              <a:t>13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1982216" y="4888290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197100" y="4868797"/>
            <a:ext cx="4889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8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</a:t>
            </a:r>
            <a:r>
              <a:rPr dirty="0" u="sng" sz="800" spc="8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 spc="8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</a:t>
            </a:r>
            <a:r>
              <a:rPr dirty="0" u="sng" sz="800" spc="8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 spc="8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</a:t>
            </a:r>
            <a:r>
              <a:rPr dirty="0" u="sng" sz="800" spc="8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/</a:t>
            </a:r>
            <a:r>
              <a:rPr dirty="0" u="sng" sz="800" spc="8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8)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349500" y="4992241"/>
            <a:ext cx="1860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</a:t>
            </a:r>
            <a:r>
              <a:rPr dirty="0" sz="800" spc="-25" i="1">
                <a:latin typeface="Calibri"/>
                <a:cs typeface="Calibri"/>
              </a:rPr>
              <a:t>/</a:t>
            </a:r>
            <a:r>
              <a:rPr dirty="0" sz="800" spc="-25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762504" y="4888290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977388" y="4879465"/>
            <a:ext cx="79375" cy="2597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925"/>
              </a:lnSpc>
              <a:spcBef>
                <a:spcPts val="95"/>
              </a:spcBef>
            </a:pP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ts val="925"/>
              </a:lnSpc>
            </a:pPr>
            <a:r>
              <a:rPr dirty="0" sz="800" spc="-50">
                <a:latin typeface="Calibri"/>
                <a:cs typeface="Calibri"/>
              </a:rPr>
              <a:t>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3617967" y="4911151"/>
            <a:ext cx="2794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37" i="1">
                <a:latin typeface="Calibri"/>
                <a:cs typeface="Calibri"/>
              </a:rPr>
              <a:t>P</a:t>
            </a:r>
            <a:r>
              <a:rPr dirty="0" sz="800" spc="25">
                <a:latin typeface="Calibri"/>
                <a:cs typeface="Calibri"/>
              </a:rPr>
              <a:t>13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3937508" y="4888290"/>
            <a:ext cx="5162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75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188699" y="5319583"/>
            <a:ext cx="2794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37" i="1">
                <a:latin typeface="Calibri"/>
                <a:cs typeface="Calibri"/>
              </a:rPr>
              <a:t>P</a:t>
            </a:r>
            <a:r>
              <a:rPr dirty="0" sz="800" spc="25">
                <a:latin typeface="Calibri"/>
                <a:cs typeface="Calibri"/>
              </a:rPr>
              <a:t>23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1506727" y="5296722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1697735" y="5301613"/>
            <a:ext cx="228600" cy="258445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38100" marR="30480" indent="4445">
              <a:lnSpc>
                <a:spcPts val="880"/>
              </a:lnSpc>
              <a:spcBef>
                <a:spcPts val="190"/>
              </a:spcBef>
            </a:pPr>
            <a:r>
              <a:rPr dirty="0" u="sng" baseline="6944" sz="1200" spc="-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r>
              <a:rPr dirty="0" u="sng" sz="600" spc="-2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23</a:t>
            </a:r>
            <a:r>
              <a:rPr dirty="0" sz="600" spc="500">
                <a:latin typeface="Calibri"/>
                <a:cs typeface="Calibri"/>
              </a:rPr>
              <a:t> </a:t>
            </a:r>
            <a:r>
              <a:rPr dirty="0" baseline="6944" sz="1200" spc="75" i="1">
                <a:latin typeface="Calibri"/>
                <a:cs typeface="Calibri"/>
              </a:rPr>
              <a:t>x</a:t>
            </a:r>
            <a:r>
              <a:rPr dirty="0" sz="600" spc="50">
                <a:latin typeface="Calibri"/>
                <a:cs typeface="Calibri"/>
              </a:rPr>
              <a:t>23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982216" y="5296722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197100" y="5275705"/>
            <a:ext cx="6794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8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 spc="8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00" spc="8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/</a:t>
            </a:r>
            <a:r>
              <a:rPr dirty="0" u="sng" sz="800" spc="8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4</a:t>
            </a:r>
            <a:r>
              <a:rPr dirty="0" u="sng" sz="800" spc="8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 spc="8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</a:t>
            </a:r>
            <a:r>
              <a:rPr dirty="0" u="sng" sz="800" spc="8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 spc="8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</a:t>
            </a:r>
            <a:r>
              <a:rPr dirty="0" u="sng" sz="800" spc="8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/</a:t>
            </a:r>
            <a:r>
              <a:rPr dirty="0" u="sng" sz="800" spc="8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8)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2445511" y="5399149"/>
            <a:ext cx="1860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</a:t>
            </a:r>
            <a:r>
              <a:rPr dirty="0" sz="800" spc="-25" i="1">
                <a:latin typeface="Calibri"/>
                <a:cs typeface="Calibri"/>
              </a:rPr>
              <a:t>/</a:t>
            </a:r>
            <a:r>
              <a:rPr dirty="0" sz="800" spc="-25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953004" y="5296722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3169411" y="5287897"/>
            <a:ext cx="79375" cy="258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919"/>
              </a:lnSpc>
              <a:spcBef>
                <a:spcPts val="95"/>
              </a:spcBef>
            </a:pP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ts val="919"/>
              </a:lnSpc>
            </a:pPr>
            <a:r>
              <a:rPr dirty="0" sz="800" spc="-50">
                <a:latin typeface="Calibri"/>
                <a:cs typeface="Calibri"/>
              </a:rPr>
              <a:t>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3617967" y="5319583"/>
            <a:ext cx="2794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37" i="1">
                <a:latin typeface="Calibri"/>
                <a:cs typeface="Calibri"/>
              </a:rPr>
              <a:t>P</a:t>
            </a:r>
            <a:r>
              <a:rPr dirty="0" sz="800" spc="25">
                <a:latin typeface="Calibri"/>
                <a:cs typeface="Calibri"/>
              </a:rPr>
              <a:t>23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3937508" y="5296722"/>
            <a:ext cx="5162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25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927608" y="5816893"/>
            <a:ext cx="6147435" cy="27374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lvl="1" marL="571500" marR="6350" indent="-559435">
              <a:lnSpc>
                <a:spcPct val="107600"/>
              </a:lnSpc>
              <a:spcBef>
                <a:spcPts val="95"/>
              </a:spcBef>
              <a:buAutoNum type="arabicPeriod" startAt="4"/>
              <a:tabLst>
                <a:tab pos="571500" algn="l"/>
              </a:tabLst>
            </a:pPr>
            <a:r>
              <a:rPr dirty="0" sz="1700" spc="145" b="1">
                <a:latin typeface="Calibri"/>
                <a:cs typeface="Calibri"/>
              </a:rPr>
              <a:t>R</a:t>
            </a:r>
            <a:r>
              <a:rPr dirty="0" sz="1700" spc="150" b="1">
                <a:latin typeface="Calibri"/>
                <a:cs typeface="Calibri"/>
              </a:rPr>
              <a:t>eprese</a:t>
            </a:r>
            <a:r>
              <a:rPr dirty="0" sz="1700" spc="105" b="1">
                <a:latin typeface="Calibri"/>
                <a:cs typeface="Calibri"/>
              </a:rPr>
              <a:t>n</a:t>
            </a:r>
            <a:r>
              <a:rPr dirty="0" sz="1700" spc="150" b="1">
                <a:latin typeface="Calibri"/>
                <a:cs typeface="Calibri"/>
              </a:rPr>
              <a:t>t</a:t>
            </a:r>
            <a:r>
              <a:rPr dirty="0" sz="1700" spc="145" b="1">
                <a:latin typeface="Calibri"/>
                <a:cs typeface="Calibri"/>
              </a:rPr>
              <a:t>a</a:t>
            </a:r>
            <a:r>
              <a:rPr dirty="0" sz="1700" spc="150" b="1">
                <a:latin typeface="Calibri"/>
                <a:cs typeface="Calibri"/>
              </a:rPr>
              <a:t>ci</a:t>
            </a:r>
            <a:r>
              <a:rPr dirty="0" sz="1700" spc="-770" b="1">
                <a:latin typeface="Calibri"/>
                <a:cs typeface="Calibri"/>
              </a:rPr>
              <a:t>o</a:t>
            </a:r>
            <a:r>
              <a:rPr dirty="0" sz="1700" spc="150" b="1">
                <a:latin typeface="Calibri"/>
                <a:cs typeface="Calibri"/>
              </a:rPr>
              <a:t>´n</a:t>
            </a:r>
            <a:r>
              <a:rPr dirty="0" sz="1700" spc="60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90" b="1">
                <a:latin typeface="Calibri"/>
                <a:cs typeface="Calibri"/>
              </a:rPr>
              <a:t> </a:t>
            </a:r>
            <a:r>
              <a:rPr dirty="0" sz="1700" spc="100" b="1">
                <a:latin typeface="Calibri"/>
                <a:cs typeface="Calibri"/>
              </a:rPr>
              <a:t>las</a:t>
            </a:r>
            <a:r>
              <a:rPr dirty="0" sz="1700" spc="90" b="1">
                <a:latin typeface="Calibri"/>
                <a:cs typeface="Calibri"/>
              </a:rPr>
              <a:t> </a:t>
            </a:r>
            <a:r>
              <a:rPr dirty="0" sz="1700" spc="50" b="1">
                <a:latin typeface="Calibri"/>
                <a:cs typeface="Calibri"/>
              </a:rPr>
              <a:t>p´erdidas</a:t>
            </a:r>
            <a:r>
              <a:rPr dirty="0" sz="1700" spc="80" b="1">
                <a:latin typeface="Calibri"/>
                <a:cs typeface="Calibri"/>
              </a:rPr>
              <a:t> </a:t>
            </a:r>
            <a:r>
              <a:rPr dirty="0" sz="1700" spc="90" b="1">
                <a:latin typeface="Calibri"/>
                <a:cs typeface="Calibri"/>
              </a:rPr>
              <a:t>en </a:t>
            </a:r>
            <a:r>
              <a:rPr dirty="0" sz="1700" spc="70" b="1">
                <a:latin typeface="Calibri"/>
                <a:cs typeface="Calibri"/>
              </a:rPr>
              <a:t>el</a:t>
            </a:r>
            <a:r>
              <a:rPr dirty="0" sz="1700" spc="90" b="1">
                <a:latin typeface="Calibri"/>
                <a:cs typeface="Calibri"/>
              </a:rPr>
              <a:t> </a:t>
            </a:r>
            <a:r>
              <a:rPr dirty="0" sz="1700" spc="110" b="1">
                <a:latin typeface="Calibri"/>
                <a:cs typeface="Calibri"/>
              </a:rPr>
              <a:t>modelo</a:t>
            </a:r>
            <a:r>
              <a:rPr dirty="0" sz="1700" spc="100" b="1">
                <a:latin typeface="Calibri"/>
                <a:cs typeface="Calibri"/>
              </a:rPr>
              <a:t> </a:t>
            </a:r>
            <a:r>
              <a:rPr dirty="0" sz="1700" spc="90" b="1">
                <a:latin typeface="Calibri"/>
                <a:cs typeface="Calibri"/>
              </a:rPr>
              <a:t>de</a:t>
            </a:r>
            <a:r>
              <a:rPr dirty="0" sz="1700" spc="75" b="1">
                <a:latin typeface="Calibri"/>
                <a:cs typeface="Calibri"/>
              </a:rPr>
              <a:t> </a:t>
            </a:r>
            <a:r>
              <a:rPr dirty="0" sz="1700" spc="170" b="1">
                <a:latin typeface="Calibri"/>
                <a:cs typeface="Calibri"/>
              </a:rPr>
              <a:t>Flujo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265" b="1">
                <a:latin typeface="Calibri"/>
                <a:cs typeface="Calibri"/>
              </a:rPr>
              <a:t> </a:t>
            </a:r>
            <a:r>
              <a:rPr dirty="0" sz="1700" spc="204" b="1">
                <a:latin typeface="Calibri"/>
                <a:cs typeface="Calibri"/>
              </a:rPr>
              <a:t>Carga</a:t>
            </a:r>
            <a:r>
              <a:rPr dirty="0" sz="1700" spc="275" b="1">
                <a:latin typeface="Calibri"/>
                <a:cs typeface="Calibri"/>
              </a:rPr>
              <a:t> C.C.</a:t>
            </a:r>
            <a:endParaRPr sz="1700">
              <a:latin typeface="Calibri"/>
              <a:cs typeface="Calibri"/>
            </a:endParaRPr>
          </a:p>
          <a:p>
            <a:pPr algn="just" marL="12700" marR="8255" indent="-635">
              <a:lnSpc>
                <a:spcPct val="100400"/>
              </a:lnSpc>
              <a:spcBef>
                <a:spcPts val="1935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C.C.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representar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efecto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p´erdidas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transmisi´on. </a:t>
            </a: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p</a:t>
            </a:r>
            <a:r>
              <a:rPr dirty="0" sz="1200" spc="-600">
                <a:latin typeface="Calibri"/>
                <a:cs typeface="Calibri"/>
              </a:rPr>
              <a:t>e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rdidas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modeladas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cargas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distribuidas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todo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atendidas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referencia.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60"/>
              </a:spcBef>
            </a:pPr>
            <a:endParaRPr sz="1200">
              <a:latin typeface="Calibri"/>
              <a:cs typeface="Calibri"/>
            </a:endParaRPr>
          </a:p>
          <a:p>
            <a:pPr lvl="2" marL="639445" indent="-626745">
              <a:lnSpc>
                <a:spcPct val="100000"/>
              </a:lnSpc>
              <a:buAutoNum type="arabicPeriod"/>
              <a:tabLst>
                <a:tab pos="639445" algn="l"/>
              </a:tabLst>
            </a:pPr>
            <a:r>
              <a:rPr dirty="0" sz="1400" spc="155" b="1">
                <a:latin typeface="Calibri"/>
                <a:cs typeface="Calibri"/>
              </a:rPr>
              <a:t>Flujo</a:t>
            </a:r>
            <a:r>
              <a:rPr dirty="0" sz="1400" spc="215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</a:t>
            </a:r>
            <a:r>
              <a:rPr dirty="0" sz="1400" spc="225" b="1">
                <a:latin typeface="Calibri"/>
                <a:cs typeface="Calibri"/>
              </a:rPr>
              <a:t> </a:t>
            </a:r>
            <a:r>
              <a:rPr dirty="0" sz="1400" spc="110" b="1">
                <a:latin typeface="Calibri"/>
                <a:cs typeface="Calibri"/>
              </a:rPr>
              <a:t>carga</a:t>
            </a:r>
            <a:r>
              <a:rPr dirty="0" sz="1400" spc="240" b="1">
                <a:latin typeface="Calibri"/>
                <a:cs typeface="Calibri"/>
              </a:rPr>
              <a:t> </a:t>
            </a:r>
            <a:r>
              <a:rPr dirty="0" sz="1400" spc="180" b="1">
                <a:latin typeface="Calibri"/>
                <a:cs typeface="Calibri"/>
              </a:rPr>
              <a:t>A.C.:</a:t>
            </a:r>
            <a:endParaRPr sz="1400">
              <a:latin typeface="Calibri"/>
              <a:cs typeface="Calibri"/>
            </a:endParaRPr>
          </a:p>
          <a:p>
            <a:pPr algn="just" marL="12700" marR="5080">
              <a:lnSpc>
                <a:spcPct val="100800"/>
              </a:lnSpc>
              <a:spcBef>
                <a:spcPts val="1435"/>
              </a:spcBef>
            </a:pP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generada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referencia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p´erdidas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transmisi´on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neta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todas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d</a:t>
            </a:r>
            <a:r>
              <a:rPr dirty="0" sz="1200" spc="35">
                <a:latin typeface="Calibri"/>
                <a:cs typeface="Calibri"/>
              </a:rPr>
              <a:t>em</a:t>
            </a:r>
            <a:r>
              <a:rPr dirty="0" sz="1200" spc="-535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´s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sistema.</a:t>
            </a:r>
            <a:endParaRPr sz="1200">
              <a:latin typeface="Calibri"/>
              <a:cs typeface="Calibri"/>
            </a:endParaRPr>
          </a:p>
          <a:p>
            <a:pPr marL="234950">
              <a:lnSpc>
                <a:spcPct val="100000"/>
              </a:lnSpc>
              <a:spcBef>
                <a:spcPts val="710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inyectada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k,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dada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por: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2719832" y="8876917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006344" y="8702261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2985007" y="9007981"/>
            <a:ext cx="247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0" i="1">
                <a:latin typeface="Calibri"/>
                <a:cs typeface="Calibri"/>
              </a:rPr>
              <a:t>m</a:t>
            </a:r>
            <a:r>
              <a:rPr dirty="0" sz="800" spc="50">
                <a:latin typeface="Cambria"/>
                <a:cs typeface="Cambria"/>
              </a:rPr>
              <a:t>∈</a:t>
            </a:r>
            <a:r>
              <a:rPr dirty="0" sz="800" spc="50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2623818" y="8803449"/>
            <a:ext cx="10179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41985" algn="l"/>
              </a:tabLst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55" i="1">
                <a:latin typeface="Calibri"/>
                <a:cs typeface="Calibri"/>
              </a:rPr>
              <a:t>  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25" i="1">
                <a:latin typeface="Calibri"/>
                <a:cs typeface="Calibri"/>
              </a:rPr>
              <a:t>  </a:t>
            </a:r>
            <a:r>
              <a:rPr dirty="0" sz="1200" spc="100">
                <a:latin typeface="Calibri"/>
                <a:cs typeface="Calibri"/>
              </a:rPr>
              <a:t>(</a:t>
            </a:r>
            <a:r>
              <a:rPr dirty="0" sz="1200" spc="10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3340100" y="8876917"/>
            <a:ext cx="4597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8290" algn="l"/>
              </a:tabLst>
            </a:pPr>
            <a:r>
              <a:rPr dirty="0" sz="800" spc="55" i="1">
                <a:latin typeface="Calibri"/>
                <a:cs typeface="Calibri"/>
              </a:rPr>
              <a:t>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3750564" y="8803447"/>
            <a:ext cx="33489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2928620" algn="l"/>
              </a:tabLst>
            </a:pPr>
            <a:r>
              <a:rPr dirty="0" sz="1200" spc="65" i="1">
                <a:latin typeface="Calibri"/>
                <a:cs typeface="Calibri"/>
              </a:rPr>
              <a:t>Cosθ</a:t>
            </a:r>
            <a:r>
              <a:rPr dirty="0" baseline="-13888" sz="1200" spc="97" i="1">
                <a:latin typeface="Calibri"/>
                <a:cs typeface="Calibri"/>
              </a:rPr>
              <a:t>km</a:t>
            </a:r>
            <a:r>
              <a:rPr dirty="0" baseline="-13888" sz="1200" spc="66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330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B</a:t>
            </a:r>
            <a:r>
              <a:rPr dirty="0" baseline="-13888" sz="1200" spc="127" i="1">
                <a:latin typeface="Calibri"/>
                <a:cs typeface="Calibri"/>
              </a:rPr>
              <a:t>km</a:t>
            </a:r>
            <a:r>
              <a:rPr dirty="0" sz="1200" spc="85" i="1">
                <a:latin typeface="Calibri"/>
                <a:cs typeface="Calibri"/>
              </a:rPr>
              <a:t>Senθ</a:t>
            </a:r>
            <a:r>
              <a:rPr dirty="0" baseline="-13888" sz="1200" spc="127" i="1">
                <a:latin typeface="Calibri"/>
                <a:cs typeface="Calibri"/>
              </a:rPr>
              <a:t>km</a:t>
            </a:r>
            <a:r>
              <a:rPr dirty="0" sz="1200" spc="85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(6.22)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24711" y="751464"/>
            <a:ext cx="5640070" cy="574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>
              <a:lnSpc>
                <a:spcPct val="150000"/>
              </a:lnSpc>
              <a:spcBef>
                <a:spcPts val="100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k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conjunto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vecinas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k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incluida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propia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k. </a:t>
            </a:r>
            <a:r>
              <a:rPr dirty="0" sz="1200">
                <a:latin typeface="Calibri"/>
                <a:cs typeface="Calibri"/>
              </a:rPr>
              <a:t>Considerando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k</a:t>
            </a:r>
            <a:r>
              <a:rPr dirty="0" baseline="-13888" sz="1200" spc="35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V</a:t>
            </a:r>
            <a:r>
              <a:rPr dirty="0" baseline="-13888" sz="1200" spc="82" i="1">
                <a:latin typeface="Calibri"/>
                <a:cs typeface="Calibri"/>
              </a:rPr>
              <a:t>m</a:t>
            </a:r>
            <a:r>
              <a:rPr dirty="0" baseline="-13888" sz="1200" spc="33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i="1">
                <a:latin typeface="Calibri"/>
                <a:cs typeface="Calibri"/>
              </a:rPr>
              <a:t>p.u.</a:t>
            </a:r>
            <a:r>
              <a:rPr dirty="0" sz="1200" spc="14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(6.22)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tenemos: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312667" y="1472405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417567" y="1540082"/>
            <a:ext cx="4707255" cy="385445"/>
          </a:xfrm>
          <a:prstGeom prst="rect">
            <a:avLst/>
          </a:prstGeom>
        </p:spPr>
        <p:txBody>
          <a:bodyPr wrap="square" lIns="0" tIns="45719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359"/>
              </a:spcBef>
              <a:tabLst>
                <a:tab pos="1192530" algn="l"/>
                <a:tab pos="4261485" algn="l"/>
              </a:tabLst>
            </a:pPr>
            <a:r>
              <a:rPr dirty="0" sz="1200" spc="100" i="1">
                <a:latin typeface="Calibri"/>
                <a:cs typeface="Calibri"/>
              </a:rPr>
              <a:t>P</a:t>
            </a:r>
            <a:r>
              <a:rPr dirty="0" baseline="-13888" sz="1200" spc="150" i="1">
                <a:latin typeface="Calibri"/>
                <a:cs typeface="Calibri"/>
              </a:rPr>
              <a:t>k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110" i="1">
                <a:latin typeface="Calibri"/>
                <a:cs typeface="Calibri"/>
              </a:rPr>
              <a:t>G</a:t>
            </a:r>
            <a:r>
              <a:rPr dirty="0" baseline="-13888" sz="1200" spc="165" i="1">
                <a:latin typeface="Calibri"/>
                <a:cs typeface="Calibri"/>
              </a:rPr>
              <a:t>kk</a:t>
            </a:r>
            <a:r>
              <a:rPr dirty="0" baseline="-13888" sz="1200" spc="225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85">
                <a:latin typeface="Calibri"/>
                <a:cs typeface="Calibri"/>
              </a:rPr>
              <a:t>(</a:t>
            </a:r>
            <a:r>
              <a:rPr dirty="0" sz="1200" spc="85" i="1">
                <a:latin typeface="Calibri"/>
                <a:cs typeface="Calibri"/>
              </a:rPr>
              <a:t>G</a:t>
            </a:r>
            <a:r>
              <a:rPr dirty="0" baseline="-13888" sz="1200" spc="127" i="1">
                <a:latin typeface="Calibri"/>
                <a:cs typeface="Calibri"/>
              </a:rPr>
              <a:t>km</a:t>
            </a:r>
            <a:r>
              <a:rPr dirty="0" sz="1200" spc="85" i="1">
                <a:latin typeface="Calibri"/>
                <a:cs typeface="Calibri"/>
              </a:rPr>
              <a:t>Cosθ</a:t>
            </a:r>
            <a:r>
              <a:rPr dirty="0" baseline="-13888" sz="1200" spc="127" i="1">
                <a:latin typeface="Calibri"/>
                <a:cs typeface="Calibri"/>
              </a:rPr>
              <a:t>km</a:t>
            </a:r>
            <a:r>
              <a:rPr dirty="0" baseline="-13888" sz="1200" spc="69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350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B</a:t>
            </a:r>
            <a:r>
              <a:rPr dirty="0" baseline="-13888" sz="1200" spc="127" i="1">
                <a:latin typeface="Calibri"/>
                <a:cs typeface="Calibri"/>
              </a:rPr>
              <a:t>km</a:t>
            </a:r>
            <a:r>
              <a:rPr dirty="0" sz="1200" spc="85" i="1">
                <a:latin typeface="Calibri"/>
                <a:cs typeface="Calibri"/>
              </a:rPr>
              <a:t>Senθ</a:t>
            </a:r>
            <a:r>
              <a:rPr dirty="0" baseline="-13888" sz="1200" spc="127" i="1">
                <a:latin typeface="Calibri"/>
                <a:cs typeface="Calibri"/>
              </a:rPr>
              <a:t>km</a:t>
            </a:r>
            <a:r>
              <a:rPr dirty="0" sz="1200" spc="85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(6.23)</a:t>
            </a:r>
            <a:endParaRPr sz="1200">
              <a:latin typeface="Calibri"/>
              <a:cs typeface="Calibri"/>
            </a:endParaRPr>
          </a:p>
          <a:p>
            <a:pPr marL="848360">
              <a:lnSpc>
                <a:spcPct val="100000"/>
              </a:lnSpc>
              <a:spcBef>
                <a:spcPts val="170"/>
              </a:spcBef>
            </a:pP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65">
                <a:latin typeface="Calibri"/>
                <a:cs typeface="Calibri"/>
              </a:rPr>
              <a:t>Ω</a:t>
            </a:r>
            <a:r>
              <a:rPr dirty="0" baseline="-13888" sz="900" spc="97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124698" y="1958485"/>
            <a:ext cx="5067935" cy="571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 indent="-635">
              <a:lnSpc>
                <a:spcPct val="149200"/>
              </a:lnSpc>
              <a:spcBef>
                <a:spcPts val="100"/>
              </a:spcBef>
            </a:pPr>
            <a:r>
              <a:rPr dirty="0" sz="1200">
                <a:latin typeface="Calibri"/>
                <a:cs typeface="Calibri"/>
              </a:rPr>
              <a:t>Donde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Ω</a:t>
            </a:r>
            <a:r>
              <a:rPr dirty="0" baseline="-13888" sz="1200" spc="82" i="1">
                <a:latin typeface="Calibri"/>
                <a:cs typeface="Calibri"/>
              </a:rPr>
              <a:t>k</a:t>
            </a:r>
            <a:r>
              <a:rPr dirty="0" baseline="-13888" sz="1200" spc="42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conjunto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vecinas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k,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excluida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k.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l´ınea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transmisi´on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tiene: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547871" y="2779066"/>
            <a:ext cx="9023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20" i="1">
                <a:latin typeface="Calibri"/>
                <a:cs typeface="Calibri"/>
              </a:rPr>
              <a:t>G</a:t>
            </a:r>
            <a:r>
              <a:rPr dirty="0" baseline="-13888" sz="1200" spc="179" i="1">
                <a:latin typeface="Calibri"/>
                <a:cs typeface="Calibri"/>
              </a:rPr>
              <a:t>km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 i="1">
                <a:latin typeface="Calibri"/>
                <a:cs typeface="Calibri"/>
              </a:rPr>
              <a:t>g</a:t>
            </a:r>
            <a:r>
              <a:rPr dirty="0" baseline="-13888" sz="1200" spc="-30" i="1">
                <a:latin typeface="Calibri"/>
                <a:cs typeface="Calibri"/>
              </a:rPr>
              <a:t>km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6666992" y="2779075"/>
            <a:ext cx="40703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(6.24)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474715" y="3434395"/>
            <a:ext cx="4756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65" i="1">
                <a:latin typeface="Calibri"/>
                <a:cs typeface="Calibri"/>
              </a:rPr>
              <a:t>G</a:t>
            </a:r>
            <a:r>
              <a:rPr dirty="0" sz="800" spc="110" i="1">
                <a:latin typeface="Calibri"/>
                <a:cs typeface="Calibri"/>
              </a:rPr>
              <a:t>kk</a:t>
            </a:r>
            <a:r>
              <a:rPr dirty="0" sz="800" spc="215" i="1">
                <a:latin typeface="Calibri"/>
                <a:cs typeface="Calibri"/>
              </a:rPr>
              <a:t> </a:t>
            </a:r>
            <a:r>
              <a:rPr dirty="0" baseline="9259" sz="1800" spc="382">
                <a:latin typeface="Calibri"/>
                <a:cs typeface="Calibri"/>
              </a:rPr>
              <a:t>=</a:t>
            </a:r>
            <a:endParaRPr baseline="9259" sz="18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999991" y="3310349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915155" y="3616069"/>
            <a:ext cx="3708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65">
                <a:latin typeface="Calibri"/>
                <a:cs typeface="Calibri"/>
              </a:rPr>
              <a:t>Ω</a:t>
            </a:r>
            <a:r>
              <a:rPr dirty="0" baseline="-13888" sz="900" spc="97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243832" y="3411534"/>
            <a:ext cx="971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315459" y="3485005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6666992" y="3411534"/>
            <a:ext cx="40703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(6.25)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187442" y="4257347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4114647" y="4486045"/>
            <a:ext cx="245745" cy="0"/>
          </a:xfrm>
          <a:custGeom>
            <a:avLst/>
            <a:gdLst/>
            <a:ahLst/>
            <a:cxnLst/>
            <a:rect l="l" t="t" r="r" b="b"/>
            <a:pathLst>
              <a:path w="245745" h="0">
                <a:moveTo>
                  <a:pt x="0" y="0"/>
                </a:moveTo>
                <a:lnTo>
                  <a:pt x="245364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3585962" y="4383847"/>
            <a:ext cx="6515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209" i="1">
                <a:latin typeface="Calibri"/>
                <a:cs typeface="Calibri"/>
              </a:rPr>
              <a:t>B</a:t>
            </a:r>
            <a:r>
              <a:rPr dirty="0" sz="800" spc="140" i="1">
                <a:latin typeface="Calibri"/>
                <a:cs typeface="Calibri"/>
              </a:rPr>
              <a:t>km</a:t>
            </a:r>
            <a:r>
              <a:rPr dirty="0" sz="800" spc="180" i="1">
                <a:latin typeface="Calibri"/>
                <a:cs typeface="Calibri"/>
              </a:rPr>
              <a:t> </a:t>
            </a:r>
            <a:r>
              <a:rPr dirty="0" baseline="9259" sz="1800">
                <a:latin typeface="Lucida Sans Unicode"/>
                <a:cs typeface="Lucida Sans Unicode"/>
              </a:rPr>
              <a:t>≈</a:t>
            </a:r>
            <a:r>
              <a:rPr dirty="0" baseline="9259" sz="1800" spc="97">
                <a:latin typeface="Lucida Sans Unicode"/>
                <a:cs typeface="Lucida Sans Unicode"/>
              </a:rPr>
              <a:t> </a:t>
            </a:r>
            <a:r>
              <a:rPr dirty="0" baseline="-30092" sz="1800" spc="127" i="1">
                <a:latin typeface="Calibri"/>
                <a:cs typeface="Calibri"/>
              </a:rPr>
              <a:t>x</a:t>
            </a:r>
            <a:endParaRPr baseline="-30092" sz="1800">
              <a:latin typeface="Calibri"/>
              <a:cs typeface="Calibri"/>
            </a:endParaRPr>
          </a:p>
        </p:txBody>
      </p:sp>
      <p:sp>
        <p:nvSpPr>
          <p:cNvPr id="68" name="object 6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4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132</a:t>
            </a:fld>
          </a:p>
        </p:txBody>
      </p:sp>
      <p:sp>
        <p:nvSpPr>
          <p:cNvPr id="17" name="object 17" descr=""/>
          <p:cNvSpPr txBox="1"/>
          <p:nvPr/>
        </p:nvSpPr>
        <p:spPr>
          <a:xfrm>
            <a:off x="4185920" y="4538089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6666992" y="4360986"/>
            <a:ext cx="40703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(6.26)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150089" y="4786189"/>
            <a:ext cx="29019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Empleando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(6.24),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(6.26)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(6.23),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tiene: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407411" y="5345809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311384" y="5272352"/>
            <a:ext cx="3454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55" i="1">
                <a:latin typeface="Calibri"/>
                <a:cs typeface="Calibri"/>
              </a:rPr>
              <a:t>  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047492" y="5345809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975864" y="5272339"/>
            <a:ext cx="4089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77495" algn="l"/>
              </a:tabLst>
            </a:pPr>
            <a:r>
              <a:rPr dirty="0" sz="1200" spc="-50" i="1">
                <a:latin typeface="Calibri"/>
                <a:cs typeface="Calibri"/>
              </a:rPr>
              <a:t>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732023" y="5171153"/>
            <a:ext cx="9290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33425" algn="l"/>
              </a:tabLst>
            </a:pPr>
            <a:r>
              <a:rPr dirty="0" sz="1000" spc="835">
                <a:latin typeface="Cambria"/>
                <a:cs typeface="Cambria"/>
              </a:rPr>
              <a:t>Σ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634488" y="5476873"/>
            <a:ext cx="11150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769620" algn="l"/>
              </a:tabLst>
            </a:pP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65">
                <a:latin typeface="Calibri"/>
                <a:cs typeface="Calibri"/>
              </a:rPr>
              <a:t>Ω</a:t>
            </a:r>
            <a:r>
              <a:rPr dirty="0" baseline="-13888" sz="900" spc="97" i="1">
                <a:latin typeface="Calibri"/>
                <a:cs typeface="Calibri"/>
              </a:rPr>
              <a:t>k</a:t>
            </a:r>
            <a:r>
              <a:rPr dirty="0" baseline="-13888" sz="900" i="1">
                <a:latin typeface="Calibri"/>
                <a:cs typeface="Calibri"/>
              </a:rPr>
              <a:t>	</a:t>
            </a: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65">
                <a:latin typeface="Calibri"/>
                <a:cs typeface="Calibri"/>
              </a:rPr>
              <a:t>Ω</a:t>
            </a:r>
            <a:r>
              <a:rPr dirty="0" baseline="-13888" sz="900" spc="97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766820" y="5345809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254500" y="5345809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695191" y="5272339"/>
            <a:ext cx="8940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3840" algn="l"/>
                <a:tab pos="765175" algn="l"/>
              </a:tabLst>
            </a:pPr>
            <a:r>
              <a:rPr dirty="0" sz="1200" spc="-50" i="1">
                <a:latin typeface="Calibri"/>
                <a:cs typeface="Calibri"/>
              </a:rPr>
              <a:t>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0" i="1">
                <a:latin typeface="Calibri"/>
                <a:cs typeface="Calibri"/>
              </a:rPr>
              <a:t>Cosθ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656835" y="5171153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572000" y="5476873"/>
            <a:ext cx="3708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65">
                <a:latin typeface="Calibri"/>
                <a:cs typeface="Calibri"/>
              </a:rPr>
              <a:t>Ω</a:t>
            </a:r>
            <a:r>
              <a:rPr dirty="0" baseline="-13888" sz="900" spc="97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915763" y="5170230"/>
            <a:ext cx="2711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3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12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915915" y="5377495"/>
            <a:ext cx="1098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85" i="1">
                <a:latin typeface="Calibri"/>
                <a:cs typeface="Calibri"/>
              </a:rPr>
              <a:t>x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999735" y="5450965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5174996" y="5272339"/>
            <a:ext cx="3524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 i="1">
                <a:latin typeface="Calibri"/>
                <a:cs typeface="Calibri"/>
              </a:rPr>
              <a:t>Senθ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5501132" y="5345809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473451" y="6192834"/>
            <a:ext cx="394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00" i="1">
                <a:latin typeface="Calibri"/>
                <a:cs typeface="Calibri"/>
              </a:rPr>
              <a:t>P</a:t>
            </a:r>
            <a:r>
              <a:rPr dirty="0" baseline="-13888" sz="1200" spc="150" i="1">
                <a:latin typeface="Calibri"/>
                <a:cs typeface="Calibri"/>
              </a:rPr>
              <a:t>k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919476" y="6091649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834639" y="6395845"/>
            <a:ext cx="3708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65">
                <a:latin typeface="Calibri"/>
                <a:cs typeface="Calibri"/>
              </a:rPr>
              <a:t>Ω</a:t>
            </a:r>
            <a:r>
              <a:rPr dirty="0" baseline="-13888" sz="900" spc="97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807967" y="6266305"/>
            <a:ext cx="4730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1625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161792" y="6192834"/>
            <a:ext cx="12706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18515" algn="l"/>
                <a:tab pos="1141730" algn="l"/>
              </a:tabLst>
            </a:pPr>
            <a:r>
              <a:rPr dirty="0" sz="1200">
                <a:latin typeface="Calibri"/>
                <a:cs typeface="Calibri"/>
              </a:rPr>
              <a:t>(1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75">
                <a:latin typeface="Lucida Sans Unicode"/>
                <a:cs typeface="Lucida Sans Unicode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Cosθ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5">
                <a:latin typeface="Calibri"/>
                <a:cs typeface="Calibri"/>
              </a:rPr>
              <a:t>)</a:t>
            </a:r>
            <a:r>
              <a:rPr dirty="0" sz="1200" spc="-25" i="1">
                <a:latin typeface="Calibri"/>
                <a:cs typeface="Calibri"/>
              </a:rPr>
              <a:t>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499864" y="6091649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415028" y="6395845"/>
            <a:ext cx="3708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65">
                <a:latin typeface="Calibri"/>
                <a:cs typeface="Calibri"/>
              </a:rPr>
              <a:t>Ω</a:t>
            </a:r>
            <a:r>
              <a:rPr dirty="0" baseline="-13888" sz="900" spc="97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4827523" y="6179437"/>
            <a:ext cx="1631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>
                <a:latin typeface="Cambria"/>
                <a:cs typeface="Cambria"/>
              </a:rPr>
              <a:t>−</a:t>
            </a:r>
            <a:r>
              <a:rPr dirty="0" sz="800" spc="9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4827523" y="6281548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4743703" y="6192834"/>
            <a:ext cx="5962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5904" algn="l"/>
              </a:tabLst>
            </a:pPr>
            <a:r>
              <a:rPr dirty="0" sz="1200" spc="85" i="1">
                <a:latin typeface="Calibri"/>
                <a:cs typeface="Calibri"/>
              </a:rPr>
              <a:t>x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0" i="1">
                <a:latin typeface="Calibri"/>
                <a:cs typeface="Calibri"/>
              </a:rPr>
              <a:t>Senθ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5313679" y="6266305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6666992" y="6192834"/>
            <a:ext cx="40703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(6.27)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150089" y="6927408"/>
            <a:ext cx="192023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Usando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100">
                <a:latin typeface="Calibri"/>
                <a:cs typeface="Calibri"/>
              </a:rPr>
              <a:t>a</a:t>
            </a:r>
            <a:r>
              <a:rPr dirty="0" sz="1200" spc="-520">
                <a:latin typeface="Calibri"/>
                <a:cs typeface="Calibri"/>
              </a:rPr>
              <a:t>u</a:t>
            </a:r>
            <a:r>
              <a:rPr dirty="0" sz="1200" spc="125">
                <a:latin typeface="Calibri"/>
                <a:cs typeface="Calibri"/>
              </a:rPr>
              <a:t>´</a:t>
            </a:r>
            <a:r>
              <a:rPr dirty="0" sz="1200" spc="90">
                <a:latin typeface="Calibri"/>
                <a:cs typeface="Calibri"/>
              </a:rPr>
              <a:t>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apr</a:t>
            </a:r>
            <a:r>
              <a:rPr dirty="0" sz="1200" spc="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ximaci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124689" y="7384617"/>
            <a:ext cx="9931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65" i="1">
                <a:latin typeface="Calibri"/>
                <a:cs typeface="Calibri"/>
              </a:rPr>
              <a:t>Cosθ</a:t>
            </a:r>
            <a:r>
              <a:rPr dirty="0" baseline="-13888" sz="1200" spc="97" i="1">
                <a:latin typeface="Calibri"/>
                <a:cs typeface="Calibri"/>
              </a:rPr>
              <a:t>km</a:t>
            </a:r>
            <a:r>
              <a:rPr dirty="0" baseline="-13888" sz="1200" spc="247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65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090927" y="7316341"/>
            <a:ext cx="1765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0833" sz="1200" spc="-37" i="1">
                <a:latin typeface="Calibri"/>
                <a:cs typeface="Calibri"/>
              </a:rPr>
              <a:t>θ</a:t>
            </a:r>
            <a:r>
              <a:rPr dirty="0" sz="600" spc="-25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116175" y="7414798"/>
            <a:ext cx="212725" cy="2209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ts val="650"/>
              </a:lnSpc>
              <a:spcBef>
                <a:spcPts val="95"/>
              </a:spcBef>
            </a:pPr>
            <a:r>
              <a:rPr dirty="0" u="sng" sz="600" spc="3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600" spc="13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km</a:t>
            </a:r>
            <a:endParaRPr sz="600">
              <a:latin typeface="Calibri"/>
              <a:cs typeface="Calibri"/>
            </a:endParaRPr>
          </a:p>
          <a:p>
            <a:pPr algn="ctr" marL="3810">
              <a:lnSpc>
                <a:spcPts val="890"/>
              </a:lnSpc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124703" y="7841802"/>
            <a:ext cx="2795905" cy="6648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55" i="1">
                <a:latin typeface="Calibri"/>
                <a:cs typeface="Calibri"/>
              </a:rPr>
              <a:t>Senθ</a:t>
            </a:r>
            <a:r>
              <a:rPr dirty="0" baseline="-13888" sz="1200" spc="82" i="1">
                <a:latin typeface="Calibri"/>
                <a:cs typeface="Calibri"/>
              </a:rPr>
              <a:t>km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≈</a:t>
            </a:r>
            <a:r>
              <a:rPr dirty="0" sz="1200" spc="-2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 i="1">
                <a:latin typeface="Calibri"/>
                <a:cs typeface="Calibri"/>
              </a:rPr>
              <a:t>km</a:t>
            </a:r>
            <a:r>
              <a:rPr dirty="0" baseline="-13888" sz="1200" spc="322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radianes)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95"/>
              </a:spcBef>
            </a:pP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Entonces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(6.27)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asume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forma: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975864" y="8858629"/>
            <a:ext cx="81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5" i="1">
                <a:latin typeface="Calibri"/>
                <a:cs typeface="Calibri"/>
              </a:rPr>
              <a:t>k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879854" y="8785159"/>
            <a:ext cx="3441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50" i="1">
                <a:latin typeface="Calibri"/>
                <a:cs typeface="Calibri"/>
              </a:rPr>
              <a:t>  </a:t>
            </a:r>
            <a:r>
              <a:rPr dirty="0" sz="1200" spc="245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256279" y="8657987"/>
            <a:ext cx="99695" cy="440055"/>
          </a:xfrm>
          <a:prstGeom prst="rect">
            <a:avLst/>
          </a:prstGeom>
        </p:spPr>
        <p:txBody>
          <a:bodyPr wrap="square" lIns="0" tIns="368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90"/>
              </a:spcBef>
            </a:pP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95"/>
              </a:spcBef>
            </a:pP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405632" y="8683973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320796" y="8989693"/>
            <a:ext cx="3708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65">
                <a:latin typeface="Calibri"/>
                <a:cs typeface="Calibri"/>
              </a:rPr>
              <a:t>Ω</a:t>
            </a:r>
            <a:r>
              <a:rPr dirty="0" baseline="-13888" sz="900" spc="97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690620" y="8785159"/>
            <a:ext cx="971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896867" y="8722675"/>
            <a:ext cx="203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-37" i="1">
                <a:latin typeface="Calibri"/>
                <a:cs typeface="Calibri"/>
              </a:rPr>
              <a:t>θ</a:t>
            </a:r>
            <a:r>
              <a:rPr dirty="0" sz="800" spc="-25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736847" y="8858629"/>
            <a:ext cx="462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km</a:t>
            </a:r>
            <a:r>
              <a:rPr dirty="0" sz="800" spc="395" i="1">
                <a:latin typeface="Calibri"/>
                <a:cs typeface="Calibri"/>
              </a:rPr>
              <a:t> </a:t>
            </a:r>
            <a:r>
              <a:rPr dirty="0" baseline="-6944" sz="1200" spc="135" i="1">
                <a:latin typeface="Calibri"/>
                <a:cs typeface="Calibri"/>
              </a:rPr>
              <a:t>km</a:t>
            </a:r>
            <a:endParaRPr baseline="-6944" sz="12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4227067" y="8785159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4435855" y="8683973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4351020" y="8989693"/>
            <a:ext cx="3708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65">
                <a:latin typeface="Calibri"/>
                <a:cs typeface="Calibri"/>
              </a:rPr>
              <a:t>Ω</a:t>
            </a:r>
            <a:r>
              <a:rPr dirty="0" baseline="-13888" sz="900" spc="97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4761991" y="8773285"/>
            <a:ext cx="1631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>
                <a:latin typeface="Cambria"/>
                <a:cs typeface="Cambria"/>
              </a:rPr>
              <a:t>−</a:t>
            </a:r>
            <a:r>
              <a:rPr dirty="0" sz="800" spc="9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4678171" y="8785159"/>
            <a:ext cx="3403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7810" algn="l"/>
              </a:tabLst>
            </a:pPr>
            <a:r>
              <a:rPr dirty="0" sz="1200" spc="85" i="1">
                <a:latin typeface="Calibri"/>
                <a:cs typeface="Calibri"/>
              </a:rPr>
              <a:t>x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75" i="1"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4736591" y="8873868"/>
            <a:ext cx="4019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km</a:t>
            </a:r>
            <a:r>
              <a:rPr dirty="0" sz="800" spc="405" i="1">
                <a:latin typeface="Calibri"/>
                <a:cs typeface="Calibri"/>
              </a:rPr>
              <a:t> </a:t>
            </a:r>
            <a:r>
              <a:rPr dirty="0" baseline="6944" sz="1200" spc="82" i="1">
                <a:latin typeface="Calibri"/>
                <a:cs typeface="Calibri"/>
              </a:rPr>
              <a:t>m</a:t>
            </a:r>
            <a:endParaRPr baseline="6944" sz="12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6666992" y="8785159"/>
            <a:ext cx="40703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(6.28)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50111" y="843595"/>
            <a:ext cx="59175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Comparando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(6.28)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(6.17),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observa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diferencia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es</a:t>
            </a:r>
            <a:r>
              <a:rPr dirty="0" sz="1200" spc="55">
                <a:latin typeface="Calibri"/>
                <a:cs typeface="Calibri"/>
              </a:rPr>
              <a:t>t</a:t>
            </a:r>
            <a:r>
              <a:rPr dirty="0" sz="1200" spc="-520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t´ermino: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547364" y="1202565"/>
            <a:ext cx="99695" cy="440055"/>
          </a:xfrm>
          <a:prstGeom prst="rect">
            <a:avLst/>
          </a:prstGeom>
        </p:spPr>
        <p:txBody>
          <a:bodyPr wrap="square" lIns="0" tIns="368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90"/>
              </a:spcBef>
            </a:pP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95"/>
              </a:spcBef>
            </a:pP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696715" y="1228565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611879" y="1534286"/>
            <a:ext cx="3708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mbria"/>
                <a:cs typeface="Cambria"/>
              </a:rPr>
              <a:t>∈</a:t>
            </a:r>
            <a:r>
              <a:rPr dirty="0" sz="800" spc="65">
                <a:latin typeface="Calibri"/>
                <a:cs typeface="Calibri"/>
              </a:rPr>
              <a:t>Ω</a:t>
            </a:r>
            <a:r>
              <a:rPr dirty="0" baseline="-13888" sz="900" spc="97" i="1">
                <a:latin typeface="Calibri"/>
                <a:cs typeface="Calibri"/>
              </a:rPr>
              <a:t>k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981703" y="1329750"/>
            <a:ext cx="971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187952" y="1267266"/>
            <a:ext cx="203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-37" i="1">
                <a:latin typeface="Calibri"/>
                <a:cs typeface="Calibri"/>
              </a:rPr>
              <a:t>θ</a:t>
            </a:r>
            <a:r>
              <a:rPr dirty="0" sz="800" spc="-25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027932" y="1403222"/>
            <a:ext cx="4629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km</a:t>
            </a:r>
            <a:r>
              <a:rPr dirty="0" sz="800" spc="395" i="1">
                <a:latin typeface="Calibri"/>
                <a:cs typeface="Calibri"/>
              </a:rPr>
              <a:t> </a:t>
            </a:r>
            <a:r>
              <a:rPr dirty="0" baseline="-6944" sz="1200" spc="135" i="1">
                <a:latin typeface="Calibri"/>
                <a:cs typeface="Calibri"/>
              </a:rPr>
              <a:t>km</a:t>
            </a:r>
            <a:endParaRPr baseline="-6944" sz="12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6666992" y="1329750"/>
            <a:ext cx="40703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(6.29)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927581" y="1805240"/>
            <a:ext cx="6144895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3495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representa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p´erdidas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aproximadas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45">
                <a:latin typeface="Calibri"/>
                <a:cs typeface="Calibri"/>
              </a:rPr>
              <a:t>l´ıneas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transmisi´on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salen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k.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hecho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verificado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analizando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p´erdidas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transmisi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l´ınea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k-</a:t>
            </a:r>
            <a:r>
              <a:rPr dirty="0" sz="1200" spc="-25">
                <a:latin typeface="Calibri"/>
                <a:cs typeface="Calibri"/>
              </a:rPr>
              <a:t>m.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466848" y="2518788"/>
            <a:ext cx="14058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4490" algn="l"/>
                <a:tab pos="803275" algn="l"/>
                <a:tab pos="1234440" algn="l"/>
              </a:tabLst>
            </a:pPr>
            <a:r>
              <a:rPr dirty="0" sz="800" spc="-50" i="1">
                <a:latin typeface="Calibri"/>
                <a:cs typeface="Calibri"/>
              </a:rPr>
              <a:t>e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60" i="1">
                <a:latin typeface="Calibri"/>
                <a:cs typeface="Calibri"/>
              </a:rPr>
              <a:t>mk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025900" y="2433446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390135" y="2433446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993894" y="2534028"/>
            <a:ext cx="48323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5285" algn="l"/>
              </a:tabLst>
            </a:pPr>
            <a:r>
              <a:rPr dirty="0" sz="800" spc="25" i="1">
                <a:latin typeface="Calibri"/>
                <a:cs typeface="Calibri"/>
              </a:rPr>
              <a:t>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370811" y="2445329"/>
            <a:ext cx="30410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54050" algn="l"/>
                <a:tab pos="1101725" algn="l"/>
                <a:tab pos="1490345" algn="l"/>
                <a:tab pos="2133600" algn="l"/>
              </a:tabLst>
            </a:pP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14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6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3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-20" i="1">
                <a:latin typeface="Calibri"/>
                <a:cs typeface="Calibri"/>
              </a:rPr>
              <a:t>Cosθ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804664" y="2518788"/>
            <a:ext cx="7645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93090" algn="l"/>
              </a:tabLst>
            </a:pPr>
            <a:r>
              <a:rPr dirty="0" sz="800" spc="75" i="1">
                <a:latin typeface="Calibri"/>
                <a:cs typeface="Calibri"/>
              </a:rPr>
              <a:t>k</a:t>
            </a:r>
            <a:r>
              <a:rPr dirty="0" sz="800" spc="190" i="1">
                <a:latin typeface="Calibri"/>
                <a:cs typeface="Calibri"/>
              </a:rPr>
              <a:t>  </a:t>
            </a:r>
            <a:r>
              <a:rPr dirty="0" sz="800" spc="55" i="1">
                <a:latin typeface="Calibri"/>
                <a:cs typeface="Calibri"/>
              </a:rPr>
              <a:t>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545328" y="2445318"/>
            <a:ext cx="15290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134110" algn="l"/>
              </a:tabLst>
            </a:pPr>
            <a:r>
              <a:rPr dirty="0" sz="1200" spc="4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(6.30)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362703" y="3390516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693905" y="3317041"/>
            <a:ext cx="23056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884045" algn="l"/>
              </a:tabLst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k</a:t>
            </a:r>
            <a:r>
              <a:rPr dirty="0" baseline="-13888" sz="1200" spc="34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V</a:t>
            </a:r>
            <a:r>
              <a:rPr dirty="0" baseline="-13888" sz="1200" spc="82" i="1">
                <a:latin typeface="Calibri"/>
                <a:cs typeface="Calibri"/>
              </a:rPr>
              <a:t>m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i="1">
                <a:latin typeface="Calibri"/>
                <a:cs typeface="Calibri"/>
              </a:rPr>
              <a:t>p.u.</a:t>
            </a:r>
            <a:r>
              <a:rPr dirty="0" sz="1200" spc="42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sz="1200" spc="484" i="1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Cosθ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1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137392" y="2800406"/>
            <a:ext cx="4051300" cy="5657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Haciendo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aproximaciones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(6.30),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tiene:</a:t>
            </a:r>
            <a:endParaRPr sz="1200">
              <a:latin typeface="Calibri"/>
              <a:cs typeface="Calibri"/>
            </a:endParaRPr>
          </a:p>
          <a:p>
            <a:pPr algn="r" marR="43180">
              <a:lnSpc>
                <a:spcPct val="100000"/>
              </a:lnSpc>
              <a:spcBef>
                <a:spcPts val="1380"/>
              </a:spcBef>
            </a:pPr>
            <a:r>
              <a:rPr dirty="0" baseline="-20833" sz="1800" spc="-37" i="1">
                <a:latin typeface="Calibri"/>
                <a:cs typeface="Calibri"/>
              </a:rPr>
              <a:t>θ</a:t>
            </a:r>
            <a:r>
              <a:rPr dirty="0" sz="800" spc="-25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998059" y="3302122"/>
            <a:ext cx="252729" cy="3263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ts val="944"/>
              </a:lnSpc>
              <a:spcBef>
                <a:spcPts val="95"/>
              </a:spcBef>
            </a:pPr>
            <a:r>
              <a:rPr dirty="0" u="sng" sz="800" spc="3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9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  <a:p>
            <a:pPr algn="ctr" marL="2540">
              <a:lnSpc>
                <a:spcPts val="1425"/>
              </a:lnSpc>
            </a:pP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505453" y="4004371"/>
            <a:ext cx="6584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89" i="1">
                <a:latin typeface="Calibri"/>
                <a:cs typeface="Calibri"/>
              </a:rPr>
              <a:t>P</a:t>
            </a:r>
            <a:r>
              <a:rPr dirty="0" sz="800" spc="60" i="1">
                <a:latin typeface="Calibri"/>
                <a:cs typeface="Calibri"/>
              </a:rPr>
              <a:t>e</a:t>
            </a:r>
            <a:r>
              <a:rPr dirty="0" sz="800" spc="204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75">
                <a:latin typeface="Calibri"/>
                <a:cs typeface="Calibri"/>
              </a:rPr>
              <a:t> </a:t>
            </a:r>
            <a:r>
              <a:rPr dirty="0" baseline="9259" sz="1800" spc="44" i="1">
                <a:latin typeface="Calibri"/>
                <a:cs typeface="Calibri"/>
              </a:rPr>
              <a:t>g</a:t>
            </a:r>
            <a:r>
              <a:rPr dirty="0" sz="800" spc="3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115055" y="3981510"/>
            <a:ext cx="83629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7222" sz="1500" spc="209">
                <a:latin typeface="Cambria"/>
                <a:cs typeface="Cambria"/>
              </a:rPr>
              <a:t>  </a:t>
            </a: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2</a:t>
            </a:r>
            <a:r>
              <a:rPr dirty="0" baseline="97222" sz="1500" spc="217">
                <a:latin typeface="Cambria"/>
                <a:cs typeface="Cambria"/>
              </a:rPr>
              <a:t> 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924302" y="3824539"/>
            <a:ext cx="203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0833" sz="1800" spc="-37" i="1">
                <a:latin typeface="Calibri"/>
                <a:cs typeface="Calibri"/>
              </a:rPr>
              <a:t>θ</a:t>
            </a:r>
            <a:r>
              <a:rPr dirty="0" sz="800" spc="-25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3962247" y="4108093"/>
            <a:ext cx="230504" cy="0"/>
          </a:xfrm>
          <a:custGeom>
            <a:avLst/>
            <a:gdLst/>
            <a:ahLst/>
            <a:cxnLst/>
            <a:rect l="l" t="t" r="r" b="b"/>
            <a:pathLst>
              <a:path w="230504" h="0">
                <a:moveTo>
                  <a:pt x="0" y="0"/>
                </a:moveTo>
                <a:lnTo>
                  <a:pt x="230124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4018276" y="3968110"/>
            <a:ext cx="183515" cy="3263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944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  <a:p>
            <a:pPr marL="21590">
              <a:lnSpc>
                <a:spcPts val="1425"/>
              </a:lnSpc>
            </a:pP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4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132</a:t>
            </a:fld>
          </a:p>
        </p:txBody>
      </p:sp>
      <p:sp>
        <p:nvSpPr>
          <p:cNvPr id="27" name="object 27" descr=""/>
          <p:cNvSpPr txBox="1"/>
          <p:nvPr/>
        </p:nvSpPr>
        <p:spPr>
          <a:xfrm>
            <a:off x="4193540" y="3784313"/>
            <a:ext cx="226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75">
                <a:latin typeface="Cambria"/>
                <a:cs typeface="Cambria"/>
              </a:rPr>
              <a:t>!!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726940" y="4054981"/>
            <a:ext cx="755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5054600" y="4054981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435855" y="3981510"/>
            <a:ext cx="8724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89305" algn="l"/>
              </a:tabLst>
            </a:pP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40">
                <a:latin typeface="Lucida Sans Unicode"/>
                <a:cs typeface="Lucida Sans Unicode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114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g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70" i="1"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286247" y="3969637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281672" y="4070220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 i="1">
                <a:latin typeface="Calibri"/>
                <a:cs typeface="Calibri"/>
              </a:rPr>
              <a:t>km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6666992" y="3981510"/>
            <a:ext cx="40703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(6.31)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927581" y="4432616"/>
            <a:ext cx="6144895" cy="12153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12700" marR="5080" indent="222250">
              <a:lnSpc>
                <a:spcPct val="100299"/>
              </a:lnSpc>
              <a:spcBef>
                <a:spcPts val="90"/>
              </a:spcBef>
            </a:pPr>
            <a:r>
              <a:rPr dirty="0" sz="1200">
                <a:latin typeface="Calibri"/>
                <a:cs typeface="Calibri"/>
              </a:rPr>
              <a:t>As´ı,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(6.29)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representa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mitad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p´erdidas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activas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todas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l´ıneas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adyacentes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esta </a:t>
            </a:r>
            <a:r>
              <a:rPr dirty="0" sz="1200">
                <a:latin typeface="Calibri"/>
                <a:cs typeface="Calibri"/>
              </a:rPr>
              <a:t>barra.</a:t>
            </a:r>
            <a:r>
              <a:rPr dirty="0" sz="1200" spc="4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As´ı,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efecto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p´erdidas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pueden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representadas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manera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aproximada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como </a:t>
            </a:r>
            <a:r>
              <a:rPr dirty="0" sz="1200">
                <a:latin typeface="Calibri"/>
                <a:cs typeface="Calibri"/>
              </a:rPr>
              <a:t>cargas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adicionales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obtenidas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dividir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p´erdidas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cada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l´ınea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barras </a:t>
            </a:r>
            <a:r>
              <a:rPr dirty="0" sz="1200">
                <a:latin typeface="Calibri"/>
                <a:cs typeface="Calibri"/>
              </a:rPr>
              <a:t>terminales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(mitad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cada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lado).</a:t>
            </a:r>
            <a:endParaRPr sz="1200">
              <a:latin typeface="Calibri"/>
              <a:cs typeface="Calibri"/>
            </a:endParaRPr>
          </a:p>
          <a:p>
            <a:pPr algn="just" marL="12700" marR="5080" indent="22225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tanto,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cuando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 spc="95">
                <a:latin typeface="Calibri"/>
                <a:cs typeface="Calibri"/>
              </a:rPr>
              <a:t>C.C.,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consideran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p´erdidas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en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aproximada;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asume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forma: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124704" y="5874034"/>
            <a:ext cx="3600450" cy="6121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113030">
              <a:lnSpc>
                <a:spcPts val="660"/>
              </a:lnSpc>
              <a:spcBef>
                <a:spcPts val="95"/>
              </a:spcBef>
            </a:pPr>
            <a:r>
              <a:rPr dirty="0" sz="600" spc="-5" i="1">
                <a:latin typeface="Verdana"/>
                <a:cs typeface="Verdana"/>
              </a:rPr>
              <a:t>'</a:t>
            </a:r>
            <a:endParaRPr sz="600">
              <a:latin typeface="Verdana"/>
              <a:cs typeface="Verdana"/>
            </a:endParaRPr>
          </a:p>
          <a:p>
            <a:pPr marL="2183765">
              <a:lnSpc>
                <a:spcPts val="1380"/>
              </a:lnSpc>
            </a:pPr>
            <a:r>
              <a:rPr dirty="0" baseline="18518" sz="1800" spc="187" i="1">
                <a:latin typeface="Calibri"/>
                <a:cs typeface="Calibri"/>
              </a:rPr>
              <a:t>P</a:t>
            </a:r>
            <a:r>
              <a:rPr dirty="0" baseline="18518" sz="1800" spc="217" i="1">
                <a:latin typeface="Calibri"/>
                <a:cs typeface="Calibri"/>
              </a:rPr>
              <a:t> </a:t>
            </a:r>
            <a:r>
              <a:rPr dirty="0" baseline="18518" sz="1800" spc="457">
                <a:latin typeface="Calibri"/>
                <a:cs typeface="Calibri"/>
              </a:rPr>
              <a:t>+</a:t>
            </a:r>
            <a:r>
              <a:rPr dirty="0" baseline="18518" sz="1800" spc="-22">
                <a:latin typeface="Calibri"/>
                <a:cs typeface="Calibri"/>
              </a:rPr>
              <a:t> </a:t>
            </a:r>
            <a:r>
              <a:rPr dirty="0" baseline="18518" sz="1800" spc="-15" i="1">
                <a:latin typeface="Calibri"/>
                <a:cs typeface="Calibri"/>
              </a:rPr>
              <a:t>P</a:t>
            </a:r>
            <a:r>
              <a:rPr dirty="0" sz="1200" spc="-10">
                <a:latin typeface="Calibri"/>
                <a:cs typeface="Calibri"/>
              </a:rPr>
              <a:t>p´erdidas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baseline="18518" sz="1800" spc="457">
                <a:latin typeface="Calibri"/>
                <a:cs typeface="Calibri"/>
              </a:rPr>
              <a:t>=</a:t>
            </a:r>
            <a:r>
              <a:rPr dirty="0" baseline="18518" sz="1800" spc="52">
                <a:latin typeface="Calibri"/>
                <a:cs typeface="Calibri"/>
              </a:rPr>
              <a:t> </a:t>
            </a:r>
            <a:r>
              <a:rPr dirty="0" baseline="18518" sz="1800" spc="345" i="1">
                <a:latin typeface="Calibri"/>
                <a:cs typeface="Calibri"/>
              </a:rPr>
              <a:t>B</a:t>
            </a:r>
            <a:r>
              <a:rPr dirty="0" baseline="18518" sz="1800" spc="142" i="1">
                <a:latin typeface="Calibri"/>
                <a:cs typeface="Calibri"/>
              </a:rPr>
              <a:t> </a:t>
            </a:r>
            <a:r>
              <a:rPr dirty="0" baseline="18518" sz="1800" spc="-75" i="1">
                <a:latin typeface="Calibri"/>
                <a:cs typeface="Calibri"/>
              </a:rPr>
              <a:t>θ</a:t>
            </a:r>
            <a:endParaRPr baseline="18518" sz="18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1140"/>
              </a:spcBef>
            </a:pPr>
            <a:r>
              <a:rPr dirty="0" sz="1200" spc="100" b="1">
                <a:latin typeface="Calibri"/>
                <a:cs typeface="Calibri"/>
              </a:rPr>
              <a:t>Forma</a:t>
            </a:r>
            <a:r>
              <a:rPr dirty="0" sz="1200" spc="195" b="1">
                <a:latin typeface="Calibri"/>
                <a:cs typeface="Calibri"/>
              </a:rPr>
              <a:t> </a:t>
            </a:r>
            <a:r>
              <a:rPr dirty="0" sz="1200" spc="80" b="1">
                <a:latin typeface="Calibri"/>
                <a:cs typeface="Calibri"/>
              </a:rPr>
              <a:t>aproximada</a:t>
            </a:r>
            <a:r>
              <a:rPr dirty="0" sz="1200" spc="225" b="1">
                <a:latin typeface="Calibri"/>
                <a:cs typeface="Calibri"/>
              </a:rPr>
              <a:t> </a:t>
            </a:r>
            <a:r>
              <a:rPr dirty="0" sz="1200" spc="75" b="1">
                <a:latin typeface="Calibri"/>
                <a:cs typeface="Calibri"/>
              </a:rPr>
              <a:t>para</a:t>
            </a:r>
            <a:r>
              <a:rPr dirty="0" sz="1200" spc="195" b="1">
                <a:latin typeface="Calibri"/>
                <a:cs typeface="Calibri"/>
              </a:rPr>
              <a:t> </a:t>
            </a:r>
            <a:r>
              <a:rPr dirty="0" sz="1200" spc="55" b="1">
                <a:latin typeface="Calibri"/>
                <a:cs typeface="Calibri"/>
              </a:rPr>
              <a:t>resolver</a:t>
            </a:r>
            <a:r>
              <a:rPr dirty="0" sz="1200" spc="210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(6.32):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6666991" y="5897178"/>
            <a:ext cx="40703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(6.32)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059677" y="6625651"/>
            <a:ext cx="6102350" cy="21799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72945">
              <a:lnSpc>
                <a:spcPts val="1075"/>
              </a:lnSpc>
              <a:spcBef>
                <a:spcPts val="95"/>
              </a:spcBef>
            </a:pPr>
            <a:r>
              <a:rPr dirty="0" sz="600" spc="55" i="1">
                <a:latin typeface="Verdana"/>
                <a:cs typeface="Verdana"/>
              </a:rPr>
              <a:t>'</a:t>
            </a:r>
            <a:r>
              <a:rPr dirty="0" sz="600" spc="-10" i="1">
                <a:latin typeface="Verdana"/>
                <a:cs typeface="Verdana"/>
              </a:rPr>
              <a:t> </a:t>
            </a:r>
            <a:r>
              <a:rPr dirty="0" baseline="-18518" sz="1800" spc="-75">
                <a:latin typeface="Calibri"/>
                <a:cs typeface="Calibri"/>
              </a:rPr>
              <a:t>˜</a:t>
            </a:r>
            <a:endParaRPr baseline="-18518" sz="1800">
              <a:latin typeface="Calibri"/>
              <a:cs typeface="Calibri"/>
            </a:endParaRPr>
          </a:p>
          <a:p>
            <a:pPr marL="250825" indent="-149225">
              <a:lnSpc>
                <a:spcPts val="1075"/>
              </a:lnSpc>
              <a:buFont typeface="Lucida Sans Unicode"/>
              <a:buChar char="•"/>
              <a:tabLst>
                <a:tab pos="250825" algn="l"/>
              </a:tabLst>
            </a:pPr>
            <a:r>
              <a:rPr dirty="0" sz="1200">
                <a:latin typeface="Calibri"/>
                <a:cs typeface="Calibri"/>
              </a:rPr>
              <a:t>Resolver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P</a:t>
            </a:r>
            <a:r>
              <a:rPr dirty="0" sz="1200" spc="2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229" i="1">
                <a:latin typeface="Calibri"/>
                <a:cs typeface="Calibri"/>
              </a:rPr>
              <a:t>B</a:t>
            </a:r>
            <a:r>
              <a:rPr dirty="0" sz="1200" spc="9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13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tener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cuenta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p´erdidas.</a:t>
            </a:r>
            <a:endParaRPr sz="1200">
              <a:latin typeface="Calibri"/>
              <a:cs typeface="Calibri"/>
            </a:endParaRPr>
          </a:p>
          <a:p>
            <a:pPr marL="250190" marR="93980" indent="-149225">
              <a:lnSpc>
                <a:spcPct val="100000"/>
              </a:lnSpc>
              <a:spcBef>
                <a:spcPts val="1005"/>
              </a:spcBef>
              <a:buFont typeface="Lucida Sans Unicode"/>
              <a:buChar char="•"/>
              <a:tabLst>
                <a:tab pos="252095" algn="l"/>
              </a:tabLst>
            </a:pPr>
            <a:r>
              <a:rPr dirty="0" sz="1200">
                <a:latin typeface="Calibri"/>
                <a:cs typeface="Calibri"/>
              </a:rPr>
              <a:t>Calcular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p</a:t>
            </a:r>
            <a:r>
              <a:rPr dirty="0" sz="1200" spc="-585">
                <a:latin typeface="Calibri"/>
                <a:cs typeface="Calibri"/>
              </a:rPr>
              <a:t>e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65">
                <a:latin typeface="Calibri"/>
                <a:cs typeface="Calibri"/>
              </a:rPr>
              <a:t>rdidas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aproximadas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empleando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(6.31)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s</a:t>
            </a:r>
            <a:r>
              <a:rPr dirty="0" sz="1200" spc="45">
                <a:latin typeface="Calibri"/>
                <a:cs typeface="Calibri"/>
              </a:rPr>
              <a:t>oluc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-555" i="1">
                <a:latin typeface="Calibri"/>
                <a:cs typeface="Calibri"/>
              </a:rPr>
              <a:t>θ</a:t>
            </a:r>
            <a:r>
              <a:rPr dirty="0" baseline="13888" sz="1800" spc="15">
                <a:latin typeface="Calibri"/>
                <a:cs typeface="Calibri"/>
              </a:rPr>
              <a:t>˜</a:t>
            </a:r>
            <a:r>
              <a:rPr dirty="0" baseline="13888" sz="1800" spc="217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obtenida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anterior- </a:t>
            </a:r>
            <a:r>
              <a:rPr dirty="0" sz="1200" spc="-1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mente.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Distribuir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p´erdidas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todas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adicionales.</a:t>
            </a:r>
            <a:endParaRPr sz="1200">
              <a:latin typeface="Calibri"/>
              <a:cs typeface="Calibri"/>
            </a:endParaRPr>
          </a:p>
          <a:p>
            <a:pPr marL="250190" marR="94615" indent="-149225">
              <a:lnSpc>
                <a:spcPct val="100000"/>
              </a:lnSpc>
              <a:spcBef>
                <a:spcPts val="1010"/>
              </a:spcBef>
              <a:buFont typeface="Lucida Sans Unicode"/>
              <a:buChar char="•"/>
              <a:tabLst>
                <a:tab pos="252095" algn="l"/>
              </a:tabLst>
            </a:pPr>
            <a:r>
              <a:rPr dirty="0" sz="1200">
                <a:latin typeface="Calibri"/>
                <a:cs typeface="Calibri"/>
              </a:rPr>
              <a:t>Resolver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(6.32)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p</a:t>
            </a:r>
            <a:r>
              <a:rPr dirty="0" sz="1200" spc="-585">
                <a:latin typeface="Calibri"/>
                <a:cs typeface="Calibri"/>
              </a:rPr>
              <a:t>e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65">
                <a:latin typeface="Calibri"/>
                <a:cs typeface="Calibri"/>
              </a:rPr>
              <a:t>rdida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obtenidas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paso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enterior.</a:t>
            </a:r>
            <a:r>
              <a:rPr dirty="0" sz="1200" spc="32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Con </a:t>
            </a:r>
            <a:r>
              <a:rPr dirty="0" sz="1200" spc="3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 spc="12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conocidos,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l´ıneas.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1200">
              <a:latin typeface="Calibri"/>
              <a:cs typeface="Calibri"/>
            </a:endParaRPr>
          </a:p>
          <a:p>
            <a:pPr marL="102870">
              <a:lnSpc>
                <a:spcPct val="100000"/>
              </a:lnSpc>
            </a:pPr>
            <a:r>
              <a:rPr dirty="0" sz="1200" spc="80" b="1">
                <a:latin typeface="Calibri"/>
                <a:cs typeface="Calibri"/>
              </a:rPr>
              <a:t>Ejemplo:</a:t>
            </a:r>
            <a:endParaRPr sz="1200">
              <a:latin typeface="Calibri"/>
              <a:cs typeface="Calibri"/>
            </a:endParaRPr>
          </a:p>
          <a:p>
            <a:pPr marL="102870">
              <a:lnSpc>
                <a:spcPct val="100000"/>
              </a:lnSpc>
              <a:spcBef>
                <a:spcPts val="710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ejemplo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anterior,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recalcular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considerando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p</a:t>
            </a:r>
            <a:r>
              <a:rPr dirty="0" sz="1200" spc="-59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rdidas.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393695" y="897445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124725" y="8872057"/>
            <a:ext cx="16319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Asumir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105" i="1">
                <a:latin typeface="Calibri"/>
                <a:cs typeface="Calibri"/>
              </a:rPr>
              <a:t>r</a:t>
            </a:r>
            <a:r>
              <a:rPr dirty="0" baseline="-13888" sz="1200" spc="157" i="1">
                <a:latin typeface="Calibri"/>
                <a:cs typeface="Calibri"/>
              </a:rPr>
              <a:t>km</a:t>
            </a:r>
            <a:r>
              <a:rPr dirty="0" baseline="-13888" sz="1200" spc="34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u="sng" baseline="34722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baseline="34722" sz="1200" spc="-67">
                <a:latin typeface="Calibri"/>
                <a:cs typeface="Calibri"/>
              </a:rPr>
              <a:t> </a:t>
            </a:r>
            <a:r>
              <a:rPr dirty="0" sz="1200" spc="95" i="1">
                <a:latin typeface="Calibri"/>
                <a:cs typeface="Calibri"/>
              </a:rPr>
              <a:t>x</a:t>
            </a:r>
            <a:r>
              <a:rPr dirty="0" baseline="-13888" sz="1200" spc="142" i="1">
                <a:latin typeface="Calibri"/>
                <a:cs typeface="Calibri"/>
              </a:rPr>
              <a:t>km</a:t>
            </a:r>
            <a:endParaRPr baseline="-13888"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50111" y="843595"/>
            <a:ext cx="23780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C´alculo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aproximado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p´erdidas: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150111" y="1300803"/>
            <a:ext cx="971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397508" y="1236787"/>
            <a:ext cx="7258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87070" algn="l"/>
              </a:tabLst>
            </a:pPr>
            <a:r>
              <a:rPr dirty="0" baseline="-23148" sz="1800" spc="457">
                <a:latin typeface="Calibri"/>
                <a:cs typeface="Calibri"/>
              </a:rPr>
              <a:t>=</a:t>
            </a:r>
            <a:r>
              <a:rPr dirty="0" baseline="-23148" sz="1800" spc="277">
                <a:latin typeface="Calibri"/>
                <a:cs typeface="Calibri"/>
              </a:rPr>
              <a:t> </a:t>
            </a:r>
            <a:r>
              <a:rPr dirty="0" u="sng" sz="800" spc="3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 </a:t>
            </a:r>
            <a:r>
              <a:rPr dirty="0" u="sng" sz="800" spc="11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</a:t>
            </a:r>
            <a:r>
              <a:rPr dirty="0" u="sng" baseline="-13888" sz="900" spc="16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km</a:t>
            </a:r>
            <a:r>
              <a:rPr dirty="0" u="sng" baseline="-13888" sz="9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196339" y="1374264"/>
            <a:ext cx="5499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12750" algn="l"/>
              </a:tabLst>
            </a:pPr>
            <a:r>
              <a:rPr dirty="0" sz="800" spc="75" i="1">
                <a:latin typeface="Calibri"/>
                <a:cs typeface="Calibri"/>
              </a:rPr>
              <a:t>km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baseline="-17361" sz="1200" spc="89" i="1">
                <a:latin typeface="Calibri"/>
                <a:cs typeface="Calibri"/>
              </a:rPr>
              <a:t>r</a:t>
            </a:r>
            <a:r>
              <a:rPr dirty="0" baseline="4629" sz="900" spc="89">
                <a:latin typeface="Calibri"/>
                <a:cs typeface="Calibri"/>
              </a:rPr>
              <a:t>2</a:t>
            </a:r>
            <a:endParaRPr baseline="4629" sz="9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760220" y="1404745"/>
            <a:ext cx="2679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120">
                <a:latin typeface="Calibri"/>
                <a:cs typeface="Calibri"/>
              </a:rPr>
              <a:t>+</a:t>
            </a:r>
            <a:r>
              <a:rPr dirty="0" sz="800" spc="120" i="1">
                <a:latin typeface="Calibri"/>
                <a:cs typeface="Calibri"/>
              </a:rPr>
              <a:t>x</a:t>
            </a:r>
            <a:r>
              <a:rPr dirty="0" baseline="27777" sz="900" spc="179">
                <a:latin typeface="Calibri"/>
                <a:cs typeface="Calibri"/>
              </a:rPr>
              <a:t>2</a:t>
            </a:r>
            <a:endParaRPr baseline="27777" sz="9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645415" y="1468149"/>
            <a:ext cx="4470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7180" algn="l"/>
              </a:tabLst>
            </a:pPr>
            <a:r>
              <a:rPr dirty="0" sz="600" spc="125" i="1">
                <a:latin typeface="Calibri"/>
                <a:cs typeface="Calibri"/>
              </a:rPr>
              <a:t>km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sz="600" spc="130" i="1">
                <a:latin typeface="Calibri"/>
                <a:cs typeface="Calibri"/>
              </a:rPr>
              <a:t>km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150111" y="1757993"/>
            <a:ext cx="971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221739" y="1831464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814423" y="1707418"/>
            <a:ext cx="11874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5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600" spc="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6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842007" y="1896998"/>
            <a:ext cx="1092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04">
                <a:latin typeface="Calibri"/>
                <a:cs typeface="Calibri"/>
              </a:rPr>
              <a:t>+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623923" y="1881154"/>
            <a:ext cx="4470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7350" algn="l"/>
              </a:tabLst>
            </a:pPr>
            <a:r>
              <a:rPr dirty="0" u="sng" sz="600" spc="4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600" spc="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600" spc="3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sz="600">
                <a:latin typeface="Calibri"/>
                <a:cs typeface="Calibri"/>
              </a:rPr>
              <a:t>	</a:t>
            </a:r>
            <a:r>
              <a:rPr dirty="0" sz="600" spc="10"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2011527" y="1985161"/>
            <a:ext cx="47625" cy="0"/>
          </a:xfrm>
          <a:custGeom>
            <a:avLst/>
            <a:gdLst/>
            <a:ahLst/>
            <a:cxnLst/>
            <a:rect l="l" t="t" r="r" b="b"/>
            <a:pathLst>
              <a:path w="47625" h="0">
                <a:moveTo>
                  <a:pt x="0" y="0"/>
                </a:moveTo>
                <a:lnTo>
                  <a:pt x="47243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1624075" y="1961926"/>
            <a:ext cx="4470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7350" algn="l"/>
              </a:tabLst>
            </a:pPr>
            <a:r>
              <a:rPr dirty="0" sz="600" spc="30">
                <a:latin typeface="Calibri"/>
                <a:cs typeface="Calibri"/>
              </a:rPr>
              <a:t>15</a:t>
            </a:r>
            <a:r>
              <a:rPr dirty="0" sz="600">
                <a:latin typeface="Calibri"/>
                <a:cs typeface="Calibri"/>
              </a:rPr>
              <a:t>	3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550924" y="1858578"/>
            <a:ext cx="5924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7350" algn="l"/>
              </a:tabLst>
            </a:pPr>
            <a:r>
              <a:rPr dirty="0" sz="1200" spc="90">
                <a:latin typeface="Calibri"/>
                <a:cs typeface="Calibri"/>
              </a:rPr>
              <a:t>(</a:t>
            </a:r>
            <a:r>
              <a:rPr dirty="0" sz="1200" spc="210">
                <a:latin typeface="Calibri"/>
                <a:cs typeface="Calibri"/>
              </a:rPr>
              <a:t>  </a:t>
            </a:r>
            <a:r>
              <a:rPr dirty="0" sz="1200" spc="4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90">
                <a:latin typeface="Calibri"/>
                <a:cs typeface="Calibri"/>
              </a:rPr>
              <a:t>(</a:t>
            </a:r>
            <a:r>
              <a:rPr dirty="0" sz="1200" spc="33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788667" y="1852197"/>
            <a:ext cx="40132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1630" algn="l"/>
              </a:tabLst>
            </a:pPr>
            <a:r>
              <a:rPr dirty="0" sz="600" spc="10">
                <a:latin typeface="Calibri"/>
                <a:cs typeface="Calibri"/>
              </a:rPr>
              <a:t>2</a:t>
            </a:r>
            <a:r>
              <a:rPr dirty="0" sz="600">
                <a:latin typeface="Calibri"/>
                <a:cs typeface="Calibri"/>
              </a:rPr>
              <a:t>	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351788" y="1712275"/>
            <a:ext cx="12071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74980" algn="l"/>
                <a:tab pos="831850" algn="l"/>
              </a:tabLst>
            </a:pPr>
            <a:r>
              <a:rPr dirty="0" baseline="-16203" sz="1800" spc="457">
                <a:latin typeface="Calibri"/>
                <a:cs typeface="Calibri"/>
              </a:rPr>
              <a:t>=</a:t>
            </a:r>
            <a:r>
              <a:rPr dirty="0" baseline="-16203" sz="1800" spc="457">
                <a:latin typeface="Calibri"/>
                <a:cs typeface="Calibri"/>
              </a:rPr>
              <a:t> 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u="sng" sz="600" spc="3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15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sz="600" spc="305">
                <a:latin typeface="Calibri"/>
                <a:cs typeface="Calibri"/>
              </a:rPr>
              <a:t> </a:t>
            </a:r>
            <a:r>
              <a:rPr dirty="0" baseline="-16203" sz="1800" spc="457">
                <a:latin typeface="Calibri"/>
                <a:cs typeface="Calibri"/>
              </a:rPr>
              <a:t>=</a:t>
            </a:r>
            <a:r>
              <a:rPr dirty="0" baseline="-16203" sz="1800" spc="382">
                <a:latin typeface="Calibri"/>
                <a:cs typeface="Calibri"/>
              </a:rPr>
              <a:t> </a:t>
            </a:r>
            <a:r>
              <a:rPr dirty="0" u="sng" baseline="6944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15</a:t>
            </a:r>
            <a:endParaRPr baseline="6944" sz="12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401316" y="1860422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26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150111" y="2215193"/>
            <a:ext cx="971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221739" y="2288664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814423" y="2163093"/>
            <a:ext cx="11874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5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600" spc="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6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842007" y="2354198"/>
            <a:ext cx="1092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04">
                <a:latin typeface="Calibri"/>
                <a:cs typeface="Calibri"/>
              </a:rPr>
              <a:t>+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623923" y="2336830"/>
            <a:ext cx="4470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7350" algn="l"/>
              </a:tabLst>
            </a:pPr>
            <a:r>
              <a:rPr dirty="0" u="sng" sz="600" spc="4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600" spc="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600" spc="3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sz="600">
                <a:latin typeface="Calibri"/>
                <a:cs typeface="Calibri"/>
              </a:rPr>
              <a:t>	</a:t>
            </a:r>
            <a:r>
              <a:rPr dirty="0" sz="600" spc="10"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4" name="object 24" descr=""/>
          <p:cNvSpPr/>
          <p:nvPr/>
        </p:nvSpPr>
        <p:spPr>
          <a:xfrm>
            <a:off x="2011527" y="2440838"/>
            <a:ext cx="47625" cy="0"/>
          </a:xfrm>
          <a:custGeom>
            <a:avLst/>
            <a:gdLst/>
            <a:ahLst/>
            <a:cxnLst/>
            <a:rect l="l" t="t" r="r" b="b"/>
            <a:pathLst>
              <a:path w="47625" h="0">
                <a:moveTo>
                  <a:pt x="0" y="0"/>
                </a:moveTo>
                <a:lnTo>
                  <a:pt x="47243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 txBox="1"/>
          <p:nvPr/>
        </p:nvSpPr>
        <p:spPr>
          <a:xfrm>
            <a:off x="1624075" y="2419126"/>
            <a:ext cx="4470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7350" algn="l"/>
              </a:tabLst>
            </a:pPr>
            <a:r>
              <a:rPr dirty="0" sz="600" spc="30">
                <a:latin typeface="Calibri"/>
                <a:cs typeface="Calibri"/>
              </a:rPr>
              <a:t>10</a:t>
            </a:r>
            <a:r>
              <a:rPr dirty="0" sz="600">
                <a:latin typeface="Calibri"/>
                <a:cs typeface="Calibri"/>
              </a:rPr>
              <a:t>	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550924" y="2315778"/>
            <a:ext cx="5924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7350" algn="l"/>
              </a:tabLst>
            </a:pPr>
            <a:r>
              <a:rPr dirty="0" sz="1200" spc="90">
                <a:latin typeface="Calibri"/>
                <a:cs typeface="Calibri"/>
              </a:rPr>
              <a:t>(</a:t>
            </a:r>
            <a:r>
              <a:rPr dirty="0" sz="1200" spc="210">
                <a:latin typeface="Calibri"/>
                <a:cs typeface="Calibri"/>
              </a:rPr>
              <a:t>  </a:t>
            </a:r>
            <a:r>
              <a:rPr dirty="0" sz="1200" spc="4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90">
                <a:latin typeface="Calibri"/>
                <a:cs typeface="Calibri"/>
              </a:rPr>
              <a:t>(</a:t>
            </a:r>
            <a:r>
              <a:rPr dirty="0" sz="1200" spc="33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788667" y="2309397"/>
            <a:ext cx="40132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1630" algn="l"/>
              </a:tabLst>
            </a:pPr>
            <a:r>
              <a:rPr dirty="0" sz="600" spc="10">
                <a:latin typeface="Calibri"/>
                <a:cs typeface="Calibri"/>
              </a:rPr>
              <a:t>2</a:t>
            </a:r>
            <a:r>
              <a:rPr dirty="0" sz="600">
                <a:latin typeface="Calibri"/>
                <a:cs typeface="Calibri"/>
              </a:rPr>
              <a:t>	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351788" y="2169475"/>
            <a:ext cx="11804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74980" algn="l"/>
                <a:tab pos="831850" algn="l"/>
              </a:tabLst>
            </a:pPr>
            <a:r>
              <a:rPr dirty="0" baseline="-16203" sz="1800" spc="457">
                <a:latin typeface="Calibri"/>
                <a:cs typeface="Calibri"/>
              </a:rPr>
              <a:t>=</a:t>
            </a:r>
            <a:r>
              <a:rPr dirty="0" baseline="-16203" sz="1800" spc="457">
                <a:latin typeface="Calibri"/>
                <a:cs typeface="Calibri"/>
              </a:rPr>
              <a:t> 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u="sng" sz="600" spc="3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10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sz="600" spc="305">
                <a:latin typeface="Calibri"/>
                <a:cs typeface="Calibri"/>
              </a:rPr>
              <a:t> </a:t>
            </a:r>
            <a:r>
              <a:rPr dirty="0" baseline="-16203" sz="1800" spc="457">
                <a:latin typeface="Calibri"/>
                <a:cs typeface="Calibri"/>
              </a:rPr>
              <a:t>=</a:t>
            </a:r>
            <a:r>
              <a:rPr dirty="0" baseline="-16203" sz="1800" spc="367">
                <a:latin typeface="Calibri"/>
                <a:cs typeface="Calibri"/>
              </a:rPr>
              <a:t> </a:t>
            </a:r>
            <a:r>
              <a:rPr dirty="0" u="sng" baseline="6944" sz="1200" spc="44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baseline="6944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5</a:t>
            </a:r>
            <a:endParaRPr baseline="6944" sz="12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401316" y="2317622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150111" y="2670869"/>
            <a:ext cx="971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g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221739" y="2744340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23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814423" y="2620293"/>
            <a:ext cx="11874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5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600" spc="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6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842007" y="2809873"/>
            <a:ext cx="1092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04">
                <a:latin typeface="Calibri"/>
                <a:cs typeface="Calibri"/>
              </a:rPr>
              <a:t>+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623923" y="2794030"/>
            <a:ext cx="4470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7350" algn="l"/>
              </a:tabLst>
            </a:pPr>
            <a:r>
              <a:rPr dirty="0" u="sng" sz="600" spc="4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600" spc="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600" spc="3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sz="600">
                <a:latin typeface="Calibri"/>
                <a:cs typeface="Calibri"/>
              </a:rPr>
              <a:t>	</a:t>
            </a:r>
            <a:r>
              <a:rPr dirty="0" sz="600" spc="10"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5" name="object 35" descr=""/>
          <p:cNvSpPr/>
          <p:nvPr/>
        </p:nvSpPr>
        <p:spPr>
          <a:xfrm>
            <a:off x="2011527" y="2898038"/>
            <a:ext cx="47625" cy="0"/>
          </a:xfrm>
          <a:custGeom>
            <a:avLst/>
            <a:gdLst/>
            <a:ahLst/>
            <a:cxnLst/>
            <a:rect l="l" t="t" r="r" b="b"/>
            <a:pathLst>
              <a:path w="47625" h="0">
                <a:moveTo>
                  <a:pt x="0" y="0"/>
                </a:moveTo>
                <a:lnTo>
                  <a:pt x="47243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 txBox="1"/>
          <p:nvPr/>
        </p:nvSpPr>
        <p:spPr>
          <a:xfrm>
            <a:off x="1624075" y="2874802"/>
            <a:ext cx="4470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7350" algn="l"/>
              </a:tabLst>
            </a:pPr>
            <a:r>
              <a:rPr dirty="0" sz="600" spc="30">
                <a:latin typeface="Calibri"/>
                <a:cs typeface="Calibri"/>
              </a:rPr>
              <a:t>10</a:t>
            </a:r>
            <a:r>
              <a:rPr dirty="0" sz="600">
                <a:latin typeface="Calibri"/>
                <a:cs typeface="Calibri"/>
              </a:rPr>
              <a:t>	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550924" y="2771453"/>
            <a:ext cx="5924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7350" algn="l"/>
              </a:tabLst>
            </a:pPr>
            <a:r>
              <a:rPr dirty="0" sz="1200" spc="90">
                <a:latin typeface="Calibri"/>
                <a:cs typeface="Calibri"/>
              </a:rPr>
              <a:t>(</a:t>
            </a:r>
            <a:r>
              <a:rPr dirty="0" sz="1200" spc="210">
                <a:latin typeface="Calibri"/>
                <a:cs typeface="Calibri"/>
              </a:rPr>
              <a:t>  </a:t>
            </a:r>
            <a:r>
              <a:rPr dirty="0" sz="1200" spc="40">
                <a:latin typeface="Calibri"/>
                <a:cs typeface="Calibri"/>
              </a:rPr>
              <a:t>)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90">
                <a:latin typeface="Calibri"/>
                <a:cs typeface="Calibri"/>
              </a:rPr>
              <a:t>(</a:t>
            </a:r>
            <a:r>
              <a:rPr dirty="0" sz="1200" spc="33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788667" y="2766597"/>
            <a:ext cx="40132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1630" algn="l"/>
              </a:tabLst>
            </a:pPr>
            <a:r>
              <a:rPr dirty="0" sz="600" spc="10">
                <a:latin typeface="Calibri"/>
                <a:cs typeface="Calibri"/>
              </a:rPr>
              <a:t>2</a:t>
            </a:r>
            <a:r>
              <a:rPr dirty="0" sz="600">
                <a:latin typeface="Calibri"/>
                <a:cs typeface="Calibri"/>
              </a:rPr>
              <a:t>	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351788" y="2625150"/>
            <a:ext cx="11804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74980" algn="l"/>
                <a:tab pos="831850" algn="l"/>
              </a:tabLst>
            </a:pPr>
            <a:r>
              <a:rPr dirty="0" baseline="-16203" sz="1800" spc="457">
                <a:latin typeface="Calibri"/>
                <a:cs typeface="Calibri"/>
              </a:rPr>
              <a:t>=</a:t>
            </a:r>
            <a:r>
              <a:rPr dirty="0" baseline="-16203" sz="1800" spc="457">
                <a:latin typeface="Calibri"/>
                <a:cs typeface="Calibri"/>
              </a:rPr>
              <a:t> 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u="sng" sz="600" spc="3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10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sz="600" spc="305">
                <a:latin typeface="Calibri"/>
                <a:cs typeface="Calibri"/>
              </a:rPr>
              <a:t> </a:t>
            </a:r>
            <a:r>
              <a:rPr dirty="0" baseline="-16203" sz="1800" spc="457">
                <a:latin typeface="Calibri"/>
                <a:cs typeface="Calibri"/>
              </a:rPr>
              <a:t>=</a:t>
            </a:r>
            <a:r>
              <a:rPr dirty="0" baseline="-16203" sz="1800" spc="367">
                <a:latin typeface="Calibri"/>
                <a:cs typeface="Calibri"/>
              </a:rPr>
              <a:t> </a:t>
            </a:r>
            <a:r>
              <a:rPr dirty="0" u="sng" baseline="6944" sz="1200" spc="44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baseline="6944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5</a:t>
            </a:r>
            <a:endParaRPr baseline="6944" sz="12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401316" y="2774822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124711" y="3161599"/>
            <a:ext cx="8483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i="1">
                <a:latin typeface="Calibri"/>
                <a:cs typeface="Calibri"/>
              </a:rPr>
              <a:t>P</a:t>
            </a:r>
            <a:r>
              <a:rPr dirty="0" sz="800" i="1">
                <a:latin typeface="Calibri"/>
                <a:cs typeface="Calibri"/>
              </a:rPr>
              <a:t>e</a:t>
            </a:r>
            <a:r>
              <a:rPr dirty="0" sz="800">
                <a:latin typeface="Calibri"/>
                <a:cs typeface="Calibri"/>
              </a:rPr>
              <a:t>12</a:t>
            </a:r>
            <a:r>
              <a:rPr dirty="0" sz="800" spc="275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209">
                <a:latin typeface="Calibri"/>
                <a:cs typeface="Calibri"/>
              </a:rPr>
              <a:t> </a:t>
            </a:r>
            <a:r>
              <a:rPr dirty="0" baseline="9259" sz="1800" spc="-15" i="1">
                <a:latin typeface="Calibri"/>
                <a:cs typeface="Calibri"/>
              </a:rPr>
              <a:t>g</a:t>
            </a:r>
            <a:r>
              <a:rPr dirty="0" sz="800" spc="-10">
                <a:latin typeface="Calibri"/>
                <a:cs typeface="Calibri"/>
              </a:rPr>
              <a:t>12</a:t>
            </a:r>
            <a:r>
              <a:rPr dirty="0" baseline="9259" sz="1800" spc="-15" i="1">
                <a:latin typeface="Calibri"/>
                <a:cs typeface="Calibri"/>
              </a:rPr>
              <a:t>θ</a:t>
            </a:r>
            <a:r>
              <a:rPr dirty="0" baseline="41666" sz="1200" spc="-15">
                <a:latin typeface="Calibri"/>
                <a:cs typeface="Calibri"/>
              </a:rPr>
              <a:t>2</a:t>
            </a:r>
            <a:endParaRPr baseline="41666" sz="12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863340" y="3227446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192527" y="3129913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-2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192527" y="3241164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26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020316" y="3138738"/>
            <a:ext cx="9099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26720" algn="l"/>
              </a:tabLst>
            </a:pP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0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spc="90">
                <a:latin typeface="Lucida Sans Unicode"/>
                <a:cs typeface="Lucida Sans Unicode"/>
              </a:rPr>
              <a:t> 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919482" y="3036632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919476" y="3242369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4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341879" y="2979641"/>
            <a:ext cx="8820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4490" algn="l"/>
                <a:tab pos="680085" algn="l"/>
              </a:tabLst>
            </a:pPr>
            <a:r>
              <a:rPr dirty="0" sz="1000">
                <a:latin typeface="Cambria"/>
                <a:cs typeface="Cambria"/>
              </a:rPr>
              <a:t>	</a:t>
            </a:r>
            <a:r>
              <a:rPr dirty="0" sz="1000">
                <a:latin typeface="Cambria"/>
                <a:cs typeface="Cambria"/>
              </a:rPr>
              <a:t>	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196844" y="302932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298952" y="3138738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471011" y="3129913"/>
            <a:ext cx="385445" cy="258445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12700" marR="5080" indent="-635">
              <a:lnSpc>
                <a:spcPts val="880"/>
              </a:lnSpc>
              <a:spcBef>
                <a:spcPts val="190"/>
              </a:spcBef>
            </a:pPr>
            <a:r>
              <a:rPr dirty="0" u="sng" sz="800" spc="32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 </a:t>
            </a:r>
            <a:r>
              <a:rPr dirty="0" u="sng" sz="8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15</a:t>
            </a:r>
            <a:r>
              <a:rPr dirty="0" u="sng" sz="800" spc="8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sz="800" spc="85">
                <a:latin typeface="Calibri"/>
                <a:cs typeface="Calibri"/>
              </a:rPr>
              <a:t> </a:t>
            </a:r>
            <a:r>
              <a:rPr dirty="0" sz="800">
                <a:latin typeface="Calibri"/>
                <a:cs typeface="Calibri"/>
              </a:rPr>
              <a:t>26</a:t>
            </a:r>
            <a:r>
              <a:rPr dirty="0" sz="800" spc="70">
                <a:latin typeface="Calibri"/>
                <a:cs typeface="Calibri"/>
              </a:rPr>
              <a:t> </a:t>
            </a:r>
            <a:r>
              <a:rPr dirty="0" sz="800" spc="215">
                <a:latin typeface="Cambria"/>
                <a:cs typeface="Cambria"/>
              </a:rPr>
              <a:t>×</a:t>
            </a:r>
            <a:r>
              <a:rPr dirty="0" sz="800" spc="85">
                <a:latin typeface="Cambria"/>
                <a:cs typeface="Cambria"/>
              </a:rPr>
              <a:t> </a:t>
            </a:r>
            <a:r>
              <a:rPr dirty="0" sz="800" spc="-25">
                <a:latin typeface="Calibri"/>
                <a:cs typeface="Calibri"/>
              </a:rPr>
              <a:t>26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887215" y="3138738"/>
            <a:ext cx="5499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036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124697" y="3603559"/>
            <a:ext cx="8483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i="1">
                <a:latin typeface="Calibri"/>
                <a:cs typeface="Calibri"/>
              </a:rPr>
              <a:t>P</a:t>
            </a:r>
            <a:r>
              <a:rPr dirty="0" sz="800" i="1">
                <a:latin typeface="Calibri"/>
                <a:cs typeface="Calibri"/>
              </a:rPr>
              <a:t>e</a:t>
            </a:r>
            <a:r>
              <a:rPr dirty="0" sz="800">
                <a:latin typeface="Calibri"/>
                <a:cs typeface="Calibri"/>
              </a:rPr>
              <a:t>13</a:t>
            </a:r>
            <a:r>
              <a:rPr dirty="0" sz="800" spc="275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209">
                <a:latin typeface="Calibri"/>
                <a:cs typeface="Calibri"/>
              </a:rPr>
              <a:t> </a:t>
            </a:r>
            <a:r>
              <a:rPr dirty="0" baseline="9259" sz="1800" spc="-15" i="1">
                <a:latin typeface="Calibri"/>
                <a:cs typeface="Calibri"/>
              </a:rPr>
              <a:t>g</a:t>
            </a:r>
            <a:r>
              <a:rPr dirty="0" sz="800" spc="-10">
                <a:latin typeface="Calibri"/>
                <a:cs typeface="Calibri"/>
              </a:rPr>
              <a:t>13</a:t>
            </a:r>
            <a:r>
              <a:rPr dirty="0" baseline="9259" sz="1800" spc="-15" i="1">
                <a:latin typeface="Calibri"/>
                <a:cs typeface="Calibri"/>
              </a:rPr>
              <a:t>θ</a:t>
            </a:r>
            <a:r>
              <a:rPr dirty="0" baseline="41666" sz="1200" spc="-15">
                <a:latin typeface="Calibri"/>
                <a:cs typeface="Calibri"/>
              </a:rPr>
              <a:t>2</a:t>
            </a:r>
            <a:endParaRPr baseline="41666" sz="12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863340" y="3669406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192375" y="3571873"/>
            <a:ext cx="10731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192527" y="3684649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020316" y="3580698"/>
            <a:ext cx="9099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26720" algn="l"/>
              </a:tabLst>
            </a:pP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0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spc="90">
                <a:latin typeface="Lucida Sans Unicode"/>
                <a:cs typeface="Lucida Sans Unicode"/>
              </a:rPr>
              <a:t> 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919482" y="3478592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919476" y="3685854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8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341879" y="3421601"/>
            <a:ext cx="8820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4490" algn="l"/>
                <a:tab pos="680085" algn="l"/>
              </a:tabLst>
            </a:pPr>
            <a:r>
              <a:rPr dirty="0" sz="1000">
                <a:latin typeface="Cambria"/>
                <a:cs typeface="Cambria"/>
              </a:rPr>
              <a:t>	</a:t>
            </a:r>
            <a:r>
              <a:rPr dirty="0" sz="1000">
                <a:latin typeface="Cambria"/>
                <a:cs typeface="Cambria"/>
              </a:rPr>
              <a:t>	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196844" y="347128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298952" y="3580698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471011" y="3571873"/>
            <a:ext cx="3854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5</a:t>
            </a:r>
            <a:r>
              <a:rPr dirty="0" u="sng" sz="800" spc="4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21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×</a:t>
            </a:r>
            <a:r>
              <a:rPr dirty="0" u="sng" sz="800" spc="7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9</a:t>
            </a:r>
            <a:r>
              <a:rPr dirty="0" u="sng" sz="8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471164" y="3684649"/>
            <a:ext cx="3835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alibri"/>
                <a:cs typeface="Calibri"/>
              </a:rPr>
              <a:t>13</a:t>
            </a:r>
            <a:r>
              <a:rPr dirty="0" sz="800" spc="70">
                <a:latin typeface="Calibri"/>
                <a:cs typeface="Calibri"/>
              </a:rPr>
              <a:t> </a:t>
            </a:r>
            <a:r>
              <a:rPr dirty="0" sz="800" spc="215">
                <a:latin typeface="Cambria"/>
                <a:cs typeface="Cambria"/>
              </a:rPr>
              <a:t>×</a:t>
            </a:r>
            <a:r>
              <a:rPr dirty="0" sz="800" spc="85">
                <a:latin typeface="Cambria"/>
                <a:cs typeface="Cambria"/>
              </a:rPr>
              <a:t> </a:t>
            </a:r>
            <a:r>
              <a:rPr dirty="0" sz="800" spc="-25">
                <a:latin typeface="Calibri"/>
                <a:cs typeface="Calibri"/>
              </a:rPr>
              <a:t>64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3887215" y="3580698"/>
            <a:ext cx="5499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054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124697" y="4115622"/>
            <a:ext cx="8483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i="1">
                <a:latin typeface="Calibri"/>
                <a:cs typeface="Calibri"/>
              </a:rPr>
              <a:t>P</a:t>
            </a:r>
            <a:r>
              <a:rPr dirty="0" sz="800" i="1">
                <a:latin typeface="Calibri"/>
                <a:cs typeface="Calibri"/>
              </a:rPr>
              <a:t>e</a:t>
            </a:r>
            <a:r>
              <a:rPr dirty="0" sz="800">
                <a:latin typeface="Calibri"/>
                <a:cs typeface="Calibri"/>
              </a:rPr>
              <a:t>23</a:t>
            </a:r>
            <a:r>
              <a:rPr dirty="0" sz="800" spc="275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209">
                <a:latin typeface="Calibri"/>
                <a:cs typeface="Calibri"/>
              </a:rPr>
              <a:t> </a:t>
            </a:r>
            <a:r>
              <a:rPr dirty="0" baseline="9259" sz="1800" spc="-15" i="1">
                <a:latin typeface="Calibri"/>
                <a:cs typeface="Calibri"/>
              </a:rPr>
              <a:t>g</a:t>
            </a:r>
            <a:r>
              <a:rPr dirty="0" sz="800" spc="-10">
                <a:latin typeface="Calibri"/>
                <a:cs typeface="Calibri"/>
              </a:rPr>
              <a:t>23</a:t>
            </a:r>
            <a:r>
              <a:rPr dirty="0" baseline="9259" sz="1800" spc="-15" i="1">
                <a:latin typeface="Calibri"/>
                <a:cs typeface="Calibri"/>
              </a:rPr>
              <a:t>θ</a:t>
            </a:r>
            <a:r>
              <a:rPr dirty="0" baseline="41666" sz="1200" spc="-15">
                <a:latin typeface="Calibri"/>
                <a:cs typeface="Calibri"/>
              </a:rPr>
              <a:t>2</a:t>
            </a:r>
            <a:endParaRPr baseline="41666" sz="12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863340" y="4181470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23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192375" y="4083937"/>
            <a:ext cx="45465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7350" algn="l"/>
              </a:tabLst>
            </a:pPr>
            <a:r>
              <a:rPr dirty="0" u="sng" sz="800" spc="2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5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192527" y="4196713"/>
            <a:ext cx="45465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7350" algn="l"/>
              </a:tabLst>
            </a:pPr>
            <a:r>
              <a:rPr dirty="0" sz="800" spc="-25">
                <a:latin typeface="Calibri"/>
                <a:cs typeface="Calibri"/>
              </a:rPr>
              <a:t>13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020316" y="4092762"/>
            <a:ext cx="10382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26720" algn="l"/>
                <a:tab pos="906780" algn="l"/>
              </a:tabLst>
            </a:pP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 spc="60">
                <a:latin typeface="Lucida Sans Unicode"/>
                <a:cs typeface="Lucida Sans Unicode"/>
              </a:rPr>
              <a:t>  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-50">
                <a:latin typeface="Lucida Sans Unicode"/>
                <a:cs typeface="Lucida Sans Unicode"/>
              </a:rPr>
              <a:t>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3047498" y="3990656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3047492" y="4196395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8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341879" y="3933665"/>
            <a:ext cx="1007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92125" algn="l"/>
                <a:tab pos="807720" algn="l"/>
              </a:tabLst>
            </a:pPr>
            <a:r>
              <a:rPr dirty="0" sz="1000">
                <a:latin typeface="Cambria"/>
                <a:cs typeface="Cambria"/>
              </a:rPr>
              <a:t>	</a:t>
            </a:r>
            <a:r>
              <a:rPr dirty="0" sz="1000">
                <a:latin typeface="Cambria"/>
                <a:cs typeface="Cambria"/>
              </a:rPr>
              <a:t>	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3324859" y="398335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3426967" y="4092762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3599027" y="4083937"/>
            <a:ext cx="385445" cy="259715"/>
          </a:xfrm>
          <a:prstGeom prst="rect">
            <a:avLst/>
          </a:prstGeom>
        </p:spPr>
        <p:txBody>
          <a:bodyPr wrap="square" lIns="0" tIns="23495" rIns="0" bIns="0" rtlCol="0" vert="horz">
            <a:spAutoFit/>
          </a:bodyPr>
          <a:lstStyle/>
          <a:p>
            <a:pPr marL="12700" marR="5080" indent="-635">
              <a:lnSpc>
                <a:spcPts val="890"/>
              </a:lnSpc>
              <a:spcBef>
                <a:spcPts val="185"/>
              </a:spcBef>
              <a:tabLst>
                <a:tab pos="165100" algn="l"/>
                <a:tab pos="372110" algn="l"/>
              </a:tabLst>
            </a:pPr>
            <a:r>
              <a:rPr dirty="0" u="sng" sz="8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	</a:t>
            </a: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5</a:t>
            </a:r>
            <a:r>
              <a:rPr dirty="0" u="sng" sz="8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sz="800" spc="500">
                <a:latin typeface="Calibri"/>
                <a:cs typeface="Calibri"/>
              </a:rPr>
              <a:t> </a:t>
            </a:r>
            <a:r>
              <a:rPr dirty="0" sz="800">
                <a:latin typeface="Calibri"/>
                <a:cs typeface="Calibri"/>
              </a:rPr>
              <a:t>13</a:t>
            </a:r>
            <a:r>
              <a:rPr dirty="0" sz="800" spc="70">
                <a:latin typeface="Calibri"/>
                <a:cs typeface="Calibri"/>
              </a:rPr>
              <a:t> </a:t>
            </a:r>
            <a:r>
              <a:rPr dirty="0" sz="800" spc="215">
                <a:latin typeface="Cambria"/>
                <a:cs typeface="Cambria"/>
              </a:rPr>
              <a:t>×</a:t>
            </a:r>
            <a:r>
              <a:rPr dirty="0" sz="800" spc="85">
                <a:latin typeface="Cambria"/>
                <a:cs typeface="Cambria"/>
              </a:rPr>
              <a:t> </a:t>
            </a:r>
            <a:r>
              <a:rPr dirty="0" sz="800" spc="-25">
                <a:latin typeface="Calibri"/>
                <a:cs typeface="Calibri"/>
              </a:rPr>
              <a:t>64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4015232" y="4092762"/>
            <a:ext cx="5499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006</a:t>
            </a:r>
            <a:endParaRPr sz="1200">
              <a:latin typeface="Calibri"/>
              <a:cs typeface="Calibri"/>
            </a:endParaRPr>
          </a:p>
        </p:txBody>
      </p:sp>
      <p:pic>
        <p:nvPicPr>
          <p:cNvPr id="78" name="object 7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421870" y="4670533"/>
            <a:ext cx="220510" cy="220510"/>
          </a:xfrm>
          <a:prstGeom prst="rect">
            <a:avLst/>
          </a:prstGeom>
        </p:spPr>
      </p:pic>
      <p:pic>
        <p:nvPicPr>
          <p:cNvPr id="79" name="object 79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279370" y="4670533"/>
            <a:ext cx="220510" cy="220510"/>
          </a:xfrm>
          <a:prstGeom prst="rect">
            <a:avLst/>
          </a:prstGeom>
        </p:spPr>
      </p:pic>
      <p:grpSp>
        <p:nvGrpSpPr>
          <p:cNvPr id="80" name="object 80" descr=""/>
          <p:cNvGrpSpPr/>
          <p:nvPr/>
        </p:nvGrpSpPr>
        <p:grpSpPr>
          <a:xfrm>
            <a:off x="1925827" y="4994909"/>
            <a:ext cx="4000500" cy="2571750"/>
            <a:chOff x="1925827" y="4994909"/>
            <a:chExt cx="4000500" cy="2571750"/>
          </a:xfrm>
        </p:grpSpPr>
        <p:pic>
          <p:nvPicPr>
            <p:cNvPr id="81" name="object 81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22882" y="6956532"/>
              <a:ext cx="220510" cy="220510"/>
            </a:xfrm>
            <a:prstGeom prst="rect">
              <a:avLst/>
            </a:prstGeom>
          </p:spPr>
        </p:pic>
        <p:sp>
          <p:nvSpPr>
            <p:cNvPr id="82" name="object 82" descr=""/>
            <p:cNvSpPr/>
            <p:nvPr/>
          </p:nvSpPr>
          <p:spPr>
            <a:xfrm>
              <a:off x="2497327" y="4994909"/>
              <a:ext cx="2857500" cy="2072005"/>
            </a:xfrm>
            <a:custGeom>
              <a:avLst/>
              <a:gdLst/>
              <a:ahLst/>
              <a:cxnLst/>
              <a:rect l="l" t="t" r="r" b="b"/>
              <a:pathLst>
                <a:path w="2857500" h="2072004">
                  <a:moveTo>
                    <a:pt x="2857500" y="0"/>
                  </a:moveTo>
                  <a:lnTo>
                    <a:pt x="2857500" y="571500"/>
                  </a:lnTo>
                </a:path>
                <a:path w="2857500" h="2072004">
                  <a:moveTo>
                    <a:pt x="0" y="142875"/>
                  </a:moveTo>
                  <a:lnTo>
                    <a:pt x="2857500" y="142875"/>
                  </a:lnTo>
                </a:path>
                <a:path w="2857500" h="2072004">
                  <a:moveTo>
                    <a:pt x="2857500" y="571500"/>
                  </a:moveTo>
                  <a:lnTo>
                    <a:pt x="2857500" y="714375"/>
                  </a:lnTo>
                </a:path>
                <a:path w="2857500" h="2072004">
                  <a:moveTo>
                    <a:pt x="0" y="571500"/>
                  </a:moveTo>
                  <a:lnTo>
                    <a:pt x="285750" y="571500"/>
                  </a:lnTo>
                  <a:lnTo>
                    <a:pt x="1143000" y="1714500"/>
                  </a:lnTo>
                  <a:lnTo>
                    <a:pt x="1143000" y="2071687"/>
                  </a:lnTo>
                </a:path>
                <a:path w="2857500" h="2072004">
                  <a:moveTo>
                    <a:pt x="2857500" y="571500"/>
                  </a:moveTo>
                  <a:lnTo>
                    <a:pt x="2500312" y="571500"/>
                  </a:lnTo>
                  <a:lnTo>
                    <a:pt x="1643062" y="1714500"/>
                  </a:lnTo>
                  <a:lnTo>
                    <a:pt x="1643062" y="2071687"/>
                  </a:lnTo>
                </a:path>
                <a:path w="2857500" h="2072004">
                  <a:moveTo>
                    <a:pt x="1000125" y="2071687"/>
                  </a:moveTo>
                  <a:lnTo>
                    <a:pt x="1857375" y="2071687"/>
                  </a:lnTo>
                </a:path>
                <a:path w="2857500" h="2072004">
                  <a:moveTo>
                    <a:pt x="928687" y="2071687"/>
                  </a:moveTo>
                  <a:lnTo>
                    <a:pt x="1000125" y="2071687"/>
                  </a:lnTo>
                </a:path>
                <a:path w="2857500" h="2072004">
                  <a:moveTo>
                    <a:pt x="0" y="0"/>
                  </a:moveTo>
                  <a:lnTo>
                    <a:pt x="0" y="714375"/>
                  </a:lnTo>
                </a:path>
              </a:pathLst>
            </a:custGeom>
            <a:ln w="7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3708190" y="7081837"/>
              <a:ext cx="7620" cy="485140"/>
            </a:xfrm>
            <a:custGeom>
              <a:avLst/>
              <a:gdLst/>
              <a:ahLst/>
              <a:cxnLst/>
              <a:rect l="l" t="t" r="r" b="b"/>
              <a:pathLst>
                <a:path w="7620" h="485140">
                  <a:moveTo>
                    <a:pt x="3575" y="0"/>
                  </a:moveTo>
                  <a:lnTo>
                    <a:pt x="0" y="14300"/>
                  </a:lnTo>
                  <a:lnTo>
                    <a:pt x="0" y="484822"/>
                  </a:lnTo>
                  <a:lnTo>
                    <a:pt x="7150" y="484822"/>
                  </a:lnTo>
                  <a:lnTo>
                    <a:pt x="7150" y="14300"/>
                  </a:lnTo>
                  <a:lnTo>
                    <a:pt x="35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4" name="object 8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79615" y="7078262"/>
              <a:ext cx="64300" cy="121450"/>
            </a:xfrm>
            <a:prstGeom prst="rect">
              <a:avLst/>
            </a:prstGeom>
          </p:spPr>
        </p:pic>
        <p:sp>
          <p:nvSpPr>
            <p:cNvPr id="85" name="object 85" descr=""/>
            <p:cNvSpPr/>
            <p:nvPr/>
          </p:nvSpPr>
          <p:spPr>
            <a:xfrm>
              <a:off x="1925828" y="5205729"/>
              <a:ext cx="549910" cy="7620"/>
            </a:xfrm>
            <a:custGeom>
              <a:avLst/>
              <a:gdLst/>
              <a:ahLst/>
              <a:cxnLst/>
              <a:rect l="l" t="t" r="r" b="b"/>
              <a:pathLst>
                <a:path w="549910" h="7620">
                  <a:moveTo>
                    <a:pt x="54989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7620"/>
                  </a:lnTo>
                  <a:lnTo>
                    <a:pt x="547357" y="7620"/>
                  </a:lnTo>
                  <a:lnTo>
                    <a:pt x="547357" y="3810"/>
                  </a:lnTo>
                  <a:lnTo>
                    <a:pt x="549897" y="3810"/>
                  </a:lnTo>
                  <a:lnTo>
                    <a:pt x="5498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6" name="object 8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64212" y="5177072"/>
              <a:ext cx="121450" cy="64300"/>
            </a:xfrm>
            <a:prstGeom prst="rect">
              <a:avLst/>
            </a:prstGeom>
          </p:spPr>
        </p:pic>
        <p:sp>
          <p:nvSpPr>
            <p:cNvPr id="87" name="object 87" descr=""/>
            <p:cNvSpPr/>
            <p:nvPr/>
          </p:nvSpPr>
          <p:spPr>
            <a:xfrm>
              <a:off x="5376418" y="5205729"/>
              <a:ext cx="549910" cy="7620"/>
            </a:xfrm>
            <a:custGeom>
              <a:avLst/>
              <a:gdLst/>
              <a:ahLst/>
              <a:cxnLst/>
              <a:rect l="l" t="t" r="r" b="b"/>
              <a:pathLst>
                <a:path w="549910" h="7620">
                  <a:moveTo>
                    <a:pt x="5499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7620"/>
                  </a:lnTo>
                  <a:lnTo>
                    <a:pt x="549910" y="7620"/>
                  </a:lnTo>
                  <a:lnTo>
                    <a:pt x="549910" y="3810"/>
                  </a:lnTo>
                  <a:lnTo>
                    <a:pt x="5499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8" name="object 8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366492" y="5177072"/>
              <a:ext cx="121450" cy="64300"/>
            </a:xfrm>
            <a:prstGeom prst="rect">
              <a:avLst/>
            </a:prstGeom>
          </p:spPr>
        </p:pic>
        <p:sp>
          <p:nvSpPr>
            <p:cNvPr id="89" name="object 89" descr=""/>
            <p:cNvSpPr/>
            <p:nvPr/>
          </p:nvSpPr>
          <p:spPr>
            <a:xfrm>
              <a:off x="1925828" y="5491479"/>
              <a:ext cx="549910" cy="7620"/>
            </a:xfrm>
            <a:custGeom>
              <a:avLst/>
              <a:gdLst/>
              <a:ahLst/>
              <a:cxnLst/>
              <a:rect l="l" t="t" r="r" b="b"/>
              <a:pathLst>
                <a:path w="549910" h="7620">
                  <a:moveTo>
                    <a:pt x="54989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7620"/>
                  </a:lnTo>
                  <a:lnTo>
                    <a:pt x="547357" y="7620"/>
                  </a:lnTo>
                  <a:lnTo>
                    <a:pt x="547357" y="3810"/>
                  </a:lnTo>
                  <a:lnTo>
                    <a:pt x="549897" y="3810"/>
                  </a:lnTo>
                  <a:lnTo>
                    <a:pt x="5498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0" name="object 90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64212" y="5462822"/>
              <a:ext cx="121450" cy="64300"/>
            </a:xfrm>
            <a:prstGeom prst="rect">
              <a:avLst/>
            </a:prstGeom>
          </p:spPr>
        </p:pic>
        <p:sp>
          <p:nvSpPr>
            <p:cNvPr id="91" name="object 91" descr=""/>
            <p:cNvSpPr/>
            <p:nvPr/>
          </p:nvSpPr>
          <p:spPr>
            <a:xfrm>
              <a:off x="5376418" y="5491479"/>
              <a:ext cx="549910" cy="7620"/>
            </a:xfrm>
            <a:custGeom>
              <a:avLst/>
              <a:gdLst/>
              <a:ahLst/>
              <a:cxnLst/>
              <a:rect l="l" t="t" r="r" b="b"/>
              <a:pathLst>
                <a:path w="549910" h="7620">
                  <a:moveTo>
                    <a:pt x="549910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40" y="3810"/>
                  </a:lnTo>
                  <a:lnTo>
                    <a:pt x="2540" y="7620"/>
                  </a:lnTo>
                  <a:lnTo>
                    <a:pt x="549910" y="7620"/>
                  </a:lnTo>
                  <a:lnTo>
                    <a:pt x="549910" y="3810"/>
                  </a:lnTo>
                  <a:lnTo>
                    <a:pt x="5499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2" name="object 92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366492" y="5462822"/>
              <a:ext cx="121450" cy="64300"/>
            </a:xfrm>
            <a:prstGeom prst="rect">
              <a:avLst/>
            </a:prstGeom>
          </p:spPr>
        </p:pic>
        <p:sp>
          <p:nvSpPr>
            <p:cNvPr id="93" name="object 93" descr=""/>
            <p:cNvSpPr/>
            <p:nvPr/>
          </p:nvSpPr>
          <p:spPr>
            <a:xfrm>
              <a:off x="4065378" y="7081837"/>
              <a:ext cx="7620" cy="485140"/>
            </a:xfrm>
            <a:custGeom>
              <a:avLst/>
              <a:gdLst/>
              <a:ahLst/>
              <a:cxnLst/>
              <a:rect l="l" t="t" r="r" b="b"/>
              <a:pathLst>
                <a:path w="7620" h="485140">
                  <a:moveTo>
                    <a:pt x="3575" y="0"/>
                  </a:moveTo>
                  <a:lnTo>
                    <a:pt x="0" y="14300"/>
                  </a:lnTo>
                  <a:lnTo>
                    <a:pt x="0" y="484822"/>
                  </a:lnTo>
                  <a:lnTo>
                    <a:pt x="7150" y="484822"/>
                  </a:lnTo>
                  <a:lnTo>
                    <a:pt x="7150" y="14300"/>
                  </a:lnTo>
                  <a:lnTo>
                    <a:pt x="35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4" name="object 9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036803" y="7078262"/>
              <a:ext cx="64300" cy="121450"/>
            </a:xfrm>
            <a:prstGeom prst="rect">
              <a:avLst/>
            </a:prstGeom>
          </p:spPr>
        </p:pic>
      </p:grpSp>
      <p:sp>
        <p:nvSpPr>
          <p:cNvPr id="95" name="object 95" descr=""/>
          <p:cNvSpPr txBox="1"/>
          <p:nvPr/>
        </p:nvSpPr>
        <p:spPr>
          <a:xfrm>
            <a:off x="2484627" y="4696459"/>
            <a:ext cx="97155" cy="1968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 spc="-50">
                <a:latin typeface="Times New Roman"/>
                <a:cs typeface="Times New Roman"/>
              </a:rPr>
              <a:t>1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16" name="object 11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4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132</a:t>
            </a:fld>
          </a:p>
        </p:txBody>
      </p:sp>
      <p:sp>
        <p:nvSpPr>
          <p:cNvPr id="96" name="object 96" descr=""/>
          <p:cNvSpPr txBox="1"/>
          <p:nvPr/>
        </p:nvSpPr>
        <p:spPr>
          <a:xfrm>
            <a:off x="5342128" y="4696459"/>
            <a:ext cx="97155" cy="1968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 spc="-50">
                <a:latin typeface="Times New Roman"/>
                <a:cs typeface="Times New Roman"/>
              </a:rPr>
              <a:t>2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1698809" y="4953629"/>
            <a:ext cx="665480" cy="2311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50">
                <a:latin typeface="Times New Roman"/>
                <a:cs typeface="Times New Roman"/>
              </a:rPr>
              <a:t>P</a:t>
            </a:r>
            <a:r>
              <a:rPr dirty="0" sz="135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1</a:t>
            </a:r>
            <a:r>
              <a:rPr dirty="0" sz="1100" spc="285">
                <a:latin typeface="Times New Roman"/>
                <a:cs typeface="Times New Roman"/>
              </a:rPr>
              <a:t> </a:t>
            </a:r>
            <a:r>
              <a:rPr dirty="0" sz="1350">
                <a:latin typeface="Times New Roman"/>
                <a:cs typeface="Times New Roman"/>
              </a:rPr>
              <a:t>= </a:t>
            </a:r>
            <a:r>
              <a:rPr dirty="0" sz="1350" spc="-25">
                <a:latin typeface="Times New Roman"/>
                <a:cs typeface="Times New Roman"/>
              </a:rPr>
              <a:t>1.5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5699321" y="4882191"/>
            <a:ext cx="722630" cy="2311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50">
                <a:latin typeface="Times New Roman"/>
                <a:cs typeface="Times New Roman"/>
              </a:rPr>
              <a:t>P</a:t>
            </a:r>
            <a:r>
              <a:rPr dirty="0" sz="135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2</a:t>
            </a:r>
            <a:r>
              <a:rPr dirty="0" sz="1100" spc="290">
                <a:latin typeface="Times New Roman"/>
                <a:cs typeface="Times New Roman"/>
              </a:rPr>
              <a:t> </a:t>
            </a:r>
            <a:r>
              <a:rPr dirty="0" sz="1350">
                <a:latin typeface="Times New Roman"/>
                <a:cs typeface="Times New Roman"/>
              </a:rPr>
              <a:t>= </a:t>
            </a:r>
            <a:r>
              <a:rPr dirty="0" sz="1350" spc="-10">
                <a:latin typeface="Times New Roman"/>
                <a:cs typeface="Times New Roman"/>
              </a:rPr>
              <a:t>-</a:t>
            </a:r>
            <a:r>
              <a:rPr dirty="0" sz="1350" spc="-25">
                <a:latin typeface="Times New Roman"/>
                <a:cs typeface="Times New Roman"/>
              </a:rPr>
              <a:t>0.5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1841684" y="5239379"/>
            <a:ext cx="468630" cy="2311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50" spc="-10">
                <a:latin typeface="Times New Roman"/>
                <a:cs typeface="Times New Roman"/>
              </a:rPr>
              <a:t>-0.045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5770735" y="5239379"/>
            <a:ext cx="468630" cy="2311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50" spc="-10">
                <a:latin typeface="Times New Roman"/>
                <a:cs typeface="Times New Roman"/>
              </a:rPr>
              <a:t>-0.021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1150115" y="6982459"/>
            <a:ext cx="4851400" cy="13931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r" marR="1424305">
              <a:lnSpc>
                <a:spcPct val="100000"/>
              </a:lnSpc>
              <a:spcBef>
                <a:spcPts val="125"/>
              </a:spcBef>
            </a:pPr>
            <a:r>
              <a:rPr dirty="0" sz="1100" spc="-50">
                <a:latin typeface="Times New Roman"/>
                <a:cs typeface="Times New Roman"/>
              </a:rPr>
              <a:t>3</a:t>
            </a: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40"/>
              </a:spcBef>
            </a:pPr>
            <a:endParaRPr sz="1100">
              <a:latin typeface="Times New Roman"/>
              <a:cs typeface="Times New Roman"/>
            </a:endParaRPr>
          </a:p>
          <a:p>
            <a:pPr algn="ctr" marL="214629">
              <a:lnSpc>
                <a:spcPct val="100000"/>
              </a:lnSpc>
              <a:tabLst>
                <a:tab pos="1572260" algn="l"/>
              </a:tabLst>
            </a:pPr>
            <a:r>
              <a:rPr dirty="0" sz="1350">
                <a:latin typeface="Times New Roman"/>
                <a:cs typeface="Times New Roman"/>
              </a:rPr>
              <a:t>P</a:t>
            </a:r>
            <a:r>
              <a:rPr dirty="0" sz="135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3</a:t>
            </a:r>
            <a:r>
              <a:rPr dirty="0" sz="1100" spc="290">
                <a:latin typeface="Times New Roman"/>
                <a:cs typeface="Times New Roman"/>
              </a:rPr>
              <a:t> </a:t>
            </a:r>
            <a:r>
              <a:rPr dirty="0" sz="1350">
                <a:latin typeface="Times New Roman"/>
                <a:cs typeface="Times New Roman"/>
              </a:rPr>
              <a:t>= </a:t>
            </a:r>
            <a:r>
              <a:rPr dirty="0" sz="1350" spc="-10">
                <a:latin typeface="Times New Roman"/>
                <a:cs typeface="Times New Roman"/>
              </a:rPr>
              <a:t>-</a:t>
            </a:r>
            <a:r>
              <a:rPr dirty="0" sz="1350" spc="-25">
                <a:latin typeface="Times New Roman"/>
                <a:cs typeface="Times New Roman"/>
              </a:rPr>
              <a:t>1.0</a:t>
            </a:r>
            <a:r>
              <a:rPr dirty="0" sz="1350">
                <a:latin typeface="Times New Roman"/>
                <a:cs typeface="Times New Roman"/>
              </a:rPr>
              <a:t>	</a:t>
            </a:r>
            <a:r>
              <a:rPr dirty="0" sz="1350" spc="-10">
                <a:latin typeface="Times New Roman"/>
                <a:cs typeface="Times New Roman"/>
              </a:rPr>
              <a:t>-0.030</a:t>
            </a:r>
            <a:endParaRPr sz="1350">
              <a:latin typeface="Times New Roman"/>
              <a:cs typeface="Times New Roman"/>
            </a:endParaRPr>
          </a:p>
          <a:p>
            <a:pPr marL="12700" marR="5080" indent="732790">
              <a:lnSpc>
                <a:spcPct val="190800"/>
              </a:lnSpc>
              <a:spcBef>
                <a:spcPts val="50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6.5: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incluido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efecto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p´erdidas </a:t>
            </a:r>
            <a:r>
              <a:rPr dirty="0" sz="1200" spc="110">
                <a:latin typeface="Calibri"/>
                <a:cs typeface="Calibri"/>
              </a:rPr>
              <a:t>Al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plantear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problema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obtiene: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1287272" y="8588563"/>
            <a:ext cx="952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75" i="1"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1355852" y="8662034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1261872" y="8772966"/>
            <a:ext cx="1987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baseline="-13888" sz="1200" spc="-37">
                <a:latin typeface="Calibri"/>
                <a:cs typeface="Calibri"/>
              </a:rPr>
              <a:t>3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1150111" y="8484328"/>
            <a:ext cx="4286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1630" algn="l"/>
              </a:tabLst>
            </a:pPr>
            <a:r>
              <a:rPr dirty="0" sz="1000" spc="135">
                <a:latin typeface="Cambria"/>
                <a:cs typeface="Cambria"/>
              </a:rPr>
              <a:t>"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Cambria"/>
                <a:cs typeface="Cambria"/>
              </a:rPr>
              <a:t>#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1595119" y="8681526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1753616" y="8484328"/>
            <a:ext cx="99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35">
                <a:latin typeface="Cambria"/>
                <a:cs typeface="Cambria"/>
              </a:rPr>
              <a:t>"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1852660" y="8588563"/>
            <a:ext cx="1680210" cy="3924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37515" algn="l"/>
              </a:tabLst>
            </a:pPr>
            <a:r>
              <a:rPr dirty="0" sz="1200" spc="-25">
                <a:latin typeface="Calibri"/>
                <a:cs typeface="Calibri"/>
              </a:rPr>
              <a:t>1</a:t>
            </a:r>
            <a:r>
              <a:rPr dirty="0" sz="1200" spc="-25" i="1">
                <a:latin typeface="Calibri"/>
                <a:cs typeface="Calibri"/>
              </a:rPr>
              <a:t>/</a:t>
            </a:r>
            <a:r>
              <a:rPr dirty="0" sz="1200" spc="-25">
                <a:latin typeface="Calibri"/>
                <a:cs typeface="Calibri"/>
              </a:rPr>
              <a:t>4</a:t>
            </a:r>
            <a:r>
              <a:rPr dirty="0" sz="1200">
                <a:latin typeface="Calibri"/>
                <a:cs typeface="Calibri"/>
              </a:rPr>
              <a:t>	1</a:t>
            </a:r>
            <a:r>
              <a:rPr dirty="0" sz="1200" i="1">
                <a:latin typeface="Calibri"/>
                <a:cs typeface="Calibri"/>
              </a:rPr>
              <a:t>/</a:t>
            </a:r>
            <a:r>
              <a:rPr dirty="0" sz="1200">
                <a:latin typeface="Calibri"/>
                <a:cs typeface="Calibri"/>
              </a:rPr>
              <a:t>8</a:t>
            </a:r>
            <a:r>
              <a:rPr dirty="0" sz="1200" spc="114">
                <a:latin typeface="Calibri"/>
                <a:cs typeface="Calibri"/>
              </a:rPr>
              <a:t>  </a:t>
            </a:r>
            <a:r>
              <a:rPr dirty="0" baseline="55555" sz="1500" spc="247">
                <a:latin typeface="Cambria"/>
                <a:cs typeface="Cambria"/>
              </a:rPr>
              <a:t>#"</a:t>
            </a:r>
            <a:r>
              <a:rPr dirty="0" baseline="55555" sz="1500" spc="419">
                <a:latin typeface="Cambria"/>
                <a:cs typeface="Cambria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521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baseline="55555" sz="1500" spc="-75">
                <a:latin typeface="Cambria"/>
                <a:cs typeface="Cambria"/>
              </a:rPr>
              <a:t>#</a:t>
            </a:r>
            <a:endParaRPr baseline="55555" sz="1500">
              <a:latin typeface="Cambria"/>
              <a:cs typeface="Cambria"/>
            </a:endParaRPr>
          </a:p>
          <a:p>
            <a:pPr marL="50800">
              <a:lnSpc>
                <a:spcPct val="100000"/>
              </a:lnSpc>
              <a:spcBef>
                <a:spcPts val="10"/>
              </a:spcBef>
              <a:tabLst>
                <a:tab pos="996950" algn="l"/>
              </a:tabLst>
            </a:pP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i="1">
                <a:latin typeface="Calibri"/>
                <a:cs typeface="Calibri"/>
              </a:rPr>
              <a:t>/</a:t>
            </a:r>
            <a:r>
              <a:rPr dirty="0" sz="1200">
                <a:latin typeface="Calibri"/>
                <a:cs typeface="Calibri"/>
              </a:rPr>
              <a:t>8</a:t>
            </a:r>
            <a:r>
              <a:rPr dirty="0" sz="1200" spc="250">
                <a:latin typeface="Calibri"/>
                <a:cs typeface="Calibri"/>
              </a:rPr>
              <a:t>  </a:t>
            </a:r>
            <a:r>
              <a:rPr dirty="0" sz="1200" spc="-20">
                <a:latin typeface="Calibri"/>
                <a:cs typeface="Calibri"/>
              </a:rPr>
              <a:t>1</a:t>
            </a:r>
            <a:r>
              <a:rPr dirty="0" sz="1200" spc="-20" i="1">
                <a:latin typeface="Calibri"/>
                <a:cs typeface="Calibri"/>
              </a:rPr>
              <a:t>/</a:t>
            </a:r>
            <a:r>
              <a:rPr dirty="0" sz="1200" spc="-20">
                <a:latin typeface="Calibri"/>
                <a:cs typeface="Calibri"/>
              </a:rPr>
              <a:t>16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1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55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030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3858259" y="8681526"/>
            <a:ext cx="177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4548632" y="8588563"/>
            <a:ext cx="952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75" i="1"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4617211" y="8662034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4412996" y="8484328"/>
            <a:ext cx="5530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1630" algn="l"/>
              </a:tabLst>
            </a:pPr>
            <a:r>
              <a:rPr dirty="0" sz="1000" spc="135">
                <a:latin typeface="Cambria"/>
                <a:cs typeface="Cambria"/>
              </a:rPr>
              <a:t>"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40">
                <a:latin typeface="Cambria"/>
                <a:cs typeface="Cambria"/>
              </a:rPr>
              <a:t>#"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4978400" y="8588563"/>
            <a:ext cx="5092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55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259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4523232" y="8772966"/>
            <a:ext cx="9893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67359" algn="l"/>
              </a:tabLst>
            </a:pP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baseline="-13888" sz="1200" spc="-37">
                <a:latin typeface="Calibri"/>
                <a:cs typeface="Calibri"/>
              </a:rPr>
              <a:t>3</a:t>
            </a:r>
            <a:r>
              <a:rPr dirty="0" baseline="-13888" sz="1200">
                <a:latin typeface="Calibri"/>
                <a:cs typeface="Calibri"/>
              </a:rPr>
              <a:t>	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55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387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5523991" y="8484328"/>
            <a:ext cx="99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Cambria"/>
                <a:cs typeface="Cambria"/>
              </a:rPr>
              <a:t>#</a:t>
            </a:r>
            <a:endParaRPr sz="10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27608" y="1026475"/>
            <a:ext cx="39090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Ahora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posible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calcular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mejor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apr</a:t>
            </a:r>
            <a:r>
              <a:rPr dirty="0" sz="1200" spc="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x</a:t>
            </a:r>
            <a:r>
              <a:rPr dirty="0" sz="1200" spc="40">
                <a:latin typeface="Calibri"/>
                <a:cs typeface="Calibri"/>
              </a:rPr>
              <a:t>imac</a:t>
            </a:r>
            <a:r>
              <a:rPr dirty="0" sz="1200" spc="3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flujos: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434849" y="1529400"/>
            <a:ext cx="1212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75" i="1">
                <a:latin typeface="Calibri"/>
                <a:cs typeface="Calibri"/>
              </a:rPr>
              <a:t>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530855" y="1602864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860039" y="1634550"/>
            <a:ext cx="1098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85" i="1">
                <a:latin typeface="Calibri"/>
                <a:cs typeface="Calibri"/>
              </a:rPr>
              <a:t>x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943860" y="1708022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660904" y="1427288"/>
            <a:ext cx="1538605" cy="3098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19075">
              <a:lnSpc>
                <a:spcPts val="1120"/>
              </a:lnSpc>
              <a:spcBef>
                <a:spcPts val="95"/>
              </a:spcBef>
              <a:tabLst>
                <a:tab pos="639445" algn="l"/>
              </a:tabLst>
            </a:pPr>
            <a:r>
              <a:rPr dirty="0" u="sng" sz="1200" spc="-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r>
              <a:rPr dirty="0" u="sng" baseline="-13888" sz="1200" spc="-37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12</a:t>
            </a:r>
            <a:r>
              <a:rPr dirty="0" baseline="-13888" sz="1200">
                <a:latin typeface="Calibri"/>
                <a:cs typeface="Calibri"/>
              </a:rPr>
              <a:t>	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 </a:t>
            </a:r>
            <a:r>
              <a:rPr dirty="0" u="sng" sz="1200" spc="-35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−</a:t>
            </a:r>
            <a:r>
              <a:rPr dirty="0" u="sng" sz="1200" spc="-100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−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,</a:t>
            </a:r>
            <a:r>
              <a:rPr dirty="0" u="sng" sz="1200" spc="-6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259)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ts val="1120"/>
              </a:lnSpc>
              <a:tabLst>
                <a:tab pos="467359" algn="l"/>
              </a:tabLst>
            </a:pP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3703167" y="1761134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3690620" y="1625725"/>
            <a:ext cx="79375" cy="258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919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ts val="919"/>
              </a:lnSpc>
            </a:pP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577588" y="1602864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245355" y="1529395"/>
            <a:ext cx="1320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99745" algn="l"/>
              </a:tabLst>
            </a:pP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280">
                <a:latin typeface="Lucida Sans Unicode"/>
                <a:cs typeface="Lucida Sans Unicode"/>
              </a:rPr>
              <a:t> </a:t>
            </a: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777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434830" y="2114612"/>
            <a:ext cx="1212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75" i="1">
                <a:latin typeface="Calibri"/>
                <a:cs typeface="Calibri"/>
              </a:rPr>
              <a:t>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530855" y="2188080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860039" y="2218242"/>
            <a:ext cx="1098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85" i="1">
                <a:latin typeface="Calibri"/>
                <a:cs typeface="Calibri"/>
              </a:rPr>
              <a:t>x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943860" y="2291713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660904" y="2012504"/>
            <a:ext cx="1538605" cy="3098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19075">
              <a:lnSpc>
                <a:spcPts val="1120"/>
              </a:lnSpc>
              <a:spcBef>
                <a:spcPts val="95"/>
              </a:spcBef>
              <a:tabLst>
                <a:tab pos="639445" algn="l"/>
              </a:tabLst>
            </a:pPr>
            <a:r>
              <a:rPr dirty="0" u="sng" sz="1200" spc="-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r>
              <a:rPr dirty="0" u="sng" baseline="-13888" sz="1200" spc="-37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13</a:t>
            </a:r>
            <a:r>
              <a:rPr dirty="0" baseline="-13888" sz="1200">
                <a:latin typeface="Calibri"/>
                <a:cs typeface="Calibri"/>
              </a:rPr>
              <a:t>	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 </a:t>
            </a:r>
            <a:r>
              <a:rPr dirty="0" u="sng" sz="1200" spc="-35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−</a:t>
            </a:r>
            <a:r>
              <a:rPr dirty="0" u="sng" sz="1200" spc="-100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−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,</a:t>
            </a:r>
            <a:r>
              <a:rPr dirty="0" u="sng" sz="1200" spc="-6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387)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ts val="1120"/>
              </a:lnSpc>
              <a:tabLst>
                <a:tab pos="467359" algn="l"/>
              </a:tabLst>
            </a:pP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3703167" y="2346349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3690620" y="2210940"/>
            <a:ext cx="79375" cy="258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919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ts val="919"/>
              </a:lnSpc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577588" y="2188080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245355" y="2114611"/>
            <a:ext cx="1320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99745" algn="l"/>
              </a:tabLst>
            </a:pP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280">
                <a:latin typeface="Lucida Sans Unicode"/>
                <a:cs typeface="Lucida Sans Unicode"/>
              </a:rPr>
              <a:t> </a:t>
            </a: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774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230617" y="2699828"/>
            <a:ext cx="1212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75" i="1">
                <a:latin typeface="Calibri"/>
                <a:cs typeface="Calibri"/>
              </a:rPr>
              <a:t>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326639" y="2773298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23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655823" y="2803459"/>
            <a:ext cx="1098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85" i="1">
                <a:latin typeface="Calibri"/>
                <a:cs typeface="Calibri"/>
              </a:rPr>
              <a:t>x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739644" y="2876929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23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458211" y="2597720"/>
            <a:ext cx="1943735" cy="3098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17804">
              <a:lnSpc>
                <a:spcPts val="1120"/>
              </a:lnSpc>
              <a:spcBef>
                <a:spcPts val="95"/>
              </a:spcBef>
              <a:tabLst>
                <a:tab pos="638175" algn="l"/>
              </a:tabLst>
            </a:pPr>
            <a:r>
              <a:rPr dirty="0" u="sng" sz="1200" spc="-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r>
              <a:rPr dirty="0" u="sng" baseline="-13888" sz="1200" spc="-37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23</a:t>
            </a:r>
            <a:r>
              <a:rPr dirty="0" baseline="-13888" sz="1200">
                <a:latin typeface="Calibri"/>
                <a:cs typeface="Calibri"/>
              </a:rPr>
              <a:t>	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−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</a:t>
            </a:r>
            <a:r>
              <a:rPr dirty="0" u="sng" sz="1200" spc="-2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,</a:t>
            </a:r>
            <a:r>
              <a:rPr dirty="0" u="sng" sz="1200" spc="-6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259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35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−</a:t>
            </a:r>
            <a:r>
              <a:rPr dirty="0" u="sng" sz="1200" spc="-110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−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,</a:t>
            </a:r>
            <a:r>
              <a:rPr dirty="0" u="sng" sz="1200" spc="-6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387)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ts val="1120"/>
              </a:lnSpc>
              <a:tabLst>
                <a:tab pos="466090" algn="l"/>
              </a:tabLst>
            </a:pP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3703167" y="2930042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 h="0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3690620" y="2794634"/>
            <a:ext cx="79375" cy="2597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925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ts val="925"/>
              </a:lnSpc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781803" y="2773298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23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449571" y="2699826"/>
            <a:ext cx="1320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99745" algn="l"/>
              </a:tabLst>
            </a:pP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280">
                <a:latin typeface="Lucida Sans Unicode"/>
                <a:cs typeface="Lucida Sans Unicode"/>
              </a:rPr>
              <a:t> </a:t>
            </a: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256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889514" y="3147880"/>
            <a:ext cx="6218555" cy="201548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7305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Nuevo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P1:</a:t>
            </a:r>
            <a:endParaRPr sz="1200">
              <a:latin typeface="Calibri"/>
              <a:cs typeface="Calibri"/>
            </a:endParaRPr>
          </a:p>
          <a:p>
            <a:pPr algn="ctr" marL="4445">
              <a:lnSpc>
                <a:spcPct val="100000"/>
              </a:lnSpc>
            </a:pPr>
            <a:r>
              <a:rPr dirty="0" sz="1200" spc="70" i="1">
                <a:latin typeface="Calibri"/>
                <a:cs typeface="Calibri"/>
              </a:rPr>
              <a:t>P</a:t>
            </a:r>
            <a:r>
              <a:rPr dirty="0" baseline="-13888" sz="1200" spc="104">
                <a:latin typeface="Calibri"/>
                <a:cs typeface="Calibri"/>
              </a:rPr>
              <a:t>1</a:t>
            </a:r>
            <a:r>
              <a:rPr dirty="0" baseline="-13888" sz="1200" spc="26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50" i="1">
                <a:latin typeface="Calibri"/>
                <a:cs typeface="Calibri"/>
              </a:rPr>
              <a:t>P</a:t>
            </a:r>
            <a:r>
              <a:rPr dirty="0" baseline="-13888" sz="1200" spc="75">
                <a:latin typeface="Calibri"/>
                <a:cs typeface="Calibri"/>
              </a:rPr>
              <a:t>12</a:t>
            </a:r>
            <a:r>
              <a:rPr dirty="0" baseline="-13888" sz="1200" spc="179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50" i="1">
                <a:latin typeface="Calibri"/>
                <a:cs typeface="Calibri"/>
              </a:rPr>
              <a:t>P</a:t>
            </a:r>
            <a:r>
              <a:rPr dirty="0" baseline="-13888" sz="1200" spc="75">
                <a:latin typeface="Calibri"/>
                <a:cs typeface="Calibri"/>
              </a:rPr>
              <a:t>13</a:t>
            </a:r>
            <a:r>
              <a:rPr dirty="0" baseline="-13888" sz="1200" spc="30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1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551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  <a:p>
            <a:pPr marL="273050">
              <a:lnSpc>
                <a:spcPct val="100000"/>
              </a:lnSpc>
              <a:spcBef>
                <a:spcPts val="1355"/>
              </a:spcBef>
            </a:pPr>
            <a:r>
              <a:rPr dirty="0" sz="1200" spc="80" b="1">
                <a:latin typeface="Calibri"/>
                <a:cs typeface="Calibri"/>
              </a:rPr>
              <a:t>Ejemplo:</a:t>
            </a:r>
            <a:endParaRPr sz="1200">
              <a:latin typeface="Calibri"/>
              <a:cs typeface="Calibri"/>
            </a:endParaRPr>
          </a:p>
          <a:p>
            <a:pPr marL="50800" marR="43180" indent="222250">
              <a:lnSpc>
                <a:spcPct val="100000"/>
              </a:lnSpc>
              <a:spcBef>
                <a:spcPts val="720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anterior,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sustituir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l´ınea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1-</a:t>
            </a: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desfasador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siguientes caracter´ısticas: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95"/>
              </a:spcBef>
            </a:pPr>
            <a:endParaRPr sz="1200">
              <a:latin typeface="Calibri"/>
              <a:cs typeface="Calibri"/>
            </a:endParaRPr>
          </a:p>
          <a:p>
            <a:pPr algn="ctr" marL="3175">
              <a:lnSpc>
                <a:spcPct val="100000"/>
              </a:lnSpc>
            </a:pPr>
            <a:r>
              <a:rPr dirty="0" sz="1200" i="1">
                <a:latin typeface="Calibri"/>
                <a:cs typeface="Calibri"/>
              </a:rPr>
              <a:t>ϕ</a:t>
            </a:r>
            <a:r>
              <a:rPr dirty="0" baseline="-13888" sz="1200">
                <a:latin typeface="Calibri"/>
                <a:cs typeface="Calibri"/>
              </a:rPr>
              <a:t>12</a:t>
            </a:r>
            <a:r>
              <a:rPr dirty="0" baseline="-13888" sz="1200" spc="23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5</a:t>
            </a:r>
            <a:r>
              <a:rPr dirty="0" baseline="34722" sz="1200" spc="-15">
                <a:latin typeface="Cambria"/>
                <a:cs typeface="Cambria"/>
              </a:rPr>
              <a:t>◦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215" i="1">
                <a:latin typeface="Calibri"/>
                <a:cs typeface="Calibri"/>
              </a:rPr>
              <a:t> </a:t>
            </a:r>
            <a:r>
              <a:rPr dirty="0" sz="1200" spc="55" i="1">
                <a:latin typeface="Calibri"/>
                <a:cs typeface="Calibri"/>
              </a:rPr>
              <a:t>x</a:t>
            </a:r>
            <a:r>
              <a:rPr dirty="0" baseline="-13888" sz="1200" spc="82">
                <a:latin typeface="Calibri"/>
                <a:cs typeface="Calibri"/>
              </a:rPr>
              <a:t>12</a:t>
            </a:r>
            <a:r>
              <a:rPr dirty="0" baseline="-13888" sz="1200" spc="254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1</a:t>
            </a:r>
            <a:r>
              <a:rPr dirty="0" sz="1200" spc="-25" i="1">
                <a:latin typeface="Calibri"/>
                <a:cs typeface="Calibri"/>
              </a:rPr>
              <a:t>/</a:t>
            </a:r>
            <a:r>
              <a:rPr dirty="0" sz="1200" spc="-25">
                <a:latin typeface="Calibri"/>
                <a:cs typeface="Calibri"/>
              </a:rPr>
              <a:t>3</a:t>
            </a:r>
            <a:endParaRPr sz="1200">
              <a:latin typeface="Calibri"/>
              <a:cs typeface="Calibri"/>
            </a:endParaRPr>
          </a:p>
          <a:p>
            <a:pPr marL="273050">
              <a:lnSpc>
                <a:spcPct val="100000"/>
              </a:lnSpc>
              <a:spcBef>
                <a:spcPts val="1355"/>
              </a:spcBef>
            </a:pPr>
            <a:r>
              <a:rPr dirty="0" sz="1200">
                <a:latin typeface="Calibri"/>
                <a:cs typeface="Calibri"/>
              </a:rPr>
              <a:t>Recalcular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l´ıneas: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ϕ</a:t>
            </a:r>
            <a:r>
              <a:rPr dirty="0" baseline="-13888" sz="1200">
                <a:latin typeface="Calibri"/>
                <a:cs typeface="Calibri"/>
              </a:rPr>
              <a:t>12</a:t>
            </a:r>
            <a:r>
              <a:rPr dirty="0" baseline="-13888" sz="1200" spc="31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80">
                <a:latin typeface="Calibri"/>
                <a:cs typeface="Calibri"/>
              </a:rPr>
              <a:t>5</a:t>
            </a:r>
            <a:r>
              <a:rPr dirty="0" baseline="31250" sz="1200" spc="-120">
                <a:latin typeface="Cambria"/>
                <a:cs typeface="Cambria"/>
              </a:rPr>
              <a:t>◦</a:t>
            </a:r>
            <a:r>
              <a:rPr dirty="0" baseline="31250" sz="1200" spc="307">
                <a:latin typeface="Cambria"/>
                <a:cs typeface="Cambria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0873</a:t>
            </a:r>
            <a:r>
              <a:rPr dirty="0" sz="1200" spc="-10" i="1">
                <a:latin typeface="Calibri"/>
                <a:cs typeface="Calibri"/>
              </a:rPr>
              <a:t>rad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103879" y="5516497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439159" y="5546659"/>
            <a:ext cx="1098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85" i="1">
                <a:latin typeface="Calibri"/>
                <a:cs typeface="Calibri"/>
              </a:rPr>
              <a:t>x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522979" y="5620129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4" name="object 34" descr=""/>
          <p:cNvSpPr/>
          <p:nvPr/>
        </p:nvSpPr>
        <p:spPr>
          <a:xfrm>
            <a:off x="3887571" y="5568085"/>
            <a:ext cx="439420" cy="0"/>
          </a:xfrm>
          <a:custGeom>
            <a:avLst/>
            <a:gdLst/>
            <a:ahLst/>
            <a:cxnLst/>
            <a:rect l="l" t="t" r="r" b="b"/>
            <a:pathLst>
              <a:path w="439420" h="0">
                <a:moveTo>
                  <a:pt x="0" y="0"/>
                </a:moveTo>
                <a:lnTo>
                  <a:pt x="438912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 txBox="1"/>
          <p:nvPr/>
        </p:nvSpPr>
        <p:spPr>
          <a:xfrm>
            <a:off x="4067047" y="5537833"/>
            <a:ext cx="79375" cy="2597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925"/>
              </a:lnSpc>
              <a:spcBef>
                <a:spcPts val="95"/>
              </a:spcBef>
            </a:pP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ts val="925"/>
              </a:lnSpc>
            </a:pP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982457" y="5339387"/>
            <a:ext cx="2036445" cy="3117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62915">
              <a:lnSpc>
                <a:spcPts val="1130"/>
              </a:lnSpc>
              <a:spcBef>
                <a:spcPts val="95"/>
              </a:spcBef>
              <a:tabLst>
                <a:tab pos="904875" algn="l"/>
              </a:tabLst>
            </a:pPr>
            <a:r>
              <a:rPr dirty="0" u="sng" sz="1200" spc="-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ϕ</a:t>
            </a:r>
            <a:r>
              <a:rPr dirty="0" u="sng" baseline="-13888" sz="1200" spc="-37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12</a:t>
            </a:r>
            <a:r>
              <a:rPr dirty="0" baseline="-13888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0873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ts val="1130"/>
              </a:lnSpc>
              <a:tabLst>
                <a:tab pos="288925" algn="l"/>
                <a:tab pos="730885" algn="l"/>
                <a:tab pos="1400175" algn="l"/>
              </a:tabLst>
            </a:pP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2618</a:t>
            </a:r>
            <a:endParaRPr sz="1200">
              <a:latin typeface="Calibri"/>
              <a:cs typeface="Calibri"/>
            </a:endParaRPr>
          </a:p>
        </p:txBody>
      </p:sp>
      <p:pic>
        <p:nvPicPr>
          <p:cNvPr id="37" name="object 37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551855" y="6054769"/>
            <a:ext cx="202857" cy="202857"/>
          </a:xfrm>
          <a:prstGeom prst="rect">
            <a:avLst/>
          </a:prstGeom>
        </p:spPr>
      </p:pic>
      <p:pic>
        <p:nvPicPr>
          <p:cNvPr id="38" name="object 3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180755" y="6054769"/>
            <a:ext cx="202857" cy="202857"/>
          </a:xfrm>
          <a:prstGeom prst="rect">
            <a:avLst/>
          </a:prstGeom>
        </p:spPr>
      </p:pic>
      <p:grpSp>
        <p:nvGrpSpPr>
          <p:cNvPr id="39" name="object 39" descr=""/>
          <p:cNvGrpSpPr/>
          <p:nvPr/>
        </p:nvGrpSpPr>
        <p:grpSpPr>
          <a:xfrm>
            <a:off x="2095500" y="6353809"/>
            <a:ext cx="3680460" cy="2366010"/>
            <a:chOff x="2095500" y="6353809"/>
            <a:chExt cx="3680460" cy="2366010"/>
          </a:xfrm>
        </p:grpSpPr>
        <p:pic>
          <p:nvPicPr>
            <p:cNvPr id="40" name="object 4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392847" y="8157889"/>
              <a:ext cx="202857" cy="202857"/>
            </a:xfrm>
            <a:prstGeom prst="rect">
              <a:avLst/>
            </a:prstGeom>
          </p:spPr>
        </p:pic>
        <p:pic>
          <p:nvPicPr>
            <p:cNvPr id="41" name="object 41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815507" y="6383953"/>
              <a:ext cx="333921" cy="202857"/>
            </a:xfrm>
            <a:prstGeom prst="rect">
              <a:avLst/>
            </a:prstGeom>
          </p:spPr>
        </p:pic>
        <p:sp>
          <p:nvSpPr>
            <p:cNvPr id="42" name="object 42" descr=""/>
            <p:cNvSpPr/>
            <p:nvPr/>
          </p:nvSpPr>
          <p:spPr>
            <a:xfrm>
              <a:off x="2621280" y="6353809"/>
              <a:ext cx="2628900" cy="1906270"/>
            </a:xfrm>
            <a:custGeom>
              <a:avLst/>
              <a:gdLst/>
              <a:ahLst/>
              <a:cxnLst/>
              <a:rect l="l" t="t" r="r" b="b"/>
              <a:pathLst>
                <a:path w="2628900" h="1906270">
                  <a:moveTo>
                    <a:pt x="2628899" y="0"/>
                  </a:moveTo>
                  <a:lnTo>
                    <a:pt x="2628899" y="525779"/>
                  </a:lnTo>
                  <a:lnTo>
                    <a:pt x="2628899" y="657225"/>
                  </a:lnTo>
                </a:path>
                <a:path w="2628900" h="1906270">
                  <a:moveTo>
                    <a:pt x="0" y="525779"/>
                  </a:moveTo>
                  <a:lnTo>
                    <a:pt x="262889" y="525779"/>
                  </a:lnTo>
                  <a:lnTo>
                    <a:pt x="1051559" y="1577339"/>
                  </a:lnTo>
                  <a:lnTo>
                    <a:pt x="1051559" y="1905952"/>
                  </a:lnTo>
                </a:path>
                <a:path w="2628900" h="1906270">
                  <a:moveTo>
                    <a:pt x="2628899" y="525779"/>
                  </a:moveTo>
                  <a:lnTo>
                    <a:pt x="2300287" y="525779"/>
                  </a:lnTo>
                  <a:lnTo>
                    <a:pt x="1511617" y="1577339"/>
                  </a:lnTo>
                  <a:lnTo>
                    <a:pt x="1511617" y="1905952"/>
                  </a:lnTo>
                </a:path>
                <a:path w="2628900" h="1906270">
                  <a:moveTo>
                    <a:pt x="920115" y="1905952"/>
                  </a:moveTo>
                  <a:lnTo>
                    <a:pt x="1708784" y="1905952"/>
                  </a:lnTo>
                </a:path>
                <a:path w="2628900" h="1906270">
                  <a:moveTo>
                    <a:pt x="854392" y="1905952"/>
                  </a:moveTo>
                  <a:lnTo>
                    <a:pt x="920115" y="1905952"/>
                  </a:lnTo>
                </a:path>
                <a:path w="2628900" h="1906270">
                  <a:moveTo>
                    <a:pt x="0" y="0"/>
                  </a:moveTo>
                  <a:lnTo>
                    <a:pt x="0" y="657225"/>
                  </a:lnTo>
                </a:path>
              </a:pathLst>
            </a:custGeom>
            <a:ln w="65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3932446" y="8273783"/>
              <a:ext cx="6985" cy="446405"/>
            </a:xfrm>
            <a:custGeom>
              <a:avLst/>
              <a:gdLst/>
              <a:ahLst/>
              <a:cxnLst/>
              <a:rect l="l" t="t" r="r" b="b"/>
              <a:pathLst>
                <a:path w="6985" h="446404">
                  <a:moveTo>
                    <a:pt x="3282" y="0"/>
                  </a:moveTo>
                  <a:lnTo>
                    <a:pt x="0" y="13131"/>
                  </a:lnTo>
                  <a:lnTo>
                    <a:pt x="0" y="446036"/>
                  </a:lnTo>
                  <a:lnTo>
                    <a:pt x="6565" y="446036"/>
                  </a:lnTo>
                  <a:lnTo>
                    <a:pt x="6565" y="13131"/>
                  </a:lnTo>
                  <a:lnTo>
                    <a:pt x="32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3909441" y="8273783"/>
              <a:ext cx="52705" cy="105410"/>
            </a:xfrm>
            <a:custGeom>
              <a:avLst/>
              <a:gdLst/>
              <a:ahLst/>
              <a:cxnLst/>
              <a:rect l="l" t="t" r="r" b="b"/>
              <a:pathLst>
                <a:path w="52704" h="105409">
                  <a:moveTo>
                    <a:pt x="26288" y="0"/>
                  </a:moveTo>
                  <a:lnTo>
                    <a:pt x="0" y="105155"/>
                  </a:lnTo>
                  <a:lnTo>
                    <a:pt x="52578" y="105155"/>
                  </a:lnTo>
                  <a:lnTo>
                    <a:pt x="2628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3909441" y="8273783"/>
              <a:ext cx="52705" cy="105410"/>
            </a:xfrm>
            <a:custGeom>
              <a:avLst/>
              <a:gdLst/>
              <a:ahLst/>
              <a:cxnLst/>
              <a:rect l="l" t="t" r="r" b="b"/>
              <a:pathLst>
                <a:path w="52704" h="105409">
                  <a:moveTo>
                    <a:pt x="52578" y="105155"/>
                  </a:moveTo>
                  <a:lnTo>
                    <a:pt x="26288" y="0"/>
                  </a:lnTo>
                  <a:lnTo>
                    <a:pt x="0" y="105155"/>
                  </a:lnTo>
                  <a:lnTo>
                    <a:pt x="52578" y="105155"/>
                  </a:lnTo>
                  <a:close/>
                </a:path>
              </a:pathLst>
            </a:custGeom>
            <a:ln w="65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2095500" y="6482079"/>
              <a:ext cx="506730" cy="6350"/>
            </a:xfrm>
            <a:custGeom>
              <a:avLst/>
              <a:gdLst/>
              <a:ahLst/>
              <a:cxnLst/>
              <a:rect l="l" t="t" r="r" b="b"/>
              <a:pathLst>
                <a:path w="506730" h="6350">
                  <a:moveTo>
                    <a:pt x="506666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504139" y="6350"/>
                  </a:lnTo>
                  <a:lnTo>
                    <a:pt x="504139" y="3810"/>
                  </a:lnTo>
                  <a:lnTo>
                    <a:pt x="506666" y="3810"/>
                  </a:lnTo>
                  <a:lnTo>
                    <a:pt x="50666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2502103" y="6458965"/>
              <a:ext cx="105410" cy="52705"/>
            </a:xfrm>
            <a:custGeom>
              <a:avLst/>
              <a:gdLst/>
              <a:ahLst/>
              <a:cxnLst/>
              <a:rect l="l" t="t" r="r" b="b"/>
              <a:pathLst>
                <a:path w="105410" h="52704">
                  <a:moveTo>
                    <a:pt x="0" y="0"/>
                  </a:moveTo>
                  <a:lnTo>
                    <a:pt x="0" y="52578"/>
                  </a:lnTo>
                  <a:lnTo>
                    <a:pt x="105156" y="26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2502103" y="6458965"/>
              <a:ext cx="105410" cy="52705"/>
            </a:xfrm>
            <a:custGeom>
              <a:avLst/>
              <a:gdLst/>
              <a:ahLst/>
              <a:cxnLst/>
              <a:rect l="l" t="t" r="r" b="b"/>
              <a:pathLst>
                <a:path w="105410" h="52704">
                  <a:moveTo>
                    <a:pt x="0" y="52578"/>
                  </a:moveTo>
                  <a:lnTo>
                    <a:pt x="105156" y="26288"/>
                  </a:lnTo>
                  <a:lnTo>
                    <a:pt x="0" y="0"/>
                  </a:lnTo>
                  <a:lnTo>
                    <a:pt x="0" y="52578"/>
                  </a:lnTo>
                  <a:close/>
                </a:path>
              </a:pathLst>
            </a:custGeom>
            <a:ln w="65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2095500" y="6875779"/>
              <a:ext cx="504190" cy="7620"/>
            </a:xfrm>
            <a:custGeom>
              <a:avLst/>
              <a:gdLst/>
              <a:ahLst/>
              <a:cxnLst/>
              <a:rect l="l" t="t" r="r" b="b"/>
              <a:pathLst>
                <a:path w="504189" h="7620">
                  <a:moveTo>
                    <a:pt x="504126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7620"/>
                  </a:lnTo>
                  <a:lnTo>
                    <a:pt x="504126" y="7620"/>
                  </a:lnTo>
                  <a:lnTo>
                    <a:pt x="504126" y="3810"/>
                  </a:lnTo>
                  <a:lnTo>
                    <a:pt x="50412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2502103" y="6853300"/>
              <a:ext cx="105410" cy="52705"/>
            </a:xfrm>
            <a:custGeom>
              <a:avLst/>
              <a:gdLst/>
              <a:ahLst/>
              <a:cxnLst/>
              <a:rect l="l" t="t" r="r" b="b"/>
              <a:pathLst>
                <a:path w="105410" h="52704">
                  <a:moveTo>
                    <a:pt x="0" y="0"/>
                  </a:moveTo>
                  <a:lnTo>
                    <a:pt x="0" y="52578"/>
                  </a:lnTo>
                  <a:lnTo>
                    <a:pt x="105156" y="26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2502103" y="6853300"/>
              <a:ext cx="105410" cy="52705"/>
            </a:xfrm>
            <a:custGeom>
              <a:avLst/>
              <a:gdLst/>
              <a:ahLst/>
              <a:cxnLst/>
              <a:rect l="l" t="t" r="r" b="b"/>
              <a:pathLst>
                <a:path w="105410" h="52704">
                  <a:moveTo>
                    <a:pt x="0" y="52578"/>
                  </a:moveTo>
                  <a:lnTo>
                    <a:pt x="105156" y="26288"/>
                  </a:lnTo>
                  <a:lnTo>
                    <a:pt x="0" y="0"/>
                  </a:lnTo>
                  <a:lnTo>
                    <a:pt x="0" y="52578"/>
                  </a:lnTo>
                  <a:close/>
                </a:path>
              </a:pathLst>
            </a:custGeom>
            <a:ln w="65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5269281" y="6482079"/>
              <a:ext cx="506730" cy="6350"/>
            </a:xfrm>
            <a:custGeom>
              <a:avLst/>
              <a:gdLst/>
              <a:ahLst/>
              <a:cxnLst/>
              <a:rect l="l" t="t" r="r" b="b"/>
              <a:pathLst>
                <a:path w="506729" h="6350">
                  <a:moveTo>
                    <a:pt x="50667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27" y="3810"/>
                  </a:lnTo>
                  <a:lnTo>
                    <a:pt x="2527" y="6350"/>
                  </a:lnTo>
                  <a:lnTo>
                    <a:pt x="506679" y="6350"/>
                  </a:lnTo>
                  <a:lnTo>
                    <a:pt x="506679" y="3810"/>
                  </a:lnTo>
                  <a:lnTo>
                    <a:pt x="5066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5264200" y="6458965"/>
              <a:ext cx="105410" cy="52705"/>
            </a:xfrm>
            <a:custGeom>
              <a:avLst/>
              <a:gdLst/>
              <a:ahLst/>
              <a:cxnLst/>
              <a:rect l="l" t="t" r="r" b="b"/>
              <a:pathLst>
                <a:path w="105410" h="52704">
                  <a:moveTo>
                    <a:pt x="105155" y="0"/>
                  </a:moveTo>
                  <a:lnTo>
                    <a:pt x="0" y="26288"/>
                  </a:lnTo>
                  <a:lnTo>
                    <a:pt x="105155" y="52578"/>
                  </a:lnTo>
                  <a:lnTo>
                    <a:pt x="1051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5264200" y="6458965"/>
              <a:ext cx="105410" cy="52705"/>
            </a:xfrm>
            <a:custGeom>
              <a:avLst/>
              <a:gdLst/>
              <a:ahLst/>
              <a:cxnLst/>
              <a:rect l="l" t="t" r="r" b="b"/>
              <a:pathLst>
                <a:path w="105410" h="52704">
                  <a:moveTo>
                    <a:pt x="105155" y="0"/>
                  </a:moveTo>
                  <a:lnTo>
                    <a:pt x="0" y="26288"/>
                  </a:lnTo>
                  <a:lnTo>
                    <a:pt x="105155" y="52578"/>
                  </a:lnTo>
                  <a:lnTo>
                    <a:pt x="105155" y="0"/>
                  </a:lnTo>
                  <a:close/>
                </a:path>
              </a:pathLst>
            </a:custGeom>
            <a:ln w="65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5271821" y="6875779"/>
              <a:ext cx="504190" cy="7620"/>
            </a:xfrm>
            <a:custGeom>
              <a:avLst/>
              <a:gdLst/>
              <a:ahLst/>
              <a:cxnLst/>
              <a:rect l="l" t="t" r="r" b="b"/>
              <a:pathLst>
                <a:path w="504189" h="7620">
                  <a:moveTo>
                    <a:pt x="50413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7620"/>
                  </a:lnTo>
                  <a:lnTo>
                    <a:pt x="504139" y="7620"/>
                  </a:lnTo>
                  <a:lnTo>
                    <a:pt x="504139" y="3810"/>
                  </a:lnTo>
                  <a:lnTo>
                    <a:pt x="5041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5264200" y="6853300"/>
              <a:ext cx="105410" cy="52705"/>
            </a:xfrm>
            <a:custGeom>
              <a:avLst/>
              <a:gdLst/>
              <a:ahLst/>
              <a:cxnLst/>
              <a:rect l="l" t="t" r="r" b="b"/>
              <a:pathLst>
                <a:path w="105410" h="52704">
                  <a:moveTo>
                    <a:pt x="105155" y="0"/>
                  </a:moveTo>
                  <a:lnTo>
                    <a:pt x="0" y="26288"/>
                  </a:lnTo>
                  <a:lnTo>
                    <a:pt x="105155" y="52578"/>
                  </a:lnTo>
                  <a:lnTo>
                    <a:pt x="1051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2621280" y="6485254"/>
              <a:ext cx="2748280" cy="421005"/>
            </a:xfrm>
            <a:custGeom>
              <a:avLst/>
              <a:gdLst/>
              <a:ahLst/>
              <a:cxnLst/>
              <a:rect l="l" t="t" r="r" b="b"/>
              <a:pathLst>
                <a:path w="2748279" h="421004">
                  <a:moveTo>
                    <a:pt x="2748076" y="368046"/>
                  </a:moveTo>
                  <a:lnTo>
                    <a:pt x="2642920" y="394335"/>
                  </a:lnTo>
                  <a:lnTo>
                    <a:pt x="2748076" y="420624"/>
                  </a:lnTo>
                  <a:lnTo>
                    <a:pt x="2748076" y="368046"/>
                  </a:lnTo>
                  <a:close/>
                </a:path>
                <a:path w="2748279" h="421004">
                  <a:moveTo>
                    <a:pt x="0" y="0"/>
                  </a:moveTo>
                  <a:lnTo>
                    <a:pt x="197167" y="0"/>
                  </a:lnTo>
                </a:path>
                <a:path w="2748279" h="421004">
                  <a:moveTo>
                    <a:pt x="525780" y="0"/>
                  </a:moveTo>
                  <a:lnTo>
                    <a:pt x="2628899" y="0"/>
                  </a:lnTo>
                </a:path>
              </a:pathLst>
            </a:custGeom>
            <a:ln w="65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8" name="object 58" descr=""/>
          <p:cNvSpPr txBox="1"/>
          <p:nvPr/>
        </p:nvSpPr>
        <p:spPr>
          <a:xfrm>
            <a:off x="2608579" y="6078220"/>
            <a:ext cx="91440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4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fld id="{81D60167-4931-47E6-BA6A-407CBD079E47}" type="slidenum">
              <a:rPr dirty="0" spc="-25"/>
              <a:t>132</a:t>
            </a:fld>
          </a:p>
        </p:txBody>
      </p:sp>
      <p:sp>
        <p:nvSpPr>
          <p:cNvPr id="59" name="object 59" descr=""/>
          <p:cNvSpPr txBox="1"/>
          <p:nvPr/>
        </p:nvSpPr>
        <p:spPr>
          <a:xfrm>
            <a:off x="5237479" y="6078220"/>
            <a:ext cx="91440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660140" y="6249103"/>
            <a:ext cx="618490" cy="2152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50" spc="-10">
                <a:latin typeface="Times New Roman"/>
                <a:cs typeface="Times New Roman"/>
              </a:rPr>
              <a:t>X</a:t>
            </a:r>
            <a:r>
              <a:rPr dirty="0" sz="1250" spc="-170">
                <a:latin typeface="Times New Roman"/>
                <a:cs typeface="Times New Roman"/>
              </a:rPr>
              <a:t> </a:t>
            </a:r>
            <a:r>
              <a:rPr dirty="0" sz="900">
                <a:latin typeface="Times New Roman"/>
                <a:cs typeface="Times New Roman"/>
              </a:rPr>
              <a:t>12</a:t>
            </a:r>
            <a:r>
              <a:rPr dirty="0" sz="900" spc="-120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=</a:t>
            </a:r>
            <a:r>
              <a:rPr dirty="0" sz="1250" spc="10">
                <a:latin typeface="Times New Roman"/>
                <a:cs typeface="Times New Roman"/>
              </a:rPr>
              <a:t> </a:t>
            </a:r>
            <a:r>
              <a:rPr dirty="0" sz="1250" spc="-25">
                <a:latin typeface="Times New Roman"/>
                <a:cs typeface="Times New Roman"/>
              </a:rPr>
              <a:t>1/3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4645977" y="7300669"/>
            <a:ext cx="618490" cy="2152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50" spc="-10">
                <a:latin typeface="Times New Roman"/>
                <a:cs typeface="Times New Roman"/>
              </a:rPr>
              <a:t>X</a:t>
            </a:r>
            <a:r>
              <a:rPr dirty="0" sz="1250" spc="-170">
                <a:latin typeface="Times New Roman"/>
                <a:cs typeface="Times New Roman"/>
              </a:rPr>
              <a:t> </a:t>
            </a:r>
            <a:r>
              <a:rPr dirty="0" sz="900">
                <a:latin typeface="Times New Roman"/>
                <a:cs typeface="Times New Roman"/>
              </a:rPr>
              <a:t>23</a:t>
            </a:r>
            <a:r>
              <a:rPr dirty="0" sz="900" spc="-120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=</a:t>
            </a:r>
            <a:r>
              <a:rPr dirty="0" sz="1250" spc="10">
                <a:latin typeface="Times New Roman"/>
                <a:cs typeface="Times New Roman"/>
              </a:rPr>
              <a:t> </a:t>
            </a:r>
            <a:r>
              <a:rPr dirty="0" sz="1250" spc="-25">
                <a:latin typeface="Times New Roman"/>
                <a:cs typeface="Times New Roman"/>
              </a:rPr>
              <a:t>1/2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608585" y="7300663"/>
            <a:ext cx="618490" cy="2152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50" spc="-10">
                <a:latin typeface="Times New Roman"/>
                <a:cs typeface="Times New Roman"/>
              </a:rPr>
              <a:t>X</a:t>
            </a:r>
            <a:r>
              <a:rPr dirty="0" sz="1250" spc="-170">
                <a:latin typeface="Times New Roman"/>
                <a:cs typeface="Times New Roman"/>
              </a:rPr>
              <a:t> </a:t>
            </a:r>
            <a:r>
              <a:rPr dirty="0" sz="900">
                <a:latin typeface="Times New Roman"/>
                <a:cs typeface="Times New Roman"/>
              </a:rPr>
              <a:t>13</a:t>
            </a:r>
            <a:r>
              <a:rPr dirty="0" sz="900" spc="-120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=</a:t>
            </a:r>
            <a:r>
              <a:rPr dirty="0" sz="1250" spc="10">
                <a:latin typeface="Times New Roman"/>
                <a:cs typeface="Times New Roman"/>
              </a:rPr>
              <a:t> </a:t>
            </a:r>
            <a:r>
              <a:rPr dirty="0" sz="1250" spc="-25">
                <a:latin typeface="Times New Roman"/>
                <a:cs typeface="Times New Roman"/>
              </a:rPr>
              <a:t>1/2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885632" y="6249092"/>
            <a:ext cx="614045" cy="2152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50">
                <a:latin typeface="Times New Roman"/>
                <a:cs typeface="Times New Roman"/>
              </a:rPr>
              <a:t>P</a:t>
            </a:r>
            <a:r>
              <a:rPr dirty="0" sz="1250" spc="3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1</a:t>
            </a:r>
            <a:r>
              <a:rPr dirty="0" sz="1000" spc="265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=</a:t>
            </a:r>
            <a:r>
              <a:rPr dirty="0" sz="1250" spc="-5">
                <a:latin typeface="Times New Roman"/>
                <a:cs typeface="Times New Roman"/>
              </a:rPr>
              <a:t> </a:t>
            </a:r>
            <a:r>
              <a:rPr dirty="0" sz="1250" spc="-25">
                <a:latin typeface="Times New Roman"/>
                <a:cs typeface="Times New Roman"/>
              </a:rPr>
              <a:t>1.5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1951354" y="6643433"/>
            <a:ext cx="511809" cy="2152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50">
                <a:latin typeface="Times New Roman"/>
                <a:cs typeface="Times New Roman"/>
              </a:rPr>
              <a:t>-</a:t>
            </a:r>
            <a:r>
              <a:rPr dirty="0" sz="1250" spc="-10">
                <a:latin typeface="Times New Roman"/>
                <a:cs typeface="Times New Roman"/>
              </a:rPr>
              <a:t>0.2618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5566097" y="6249098"/>
            <a:ext cx="666750" cy="2152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50">
                <a:latin typeface="Times New Roman"/>
                <a:cs typeface="Times New Roman"/>
              </a:rPr>
              <a:t>P</a:t>
            </a:r>
            <a:r>
              <a:rPr dirty="0" sz="1250" spc="3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2</a:t>
            </a:r>
            <a:r>
              <a:rPr dirty="0" sz="1000" spc="270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=</a:t>
            </a:r>
            <a:r>
              <a:rPr dirty="0" sz="1250" spc="-5">
                <a:latin typeface="Times New Roman"/>
                <a:cs typeface="Times New Roman"/>
              </a:rPr>
              <a:t> </a:t>
            </a:r>
            <a:r>
              <a:rPr dirty="0" sz="1250" spc="-10">
                <a:latin typeface="Times New Roman"/>
                <a:cs typeface="Times New Roman"/>
              </a:rPr>
              <a:t>-</a:t>
            </a:r>
            <a:r>
              <a:rPr dirty="0" sz="1250" spc="-25">
                <a:latin typeface="Times New Roman"/>
                <a:cs typeface="Times New Roman"/>
              </a:rPr>
              <a:t>0.5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5500375" y="6643433"/>
            <a:ext cx="459740" cy="2152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50" spc="-10">
                <a:latin typeface="Times New Roman"/>
                <a:cs typeface="Times New Roman"/>
              </a:rPr>
              <a:t>0.2618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826767" y="8181340"/>
            <a:ext cx="4159250" cy="9963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algn="ctr" marL="1176020">
              <a:lnSpc>
                <a:spcPct val="100000"/>
              </a:lnSpc>
              <a:spcBef>
                <a:spcPts val="135"/>
              </a:spcBef>
            </a:pP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5"/>
              </a:spcBef>
            </a:pPr>
            <a:endParaRPr sz="1000">
              <a:latin typeface="Times New Roman"/>
              <a:cs typeface="Times New Roman"/>
            </a:endParaRPr>
          </a:p>
          <a:p>
            <a:pPr marL="1385570">
              <a:lnSpc>
                <a:spcPct val="100000"/>
              </a:lnSpc>
            </a:pPr>
            <a:r>
              <a:rPr dirty="0" sz="1250">
                <a:latin typeface="Times New Roman"/>
                <a:cs typeface="Times New Roman"/>
              </a:rPr>
              <a:t>P</a:t>
            </a:r>
            <a:r>
              <a:rPr dirty="0" sz="1250" spc="3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3</a:t>
            </a:r>
            <a:r>
              <a:rPr dirty="0" sz="1000" spc="270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=</a:t>
            </a:r>
            <a:r>
              <a:rPr dirty="0" sz="1250" spc="-5">
                <a:latin typeface="Times New Roman"/>
                <a:cs typeface="Times New Roman"/>
              </a:rPr>
              <a:t> </a:t>
            </a:r>
            <a:r>
              <a:rPr dirty="0" sz="1250" spc="-10">
                <a:latin typeface="Times New Roman"/>
                <a:cs typeface="Times New Roman"/>
              </a:rPr>
              <a:t>-</a:t>
            </a:r>
            <a:r>
              <a:rPr dirty="0" sz="1250" spc="-25">
                <a:latin typeface="Times New Roman"/>
                <a:cs typeface="Times New Roman"/>
              </a:rPr>
              <a:t>1.0</a:t>
            </a:r>
            <a:endParaRPr sz="12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6.6: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incluido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efecto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desfasador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306827" y="991138"/>
            <a:ext cx="53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-5" i="1">
                <a:latin typeface="Verdana"/>
                <a:cs typeface="Verdana"/>
              </a:rPr>
              <a:t>'</a:t>
            </a:r>
            <a:endParaRPr sz="600">
              <a:latin typeface="Verdana"/>
              <a:cs typeface="Verdana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351276" y="731741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97222" sz="1500" spc="-37">
                <a:latin typeface="Cambria"/>
                <a:cs typeface="Cambria"/>
              </a:rPr>
              <a:t>⎢</a:t>
            </a:r>
            <a:r>
              <a:rPr dirty="0" sz="1000" spc="-25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640328" y="820735"/>
            <a:ext cx="8674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1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−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2618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869439" y="1011233"/>
            <a:ext cx="26377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66469" algn="l"/>
                <a:tab pos="1519555" algn="l"/>
              </a:tabLst>
            </a:pPr>
            <a:r>
              <a:rPr dirty="0" baseline="2314" sz="1800" spc="187" i="1">
                <a:latin typeface="Calibri"/>
                <a:cs typeface="Calibri"/>
              </a:rPr>
              <a:t>P</a:t>
            </a:r>
            <a:r>
              <a:rPr dirty="0" baseline="2314" sz="1800" spc="352" i="1">
                <a:latin typeface="Calibri"/>
                <a:cs typeface="Calibri"/>
              </a:rPr>
              <a:t> </a:t>
            </a:r>
            <a:r>
              <a:rPr dirty="0" baseline="2314" sz="1800" spc="457">
                <a:latin typeface="Calibri"/>
                <a:cs typeface="Calibri"/>
              </a:rPr>
              <a:t>=</a:t>
            </a:r>
            <a:r>
              <a:rPr dirty="0" baseline="2314" sz="1800" spc="75">
                <a:latin typeface="Calibri"/>
                <a:cs typeface="Calibri"/>
              </a:rPr>
              <a:t> </a:t>
            </a:r>
            <a:r>
              <a:rPr dirty="0" baseline="2314" sz="1800" spc="345" i="1">
                <a:latin typeface="Calibri"/>
                <a:cs typeface="Calibri"/>
              </a:rPr>
              <a:t>B</a:t>
            </a:r>
            <a:r>
              <a:rPr dirty="0" baseline="2314" sz="1800" spc="172" i="1">
                <a:latin typeface="Calibri"/>
                <a:cs typeface="Calibri"/>
              </a:rPr>
              <a:t> </a:t>
            </a:r>
            <a:r>
              <a:rPr dirty="0" baseline="2314" sz="1800" spc="-75" i="1">
                <a:latin typeface="Calibri"/>
                <a:cs typeface="Calibri"/>
              </a:rPr>
              <a:t>θ</a:t>
            </a:r>
            <a:r>
              <a:rPr dirty="0" baseline="2314" sz="1800" i="1">
                <a:latin typeface="Calibri"/>
                <a:cs typeface="Calibri"/>
              </a:rPr>
              <a:t>	</a:t>
            </a:r>
            <a:r>
              <a:rPr dirty="0" baseline="2314" sz="1800" spc="22">
                <a:latin typeface="Lucida Sans Unicode"/>
                <a:cs typeface="Lucida Sans Unicode"/>
              </a:rPr>
              <a:t>⇒</a:t>
            </a:r>
            <a:r>
              <a:rPr dirty="0" baseline="2314" sz="1800">
                <a:latin typeface="Lucida Sans Unicode"/>
                <a:cs typeface="Lucida Sans Unicode"/>
              </a:rPr>
              <a:t>	</a:t>
            </a:r>
            <a:r>
              <a:rPr dirty="0" sz="1000" spc="310">
                <a:latin typeface="Cambria"/>
                <a:cs typeface="Cambria"/>
              </a:rPr>
              <a:t>⎣</a:t>
            </a:r>
            <a:r>
              <a:rPr dirty="0" sz="1000" spc="290">
                <a:latin typeface="Cambria"/>
                <a:cs typeface="Cambria"/>
              </a:rPr>
              <a:t> </a:t>
            </a:r>
            <a:r>
              <a:rPr dirty="0" baseline="2314" sz="1800" spc="-30">
                <a:latin typeface="Lucida Sans Unicode"/>
                <a:cs typeface="Lucida Sans Unicode"/>
              </a:rPr>
              <a:t>−</a:t>
            </a:r>
            <a:r>
              <a:rPr dirty="0" baseline="2314" sz="1800" spc="-30">
                <a:latin typeface="Calibri"/>
                <a:cs typeface="Calibri"/>
              </a:rPr>
              <a:t>0</a:t>
            </a:r>
            <a:r>
              <a:rPr dirty="0" baseline="2314" sz="1800" spc="-30" i="1">
                <a:latin typeface="Calibri"/>
                <a:cs typeface="Calibri"/>
              </a:rPr>
              <a:t>,</a:t>
            </a:r>
            <a:r>
              <a:rPr dirty="0" baseline="2314" sz="1800" spc="-97" i="1">
                <a:latin typeface="Calibri"/>
                <a:cs typeface="Calibri"/>
              </a:rPr>
              <a:t> </a:t>
            </a:r>
            <a:r>
              <a:rPr dirty="0" baseline="2314" sz="1800" spc="405">
                <a:latin typeface="Calibri"/>
                <a:cs typeface="Calibri"/>
              </a:rPr>
              <a:t>5+</a:t>
            </a:r>
            <a:r>
              <a:rPr dirty="0" baseline="2314" sz="1800" spc="7">
                <a:latin typeface="Calibri"/>
                <a:cs typeface="Calibri"/>
              </a:rPr>
              <a:t> </a:t>
            </a:r>
            <a:r>
              <a:rPr dirty="0" baseline="2314" sz="1800" spc="-15">
                <a:latin typeface="Calibri"/>
                <a:cs typeface="Calibri"/>
              </a:rPr>
              <a:t>0</a:t>
            </a:r>
            <a:r>
              <a:rPr dirty="0" baseline="2314" sz="1800" spc="-15" i="1">
                <a:latin typeface="Calibri"/>
                <a:cs typeface="Calibri"/>
              </a:rPr>
              <a:t>,</a:t>
            </a:r>
            <a:r>
              <a:rPr dirty="0" baseline="2314" sz="1800" spc="-97" i="1">
                <a:latin typeface="Calibri"/>
                <a:cs typeface="Calibri"/>
              </a:rPr>
              <a:t> </a:t>
            </a:r>
            <a:r>
              <a:rPr dirty="0" baseline="2314" sz="1800" spc="-30">
                <a:latin typeface="Calibri"/>
                <a:cs typeface="Calibri"/>
              </a:rPr>
              <a:t>2618</a:t>
            </a:r>
            <a:endParaRPr baseline="2314" sz="1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829251" y="1186495"/>
            <a:ext cx="3587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1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55" i="1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542535" y="731741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542535" y="95576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885944" y="731741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⎡</a:t>
            </a:r>
            <a:r>
              <a:rPr dirty="0" baseline="-97222" sz="1500" spc="-37">
                <a:latin typeface="Cambria"/>
                <a:cs typeface="Cambria"/>
              </a:rPr>
              <a:t>⎢</a:t>
            </a:r>
            <a:endParaRPr baseline="-97222" sz="1500">
              <a:latin typeface="Cambria"/>
              <a:cs typeface="Cambri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6278371" y="1078610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672325" y="706435"/>
            <a:ext cx="8667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41666" sz="1800">
                <a:latin typeface="Lucida Sans Unicode"/>
                <a:cs typeface="Lucida Sans Unicode"/>
              </a:rPr>
              <a:t>−</a:t>
            </a:r>
            <a:r>
              <a:rPr dirty="0" baseline="-41666" sz="1800">
                <a:latin typeface="Calibri"/>
                <a:cs typeface="Calibri"/>
              </a:rPr>
              <a:t>2</a:t>
            </a:r>
            <a:r>
              <a:rPr dirty="0" baseline="-41666" sz="1800" spc="254">
                <a:latin typeface="Calibri"/>
                <a:cs typeface="Calibri"/>
              </a:rPr>
              <a:t> </a:t>
            </a:r>
            <a:r>
              <a:rPr dirty="0" sz="1000" spc="310">
                <a:latin typeface="Cambria"/>
                <a:cs typeface="Cambria"/>
              </a:rPr>
              <a:t>⎤</a:t>
            </a:r>
            <a:r>
              <a:rPr dirty="0" sz="1000" spc="-45">
                <a:latin typeface="Cambria"/>
                <a:cs typeface="Cambria"/>
              </a:rPr>
              <a:t> </a:t>
            </a: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25">
                <a:latin typeface="Cambria"/>
                <a:cs typeface="Cambria"/>
              </a:rPr>
              <a:t> </a:t>
            </a:r>
            <a:r>
              <a:rPr dirty="0" baseline="-41666" sz="1800" i="1">
                <a:latin typeface="Calibri"/>
                <a:cs typeface="Calibri"/>
              </a:rPr>
              <a:t>θ</a:t>
            </a:r>
            <a:r>
              <a:rPr dirty="0" baseline="-76388" sz="1200">
                <a:latin typeface="Calibri"/>
                <a:cs typeface="Calibri"/>
              </a:rPr>
              <a:t>1</a:t>
            </a:r>
            <a:r>
              <a:rPr dirty="0" baseline="-76388" sz="1200" spc="457">
                <a:latin typeface="Calibri"/>
                <a:cs typeface="Calibri"/>
              </a:rPr>
              <a:t> </a:t>
            </a:r>
            <a:r>
              <a:rPr dirty="0" sz="1000" spc="25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952235" y="955766"/>
            <a:ext cx="5486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63550" algn="l"/>
              </a:tabLst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5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491735" y="820735"/>
            <a:ext cx="2059939" cy="5753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9723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5</a:t>
            </a:r>
            <a:r>
              <a:rPr dirty="0" sz="1200" spc="210">
                <a:latin typeface="Calibri"/>
                <a:cs typeface="Calibri"/>
              </a:rPr>
              <a:t>  </a:t>
            </a: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>
                <a:latin typeface="Calibri"/>
                <a:cs typeface="Calibri"/>
              </a:rPr>
              <a:t>3</a:t>
            </a:r>
            <a:endParaRPr sz="1200">
              <a:latin typeface="Calibri"/>
              <a:cs typeface="Calibri"/>
            </a:endParaRPr>
          </a:p>
          <a:p>
            <a:pPr marL="232410">
              <a:lnSpc>
                <a:spcPts val="1415"/>
              </a:lnSpc>
              <a:spcBef>
                <a:spcPts val="60"/>
              </a:spcBef>
              <a:tabLst>
                <a:tab pos="579755" algn="l"/>
                <a:tab pos="1017269" algn="l"/>
              </a:tabLst>
            </a:pPr>
            <a:r>
              <a:rPr dirty="0" baseline="2314" sz="1800" spc="382">
                <a:latin typeface="Calibri"/>
                <a:cs typeface="Calibri"/>
              </a:rPr>
              <a:t>=</a:t>
            </a:r>
            <a:r>
              <a:rPr dirty="0" baseline="2314" sz="1800">
                <a:latin typeface="Calibri"/>
                <a:cs typeface="Calibri"/>
              </a:rPr>
              <a:t>	</a:t>
            </a:r>
            <a:r>
              <a:rPr dirty="0" baseline="2314" sz="1800" spc="-37">
                <a:latin typeface="Lucida Sans Unicode"/>
                <a:cs typeface="Lucida Sans Unicode"/>
              </a:rPr>
              <a:t>−</a:t>
            </a:r>
            <a:r>
              <a:rPr dirty="0" baseline="2314" sz="1800" spc="-37">
                <a:latin typeface="Calibri"/>
                <a:cs typeface="Calibri"/>
              </a:rPr>
              <a:t>3</a:t>
            </a:r>
            <a:r>
              <a:rPr dirty="0" baseline="2314" sz="1800">
                <a:latin typeface="Calibri"/>
                <a:cs typeface="Calibri"/>
              </a:rPr>
              <a:t>	5</a:t>
            </a:r>
            <a:r>
              <a:rPr dirty="0" baseline="2314" sz="1800" spc="284">
                <a:latin typeface="Calibri"/>
                <a:cs typeface="Calibri"/>
              </a:rPr>
              <a:t>  </a:t>
            </a:r>
            <a:r>
              <a:rPr dirty="0" baseline="2314" sz="1800">
                <a:latin typeface="Lucida Sans Unicode"/>
                <a:cs typeface="Lucida Sans Unicode"/>
              </a:rPr>
              <a:t>−</a:t>
            </a:r>
            <a:r>
              <a:rPr dirty="0" baseline="2314" sz="1800">
                <a:latin typeface="Calibri"/>
                <a:cs typeface="Calibri"/>
              </a:rPr>
              <a:t>2</a:t>
            </a:r>
            <a:r>
              <a:rPr dirty="0" baseline="2314" sz="1800" spc="292">
                <a:latin typeface="Calibri"/>
                <a:cs typeface="Calibri"/>
              </a:rPr>
              <a:t> </a:t>
            </a:r>
            <a:r>
              <a:rPr dirty="0" sz="1000" spc="310">
                <a:latin typeface="Cambria"/>
                <a:cs typeface="Cambria"/>
              </a:rPr>
              <a:t>⎦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 spc="310">
                <a:latin typeface="Cambria"/>
                <a:cs typeface="Cambria"/>
              </a:rPr>
              <a:t>⎣</a:t>
            </a:r>
            <a:r>
              <a:rPr dirty="0" sz="1000" spc="245">
                <a:latin typeface="Cambria"/>
                <a:cs typeface="Cambria"/>
              </a:rPr>
              <a:t> </a:t>
            </a:r>
            <a:r>
              <a:rPr dirty="0" baseline="2314" sz="1800" i="1">
                <a:latin typeface="Calibri"/>
                <a:cs typeface="Calibri"/>
              </a:rPr>
              <a:t>θ</a:t>
            </a:r>
            <a:r>
              <a:rPr dirty="0" baseline="2314" sz="1800" spc="277" i="1">
                <a:latin typeface="Calibri"/>
                <a:cs typeface="Calibri"/>
              </a:rPr>
              <a:t>  </a:t>
            </a: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  <a:p>
            <a:pPr marL="63500">
              <a:lnSpc>
                <a:spcPts val="1415"/>
              </a:lnSpc>
              <a:tabLst>
                <a:tab pos="431800" algn="l"/>
                <a:tab pos="1336040" algn="l"/>
                <a:tab pos="1730375" algn="l"/>
              </a:tabLst>
            </a:pPr>
            <a:r>
              <a:rPr dirty="0" baseline="77777" sz="1500" spc="390">
                <a:latin typeface="Cambria"/>
                <a:cs typeface="Cambria"/>
              </a:rPr>
              <a:t>⎦</a:t>
            </a:r>
            <a:r>
              <a:rPr dirty="0" baseline="77777" sz="1500">
                <a:latin typeface="Cambria"/>
                <a:cs typeface="Cambria"/>
              </a:rPr>
              <a:t>	</a:t>
            </a:r>
            <a:r>
              <a:rPr dirty="0" baseline="77777" sz="1500" spc="465">
                <a:latin typeface="Cambria"/>
                <a:cs typeface="Cambria"/>
              </a:rPr>
              <a:t>⎣</a:t>
            </a:r>
            <a:r>
              <a:rPr dirty="0" baseline="77777" sz="1500" spc="382">
                <a:latin typeface="Cambria"/>
                <a:cs typeface="Cambria"/>
              </a:rPr>
              <a:t> </a:t>
            </a:r>
            <a:r>
              <a:rPr dirty="0" sz="1200">
                <a:latin typeface="Lucida Sans Unicode"/>
                <a:cs typeface="Lucida Sans Unicode"/>
              </a:rPr>
              <a:t>−</a:t>
            </a: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spc="210">
                <a:latin typeface="Calibri"/>
                <a:cs typeface="Calibri"/>
              </a:rPr>
              <a:t>  </a:t>
            </a: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>
                <a:latin typeface="Calibri"/>
                <a:cs typeface="Calibri"/>
              </a:rPr>
              <a:t>2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4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baseline="-13888" sz="1200" spc="-37">
                <a:latin typeface="Calibri"/>
                <a:cs typeface="Calibri"/>
              </a:rPr>
              <a:t>3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24711" y="1451669"/>
            <a:ext cx="43573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Considerando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referencia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angular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1,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entonces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baseline="-13888" sz="1200" spc="300">
                <a:latin typeface="Calibri"/>
                <a:cs typeface="Calibri"/>
              </a:rPr>
              <a:t> </a:t>
            </a:r>
            <a:r>
              <a:rPr dirty="0" sz="1200" spc="200">
                <a:latin typeface="Calibri"/>
                <a:cs typeface="Calibri"/>
              </a:rPr>
              <a:t>=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0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818639" y="1872293"/>
            <a:ext cx="22345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95"/>
              </a:spcBef>
              <a:tabLst>
                <a:tab pos="1433195" algn="l"/>
                <a:tab pos="2126615" algn="l"/>
              </a:tabLst>
            </a:pPr>
            <a:r>
              <a:rPr dirty="0" baseline="55555" sz="1500" spc="277">
                <a:latin typeface="Cambria"/>
                <a:cs typeface="Cambria"/>
              </a:rPr>
              <a:t>"</a:t>
            </a:r>
            <a:r>
              <a:rPr dirty="0" baseline="55555" sz="1500" spc="352">
                <a:latin typeface="Cambria"/>
                <a:cs typeface="Cambria"/>
              </a:rPr>
              <a:t> </a:t>
            </a: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2382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baseline="55555" sz="1500">
                <a:latin typeface="Cambria"/>
                <a:cs typeface="Cambria"/>
              </a:rPr>
              <a:t>#</a:t>
            </a:r>
            <a:r>
              <a:rPr dirty="0" baseline="55555" sz="1500" spc="622">
                <a:latin typeface="Cambria"/>
                <a:cs typeface="Cambria"/>
              </a:rPr>
              <a:t> </a:t>
            </a:r>
            <a:r>
              <a:rPr dirty="0" baseline="-34722" sz="1800" spc="457">
                <a:latin typeface="Calibri"/>
                <a:cs typeface="Calibri"/>
              </a:rPr>
              <a:t>=</a:t>
            </a:r>
            <a:r>
              <a:rPr dirty="0" baseline="-34722" sz="1800" spc="532">
                <a:latin typeface="Calibri"/>
                <a:cs typeface="Calibri"/>
              </a:rPr>
              <a:t> </a:t>
            </a:r>
            <a:r>
              <a:rPr dirty="0" baseline="55555" sz="1500" spc="202">
                <a:latin typeface="Cambria"/>
                <a:cs typeface="Cambria"/>
              </a:rPr>
              <a:t>"</a:t>
            </a:r>
            <a:r>
              <a:rPr dirty="0" baseline="55555" sz="1500">
                <a:latin typeface="Cambria"/>
                <a:cs typeface="Cambria"/>
              </a:rPr>
              <a:t>	</a:t>
            </a:r>
            <a:r>
              <a:rPr dirty="0" sz="1200">
                <a:latin typeface="Calibri"/>
                <a:cs typeface="Calibri"/>
              </a:rPr>
              <a:t>5</a:t>
            </a:r>
            <a:r>
              <a:rPr dirty="0" sz="1200" spc="210">
                <a:latin typeface="Calibri"/>
                <a:cs typeface="Calibri"/>
              </a:rPr>
              <a:t>  </a:t>
            </a: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>
                <a:latin typeface="Calibri"/>
                <a:cs typeface="Calibri"/>
              </a:rPr>
              <a:t>2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001515" y="1945764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093964" y="2056692"/>
            <a:ext cx="202501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040765" algn="l"/>
                <a:tab pos="1478280" algn="l"/>
                <a:tab pos="1851025" algn="l"/>
              </a:tabLst>
            </a:pP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1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55" i="1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5">
                <a:latin typeface="Lucida Sans Unicode"/>
                <a:cs typeface="Lucida Sans Unicode"/>
              </a:rPr>
              <a:t>−</a:t>
            </a:r>
            <a:r>
              <a:rPr dirty="0" sz="1200" spc="-25">
                <a:latin typeface="Calibri"/>
                <a:cs typeface="Calibri"/>
              </a:rPr>
              <a:t>2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4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baseline="-13888" sz="1200" spc="-37">
                <a:latin typeface="Calibri"/>
                <a:cs typeface="Calibri"/>
              </a:rPr>
              <a:t>3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696715" y="1768059"/>
            <a:ext cx="5276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0690" algn="l"/>
              </a:tabLst>
            </a:pPr>
            <a:r>
              <a:rPr dirty="0" sz="1000" spc="140">
                <a:latin typeface="Cambria"/>
                <a:cs typeface="Cambria"/>
              </a:rPr>
              <a:t>#"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Cambria"/>
                <a:cs typeface="Cambria"/>
              </a:rPr>
              <a:t>#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006600" y="2570287"/>
            <a:ext cx="952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75" i="1">
                <a:latin typeface="Calibri"/>
                <a:cs typeface="Calibri"/>
              </a:rPr>
              <a:t>θ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075179" y="2643758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981200" y="2753166"/>
            <a:ext cx="1987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baseline="-13888" sz="1200" spc="-37">
                <a:latin typeface="Calibri"/>
                <a:cs typeface="Calibri"/>
              </a:rPr>
              <a:t>3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358644" y="2663250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695448" y="2570287"/>
            <a:ext cx="5835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55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1846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695448" y="2753167"/>
            <a:ext cx="5835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Lucida Sans Unicode"/>
                <a:cs typeface="Lucida Sans Unicode"/>
              </a:rPr>
              <a:t>−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,</a:t>
            </a:r>
            <a:r>
              <a:rPr dirty="0" sz="1200" spc="-55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3423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869449" y="2466047"/>
            <a:ext cx="15443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2900" algn="l"/>
                <a:tab pos="701040" algn="l"/>
                <a:tab pos="1457325" algn="l"/>
              </a:tabLst>
            </a:pPr>
            <a:r>
              <a:rPr dirty="0" sz="1000" spc="135">
                <a:latin typeface="Cambria"/>
                <a:cs typeface="Cambria"/>
              </a:rPr>
              <a:t>"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Cambria"/>
                <a:cs typeface="Cambria"/>
              </a:rPr>
              <a:t>#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35">
                <a:latin typeface="Cambria"/>
                <a:cs typeface="Cambria"/>
              </a:rPr>
              <a:t>"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Cambria"/>
                <a:cs typeface="Cambria"/>
              </a:rPr>
              <a:t>#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965451" y="3392040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869439" y="3287806"/>
            <a:ext cx="39433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9539">
              <a:lnSpc>
                <a:spcPts val="420"/>
              </a:lnSpc>
              <a:spcBef>
                <a:spcPts val="95"/>
              </a:spcBef>
            </a:pPr>
            <a:r>
              <a:rPr dirty="0" sz="600" spc="-5" i="1">
                <a:latin typeface="Verdana"/>
                <a:cs typeface="Verdana"/>
              </a:rPr>
              <a:t>'</a:t>
            </a:r>
            <a:endParaRPr sz="600">
              <a:latin typeface="Verdana"/>
              <a:cs typeface="Verdana"/>
            </a:endParaRPr>
          </a:p>
          <a:p>
            <a:pPr marL="12700">
              <a:lnSpc>
                <a:spcPts val="1140"/>
              </a:lnSpc>
              <a:tabLst>
                <a:tab pos="265430" algn="l"/>
              </a:tabLst>
            </a:pP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294483" y="3294504"/>
            <a:ext cx="958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-7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364739" y="3333526"/>
            <a:ext cx="14414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3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12</a:t>
            </a:r>
            <a:r>
              <a:rPr dirty="0" u="sng" sz="6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269235" y="3419473"/>
            <a:ext cx="2565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150" i="1">
                <a:latin typeface="Calibri"/>
                <a:cs typeface="Calibri"/>
              </a:rPr>
              <a:t>X</a:t>
            </a:r>
            <a:r>
              <a:rPr dirty="0" sz="600" spc="100">
                <a:latin typeface="Calibri"/>
                <a:cs typeface="Calibri"/>
              </a:rPr>
              <a:t>12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540000" y="3303329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2" name="object 32" descr=""/>
          <p:cNvSpPr/>
          <p:nvPr/>
        </p:nvSpPr>
        <p:spPr>
          <a:xfrm>
            <a:off x="2851251" y="3501542"/>
            <a:ext cx="47625" cy="0"/>
          </a:xfrm>
          <a:custGeom>
            <a:avLst/>
            <a:gdLst/>
            <a:ahLst/>
            <a:cxnLst/>
            <a:rect l="l" t="t" r="r" b="b"/>
            <a:pathLst>
              <a:path w="47625" h="0">
                <a:moveTo>
                  <a:pt x="0" y="0"/>
                </a:moveTo>
                <a:lnTo>
                  <a:pt x="47243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 txBox="1"/>
          <p:nvPr/>
        </p:nvSpPr>
        <p:spPr>
          <a:xfrm>
            <a:off x="2712211" y="3288410"/>
            <a:ext cx="322580" cy="3067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ts val="910"/>
              </a:lnSpc>
              <a:spcBef>
                <a:spcPts val="95"/>
              </a:spcBef>
            </a:pPr>
            <a:r>
              <a:rPr dirty="0" u="sng" sz="8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,</a:t>
            </a:r>
            <a:r>
              <a:rPr dirty="0" u="sng" sz="8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1846</a:t>
            </a:r>
            <a:endParaRPr sz="800">
              <a:latin typeface="Calibri"/>
              <a:cs typeface="Calibri"/>
            </a:endParaRPr>
          </a:p>
          <a:p>
            <a:pPr algn="ctr" marL="1905">
              <a:lnSpc>
                <a:spcPts val="630"/>
              </a:lnSpc>
            </a:pPr>
            <a:r>
              <a:rPr dirty="0" sz="600" spc="10"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  <a:p>
            <a:pPr algn="ctr" marL="1905">
              <a:lnSpc>
                <a:spcPts val="680"/>
              </a:lnSpc>
            </a:pPr>
            <a:r>
              <a:rPr dirty="0" sz="600" spc="10">
                <a:latin typeface="Calibri"/>
                <a:cs typeface="Calibri"/>
              </a:rPr>
              <a:t>3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068827" y="3303329"/>
            <a:ext cx="9074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5538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965451" y="3834001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396744" y="3745006"/>
            <a:ext cx="53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-5" i="1">
                <a:latin typeface="Verdana"/>
                <a:cs typeface="Verdana"/>
              </a:rPr>
              <a:t>'</a:t>
            </a:r>
            <a:endParaRPr sz="600">
              <a:latin typeface="Verdana"/>
              <a:cs typeface="Verdana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375407" y="3847717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662427" y="3876673"/>
            <a:ext cx="2565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150" i="1">
                <a:latin typeface="Calibri"/>
                <a:cs typeface="Calibri"/>
              </a:rPr>
              <a:t>X</a:t>
            </a:r>
            <a:r>
              <a:rPr dirty="0" sz="600" spc="100">
                <a:latin typeface="Calibri"/>
                <a:cs typeface="Calibri"/>
              </a:rPr>
              <a:t>12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844023" y="3760538"/>
            <a:ext cx="32937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290830" algn="l"/>
                <a:tab pos="691515" algn="l"/>
              </a:tabLst>
            </a:pP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u="sng" baseline="34722" sz="1200" spc="-18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baseline="34722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ϕ</a:t>
            </a:r>
            <a:r>
              <a:rPr dirty="0" u="sng" baseline="37037" sz="9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12 </a:t>
            </a:r>
            <a:r>
              <a:rPr dirty="0" baseline="37037" sz="900" spc="46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5538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2618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8156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965451" y="4291201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869418" y="4217724"/>
            <a:ext cx="3943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5430" algn="l"/>
              </a:tabLst>
            </a:pP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294483" y="4207381"/>
            <a:ext cx="958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-7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364739" y="4246402"/>
            <a:ext cx="14414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3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13</a:t>
            </a:r>
            <a:r>
              <a:rPr dirty="0" u="sng" sz="6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269235" y="4333873"/>
            <a:ext cx="2565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150" i="1">
                <a:latin typeface="Calibri"/>
                <a:cs typeface="Calibri"/>
              </a:rPr>
              <a:t>X</a:t>
            </a:r>
            <a:r>
              <a:rPr dirty="0" sz="600" spc="100">
                <a:latin typeface="Calibri"/>
                <a:cs typeface="Calibri"/>
              </a:rPr>
              <a:t>13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540000" y="4217730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6" name="object 46" descr=""/>
          <p:cNvSpPr/>
          <p:nvPr/>
        </p:nvSpPr>
        <p:spPr>
          <a:xfrm>
            <a:off x="2851251" y="4415941"/>
            <a:ext cx="47625" cy="0"/>
          </a:xfrm>
          <a:custGeom>
            <a:avLst/>
            <a:gdLst/>
            <a:ahLst/>
            <a:cxnLst/>
            <a:rect l="l" t="t" r="r" b="b"/>
            <a:pathLst>
              <a:path w="47625" h="0">
                <a:moveTo>
                  <a:pt x="0" y="0"/>
                </a:moveTo>
                <a:lnTo>
                  <a:pt x="47243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" name="object 47" descr=""/>
          <p:cNvSpPr txBox="1"/>
          <p:nvPr/>
        </p:nvSpPr>
        <p:spPr>
          <a:xfrm>
            <a:off x="2712211" y="4202809"/>
            <a:ext cx="322580" cy="3067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ts val="910"/>
              </a:lnSpc>
              <a:spcBef>
                <a:spcPts val="95"/>
              </a:spcBef>
            </a:pPr>
            <a:r>
              <a:rPr dirty="0" u="sng" sz="8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</a:t>
            </a:r>
            <a:r>
              <a:rPr dirty="0" u="sng" sz="800" spc="-1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,</a:t>
            </a:r>
            <a:r>
              <a:rPr dirty="0" u="sng" sz="8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3423</a:t>
            </a:r>
            <a:endParaRPr sz="800">
              <a:latin typeface="Calibri"/>
              <a:cs typeface="Calibri"/>
            </a:endParaRPr>
          </a:p>
          <a:p>
            <a:pPr algn="ctr" marL="1905">
              <a:lnSpc>
                <a:spcPts val="630"/>
              </a:lnSpc>
            </a:pPr>
            <a:r>
              <a:rPr dirty="0" sz="600" spc="10"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  <a:p>
            <a:pPr algn="ctr" marL="1905">
              <a:lnSpc>
                <a:spcPts val="680"/>
              </a:lnSpc>
            </a:pP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068827" y="4217730"/>
            <a:ext cx="9074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6846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965451" y="4746877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23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869423" y="4673406"/>
            <a:ext cx="3943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5430" algn="l"/>
              </a:tabLst>
            </a:pPr>
            <a:r>
              <a:rPr dirty="0" sz="1200" spc="75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294483" y="4664581"/>
            <a:ext cx="958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-7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θ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364739" y="4703602"/>
            <a:ext cx="14414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3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23</a:t>
            </a:r>
            <a:r>
              <a:rPr dirty="0" u="sng" sz="6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269235" y="4791073"/>
            <a:ext cx="2565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150" i="1">
                <a:latin typeface="Calibri"/>
                <a:cs typeface="Calibri"/>
              </a:rPr>
              <a:t>X</a:t>
            </a:r>
            <a:r>
              <a:rPr dirty="0" sz="600" spc="100">
                <a:latin typeface="Calibri"/>
                <a:cs typeface="Calibri"/>
              </a:rPr>
              <a:t>23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540000" y="4673406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712211" y="4653913"/>
            <a:ext cx="95376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5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 spc="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</a:t>
            </a:r>
            <a:r>
              <a:rPr dirty="0" u="sng" sz="8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,</a:t>
            </a:r>
            <a:r>
              <a:rPr dirty="0" u="sng" sz="800" spc="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1846</a:t>
            </a:r>
            <a:r>
              <a:rPr dirty="0" u="sng" sz="800" spc="5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 spc="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</a:t>
            </a:r>
            <a:r>
              <a:rPr dirty="0" u="sng" sz="800" spc="5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 spc="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0</a:t>
            </a:r>
            <a:r>
              <a:rPr dirty="0" u="sng" sz="8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,</a:t>
            </a:r>
            <a:r>
              <a:rPr dirty="0" u="sng" sz="800" spc="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3423)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6" name="object 56" descr=""/>
          <p:cNvSpPr/>
          <p:nvPr/>
        </p:nvSpPr>
        <p:spPr>
          <a:xfrm>
            <a:off x="3168243" y="4873141"/>
            <a:ext cx="47625" cy="0"/>
          </a:xfrm>
          <a:custGeom>
            <a:avLst/>
            <a:gdLst/>
            <a:ahLst/>
            <a:cxnLst/>
            <a:rect l="l" t="t" r="r" b="b"/>
            <a:pathLst>
              <a:path w="47625" h="0">
                <a:moveTo>
                  <a:pt x="0" y="0"/>
                </a:moveTo>
                <a:lnTo>
                  <a:pt x="47243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" name="object 57" descr=""/>
          <p:cNvSpPr txBox="1"/>
          <p:nvPr/>
        </p:nvSpPr>
        <p:spPr>
          <a:xfrm>
            <a:off x="3155695" y="4769134"/>
            <a:ext cx="72390" cy="1974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680"/>
              </a:lnSpc>
              <a:spcBef>
                <a:spcPts val="95"/>
              </a:spcBef>
            </a:pPr>
            <a:r>
              <a:rPr dirty="0" sz="600" spc="10"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ts val="680"/>
              </a:lnSpc>
            </a:pPr>
            <a:r>
              <a:rPr dirty="0" sz="600" spc="1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702811" y="4673406"/>
            <a:ext cx="90614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3154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099276" y="5130615"/>
            <a:ext cx="3698240" cy="11220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As´ı,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1-</a:t>
            </a: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p</a:t>
            </a:r>
            <a:r>
              <a:rPr dirty="0" sz="1200" spc="70">
                <a:latin typeface="Calibri"/>
                <a:cs typeface="Calibri"/>
              </a:rPr>
              <a:t>a</a:t>
            </a:r>
            <a:r>
              <a:rPr dirty="0" sz="1200" spc="55">
                <a:latin typeface="Calibri"/>
                <a:cs typeface="Calibri"/>
              </a:rPr>
              <a:t>s</a:t>
            </a:r>
            <a:r>
              <a:rPr dirty="0" sz="1200" spc="-575">
                <a:latin typeface="Calibri"/>
                <a:cs typeface="Calibri"/>
              </a:rPr>
              <a:t>o</a:t>
            </a:r>
            <a:r>
              <a:rPr dirty="0" sz="1200" spc="70">
                <a:latin typeface="Calibri"/>
                <a:cs typeface="Calibri"/>
              </a:rPr>
              <a:t>´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75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p.u.para</a:t>
            </a:r>
            <a:r>
              <a:rPr dirty="0" sz="1200" spc="4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8156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95"/>
              </a:spcBef>
            </a:pPr>
            <a:endParaRPr sz="12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Antes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desfasador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50" i="1">
                <a:latin typeface="Calibri"/>
                <a:cs typeface="Calibri"/>
              </a:rPr>
              <a:t>P</a:t>
            </a:r>
            <a:r>
              <a:rPr dirty="0" baseline="-13888" sz="1200" spc="75">
                <a:latin typeface="Calibri"/>
                <a:cs typeface="Calibri"/>
              </a:rPr>
              <a:t>12</a:t>
            </a:r>
            <a:r>
              <a:rPr dirty="0" baseline="-13888" sz="1200" spc="30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75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pu.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95"/>
              </a:spcBef>
            </a:pPr>
            <a:endParaRPr sz="12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Colocando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desfasador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50" i="1">
                <a:latin typeface="Calibri"/>
                <a:cs typeface="Calibri"/>
              </a:rPr>
              <a:t>P</a:t>
            </a:r>
            <a:r>
              <a:rPr dirty="0" baseline="-13888" sz="1200" spc="75">
                <a:latin typeface="Calibri"/>
                <a:cs typeface="Calibri"/>
              </a:rPr>
              <a:t>12</a:t>
            </a:r>
            <a:r>
              <a:rPr dirty="0" baseline="-13888" sz="1200" spc="27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8156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p.u.</a:t>
            </a:r>
            <a:endParaRPr sz="1200">
              <a:latin typeface="Calibri"/>
              <a:cs typeface="Calibri"/>
            </a:endParaRPr>
          </a:p>
        </p:txBody>
      </p:sp>
      <p:pic>
        <p:nvPicPr>
          <p:cNvPr id="60" name="object 60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645092" y="6475666"/>
            <a:ext cx="176402" cy="176403"/>
          </a:xfrm>
          <a:prstGeom prst="rect">
            <a:avLst/>
          </a:prstGeom>
        </p:spPr>
      </p:pic>
      <p:pic>
        <p:nvPicPr>
          <p:cNvPr id="61" name="object 61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931092" y="6475666"/>
            <a:ext cx="176403" cy="176403"/>
          </a:xfrm>
          <a:prstGeom prst="rect">
            <a:avLst/>
          </a:prstGeom>
        </p:spPr>
      </p:pic>
      <p:grpSp>
        <p:nvGrpSpPr>
          <p:cNvPr id="62" name="object 62" descr=""/>
          <p:cNvGrpSpPr/>
          <p:nvPr/>
        </p:nvGrpSpPr>
        <p:grpSpPr>
          <a:xfrm>
            <a:off x="2247392" y="6734809"/>
            <a:ext cx="3200400" cy="2057400"/>
            <a:chOff x="2247392" y="6734809"/>
            <a:chExt cx="3200400" cy="2057400"/>
          </a:xfrm>
        </p:grpSpPr>
        <p:pic>
          <p:nvPicPr>
            <p:cNvPr id="63" name="object 6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45292" y="8304466"/>
              <a:ext cx="176403" cy="176402"/>
            </a:xfrm>
            <a:prstGeom prst="rect">
              <a:avLst/>
            </a:prstGeom>
          </p:spPr>
        </p:pic>
        <p:pic>
          <p:nvPicPr>
            <p:cNvPr id="64" name="object 6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873692" y="6760654"/>
              <a:ext cx="290702" cy="176403"/>
            </a:xfrm>
            <a:prstGeom prst="rect">
              <a:avLst/>
            </a:prstGeom>
          </p:spPr>
        </p:pic>
        <p:sp>
          <p:nvSpPr>
            <p:cNvPr id="65" name="object 65" descr=""/>
            <p:cNvSpPr/>
            <p:nvPr/>
          </p:nvSpPr>
          <p:spPr>
            <a:xfrm>
              <a:off x="2704592" y="6734809"/>
              <a:ext cx="2286000" cy="1657350"/>
            </a:xfrm>
            <a:custGeom>
              <a:avLst/>
              <a:gdLst/>
              <a:ahLst/>
              <a:cxnLst/>
              <a:rect l="l" t="t" r="r" b="b"/>
              <a:pathLst>
                <a:path w="2286000" h="1657350">
                  <a:moveTo>
                    <a:pt x="2285999" y="0"/>
                  </a:moveTo>
                  <a:lnTo>
                    <a:pt x="2285999" y="457200"/>
                  </a:lnTo>
                  <a:lnTo>
                    <a:pt x="2285999" y="571500"/>
                  </a:lnTo>
                </a:path>
                <a:path w="2286000" h="1657350">
                  <a:moveTo>
                    <a:pt x="0" y="457200"/>
                  </a:moveTo>
                  <a:lnTo>
                    <a:pt x="228600" y="457200"/>
                  </a:lnTo>
                  <a:lnTo>
                    <a:pt x="914399" y="1371600"/>
                  </a:lnTo>
                  <a:lnTo>
                    <a:pt x="914399" y="1657350"/>
                  </a:lnTo>
                </a:path>
                <a:path w="2286000" h="1657350">
                  <a:moveTo>
                    <a:pt x="2285999" y="457200"/>
                  </a:moveTo>
                  <a:lnTo>
                    <a:pt x="2000249" y="457200"/>
                  </a:lnTo>
                  <a:lnTo>
                    <a:pt x="1314449" y="1371600"/>
                  </a:lnTo>
                  <a:lnTo>
                    <a:pt x="1314449" y="1657350"/>
                  </a:lnTo>
                </a:path>
                <a:path w="2286000" h="1657350">
                  <a:moveTo>
                    <a:pt x="800099" y="1657350"/>
                  </a:moveTo>
                  <a:lnTo>
                    <a:pt x="1485899" y="1657350"/>
                  </a:lnTo>
                </a:path>
                <a:path w="2286000" h="1657350">
                  <a:moveTo>
                    <a:pt x="742949" y="1657350"/>
                  </a:moveTo>
                  <a:lnTo>
                    <a:pt x="800099" y="1657350"/>
                  </a:lnTo>
                </a:path>
                <a:path w="2286000" h="1657350">
                  <a:moveTo>
                    <a:pt x="0" y="0"/>
                  </a:moveTo>
                  <a:lnTo>
                    <a:pt x="0" y="57150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3844734" y="8404351"/>
              <a:ext cx="5715" cy="387985"/>
            </a:xfrm>
            <a:custGeom>
              <a:avLst/>
              <a:gdLst/>
              <a:ahLst/>
              <a:cxnLst/>
              <a:rect l="l" t="t" r="r" b="b"/>
              <a:pathLst>
                <a:path w="5714" h="387984">
                  <a:moveTo>
                    <a:pt x="2857" y="0"/>
                  </a:moveTo>
                  <a:lnTo>
                    <a:pt x="0" y="11430"/>
                  </a:lnTo>
                  <a:lnTo>
                    <a:pt x="0" y="387858"/>
                  </a:lnTo>
                  <a:lnTo>
                    <a:pt x="5715" y="387858"/>
                  </a:lnTo>
                  <a:lnTo>
                    <a:pt x="5715" y="1143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3824732" y="8404351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40">
                  <a:moveTo>
                    <a:pt x="22859" y="0"/>
                  </a:moveTo>
                  <a:lnTo>
                    <a:pt x="0" y="91440"/>
                  </a:lnTo>
                  <a:lnTo>
                    <a:pt x="45719" y="91440"/>
                  </a:lnTo>
                  <a:lnTo>
                    <a:pt x="228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2704592" y="6849109"/>
              <a:ext cx="2286000" cy="1647189"/>
            </a:xfrm>
            <a:custGeom>
              <a:avLst/>
              <a:gdLst/>
              <a:ahLst/>
              <a:cxnLst/>
              <a:rect l="l" t="t" r="r" b="b"/>
              <a:pathLst>
                <a:path w="2286000" h="1647190">
                  <a:moveTo>
                    <a:pt x="1165859" y="1646682"/>
                  </a:moveTo>
                  <a:lnTo>
                    <a:pt x="1142999" y="1555242"/>
                  </a:lnTo>
                  <a:lnTo>
                    <a:pt x="1120140" y="1646682"/>
                  </a:lnTo>
                  <a:lnTo>
                    <a:pt x="1165859" y="1646682"/>
                  </a:lnTo>
                  <a:close/>
                </a:path>
                <a:path w="2286000" h="1647190">
                  <a:moveTo>
                    <a:pt x="0" y="0"/>
                  </a:moveTo>
                  <a:lnTo>
                    <a:pt x="171450" y="0"/>
                  </a:lnTo>
                </a:path>
                <a:path w="2286000" h="1647190">
                  <a:moveTo>
                    <a:pt x="457200" y="0"/>
                  </a:moveTo>
                  <a:lnTo>
                    <a:pt x="2285999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2247392" y="7018019"/>
              <a:ext cx="440055" cy="5080"/>
            </a:xfrm>
            <a:custGeom>
              <a:avLst/>
              <a:gdLst/>
              <a:ahLst/>
              <a:cxnLst/>
              <a:rect l="l" t="t" r="r" b="b"/>
              <a:pathLst>
                <a:path w="440055" h="5079">
                  <a:moveTo>
                    <a:pt x="439928" y="2540"/>
                  </a:moveTo>
                  <a:lnTo>
                    <a:pt x="439915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439928" y="5080"/>
                  </a:lnTo>
                  <a:lnTo>
                    <a:pt x="439928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2600960" y="6997699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19"/>
                  </a:lnTo>
                  <a:lnTo>
                    <a:pt x="91439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2600960" y="6997699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45719"/>
                  </a:moveTo>
                  <a:lnTo>
                    <a:pt x="91439" y="22860"/>
                  </a:lnTo>
                  <a:lnTo>
                    <a:pt x="0" y="0"/>
                  </a:lnTo>
                  <a:lnTo>
                    <a:pt x="0" y="45719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5007851" y="7018019"/>
              <a:ext cx="440055" cy="5080"/>
            </a:xfrm>
            <a:custGeom>
              <a:avLst/>
              <a:gdLst/>
              <a:ahLst/>
              <a:cxnLst/>
              <a:rect l="l" t="t" r="r" b="b"/>
              <a:pathLst>
                <a:path w="440054" h="5079">
                  <a:moveTo>
                    <a:pt x="439940" y="0"/>
                  </a:moveTo>
                  <a:lnTo>
                    <a:pt x="12" y="0"/>
                  </a:lnTo>
                  <a:lnTo>
                    <a:pt x="12" y="2540"/>
                  </a:lnTo>
                  <a:lnTo>
                    <a:pt x="0" y="5080"/>
                  </a:lnTo>
                  <a:lnTo>
                    <a:pt x="439940" y="5080"/>
                  </a:lnTo>
                  <a:lnTo>
                    <a:pt x="439940" y="2540"/>
                  </a:lnTo>
                  <a:lnTo>
                    <a:pt x="4399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5002784" y="6997699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39" y="0"/>
                  </a:moveTo>
                  <a:lnTo>
                    <a:pt x="0" y="22860"/>
                  </a:lnTo>
                  <a:lnTo>
                    <a:pt x="91439" y="45719"/>
                  </a:lnTo>
                  <a:lnTo>
                    <a:pt x="914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5002784" y="6997699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39" y="0"/>
                  </a:moveTo>
                  <a:lnTo>
                    <a:pt x="0" y="22860"/>
                  </a:lnTo>
                  <a:lnTo>
                    <a:pt x="91439" y="45719"/>
                  </a:lnTo>
                  <a:lnTo>
                    <a:pt x="91439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3618992" y="6789419"/>
              <a:ext cx="440055" cy="5080"/>
            </a:xfrm>
            <a:custGeom>
              <a:avLst/>
              <a:gdLst/>
              <a:ahLst/>
              <a:cxnLst/>
              <a:rect l="l" t="t" r="r" b="b"/>
              <a:pathLst>
                <a:path w="440054" h="5079">
                  <a:moveTo>
                    <a:pt x="439928" y="2540"/>
                  </a:moveTo>
                  <a:lnTo>
                    <a:pt x="439915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439928" y="5080"/>
                  </a:lnTo>
                  <a:lnTo>
                    <a:pt x="439928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3972560" y="6769099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0"/>
                  </a:moveTo>
                  <a:lnTo>
                    <a:pt x="0" y="45719"/>
                  </a:lnTo>
                  <a:lnTo>
                    <a:pt x="91439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3972560" y="6769099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0" y="45719"/>
                  </a:moveTo>
                  <a:lnTo>
                    <a:pt x="91439" y="22860"/>
                  </a:lnTo>
                  <a:lnTo>
                    <a:pt x="0" y="0"/>
                  </a:lnTo>
                  <a:lnTo>
                    <a:pt x="0" y="45719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3047492" y="7534909"/>
              <a:ext cx="288290" cy="336550"/>
            </a:xfrm>
            <a:custGeom>
              <a:avLst/>
              <a:gdLst/>
              <a:ahLst/>
              <a:cxnLst/>
              <a:rect l="l" t="t" r="r" b="b"/>
              <a:pathLst>
                <a:path w="288289" h="336550">
                  <a:moveTo>
                    <a:pt x="0" y="0"/>
                  </a:moveTo>
                  <a:lnTo>
                    <a:pt x="288035" y="336042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9" name="object 79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302190" y="7838376"/>
              <a:ext cx="82677" cy="90297"/>
            </a:xfrm>
            <a:prstGeom prst="rect">
              <a:avLst/>
            </a:prstGeom>
          </p:spPr>
        </p:pic>
        <p:sp>
          <p:nvSpPr>
            <p:cNvPr id="80" name="object 80" descr=""/>
            <p:cNvSpPr/>
            <p:nvPr/>
          </p:nvSpPr>
          <p:spPr>
            <a:xfrm>
              <a:off x="4375004" y="7477759"/>
              <a:ext cx="215900" cy="302260"/>
            </a:xfrm>
            <a:custGeom>
              <a:avLst/>
              <a:gdLst/>
              <a:ahLst/>
              <a:cxnLst/>
              <a:rect l="l" t="t" r="r" b="b"/>
              <a:pathLst>
                <a:path w="215900" h="302259">
                  <a:moveTo>
                    <a:pt x="215537" y="0"/>
                  </a:moveTo>
                  <a:lnTo>
                    <a:pt x="0" y="301752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1" name="object 81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308792" y="7776654"/>
              <a:ext cx="77343" cy="94106"/>
            </a:xfrm>
            <a:prstGeom prst="rect">
              <a:avLst/>
            </a:prstGeom>
          </p:spPr>
        </p:pic>
      </p:grpSp>
      <p:sp>
        <p:nvSpPr>
          <p:cNvPr id="82" name="object 82" descr=""/>
          <p:cNvSpPr txBox="1"/>
          <p:nvPr/>
        </p:nvSpPr>
        <p:spPr>
          <a:xfrm>
            <a:off x="2691892" y="6493509"/>
            <a:ext cx="825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1151636" y="9004472"/>
            <a:ext cx="5819140" cy="1778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35"/>
              </a:lnSpc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6.7: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mostrando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incluido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transformador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desfasador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3875029" y="9390047"/>
            <a:ext cx="250190" cy="1778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35"/>
              </a:lnSpc>
            </a:pPr>
            <a:r>
              <a:rPr dirty="0" sz="1200" spc="-25">
                <a:latin typeface="Calibri"/>
                <a:cs typeface="Calibri"/>
              </a:rPr>
              <a:t>136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4977891" y="6493509"/>
            <a:ext cx="825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3206242" y="8322309"/>
            <a:ext cx="1168400" cy="510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00"/>
              </a:spcBef>
            </a:pPr>
            <a:r>
              <a:rPr dirty="0" sz="900" spc="-50">
                <a:latin typeface="Times New Roman"/>
                <a:cs typeface="Times New Roman"/>
              </a:rPr>
              <a:t>3</a:t>
            </a: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34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50">
                <a:latin typeface="Times New Roman"/>
                <a:cs typeface="Times New Roman"/>
              </a:rPr>
              <a:t>P</a:t>
            </a:r>
            <a:r>
              <a:rPr dirty="0" sz="1050" spc="45">
                <a:latin typeface="Times New Roman"/>
                <a:cs typeface="Times New Roman"/>
              </a:rPr>
              <a:t> </a:t>
            </a:r>
            <a:r>
              <a:rPr dirty="0" sz="900">
                <a:latin typeface="Times New Roman"/>
                <a:cs typeface="Times New Roman"/>
              </a:rPr>
              <a:t>3</a:t>
            </a:r>
            <a:r>
              <a:rPr dirty="0" sz="900" spc="24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=</a:t>
            </a:r>
            <a:r>
              <a:rPr dirty="0" sz="1050" spc="15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-</a:t>
            </a:r>
            <a:r>
              <a:rPr dirty="0" sz="1050" spc="-25">
                <a:latin typeface="Times New Roman"/>
                <a:cs typeface="Times New Roman"/>
              </a:rPr>
              <a:t>1.0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2063242" y="6813554"/>
            <a:ext cx="53721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P</a:t>
            </a:r>
            <a:r>
              <a:rPr dirty="0" sz="1050" spc="40">
                <a:latin typeface="Times New Roman"/>
                <a:cs typeface="Times New Roman"/>
              </a:rPr>
              <a:t> </a:t>
            </a:r>
            <a:r>
              <a:rPr dirty="0" sz="900">
                <a:latin typeface="Times New Roman"/>
                <a:cs typeface="Times New Roman"/>
              </a:rPr>
              <a:t>1</a:t>
            </a:r>
            <a:r>
              <a:rPr dirty="0" sz="900" spc="24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=</a:t>
            </a:r>
            <a:r>
              <a:rPr dirty="0" sz="1050" spc="10">
                <a:latin typeface="Times New Roman"/>
                <a:cs typeface="Times New Roman"/>
              </a:rPr>
              <a:t> </a:t>
            </a:r>
            <a:r>
              <a:rPr dirty="0" sz="1050" spc="-25">
                <a:latin typeface="Times New Roman"/>
                <a:cs typeface="Times New Roman"/>
              </a:rPr>
              <a:t>1.5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5263646" y="6813550"/>
            <a:ext cx="58293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P</a:t>
            </a:r>
            <a:r>
              <a:rPr dirty="0" sz="1050" spc="45">
                <a:latin typeface="Times New Roman"/>
                <a:cs typeface="Times New Roman"/>
              </a:rPr>
              <a:t> </a:t>
            </a:r>
            <a:r>
              <a:rPr dirty="0" sz="900">
                <a:latin typeface="Times New Roman"/>
                <a:cs typeface="Times New Roman"/>
              </a:rPr>
              <a:t>2</a:t>
            </a:r>
            <a:r>
              <a:rPr dirty="0" sz="900" spc="24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=</a:t>
            </a:r>
            <a:r>
              <a:rPr dirty="0" sz="1050" spc="15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-</a:t>
            </a:r>
            <a:r>
              <a:rPr dirty="0" sz="1050" spc="-25">
                <a:latin typeface="Times New Roman"/>
                <a:cs typeface="Times New Roman"/>
              </a:rPr>
              <a:t>0.5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3606291" y="6527804"/>
            <a:ext cx="40259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10">
                <a:latin typeface="Times New Roman"/>
                <a:cs typeface="Times New Roman"/>
              </a:rPr>
              <a:t>0.8156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2691887" y="7613659"/>
            <a:ext cx="40259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10">
                <a:latin typeface="Times New Roman"/>
                <a:cs typeface="Times New Roman"/>
              </a:rPr>
              <a:t>0.6844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4520682" y="7613659"/>
            <a:ext cx="40259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10">
                <a:latin typeface="Times New Roman"/>
                <a:cs typeface="Times New Roman"/>
              </a:rPr>
              <a:t>0.3156</a:t>
            </a:r>
            <a:endParaRPr sz="10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object 12" descr=""/>
          <p:cNvSpPr txBox="1"/>
          <p:nvPr/>
        </p:nvSpPr>
        <p:spPr>
          <a:xfrm>
            <a:off x="3875020" y="9390040"/>
            <a:ext cx="250190" cy="1778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35"/>
              </a:lnSpc>
            </a:pPr>
            <a:r>
              <a:rPr dirty="0" sz="1200" spc="-25">
                <a:latin typeface="Calibri"/>
                <a:cs typeface="Calibri"/>
              </a:rPr>
              <a:t>132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" name="object 2" descr=""/>
          <p:cNvSpPr txBox="1"/>
          <p:nvPr/>
        </p:nvSpPr>
        <p:spPr>
          <a:xfrm>
            <a:off x="1073912" y="1778058"/>
            <a:ext cx="5853430" cy="13398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20"/>
              </a:spcBef>
              <a:tabLst>
                <a:tab pos="1627505" algn="l"/>
              </a:tabLst>
            </a:pPr>
            <a:r>
              <a:rPr dirty="0" sz="1700" spc="285" b="1">
                <a:latin typeface="Calibri"/>
                <a:cs typeface="Calibri"/>
              </a:rPr>
              <a:t>CAP</a:t>
            </a:r>
            <a:r>
              <a:rPr dirty="0" baseline="13071" sz="2550" spc="427" b="1">
                <a:latin typeface="Calibri"/>
                <a:cs typeface="Calibri"/>
              </a:rPr>
              <a:t>´</a:t>
            </a:r>
            <a:r>
              <a:rPr dirty="0" sz="1700" spc="285" b="1">
                <a:latin typeface="Calibri"/>
                <a:cs typeface="Calibri"/>
              </a:rPr>
              <a:t>ITULO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50" b="1">
                <a:latin typeface="Calibri"/>
                <a:cs typeface="Calibri"/>
              </a:rPr>
              <a:t>7</a:t>
            </a:r>
            <a:endParaRPr sz="1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475"/>
              </a:spcBef>
            </a:pPr>
            <a:endParaRPr sz="1700">
              <a:latin typeface="Calibri"/>
              <a:cs typeface="Calibri"/>
            </a:endParaRPr>
          </a:p>
          <a:p>
            <a:pPr algn="ctr" marL="50165" marR="43180">
              <a:lnSpc>
                <a:spcPct val="115900"/>
              </a:lnSpc>
            </a:pPr>
            <a:r>
              <a:rPr dirty="0" sz="1700" spc="390" b="1">
                <a:latin typeface="Calibri"/>
                <a:cs typeface="Calibri"/>
              </a:rPr>
              <a:t>REPRESEN</a:t>
            </a:r>
            <a:r>
              <a:rPr dirty="0" sz="1700" spc="290" b="1">
                <a:latin typeface="Calibri"/>
                <a:cs typeface="Calibri"/>
              </a:rPr>
              <a:t>T</a:t>
            </a:r>
            <a:r>
              <a:rPr dirty="0" sz="1700" spc="355" b="1">
                <a:latin typeface="Calibri"/>
                <a:cs typeface="Calibri"/>
              </a:rPr>
              <a:t>A</a:t>
            </a:r>
            <a:r>
              <a:rPr dirty="0" sz="1700" spc="390" b="1">
                <a:latin typeface="Calibri"/>
                <a:cs typeface="Calibri"/>
              </a:rPr>
              <a:t>C</a:t>
            </a:r>
            <a:r>
              <a:rPr dirty="0" sz="1700" spc="385" b="1">
                <a:latin typeface="Calibri"/>
                <a:cs typeface="Calibri"/>
              </a:rPr>
              <a:t>I</a:t>
            </a:r>
            <a:r>
              <a:rPr dirty="0" sz="1700" spc="-575" b="1">
                <a:latin typeface="Calibri"/>
                <a:cs typeface="Calibri"/>
              </a:rPr>
              <a:t>O</a:t>
            </a:r>
            <a:r>
              <a:rPr dirty="0" baseline="13071" sz="2550" spc="952" b="1">
                <a:latin typeface="Calibri"/>
                <a:cs typeface="Calibri"/>
              </a:rPr>
              <a:t>´</a:t>
            </a:r>
            <a:r>
              <a:rPr dirty="0" sz="1700" spc="390" b="1">
                <a:latin typeface="Calibri"/>
                <a:cs typeface="Calibri"/>
              </a:rPr>
              <a:t>N</a:t>
            </a:r>
            <a:r>
              <a:rPr dirty="0" sz="1700" spc="245" b="1">
                <a:latin typeface="Calibri"/>
                <a:cs typeface="Calibri"/>
              </a:rPr>
              <a:t> </a:t>
            </a:r>
            <a:r>
              <a:rPr dirty="0" sz="1700" spc="390" b="1">
                <a:latin typeface="Calibri"/>
                <a:cs typeface="Calibri"/>
              </a:rPr>
              <a:t>MATRICIAL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425" b="1">
                <a:latin typeface="Calibri"/>
                <a:cs typeface="Calibri"/>
              </a:rPr>
              <a:t>DE</a:t>
            </a:r>
            <a:r>
              <a:rPr dirty="0" sz="1700" spc="245" b="1">
                <a:latin typeface="Calibri"/>
                <a:cs typeface="Calibri"/>
              </a:rPr>
              <a:t> </a:t>
            </a:r>
            <a:r>
              <a:rPr dirty="0" sz="1700" spc="380" b="1">
                <a:latin typeface="Calibri"/>
                <a:cs typeface="Calibri"/>
              </a:rPr>
              <a:t>LAS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385" b="1">
                <a:latin typeface="Calibri"/>
                <a:cs typeface="Calibri"/>
              </a:rPr>
              <a:t>REDES </a:t>
            </a:r>
            <a:r>
              <a:rPr dirty="0" sz="1700" spc="380" b="1">
                <a:latin typeface="Calibri"/>
                <a:cs typeface="Calibri"/>
              </a:rPr>
              <a:t>EL</a:t>
            </a:r>
            <a:r>
              <a:rPr dirty="0" sz="1700" spc="-345" b="1">
                <a:latin typeface="Calibri"/>
                <a:cs typeface="Calibri"/>
              </a:rPr>
              <a:t>E</a:t>
            </a:r>
            <a:r>
              <a:rPr dirty="0" baseline="13071" sz="2550" spc="787" b="1">
                <a:latin typeface="Calibri"/>
                <a:cs typeface="Calibri"/>
              </a:rPr>
              <a:t>´</a:t>
            </a:r>
            <a:r>
              <a:rPr dirty="0" sz="1700" spc="380" b="1">
                <a:latin typeface="Calibri"/>
                <a:cs typeface="Calibri"/>
              </a:rPr>
              <a:t>CTRICAS</a:t>
            </a:r>
            <a:endParaRPr sz="17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927592" y="3704390"/>
            <a:ext cx="6145530" cy="144970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72135" algn="l"/>
              </a:tabLst>
            </a:pPr>
            <a:r>
              <a:rPr dirty="0" sz="1700" spc="65" b="1">
                <a:latin typeface="Calibri"/>
                <a:cs typeface="Calibri"/>
              </a:rPr>
              <a:t>7.1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155" b="1">
                <a:latin typeface="Calibri"/>
                <a:cs typeface="Calibri"/>
              </a:rPr>
              <a:t>I</a:t>
            </a:r>
            <a:r>
              <a:rPr dirty="0" sz="1700" spc="114" b="1">
                <a:latin typeface="Calibri"/>
                <a:cs typeface="Calibri"/>
              </a:rPr>
              <a:t>n</a:t>
            </a:r>
            <a:r>
              <a:rPr dirty="0" sz="1700" spc="155" b="1">
                <a:latin typeface="Calibri"/>
                <a:cs typeface="Calibri"/>
              </a:rPr>
              <a:t>tr</a:t>
            </a:r>
            <a:r>
              <a:rPr dirty="0" sz="1700" spc="204" b="1">
                <a:latin typeface="Calibri"/>
                <a:cs typeface="Calibri"/>
              </a:rPr>
              <a:t>o</a:t>
            </a:r>
            <a:r>
              <a:rPr dirty="0" sz="1700" spc="155" b="1">
                <a:latin typeface="Calibri"/>
                <a:cs typeface="Calibri"/>
              </a:rPr>
              <a:t>ducc</a:t>
            </a:r>
            <a:r>
              <a:rPr dirty="0" sz="1700" spc="145" b="1">
                <a:latin typeface="Calibri"/>
                <a:cs typeface="Calibri"/>
              </a:rPr>
              <a:t>i</a:t>
            </a:r>
            <a:r>
              <a:rPr dirty="0" sz="1700" spc="-755" b="1">
                <a:latin typeface="Calibri"/>
                <a:cs typeface="Calibri"/>
              </a:rPr>
              <a:t>o</a:t>
            </a:r>
            <a:r>
              <a:rPr dirty="0" sz="1700" spc="145" b="1">
                <a:latin typeface="Calibri"/>
                <a:cs typeface="Calibri"/>
              </a:rPr>
              <a:t>´</a:t>
            </a:r>
            <a:r>
              <a:rPr dirty="0" sz="1700" spc="155" b="1">
                <a:latin typeface="Calibri"/>
                <a:cs typeface="Calibri"/>
              </a:rPr>
              <a:t>n</a:t>
            </a:r>
            <a:endParaRPr sz="1700">
              <a:latin typeface="Calibri"/>
              <a:cs typeface="Calibri"/>
            </a:endParaRPr>
          </a:p>
          <a:p>
            <a:pPr algn="just" marL="12700" marR="5080">
              <a:lnSpc>
                <a:spcPct val="100200"/>
              </a:lnSpc>
              <a:spcBef>
                <a:spcPts val="1935"/>
              </a:spcBef>
            </a:pP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redes</a:t>
            </a:r>
            <a:r>
              <a:rPr dirty="0" sz="1200">
                <a:latin typeface="Calibri"/>
                <a:cs typeface="Calibri"/>
              </a:rPr>
              <a:t> de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Energ´ıa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el´ectrica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 definidas por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medio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 </a:t>
            </a:r>
            <a:r>
              <a:rPr dirty="0" sz="1200" spc="-10">
                <a:latin typeface="Calibri"/>
                <a:cs typeface="Calibri"/>
              </a:rPr>
              <a:t>modelos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20">
                <a:latin typeface="Calibri"/>
                <a:cs typeface="Calibri"/>
              </a:rPr>
              <a:t>mate</a:t>
            </a:r>
            <a:r>
              <a:rPr dirty="0" sz="1200" spc="15">
                <a:latin typeface="Calibri"/>
                <a:cs typeface="Calibri"/>
              </a:rPr>
              <a:t>m</a:t>
            </a:r>
            <a:r>
              <a:rPr dirty="0" sz="1200" spc="-550">
                <a:latin typeface="Calibri"/>
                <a:cs typeface="Calibri"/>
              </a:rPr>
              <a:t>a</a:t>
            </a:r>
            <a:r>
              <a:rPr dirty="0" sz="1200" spc="15">
                <a:latin typeface="Calibri"/>
                <a:cs typeface="Calibri"/>
              </a:rPr>
              <a:t>´</a:t>
            </a:r>
            <a:r>
              <a:rPr dirty="0" sz="1200" spc="20">
                <a:latin typeface="Calibri"/>
                <a:cs typeface="Calibri"/>
              </a:rPr>
              <a:t>ticos</a:t>
            </a:r>
            <a:r>
              <a:rPr dirty="0" sz="1200" spc="25">
                <a:latin typeface="Calibri"/>
                <a:cs typeface="Calibri"/>
              </a:rPr>
              <a:t>,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 pueden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ser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diferente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tipo,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dependiendo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aplicaci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´n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exactitud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resultados,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as´ı,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modelos </a:t>
            </a:r>
            <a:r>
              <a:rPr dirty="0" sz="1200" spc="110">
                <a:latin typeface="Calibri"/>
                <a:cs typeface="Calibri"/>
              </a:rPr>
              <a:t>po</a:t>
            </a:r>
            <a:r>
              <a:rPr dirty="0" sz="1200" spc="65">
                <a:latin typeface="Calibri"/>
                <a:cs typeface="Calibri"/>
              </a:rPr>
              <a:t>d</a:t>
            </a:r>
            <a:r>
              <a:rPr dirty="0" sz="1200" spc="75">
                <a:latin typeface="Calibri"/>
                <a:cs typeface="Calibri"/>
              </a:rPr>
              <a:t>r</a:t>
            </a:r>
            <a:r>
              <a:rPr dirty="0" sz="1200" spc="-505">
                <a:latin typeface="Calibri"/>
                <a:cs typeface="Calibri"/>
              </a:rPr>
              <a:t>a</a:t>
            </a:r>
            <a:r>
              <a:rPr dirty="0" sz="1200" spc="70">
                <a:latin typeface="Calibri"/>
                <a:cs typeface="Calibri"/>
              </a:rPr>
              <a:t>´</a:t>
            </a:r>
            <a:r>
              <a:rPr dirty="0" sz="1200" spc="75">
                <a:latin typeface="Calibri"/>
                <a:cs typeface="Calibri"/>
              </a:rPr>
              <a:t>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algebraicos,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lineales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lineales,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integrodiferenciables.</a:t>
            </a:r>
            <a:r>
              <a:rPr dirty="0" sz="1200" spc="114">
                <a:latin typeface="Calibri"/>
                <a:cs typeface="Calibri"/>
              </a:rPr>
              <a:t>  </a:t>
            </a: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medelos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algebraicos </a:t>
            </a:r>
            <a:r>
              <a:rPr dirty="0" sz="1200">
                <a:latin typeface="Calibri"/>
                <a:cs typeface="Calibri"/>
              </a:rPr>
              <a:t>lineales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representados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medio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arreglos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matriciales,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expresados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func</a:t>
            </a:r>
            <a:r>
              <a:rPr dirty="0" sz="1200" spc="65">
                <a:latin typeface="Calibri"/>
                <a:cs typeface="Calibri"/>
              </a:rPr>
              <a:t>i</a:t>
            </a:r>
            <a:r>
              <a:rPr dirty="0" sz="1200" spc="-575">
                <a:latin typeface="Calibri"/>
                <a:cs typeface="Calibri"/>
              </a:rPr>
              <a:t>o</a:t>
            </a:r>
            <a:r>
              <a:rPr dirty="0" sz="1200" spc="65">
                <a:latin typeface="Calibri"/>
                <a:cs typeface="Calibri"/>
              </a:rPr>
              <a:t>´</a:t>
            </a:r>
            <a:r>
              <a:rPr dirty="0" sz="1200" spc="70">
                <a:latin typeface="Calibri"/>
                <a:cs typeface="Calibri"/>
              </a:rPr>
              <a:t>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nodales,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124701" y="5220512"/>
            <a:ext cx="59563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35" i="1">
                <a:latin typeface="Calibri"/>
                <a:cs typeface="Calibri"/>
              </a:rPr>
              <a:t>i</a:t>
            </a:r>
            <a:r>
              <a:rPr dirty="0" baseline="-13888" sz="1200" spc="202" i="1">
                <a:latin typeface="Calibri"/>
                <a:cs typeface="Calibri"/>
              </a:rPr>
              <a:t>N</a:t>
            </a:r>
            <a:r>
              <a:rPr dirty="0" baseline="-13888" sz="1200" spc="39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Y</a:t>
            </a:r>
            <a:r>
              <a:rPr dirty="0" baseline="-13888" sz="1200" spc="187" i="1">
                <a:latin typeface="Calibri"/>
                <a:cs typeface="Calibri"/>
              </a:rPr>
              <a:t>N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×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80" i="1">
                <a:latin typeface="Calibri"/>
                <a:cs typeface="Calibri"/>
              </a:rPr>
              <a:t>V</a:t>
            </a:r>
            <a:r>
              <a:rPr dirty="0" baseline="-13888" sz="1200" spc="120" i="1">
                <a:latin typeface="Calibri"/>
                <a:cs typeface="Calibri"/>
              </a:rPr>
              <a:t>N</a:t>
            </a:r>
            <a:r>
              <a:rPr dirty="0" baseline="-13888" sz="1200" spc="48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expresa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f</a:t>
            </a:r>
            <a:r>
              <a:rPr dirty="0" sz="1200" spc="50">
                <a:latin typeface="Calibri"/>
                <a:cs typeface="Calibri"/>
              </a:rPr>
              <a:t>unci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nodales,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V</a:t>
            </a:r>
            <a:r>
              <a:rPr dirty="0" baseline="-13888" sz="1200" spc="120" i="1">
                <a:latin typeface="Calibri"/>
                <a:cs typeface="Calibri"/>
              </a:rPr>
              <a:t>N</a:t>
            </a:r>
            <a:r>
              <a:rPr dirty="0" baseline="-13888" sz="1200" spc="39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195" i="1">
                <a:latin typeface="Calibri"/>
                <a:cs typeface="Calibri"/>
              </a:rPr>
              <a:t>Z</a:t>
            </a:r>
            <a:r>
              <a:rPr dirty="0" baseline="-13888" sz="1200" spc="292" i="1">
                <a:latin typeface="Calibri"/>
                <a:cs typeface="Calibri"/>
              </a:rPr>
              <a:t>N</a:t>
            </a:r>
            <a:r>
              <a:rPr dirty="0" baseline="-13888" sz="1200" spc="292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×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10" i="1">
                <a:latin typeface="Calibri"/>
                <a:cs typeface="Calibri"/>
              </a:rPr>
              <a:t>i</a:t>
            </a:r>
            <a:r>
              <a:rPr dirty="0" baseline="-13888" sz="1200" spc="165" i="1">
                <a:latin typeface="Calibri"/>
                <a:cs typeface="Calibri"/>
              </a:rPr>
              <a:t>N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02208" y="5311287"/>
            <a:ext cx="5809615" cy="1120140"/>
          </a:xfrm>
          <a:prstGeom prst="rect">
            <a:avLst/>
          </a:prstGeom>
        </p:spPr>
        <p:txBody>
          <a:bodyPr wrap="square" lIns="0" tIns="104139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819"/>
              </a:spcBef>
            </a:pPr>
            <a:r>
              <a:rPr dirty="0" sz="1200">
                <a:latin typeface="Calibri"/>
                <a:cs typeface="Calibri"/>
              </a:rPr>
              <a:t>expresa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f</a:t>
            </a:r>
            <a:r>
              <a:rPr dirty="0" sz="1200" spc="50">
                <a:latin typeface="Calibri"/>
                <a:cs typeface="Calibri"/>
              </a:rPr>
              <a:t>unci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nodales,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manera:</a:t>
            </a:r>
            <a:endParaRPr sz="1200">
              <a:latin typeface="Calibri"/>
              <a:cs typeface="Calibri"/>
            </a:endParaRPr>
          </a:p>
          <a:p>
            <a:pPr marL="260350" marR="1741805">
              <a:lnSpc>
                <a:spcPct val="149200"/>
              </a:lnSpc>
              <a:spcBef>
                <a:spcPts val="10"/>
              </a:spcBef>
            </a:pPr>
            <a:r>
              <a:rPr dirty="0" sz="1200" spc="135" i="1">
                <a:latin typeface="Calibri"/>
                <a:cs typeface="Calibri"/>
              </a:rPr>
              <a:t>i</a:t>
            </a:r>
            <a:r>
              <a:rPr dirty="0" baseline="-13888" sz="1200" spc="202" i="1">
                <a:latin typeface="Calibri"/>
                <a:cs typeface="Calibri"/>
              </a:rPr>
              <a:t>N</a:t>
            </a:r>
            <a:r>
              <a:rPr dirty="0" baseline="-13888" sz="1200" spc="47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Y</a:t>
            </a:r>
            <a:r>
              <a:rPr dirty="0" baseline="-13888" sz="1200" spc="179" i="1">
                <a:latin typeface="Calibri"/>
                <a:cs typeface="Calibri"/>
              </a:rPr>
              <a:t>N</a:t>
            </a:r>
            <a:r>
              <a:rPr dirty="0" baseline="-13888" sz="1200" spc="367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×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80" i="1">
                <a:latin typeface="Calibri"/>
                <a:cs typeface="Calibri"/>
              </a:rPr>
              <a:t>V</a:t>
            </a:r>
            <a:r>
              <a:rPr dirty="0" baseline="-13888" sz="1200" spc="120" i="1">
                <a:latin typeface="Calibri"/>
                <a:cs typeface="Calibri"/>
              </a:rPr>
              <a:t>N</a:t>
            </a:r>
            <a:r>
              <a:rPr dirty="0" baseline="-13888" sz="1200" spc="57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(Establece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equilibrio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nodales) </a:t>
            </a:r>
            <a:r>
              <a:rPr dirty="0" sz="1200" spc="80" i="1">
                <a:latin typeface="Calibri"/>
                <a:cs typeface="Calibri"/>
              </a:rPr>
              <a:t>V</a:t>
            </a:r>
            <a:r>
              <a:rPr dirty="0" baseline="-13888" sz="1200" spc="120" i="1">
                <a:latin typeface="Calibri"/>
                <a:cs typeface="Calibri"/>
              </a:rPr>
              <a:t>N</a:t>
            </a:r>
            <a:r>
              <a:rPr dirty="0" baseline="-13888" sz="1200" spc="48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195" i="1">
                <a:latin typeface="Calibri"/>
                <a:cs typeface="Calibri"/>
              </a:rPr>
              <a:t>Z</a:t>
            </a:r>
            <a:r>
              <a:rPr dirty="0" baseline="-13888" sz="1200" spc="292" i="1">
                <a:latin typeface="Calibri"/>
                <a:cs typeface="Calibri"/>
              </a:rPr>
              <a:t>N</a:t>
            </a:r>
            <a:r>
              <a:rPr dirty="0" baseline="-13888" sz="1200" spc="375" i="1">
                <a:latin typeface="Calibri"/>
                <a:cs typeface="Calibri"/>
              </a:rPr>
              <a:t> </a:t>
            </a:r>
            <a:r>
              <a:rPr dirty="0" sz="1200" spc="-35">
                <a:latin typeface="Lucida Sans Unicode"/>
                <a:cs typeface="Lucida Sans Unicode"/>
              </a:rPr>
              <a:t>×</a:t>
            </a:r>
            <a:r>
              <a:rPr dirty="0" sz="1200" spc="-80">
                <a:latin typeface="Lucida Sans Unicode"/>
                <a:cs typeface="Lucida Sans Unicode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i</a:t>
            </a:r>
            <a:r>
              <a:rPr dirty="0" baseline="-13888" sz="1200" spc="202" i="1">
                <a:latin typeface="Calibri"/>
                <a:cs typeface="Calibri"/>
              </a:rPr>
              <a:t>N</a:t>
            </a:r>
            <a:r>
              <a:rPr dirty="0" baseline="-13888" sz="1200" spc="592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(Establece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equilibrio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nodales)</a:t>
            </a:r>
            <a:r>
              <a:rPr dirty="0" sz="1200" spc="114">
                <a:latin typeface="Calibri"/>
                <a:cs typeface="Calibri"/>
              </a:rPr>
              <a:t> 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[</a:t>
            </a:r>
            <a:r>
              <a:rPr dirty="0" sz="1200" spc="65" i="1">
                <a:latin typeface="Calibri"/>
                <a:cs typeface="Calibri"/>
              </a:rPr>
              <a:t>Y</a:t>
            </a:r>
            <a:r>
              <a:rPr dirty="0" baseline="-13888" sz="1200" spc="97" i="1">
                <a:latin typeface="Calibri"/>
                <a:cs typeface="Calibri"/>
              </a:rPr>
              <a:t>N</a:t>
            </a:r>
            <a:r>
              <a:rPr dirty="0" baseline="-13888" sz="1200" spc="-52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]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(Establece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conectividad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f´ısica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red)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112005" y="6497628"/>
            <a:ext cx="5996940" cy="6254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114">
                <a:latin typeface="Calibri"/>
                <a:cs typeface="Calibri"/>
              </a:rPr>
              <a:t>[</a:t>
            </a:r>
            <a:r>
              <a:rPr dirty="0" sz="1200" spc="114" i="1">
                <a:latin typeface="Calibri"/>
                <a:cs typeface="Calibri"/>
              </a:rPr>
              <a:t>Z</a:t>
            </a:r>
            <a:r>
              <a:rPr dirty="0" baseline="-13888" sz="1200" spc="172" i="1">
                <a:latin typeface="Calibri"/>
                <a:cs typeface="Calibri"/>
              </a:rPr>
              <a:t>N</a:t>
            </a:r>
            <a:r>
              <a:rPr dirty="0" baseline="-13888" sz="1200" spc="-6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]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(Establece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conectividad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el´ectrica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cada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sistema)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80"/>
              </a:spcBef>
            </a:pPr>
            <a:endParaRPr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</a:pPr>
            <a:r>
              <a:rPr dirty="0" sz="1200" spc="114" b="1">
                <a:latin typeface="Calibri"/>
                <a:cs typeface="Calibri"/>
              </a:rPr>
              <a:t>Tipos</a:t>
            </a:r>
            <a:r>
              <a:rPr dirty="0" sz="1200" spc="25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5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formaci´on</a:t>
            </a:r>
            <a:r>
              <a:rPr dirty="0" sz="1200" spc="25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50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las</a:t>
            </a:r>
            <a:r>
              <a:rPr dirty="0" sz="1200" spc="250" b="1">
                <a:latin typeface="Calibri"/>
                <a:cs typeface="Calibri"/>
              </a:rPr>
              <a:t> </a:t>
            </a:r>
            <a:r>
              <a:rPr dirty="0" sz="1200" spc="80" b="1">
                <a:latin typeface="Calibri"/>
                <a:cs typeface="Calibri"/>
              </a:rPr>
              <a:t>matrices</a:t>
            </a:r>
            <a:r>
              <a:rPr dirty="0" sz="1200" spc="245" b="1">
                <a:latin typeface="Calibri"/>
                <a:cs typeface="Calibri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Y</a:t>
            </a:r>
            <a:r>
              <a:rPr dirty="0" baseline="-13888" sz="1200" spc="172" i="1">
                <a:latin typeface="Calibri"/>
                <a:cs typeface="Calibri"/>
              </a:rPr>
              <a:t>Bus</a:t>
            </a:r>
            <a:r>
              <a:rPr dirty="0" baseline="-13888" sz="1200" spc="555" i="1">
                <a:latin typeface="Calibri"/>
                <a:cs typeface="Calibri"/>
              </a:rPr>
              <a:t> </a:t>
            </a:r>
            <a:r>
              <a:rPr dirty="0" sz="1200" spc="145" b="1">
                <a:latin typeface="Calibri"/>
                <a:cs typeface="Calibri"/>
              </a:rPr>
              <a:t>y</a:t>
            </a:r>
            <a:r>
              <a:rPr dirty="0" sz="1200" spc="250" b="1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Z</a:t>
            </a:r>
            <a:r>
              <a:rPr dirty="0" baseline="-13888" sz="1200" spc="179" i="1">
                <a:latin typeface="Calibri"/>
                <a:cs typeface="Calibri"/>
              </a:rPr>
              <a:t>Bus</a:t>
            </a:r>
            <a:r>
              <a:rPr dirty="0" sz="1200" spc="12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123173" y="7285542"/>
            <a:ext cx="5403215" cy="8959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7325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187325" algn="l"/>
              </a:tabLst>
            </a:pP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conformar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[</a:t>
            </a:r>
            <a:r>
              <a:rPr dirty="0" sz="1200" spc="65" i="1">
                <a:latin typeface="Calibri"/>
                <a:cs typeface="Calibri"/>
              </a:rPr>
              <a:t>Y</a:t>
            </a:r>
            <a:r>
              <a:rPr dirty="0" baseline="-13888" sz="1200" spc="97" i="1">
                <a:latin typeface="Calibri"/>
                <a:cs typeface="Calibri"/>
              </a:rPr>
              <a:t>N</a:t>
            </a:r>
            <a:r>
              <a:rPr dirty="0" baseline="-13888" sz="1200" spc="-6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]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emplean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procedimientos:</a:t>
            </a:r>
            <a:endParaRPr sz="1200">
              <a:latin typeface="Calibri"/>
              <a:cs typeface="Calibri"/>
            </a:endParaRPr>
          </a:p>
          <a:p>
            <a:pPr lvl="1" marL="515620" indent="-160655">
              <a:lnSpc>
                <a:spcPct val="100000"/>
              </a:lnSpc>
              <a:spcBef>
                <a:spcPts val="925"/>
              </a:spcBef>
              <a:buFont typeface="Calibri"/>
              <a:buChar char="–"/>
              <a:tabLst>
                <a:tab pos="515620" algn="l"/>
              </a:tabLst>
            </a:pPr>
            <a:r>
              <a:rPr dirty="0" sz="1200" spc="125" i="1">
                <a:latin typeface="Calibri"/>
                <a:cs typeface="Calibri"/>
              </a:rPr>
              <a:t>Y</a:t>
            </a:r>
            <a:r>
              <a:rPr dirty="0" baseline="-13888" sz="1200" spc="187" i="1">
                <a:latin typeface="Calibri"/>
                <a:cs typeface="Calibri"/>
              </a:rPr>
              <a:t>N</a:t>
            </a:r>
            <a:r>
              <a:rPr dirty="0" baseline="-13888" sz="1200" spc="48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A</a:t>
            </a:r>
            <a:r>
              <a:rPr dirty="0" baseline="31250" sz="1200" spc="202" i="1">
                <a:latin typeface="Calibri"/>
                <a:cs typeface="Calibri"/>
              </a:rPr>
              <a:t>T</a:t>
            </a:r>
            <a:r>
              <a:rPr dirty="0" baseline="31250" sz="1200" spc="547" i="1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Y</a:t>
            </a:r>
            <a:r>
              <a:rPr dirty="0" baseline="-13888" sz="1200" spc="120" i="1">
                <a:latin typeface="Calibri"/>
                <a:cs typeface="Calibri"/>
              </a:rPr>
              <a:t>pri</a:t>
            </a:r>
            <a:r>
              <a:rPr dirty="0" baseline="-13888" sz="1200" spc="337" i="1">
                <a:latin typeface="Calibri"/>
                <a:cs typeface="Calibri"/>
              </a:rPr>
              <a:t> </a:t>
            </a:r>
            <a:r>
              <a:rPr dirty="0" sz="1200" spc="175" i="1">
                <a:latin typeface="Calibri"/>
                <a:cs typeface="Calibri"/>
              </a:rPr>
              <a:t>A</a:t>
            </a:r>
            <a:r>
              <a:rPr dirty="0" sz="1200" spc="15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(Donde: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sz="1200" spc="175">
                <a:latin typeface="Calibri"/>
                <a:cs typeface="Calibri"/>
              </a:rPr>
              <a:t>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incidencia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elemento-</a:t>
            </a:r>
            <a:r>
              <a:rPr dirty="0" sz="1200" spc="-10">
                <a:latin typeface="Calibri"/>
                <a:cs typeface="Calibri"/>
              </a:rPr>
              <a:t>nodo)</a:t>
            </a:r>
            <a:endParaRPr sz="1200">
              <a:latin typeface="Calibri"/>
              <a:cs typeface="Calibri"/>
            </a:endParaRPr>
          </a:p>
          <a:p>
            <a:pPr lvl="1" marL="515620" indent="-160655">
              <a:lnSpc>
                <a:spcPct val="100000"/>
              </a:lnSpc>
              <a:spcBef>
                <a:spcPts val="430"/>
              </a:spcBef>
              <a:buFont typeface="Calibri"/>
              <a:buChar char="–"/>
              <a:tabLst>
                <a:tab pos="515620" algn="l"/>
              </a:tabLst>
            </a:pPr>
            <a:r>
              <a:rPr dirty="0" sz="1200">
                <a:latin typeface="Calibri"/>
                <a:cs typeface="Calibri"/>
              </a:rPr>
              <a:t>Algoritmo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20">
                <a:latin typeface="Calibri"/>
                <a:cs typeface="Calibri"/>
              </a:rPr>
              <a:t>c</a:t>
            </a:r>
            <a:r>
              <a:rPr dirty="0" sz="1200" spc="25">
                <a:latin typeface="Calibri"/>
                <a:cs typeface="Calibri"/>
              </a:rPr>
              <a:t>onfor</a:t>
            </a:r>
            <a:r>
              <a:rPr dirty="0" sz="1200" spc="20">
                <a:latin typeface="Calibri"/>
                <a:cs typeface="Calibri"/>
              </a:rPr>
              <a:t>m</a:t>
            </a:r>
            <a:r>
              <a:rPr dirty="0" sz="1200" spc="25">
                <a:latin typeface="Calibri"/>
                <a:cs typeface="Calibri"/>
              </a:rPr>
              <a:t>a</a:t>
            </a:r>
            <a:r>
              <a:rPr dirty="0" sz="1200" spc="20">
                <a:latin typeface="Calibri"/>
                <a:cs typeface="Calibri"/>
              </a:rPr>
              <a:t>ci</a:t>
            </a:r>
            <a:r>
              <a:rPr dirty="0" sz="1200" spc="-620">
                <a:latin typeface="Calibri"/>
                <a:cs typeface="Calibri"/>
              </a:rPr>
              <a:t>o</a:t>
            </a:r>
            <a:r>
              <a:rPr dirty="0" sz="1200" spc="20">
                <a:latin typeface="Calibri"/>
                <a:cs typeface="Calibri"/>
              </a:rPr>
              <a:t>´</a:t>
            </a:r>
            <a:r>
              <a:rPr dirty="0" sz="1200" spc="25">
                <a:latin typeface="Calibri"/>
                <a:cs typeface="Calibri"/>
              </a:rPr>
              <a:t>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Y</a:t>
            </a:r>
            <a:r>
              <a:rPr dirty="0" baseline="-13888" sz="1200" spc="187" i="1">
                <a:latin typeface="Calibri"/>
                <a:cs typeface="Calibri"/>
              </a:rPr>
              <a:t>N</a:t>
            </a:r>
            <a:r>
              <a:rPr dirty="0" baseline="-13888" sz="1200" spc="54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(No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incluye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acoplamientos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mutuos)</a:t>
            </a:r>
            <a:endParaRPr sz="1200">
              <a:latin typeface="Calibri"/>
              <a:cs typeface="Calibri"/>
            </a:endParaRPr>
          </a:p>
          <a:p>
            <a:pPr marL="1261745">
              <a:lnSpc>
                <a:spcPct val="100000"/>
              </a:lnSpc>
              <a:spcBef>
                <a:spcPts val="220"/>
              </a:spcBef>
            </a:pPr>
            <a:r>
              <a:rPr dirty="0" sz="800" spc="4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314448" y="8046941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3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991360" y="8221597"/>
            <a:ext cx="7289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15950" algn="l"/>
              </a:tabLst>
            </a:pPr>
            <a:r>
              <a:rPr dirty="0" sz="800" spc="60" i="1">
                <a:latin typeface="Calibri"/>
                <a:cs typeface="Calibri"/>
              </a:rPr>
              <a:t>kk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ki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753611" y="8148129"/>
            <a:ext cx="38366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14655" algn="l"/>
                <a:tab pos="780415" algn="l"/>
                <a:tab pos="1004569" algn="l"/>
              </a:tabLst>
            </a:pPr>
            <a:r>
              <a:rPr dirty="0" sz="1200" spc="-365">
                <a:latin typeface="Lucida Sans Unicode"/>
                <a:cs typeface="Lucida Sans Unicode"/>
              </a:rPr>
              <a:t>∗</a:t>
            </a:r>
            <a:r>
              <a:rPr dirty="0" sz="1200" spc="204">
                <a:latin typeface="Lucida Sans Unicode"/>
                <a:cs typeface="Lucida Sans Unicode"/>
              </a:rPr>
              <a:t> </a:t>
            </a: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70">
                <a:latin typeface="Calibri"/>
                <a:cs typeface="Calibri"/>
              </a:rPr>
              <a:t>(i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vecinos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conectan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k)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10479" y="8351137"/>
            <a:ext cx="4243070" cy="8293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19200">
              <a:lnSpc>
                <a:spcPts val="935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i</a:t>
            </a:r>
            <a:r>
              <a:rPr dirty="0" sz="800" spc="100">
                <a:latin typeface="Calibri"/>
                <a:cs typeface="Calibri"/>
              </a:rPr>
              <a:t>=0</a:t>
            </a:r>
            <a:endParaRPr sz="800">
              <a:latin typeface="Calibri"/>
              <a:cs typeface="Calibri"/>
            </a:endParaRPr>
          </a:p>
          <a:p>
            <a:pPr marL="655320">
              <a:lnSpc>
                <a:spcPts val="1415"/>
              </a:lnSpc>
            </a:pPr>
            <a:r>
              <a:rPr dirty="0" sz="1200" spc="-365">
                <a:latin typeface="Lucida Sans Unicode"/>
                <a:cs typeface="Lucida Sans Unicode"/>
              </a:rPr>
              <a:t>∗</a:t>
            </a:r>
            <a:r>
              <a:rPr dirty="0" sz="1200" spc="204">
                <a:latin typeface="Lucida Sans Unicode"/>
                <a:cs typeface="Lucida Sans Unicode"/>
              </a:rPr>
              <a:t> </a:t>
            </a:r>
            <a:r>
              <a:rPr dirty="0" sz="1200" spc="95" i="1">
                <a:latin typeface="Calibri"/>
                <a:cs typeface="Calibri"/>
              </a:rPr>
              <a:t>Y</a:t>
            </a:r>
            <a:r>
              <a:rPr dirty="0" baseline="-13888" sz="1200" spc="142" i="1">
                <a:latin typeface="Calibri"/>
                <a:cs typeface="Calibri"/>
              </a:rPr>
              <a:t>ki</a:t>
            </a:r>
            <a:r>
              <a:rPr dirty="0" baseline="-13888" sz="1200" spc="26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75" i="1">
                <a:latin typeface="Calibri"/>
                <a:cs typeface="Calibri"/>
              </a:rPr>
              <a:t>y</a:t>
            </a:r>
            <a:r>
              <a:rPr dirty="0" baseline="-13888" sz="1200" spc="112" i="1">
                <a:latin typeface="Calibri"/>
                <a:cs typeface="Calibri"/>
              </a:rPr>
              <a:t>ki</a:t>
            </a:r>
            <a:r>
              <a:rPr dirty="0" baseline="-13888" sz="1200" spc="292" i="1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(</a:t>
            </a:r>
            <a:r>
              <a:rPr dirty="0" sz="1200" spc="80" i="1">
                <a:latin typeface="Calibri"/>
                <a:cs typeface="Calibri"/>
              </a:rPr>
              <a:t>y</a:t>
            </a:r>
            <a:r>
              <a:rPr dirty="0" baseline="-13888" sz="1200" spc="120" i="1">
                <a:latin typeface="Calibri"/>
                <a:cs typeface="Calibri"/>
              </a:rPr>
              <a:t>ki</a:t>
            </a:r>
            <a:r>
              <a:rPr dirty="0" baseline="-13888" sz="1200" spc="34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primitivos)</a:t>
            </a:r>
            <a:endParaRPr sz="1200">
              <a:latin typeface="Calibri"/>
              <a:cs typeface="Calibri"/>
            </a:endParaRPr>
          </a:p>
          <a:p>
            <a:pPr marL="655320">
              <a:lnSpc>
                <a:spcPct val="100000"/>
              </a:lnSpc>
              <a:spcBef>
                <a:spcPts val="215"/>
              </a:spcBef>
            </a:pPr>
            <a:r>
              <a:rPr dirty="0" sz="1200" spc="-365">
                <a:latin typeface="Lucida Sans Unicode"/>
                <a:cs typeface="Lucida Sans Unicode"/>
              </a:rPr>
              <a:t>∗</a:t>
            </a:r>
            <a:r>
              <a:rPr dirty="0" sz="1200" spc="204">
                <a:latin typeface="Lucida Sans Unicode"/>
                <a:cs typeface="Lucida Sans Unicode"/>
              </a:rPr>
              <a:t> </a:t>
            </a:r>
            <a:r>
              <a:rPr dirty="0" sz="1200" spc="95" i="1">
                <a:latin typeface="Calibri"/>
                <a:cs typeface="Calibri"/>
              </a:rPr>
              <a:t>Y</a:t>
            </a:r>
            <a:r>
              <a:rPr dirty="0" baseline="-13888" sz="1200" spc="142" i="1">
                <a:latin typeface="Calibri"/>
                <a:cs typeface="Calibri"/>
              </a:rPr>
              <a:t>ki</a:t>
            </a:r>
            <a:r>
              <a:rPr dirty="0" baseline="-13888" sz="1200" spc="17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41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(Si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existe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k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i)</a:t>
            </a:r>
            <a:endParaRPr sz="1200">
              <a:latin typeface="Calibri"/>
              <a:cs typeface="Calibri"/>
            </a:endParaRPr>
          </a:p>
          <a:p>
            <a:pPr marL="200025" indent="-149225">
              <a:lnSpc>
                <a:spcPct val="100000"/>
              </a:lnSpc>
              <a:spcBef>
                <a:spcPts val="890"/>
              </a:spcBef>
              <a:buFont typeface="Lucida Sans Unicode"/>
              <a:buChar char="•"/>
              <a:tabLst>
                <a:tab pos="200025" algn="l"/>
              </a:tabLst>
            </a:pP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conformar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114">
                <a:latin typeface="Calibri"/>
                <a:cs typeface="Calibri"/>
              </a:rPr>
              <a:t>[</a:t>
            </a:r>
            <a:r>
              <a:rPr dirty="0" sz="1200" spc="114" i="1">
                <a:latin typeface="Calibri"/>
                <a:cs typeface="Calibri"/>
              </a:rPr>
              <a:t>Z</a:t>
            </a:r>
            <a:r>
              <a:rPr dirty="0" baseline="-13888" sz="1200" spc="172" i="1">
                <a:latin typeface="Calibri"/>
                <a:cs typeface="Calibri"/>
              </a:rPr>
              <a:t>N</a:t>
            </a:r>
            <a:r>
              <a:rPr dirty="0" baseline="-13888" sz="1200" spc="-52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]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emplea: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object 2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r>
              <a:rPr dirty="0" spc="-25"/>
              <a:t>133</a:t>
            </a:r>
          </a:p>
        </p:txBody>
      </p:sp>
      <p:sp>
        <p:nvSpPr>
          <p:cNvPr id="2" name="object 2" descr=""/>
          <p:cNvSpPr txBox="1"/>
          <p:nvPr/>
        </p:nvSpPr>
        <p:spPr>
          <a:xfrm>
            <a:off x="876793" y="843595"/>
            <a:ext cx="6248400" cy="412622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761365" marR="59690" indent="-160020">
              <a:lnSpc>
                <a:spcPct val="100000"/>
              </a:lnSpc>
              <a:spcBef>
                <a:spcPts val="95"/>
              </a:spcBef>
              <a:buFont typeface="Calibri"/>
              <a:buChar char="–"/>
              <a:tabLst>
                <a:tab pos="761365" algn="l"/>
              </a:tabLst>
            </a:pPr>
            <a:r>
              <a:rPr dirty="0" sz="1200" spc="195" i="1">
                <a:latin typeface="Calibri"/>
                <a:cs typeface="Calibri"/>
              </a:rPr>
              <a:t>Z</a:t>
            </a:r>
            <a:r>
              <a:rPr dirty="0" baseline="-13888" sz="1200" spc="292" i="1">
                <a:latin typeface="Calibri"/>
                <a:cs typeface="Calibri"/>
              </a:rPr>
              <a:t>N</a:t>
            </a:r>
            <a:r>
              <a:rPr dirty="0" baseline="-13888" sz="1200" spc="40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[</a:t>
            </a:r>
            <a:r>
              <a:rPr dirty="0" sz="1200" spc="65" i="1">
                <a:latin typeface="Calibri"/>
                <a:cs typeface="Calibri"/>
              </a:rPr>
              <a:t>Y</a:t>
            </a:r>
            <a:r>
              <a:rPr dirty="0" baseline="-13888" sz="1200" spc="97" i="1">
                <a:latin typeface="Calibri"/>
                <a:cs typeface="Calibri"/>
              </a:rPr>
              <a:t>N</a:t>
            </a:r>
            <a:r>
              <a:rPr dirty="0" baseline="-13888" sz="1200" spc="-97" i="1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]</a:t>
            </a:r>
            <a:r>
              <a:rPr dirty="0" baseline="31250" sz="1200" spc="97">
                <a:latin typeface="Cambria"/>
                <a:cs typeface="Cambria"/>
              </a:rPr>
              <a:t>−</a:t>
            </a:r>
            <a:r>
              <a:rPr dirty="0" baseline="31250" sz="1200" spc="97">
                <a:latin typeface="Calibri"/>
                <a:cs typeface="Calibri"/>
              </a:rPr>
              <a:t>1</a:t>
            </a:r>
            <a:r>
              <a:rPr dirty="0" baseline="31250" sz="1200" spc="375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(Esta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inversi´on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15">
                <a:latin typeface="Calibri"/>
                <a:cs typeface="Calibri"/>
              </a:rPr>
              <a:t>e</a:t>
            </a:r>
            <a:r>
              <a:rPr dirty="0" sz="1200" spc="25">
                <a:latin typeface="Calibri"/>
                <a:cs typeface="Calibri"/>
              </a:rPr>
              <a:t>f</a:t>
            </a:r>
            <a:r>
              <a:rPr dirty="0" sz="1200" spc="15">
                <a:latin typeface="Calibri"/>
                <a:cs typeface="Calibri"/>
              </a:rPr>
              <a:t>ec</a:t>
            </a:r>
            <a:r>
              <a:rPr dirty="0" sz="1200" spc="35">
                <a:latin typeface="Calibri"/>
                <a:cs typeface="Calibri"/>
              </a:rPr>
              <a:t>t</a:t>
            </a:r>
            <a:r>
              <a:rPr dirty="0" sz="1200" spc="-585">
                <a:latin typeface="Calibri"/>
                <a:cs typeface="Calibri"/>
              </a:rPr>
              <a:t>u</a:t>
            </a:r>
            <a:r>
              <a:rPr dirty="0" sz="1200" spc="65">
                <a:latin typeface="Calibri"/>
                <a:cs typeface="Calibri"/>
              </a:rPr>
              <a:t>´</a:t>
            </a:r>
            <a:r>
              <a:rPr dirty="0" sz="1200" spc="25">
                <a:latin typeface="Calibri"/>
                <a:cs typeface="Calibri"/>
              </a:rPr>
              <a:t>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aplicando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t´ecnicas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matrices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dispersas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factores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LDU)</a:t>
            </a:r>
            <a:endParaRPr sz="1200">
              <a:latin typeface="Calibri"/>
              <a:cs typeface="Calibri"/>
            </a:endParaRPr>
          </a:p>
          <a:p>
            <a:pPr marL="762000" indent="-160655">
              <a:lnSpc>
                <a:spcPct val="100000"/>
              </a:lnSpc>
              <a:spcBef>
                <a:spcPts val="384"/>
              </a:spcBef>
              <a:buFont typeface="Calibri"/>
              <a:buChar char="–"/>
              <a:tabLst>
                <a:tab pos="762000" algn="l"/>
              </a:tabLst>
            </a:pPr>
            <a:r>
              <a:rPr dirty="0" sz="1200">
                <a:latin typeface="Calibri"/>
                <a:cs typeface="Calibri"/>
              </a:rPr>
              <a:t>Algoritmo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inyecciones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corriente.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35"/>
              </a:spcBef>
            </a:pPr>
            <a:endParaRPr sz="12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tabLst>
                <a:tab pos="622935" algn="l"/>
              </a:tabLst>
            </a:pPr>
            <a:r>
              <a:rPr dirty="0" sz="1700" spc="70" b="1">
                <a:latin typeface="Calibri"/>
                <a:cs typeface="Calibri"/>
              </a:rPr>
              <a:t>7.2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180" b="1">
                <a:latin typeface="Calibri"/>
                <a:cs typeface="Calibri"/>
              </a:rPr>
              <a:t>R</a:t>
            </a:r>
            <a:r>
              <a:rPr dirty="0" sz="1700" spc="190" b="1">
                <a:latin typeface="Calibri"/>
                <a:cs typeface="Calibri"/>
              </a:rPr>
              <a:t>educc</a:t>
            </a:r>
            <a:r>
              <a:rPr dirty="0" sz="1700" spc="175" b="1">
                <a:latin typeface="Calibri"/>
                <a:cs typeface="Calibri"/>
              </a:rPr>
              <a:t>i</a:t>
            </a:r>
            <a:r>
              <a:rPr dirty="0" sz="1700" spc="-725" b="1">
                <a:latin typeface="Calibri"/>
                <a:cs typeface="Calibri"/>
              </a:rPr>
              <a:t>o</a:t>
            </a:r>
            <a:r>
              <a:rPr dirty="0" sz="1700" spc="175" b="1">
                <a:latin typeface="Calibri"/>
                <a:cs typeface="Calibri"/>
              </a:rPr>
              <a:t>´</a:t>
            </a:r>
            <a:r>
              <a:rPr dirty="0" sz="1700" spc="185" b="1">
                <a:latin typeface="Calibri"/>
                <a:cs typeface="Calibri"/>
              </a:rPr>
              <a:t>n</a:t>
            </a:r>
            <a:r>
              <a:rPr dirty="0" sz="1700" spc="245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155" b="1">
                <a:latin typeface="Calibri"/>
                <a:cs typeface="Calibri"/>
              </a:rPr>
              <a:t>Nodos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225" b="1">
                <a:latin typeface="Calibri"/>
                <a:cs typeface="Calibri"/>
              </a:rPr>
              <a:t>(Kron)</a:t>
            </a:r>
            <a:endParaRPr sz="1700">
              <a:latin typeface="Calibri"/>
              <a:cs typeface="Calibri"/>
            </a:endParaRPr>
          </a:p>
          <a:p>
            <a:pPr algn="just" marL="63500" marR="55880">
              <a:lnSpc>
                <a:spcPct val="100400"/>
              </a:lnSpc>
              <a:spcBef>
                <a:spcPts val="1935"/>
              </a:spcBef>
            </a:pPr>
            <a:r>
              <a:rPr dirty="0" sz="1200" spc="55">
                <a:latin typeface="Calibri"/>
                <a:cs typeface="Calibri"/>
              </a:rPr>
              <a:t>Esta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reducci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´n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lleva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cabo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arreglos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matriciales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cuales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respectivo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independiente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cero,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condici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necesaria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poder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hacer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 spc="-10">
                <a:latin typeface="Calibri"/>
                <a:cs typeface="Calibri"/>
              </a:rPr>
              <a:t>reducci´on.</a:t>
            </a:r>
            <a:endParaRPr sz="1200">
              <a:latin typeface="Calibri"/>
              <a:cs typeface="Calibri"/>
            </a:endParaRPr>
          </a:p>
          <a:p>
            <a:pPr algn="just" marL="63500" marR="57150" indent="222250">
              <a:lnSpc>
                <a:spcPct val="100299"/>
              </a:lnSpc>
              <a:spcBef>
                <a:spcPts val="705"/>
              </a:spcBef>
            </a:pP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procedimiento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aplica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tanto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arreglos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matriciales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i</a:t>
            </a:r>
            <a:r>
              <a:rPr dirty="0" baseline="-13888" sz="1200" spc="202" i="1">
                <a:latin typeface="Calibri"/>
                <a:cs typeface="Calibri"/>
              </a:rPr>
              <a:t>N</a:t>
            </a:r>
            <a:r>
              <a:rPr dirty="0" baseline="-13888" sz="1200" spc="43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Y</a:t>
            </a:r>
            <a:r>
              <a:rPr dirty="0" baseline="-13888" sz="1200" spc="202" i="1">
                <a:latin typeface="Calibri"/>
                <a:cs typeface="Calibri"/>
              </a:rPr>
              <a:t>N</a:t>
            </a:r>
            <a:r>
              <a:rPr dirty="0" sz="1200" spc="135" i="1">
                <a:latin typeface="Calibri"/>
                <a:cs typeface="Calibri"/>
              </a:rPr>
              <a:t>V</a:t>
            </a:r>
            <a:r>
              <a:rPr dirty="0" baseline="-13888" sz="1200" spc="202" i="1">
                <a:latin typeface="Calibri"/>
                <a:cs typeface="Calibri"/>
              </a:rPr>
              <a:t>N</a:t>
            </a:r>
            <a:r>
              <a:rPr dirty="0" baseline="-13888" sz="1200" spc="502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en </a:t>
            </a:r>
            <a:r>
              <a:rPr dirty="0" sz="1200">
                <a:latin typeface="Calibri"/>
                <a:cs typeface="Calibri"/>
              </a:rPr>
              <a:t>arreglos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matriciales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V</a:t>
            </a:r>
            <a:r>
              <a:rPr dirty="0" baseline="-13888" sz="1200" spc="120" i="1">
                <a:latin typeface="Calibri"/>
                <a:cs typeface="Calibri"/>
              </a:rPr>
              <a:t>N</a:t>
            </a:r>
            <a:r>
              <a:rPr dirty="0" baseline="-13888" sz="1200" spc="48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200" i="1">
                <a:latin typeface="Calibri"/>
                <a:cs typeface="Calibri"/>
              </a:rPr>
              <a:t>Z</a:t>
            </a:r>
            <a:r>
              <a:rPr dirty="0" baseline="-13888" sz="1200" spc="300" i="1">
                <a:latin typeface="Calibri"/>
                <a:cs typeface="Calibri"/>
              </a:rPr>
              <a:t>N</a:t>
            </a:r>
            <a:r>
              <a:rPr dirty="0" sz="1200" spc="200" i="1">
                <a:latin typeface="Calibri"/>
                <a:cs typeface="Calibri"/>
              </a:rPr>
              <a:t>i</a:t>
            </a:r>
            <a:r>
              <a:rPr dirty="0" baseline="-13888" sz="1200" spc="300" i="1">
                <a:latin typeface="Calibri"/>
                <a:cs typeface="Calibri"/>
              </a:rPr>
              <a:t>N</a:t>
            </a:r>
            <a:r>
              <a:rPr dirty="0" baseline="-13888" sz="1200" spc="-6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.</a:t>
            </a:r>
            <a:r>
              <a:rPr dirty="0" sz="1200" spc="330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procedimiento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aplicado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 </a:t>
            </a:r>
            <a:r>
              <a:rPr dirty="0" sz="1200">
                <a:latin typeface="Calibri"/>
                <a:cs typeface="Calibri"/>
              </a:rPr>
              <a:t>mismo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sirve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e</a:t>
            </a:r>
            <a:r>
              <a:rPr dirty="0" sz="1200" spc="30">
                <a:latin typeface="Calibri"/>
                <a:cs typeface="Calibri"/>
              </a:rPr>
              <a:t>liminac</a:t>
            </a:r>
            <a:r>
              <a:rPr dirty="0" sz="1200" spc="25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nodos.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Esta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r</a:t>
            </a:r>
            <a:r>
              <a:rPr dirty="0" sz="1200" spc="30">
                <a:latin typeface="Calibri"/>
                <a:cs typeface="Calibri"/>
              </a:rPr>
              <a:t>educc</a:t>
            </a:r>
            <a:r>
              <a:rPr dirty="0" sz="1200" spc="25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utilizado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Y</a:t>
            </a:r>
            <a:r>
              <a:rPr dirty="0" baseline="-13888" sz="1200" spc="172" i="1">
                <a:latin typeface="Calibri"/>
                <a:cs typeface="Calibri"/>
              </a:rPr>
              <a:t>Bus</a:t>
            </a:r>
            <a:r>
              <a:rPr dirty="0" baseline="-13888" sz="1200" spc="30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desee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eliminar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tenga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i</a:t>
            </a:r>
            <a:r>
              <a:rPr dirty="0" sz="1200" spc="15">
                <a:latin typeface="Calibri"/>
                <a:cs typeface="Calibri"/>
              </a:rPr>
              <a:t>ny</a:t>
            </a:r>
            <a:r>
              <a:rPr dirty="0" sz="1200" spc="45">
                <a:latin typeface="Calibri"/>
                <a:cs typeface="Calibri"/>
              </a:rPr>
              <a:t>ecci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corriente </a:t>
            </a:r>
            <a:r>
              <a:rPr dirty="0" sz="1200">
                <a:latin typeface="Calibri"/>
                <a:cs typeface="Calibri"/>
              </a:rPr>
              <a:t>igual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cero,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igualmente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utilizado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150" i="1">
                <a:latin typeface="Calibri"/>
                <a:cs typeface="Calibri"/>
              </a:rPr>
              <a:t>Z</a:t>
            </a:r>
            <a:r>
              <a:rPr dirty="0" baseline="-13888" sz="1200" spc="225" i="1">
                <a:latin typeface="Calibri"/>
                <a:cs typeface="Calibri"/>
              </a:rPr>
              <a:t>Bus</a:t>
            </a:r>
            <a:r>
              <a:rPr dirty="0" baseline="-13888" sz="1200" spc="322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desee </a:t>
            </a:r>
            <a:r>
              <a:rPr dirty="0" sz="1200">
                <a:latin typeface="Calibri"/>
                <a:cs typeface="Calibri"/>
              </a:rPr>
              <a:t>eliminar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tenga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igual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cero.</a:t>
            </a:r>
            <a:endParaRPr sz="1200">
              <a:latin typeface="Calibri"/>
              <a:cs typeface="Calibri"/>
            </a:endParaRPr>
          </a:p>
          <a:p>
            <a:pPr algn="just" marL="63500" marR="59055" indent="222250">
              <a:lnSpc>
                <a:spcPct val="100400"/>
              </a:lnSpc>
              <a:spcBef>
                <a:spcPts val="700"/>
              </a:spcBef>
            </a:pP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procedimiento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emplea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r</a:t>
            </a:r>
            <a:r>
              <a:rPr dirty="0" sz="1200" spc="40">
                <a:latin typeface="Calibri"/>
                <a:cs typeface="Calibri"/>
              </a:rPr>
              <a:t>educc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solo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nodo,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cuando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trate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equiva- </a:t>
            </a:r>
            <a:r>
              <a:rPr dirty="0" sz="1200">
                <a:latin typeface="Calibri"/>
                <a:cs typeface="Calibri"/>
              </a:rPr>
              <a:t>lentes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-10">
                <a:latin typeface="Calibri"/>
                <a:cs typeface="Calibri"/>
              </a:rPr>
              <a:t> redes </a:t>
            </a:r>
            <a:r>
              <a:rPr dirty="0" sz="1200" spc="-25">
                <a:latin typeface="Calibri"/>
                <a:cs typeface="Calibri"/>
              </a:rPr>
              <a:t>el´ectricas,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emplean otros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procedimientos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basados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-10">
                <a:latin typeface="Calibri"/>
                <a:cs typeface="Calibri"/>
              </a:rPr>
              <a:t> proceso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e</a:t>
            </a:r>
            <a:r>
              <a:rPr dirty="0" sz="1200" spc="40">
                <a:latin typeface="Calibri"/>
                <a:cs typeface="Calibri"/>
              </a:rPr>
              <a:t>limin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Gaussiana.</a:t>
            </a:r>
            <a:endParaRPr sz="1200">
              <a:latin typeface="Calibri"/>
              <a:cs typeface="Calibri"/>
            </a:endParaRPr>
          </a:p>
          <a:p>
            <a:pPr algn="just" marL="28575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Calibri"/>
                <a:cs typeface="Calibri"/>
              </a:rPr>
              <a:t>Procedimiento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seguido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reducci´on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nodos.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633472" y="4966129"/>
            <a:ext cx="875665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264795" algn="l"/>
              </a:tabLst>
            </a:pPr>
            <a:r>
              <a:rPr dirty="0" sz="1000" spc="-25">
                <a:latin typeface="Cambria"/>
                <a:cs typeface="Cambria"/>
              </a:rPr>
              <a:t>⎡</a:t>
            </a:r>
            <a:r>
              <a:rPr dirty="0" baseline="-97222" sz="1500" spc="-37">
                <a:latin typeface="Cambria"/>
                <a:cs typeface="Cambria"/>
              </a:rPr>
              <a:t>⎢</a:t>
            </a:r>
            <a:r>
              <a:rPr dirty="0" baseline="-97222" sz="1500">
                <a:latin typeface="Cambria"/>
                <a:cs typeface="Cambria"/>
              </a:rPr>
              <a:t>	</a:t>
            </a:r>
            <a:r>
              <a:rPr dirty="0" baseline="-180555" sz="1500" spc="247" i="1">
                <a:latin typeface="Calibri"/>
                <a:cs typeface="Calibri"/>
              </a:rPr>
              <a:t>A</a:t>
            </a:r>
            <a:r>
              <a:rPr dirty="0" baseline="-180555" sz="1500" spc="434" i="1">
                <a:latin typeface="Calibri"/>
                <a:cs typeface="Calibri"/>
              </a:rPr>
              <a:t> </a:t>
            </a:r>
            <a:r>
              <a:rPr dirty="0" sz="1000">
                <a:latin typeface="Cambria"/>
                <a:cs typeface="Cambria"/>
              </a:rPr>
              <a:t>⎤</a:t>
            </a:r>
            <a:r>
              <a:rPr dirty="0" baseline="-97222" sz="1500">
                <a:latin typeface="Cambria"/>
                <a:cs typeface="Cambria"/>
              </a:rPr>
              <a:t>⎥</a:t>
            </a:r>
            <a:r>
              <a:rPr dirty="0" baseline="-97222" sz="1500" spc="254">
                <a:latin typeface="Cambria"/>
                <a:cs typeface="Cambria"/>
              </a:rPr>
              <a:t> </a:t>
            </a:r>
            <a:r>
              <a:rPr dirty="0" baseline="-154761" sz="2100" spc="577">
                <a:latin typeface="Calibri"/>
                <a:cs typeface="Calibri"/>
              </a:rPr>
              <a:t>=</a:t>
            </a:r>
            <a:r>
              <a:rPr dirty="0" baseline="-154761" sz="2100" spc="97">
                <a:latin typeface="Calibri"/>
                <a:cs typeface="Calibri"/>
              </a:rPr>
              <a:t> </a:t>
            </a:r>
            <a:r>
              <a:rPr dirty="0" sz="1000" spc="-25">
                <a:latin typeface="Cambria"/>
                <a:cs typeface="Cambria"/>
              </a:rPr>
              <a:t>⎡</a:t>
            </a:r>
            <a:r>
              <a:rPr dirty="0" baseline="-97222" sz="1500" spc="-37">
                <a:latin typeface="Cambria"/>
                <a:cs typeface="Cambria"/>
              </a:rPr>
              <a:t>⎢</a:t>
            </a:r>
            <a:endParaRPr baseline="-97222" sz="1500">
              <a:latin typeface="Cambria"/>
              <a:cs typeface="Cambri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633472" y="5472926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Cambria"/>
                <a:cs typeface="Cambria"/>
              </a:rPr>
              <a:t>⎢</a:t>
            </a:r>
            <a:r>
              <a:rPr dirty="0" baseline="-66666" sz="1500" spc="-67">
                <a:latin typeface="Cambria"/>
                <a:cs typeface="Cambria"/>
              </a:rPr>
              <a:t>⎢</a:t>
            </a:r>
            <a:r>
              <a:rPr dirty="0" baseline="-102777" sz="1500" spc="-67">
                <a:latin typeface="Cambria"/>
                <a:cs typeface="Cambria"/>
              </a:rPr>
              <a:t>⎣</a:t>
            </a:r>
            <a:endParaRPr baseline="-102777" sz="1500">
              <a:latin typeface="Cambria"/>
              <a:cs typeface="Cambri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658872" y="5348653"/>
            <a:ext cx="824865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60020">
              <a:lnSpc>
                <a:spcPts val="1010"/>
              </a:lnSpc>
              <a:spcBef>
                <a:spcPts val="135"/>
              </a:spcBef>
            </a:pPr>
            <a:r>
              <a:rPr dirty="0" sz="1400" spc="215" i="1">
                <a:latin typeface="Calibri"/>
                <a:cs typeface="Calibri"/>
              </a:rPr>
              <a:t>I</a:t>
            </a:r>
            <a:endParaRPr sz="1400">
              <a:latin typeface="Calibri"/>
              <a:cs typeface="Calibri"/>
            </a:endParaRPr>
          </a:p>
          <a:p>
            <a:pPr marL="12700">
              <a:lnSpc>
                <a:spcPts val="530"/>
              </a:lnSpc>
              <a:tabLst>
                <a:tab pos="402590" algn="l"/>
                <a:tab pos="727075" algn="l"/>
              </a:tabLst>
            </a:pP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⎥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852420" y="5804329"/>
            <a:ext cx="114935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400" spc="-50">
                <a:latin typeface="Calibri"/>
                <a:cs typeface="Calibri"/>
              </a:rPr>
              <a:t>0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023616" y="5623807"/>
            <a:ext cx="4857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62585" algn="l"/>
              </a:tabLst>
            </a:pPr>
            <a:r>
              <a:rPr dirty="0" sz="1000" spc="-25">
                <a:latin typeface="Cambria"/>
                <a:cs typeface="Cambria"/>
              </a:rPr>
              <a:t>⎥</a:t>
            </a:r>
            <a:r>
              <a:rPr dirty="0" baseline="33333" sz="1500" spc="-37">
                <a:latin typeface="Cambria"/>
                <a:cs typeface="Cambria"/>
              </a:rPr>
              <a:t>⎥</a:t>
            </a:r>
            <a:r>
              <a:rPr dirty="0" baseline="-36111" sz="1500" spc="-37">
                <a:latin typeface="Cambria"/>
                <a:cs typeface="Cambria"/>
              </a:rPr>
              <a:t>⎦</a:t>
            </a:r>
            <a:r>
              <a:rPr dirty="0" baseline="-36111" sz="1500">
                <a:latin typeface="Cambria"/>
                <a:cs typeface="Cambria"/>
              </a:rPr>
              <a:t>	</a:t>
            </a:r>
            <a:r>
              <a:rPr dirty="0" baseline="-36111" sz="1500" spc="-37">
                <a:latin typeface="Cambria"/>
                <a:cs typeface="Cambria"/>
              </a:rPr>
              <a:t>⎣</a:t>
            </a:r>
            <a:r>
              <a:rPr dirty="0" sz="1000" spc="-25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705859" y="5348653"/>
            <a:ext cx="128905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400" spc="60" i="1">
                <a:latin typeface="Calibri"/>
                <a:cs typeface="Calibri"/>
              </a:rPr>
              <a:t>Y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809491" y="5431757"/>
            <a:ext cx="21462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35" i="1">
                <a:latin typeface="Calibri"/>
                <a:cs typeface="Calibri"/>
              </a:rPr>
              <a:t>AA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318508" y="5348653"/>
            <a:ext cx="769620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ts val="1010"/>
              </a:lnSpc>
              <a:spcBef>
                <a:spcPts val="135"/>
              </a:spcBef>
              <a:tabLst>
                <a:tab pos="652145" algn="l"/>
              </a:tabLst>
            </a:pPr>
            <a:r>
              <a:rPr dirty="0" sz="1400" spc="60" i="1">
                <a:latin typeface="Calibri"/>
                <a:cs typeface="Calibri"/>
              </a:rPr>
              <a:t>Y</a:t>
            </a:r>
            <a:r>
              <a:rPr dirty="0" sz="1400" i="1">
                <a:latin typeface="Calibri"/>
                <a:cs typeface="Calibri"/>
              </a:rPr>
              <a:t>	</a:t>
            </a:r>
            <a:r>
              <a:rPr dirty="0" sz="1400" spc="-50" i="1">
                <a:latin typeface="Calibri"/>
                <a:cs typeface="Calibri"/>
              </a:rPr>
              <a:t>V</a:t>
            </a:r>
            <a:endParaRPr sz="1400">
              <a:latin typeface="Calibri"/>
              <a:cs typeface="Calibri"/>
            </a:endParaRPr>
          </a:p>
          <a:p>
            <a:pPr marL="387350">
              <a:lnSpc>
                <a:spcPts val="530"/>
              </a:lnSpc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409440" y="4951122"/>
            <a:ext cx="944880" cy="657860"/>
          </a:xfrm>
          <a:prstGeom prst="rect">
            <a:avLst/>
          </a:prstGeom>
        </p:spPr>
        <p:txBody>
          <a:bodyPr wrap="square" lIns="0" tIns="82550" rIns="0" bIns="0" rtlCol="0" vert="horz">
            <a:spAutoFit/>
          </a:bodyPr>
          <a:lstStyle/>
          <a:p>
            <a:pPr marL="296545">
              <a:lnSpc>
                <a:spcPct val="100000"/>
              </a:lnSpc>
              <a:spcBef>
                <a:spcPts val="650"/>
              </a:spcBef>
              <a:tabLst>
                <a:tab pos="834390" algn="l"/>
              </a:tabLst>
            </a:pPr>
            <a:r>
              <a:rPr dirty="0" sz="1000" spc="310">
                <a:latin typeface="Cambria"/>
                <a:cs typeface="Cambria"/>
              </a:rPr>
              <a:t>⎤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⎡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5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  <a:p>
            <a:pPr marL="296545">
              <a:lnSpc>
                <a:spcPct val="100000"/>
              </a:lnSpc>
              <a:spcBef>
                <a:spcPts val="555"/>
              </a:spcBef>
              <a:tabLst>
                <a:tab pos="834390" algn="l"/>
              </a:tabLst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  <a:p>
            <a:pPr marL="25400">
              <a:lnSpc>
                <a:spcPct val="100000"/>
              </a:lnSpc>
              <a:spcBef>
                <a:spcPts val="275"/>
              </a:spcBef>
              <a:tabLst>
                <a:tab pos="664845" algn="l"/>
              </a:tabLst>
            </a:pPr>
            <a:r>
              <a:rPr dirty="0" sz="1000" spc="155" i="1">
                <a:latin typeface="Calibri"/>
                <a:cs typeface="Calibri"/>
              </a:rPr>
              <a:t>AB</a:t>
            </a:r>
            <a:r>
              <a:rPr dirty="0" sz="1000" i="1">
                <a:latin typeface="Calibri"/>
                <a:cs typeface="Calibri"/>
              </a:rPr>
              <a:t>	</a:t>
            </a:r>
            <a:r>
              <a:rPr dirty="0" sz="1000" spc="114" i="1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675888" y="5831761"/>
            <a:ext cx="383540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7936" sz="2100" spc="254" i="1">
                <a:latin typeface="Calibri"/>
                <a:cs typeface="Calibri"/>
              </a:rPr>
              <a:t>Y</a:t>
            </a:r>
            <a:r>
              <a:rPr dirty="0" sz="1000" spc="170" i="1">
                <a:latin typeface="Calibri"/>
                <a:cs typeface="Calibri"/>
              </a:rPr>
              <a:t>BA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231385" y="5396718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290059" y="5493458"/>
            <a:ext cx="1076960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-97222" sz="2100" spc="284" i="1">
                <a:latin typeface="Calibri"/>
                <a:cs typeface="Calibri"/>
              </a:rPr>
              <a:t>Y</a:t>
            </a:r>
            <a:r>
              <a:rPr dirty="0" baseline="-147222" sz="1500" spc="284" i="1">
                <a:latin typeface="Calibri"/>
                <a:cs typeface="Calibri"/>
              </a:rPr>
              <a:t>BB</a:t>
            </a:r>
            <a:r>
              <a:rPr dirty="0" baseline="-147222" sz="1500" spc="472" i="1">
                <a:latin typeface="Calibri"/>
                <a:cs typeface="Calibri"/>
              </a:rPr>
              <a:t> </a:t>
            </a:r>
            <a:r>
              <a:rPr dirty="0" baseline="-33333" sz="1500" spc="-202">
                <a:latin typeface="Cambria"/>
                <a:cs typeface="Cambria"/>
              </a:rPr>
              <a:t>⎥</a:t>
            </a:r>
            <a:r>
              <a:rPr dirty="0" sz="1000" spc="-135">
                <a:latin typeface="Cambria"/>
                <a:cs typeface="Cambria"/>
              </a:rPr>
              <a:t>⎥</a:t>
            </a:r>
            <a:r>
              <a:rPr dirty="0" baseline="-69444" sz="1500" spc="-202">
                <a:latin typeface="Cambria"/>
                <a:cs typeface="Cambria"/>
              </a:rPr>
              <a:t>⎦</a:t>
            </a:r>
            <a:r>
              <a:rPr dirty="0" baseline="-69444" sz="1500" spc="22">
                <a:latin typeface="Cambria"/>
                <a:cs typeface="Cambria"/>
              </a:rPr>
              <a:t> </a:t>
            </a:r>
            <a:r>
              <a:rPr dirty="0" baseline="-33333" sz="1500" spc="-120">
                <a:latin typeface="Cambria"/>
                <a:cs typeface="Cambria"/>
              </a:rPr>
              <a:t>⎢</a:t>
            </a:r>
            <a:r>
              <a:rPr dirty="0" sz="1000" spc="-80">
                <a:latin typeface="Cambria"/>
                <a:cs typeface="Cambria"/>
              </a:rPr>
              <a:t>⎢</a:t>
            </a:r>
            <a:r>
              <a:rPr dirty="0" baseline="-69444" sz="1500" spc="-120">
                <a:latin typeface="Cambria"/>
                <a:cs typeface="Cambria"/>
              </a:rPr>
              <a:t>⎣</a:t>
            </a:r>
            <a:r>
              <a:rPr dirty="0" baseline="-69444" sz="1500" spc="375">
                <a:latin typeface="Cambria"/>
                <a:cs typeface="Cambria"/>
              </a:rPr>
              <a:t> </a:t>
            </a:r>
            <a:r>
              <a:rPr dirty="0" baseline="-97222" sz="2100" spc="157" i="1">
                <a:latin typeface="Calibri"/>
                <a:cs typeface="Calibri"/>
              </a:rPr>
              <a:t>V</a:t>
            </a:r>
            <a:r>
              <a:rPr dirty="0" baseline="-147222" sz="1500" spc="157" i="1">
                <a:latin typeface="Calibri"/>
                <a:cs typeface="Calibri"/>
              </a:rPr>
              <a:t>B</a:t>
            </a:r>
            <a:r>
              <a:rPr dirty="0" baseline="-147222" sz="1500" spc="494" i="1">
                <a:latin typeface="Calibri"/>
                <a:cs typeface="Calibri"/>
              </a:rPr>
              <a:t> </a:t>
            </a:r>
            <a:r>
              <a:rPr dirty="0" baseline="-33333" sz="1500" spc="-67">
                <a:latin typeface="Cambria"/>
                <a:cs typeface="Cambria"/>
              </a:rPr>
              <a:t>⎥</a:t>
            </a:r>
            <a:r>
              <a:rPr dirty="0" sz="1000" spc="-45">
                <a:latin typeface="Cambria"/>
                <a:cs typeface="Cambria"/>
              </a:rPr>
              <a:t>⎥</a:t>
            </a:r>
            <a:r>
              <a:rPr dirty="0" baseline="-69444" sz="1500" spc="-67">
                <a:latin typeface="Cambria"/>
                <a:cs typeface="Cambria"/>
              </a:rPr>
              <a:t>⎦</a:t>
            </a:r>
            <a:endParaRPr baseline="-69444" sz="1500">
              <a:latin typeface="Cambria"/>
              <a:cs typeface="Cambria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552717" y="6273738"/>
            <a:ext cx="836294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000">
                <a:latin typeface="Cambria"/>
                <a:cs typeface="Cambria"/>
              </a:rPr>
              <a:t>⎡</a:t>
            </a:r>
            <a:r>
              <a:rPr dirty="0" baseline="-97222" sz="1500">
                <a:latin typeface="Cambria"/>
                <a:cs typeface="Cambria"/>
              </a:rPr>
              <a:t>⎢</a:t>
            </a:r>
            <a:r>
              <a:rPr dirty="0" baseline="-97222" sz="1500" spc="382">
                <a:latin typeface="Cambria"/>
                <a:cs typeface="Cambria"/>
              </a:rPr>
              <a:t> </a:t>
            </a:r>
            <a:r>
              <a:rPr dirty="0" baseline="-119047" sz="2100" spc="322" i="1">
                <a:latin typeface="Calibri"/>
                <a:cs typeface="Calibri"/>
              </a:rPr>
              <a:t>I</a:t>
            </a:r>
            <a:r>
              <a:rPr dirty="0" baseline="-180555" sz="1500" spc="322" i="1">
                <a:latin typeface="Calibri"/>
                <a:cs typeface="Calibri"/>
              </a:rPr>
              <a:t>A</a:t>
            </a:r>
            <a:r>
              <a:rPr dirty="0" baseline="-180555" sz="1500" spc="427" i="1">
                <a:latin typeface="Calibri"/>
                <a:cs typeface="Calibri"/>
              </a:rPr>
              <a:t> </a:t>
            </a:r>
            <a:r>
              <a:rPr dirty="0" sz="1000">
                <a:latin typeface="Cambria"/>
                <a:cs typeface="Cambria"/>
              </a:rPr>
              <a:t>⎤</a:t>
            </a:r>
            <a:r>
              <a:rPr dirty="0" baseline="-97222" sz="1500">
                <a:latin typeface="Cambria"/>
                <a:cs typeface="Cambria"/>
              </a:rPr>
              <a:t>⎥</a:t>
            </a:r>
            <a:r>
              <a:rPr dirty="0" baseline="-97222" sz="1500" spc="150">
                <a:latin typeface="Cambria"/>
                <a:cs typeface="Cambria"/>
              </a:rPr>
              <a:t> </a:t>
            </a:r>
            <a:r>
              <a:rPr dirty="0" baseline="-136574" sz="1800" spc="457">
                <a:latin typeface="Calibri"/>
                <a:cs typeface="Calibri"/>
              </a:rPr>
              <a:t>=</a:t>
            </a:r>
            <a:r>
              <a:rPr dirty="0" baseline="-136574" sz="1800" spc="82">
                <a:latin typeface="Calibri"/>
                <a:cs typeface="Calibri"/>
              </a:rPr>
              <a:t> </a:t>
            </a:r>
            <a:r>
              <a:rPr dirty="0" sz="1000" spc="-25">
                <a:latin typeface="Cambria"/>
                <a:cs typeface="Cambria"/>
              </a:rPr>
              <a:t>⎡</a:t>
            </a:r>
            <a:r>
              <a:rPr dirty="0" baseline="-97222" sz="1500" spc="-37">
                <a:latin typeface="Cambria"/>
                <a:cs typeface="Cambria"/>
              </a:rPr>
              <a:t>⎢</a:t>
            </a:r>
            <a:endParaRPr baseline="-97222" sz="1500">
              <a:latin typeface="Cambria"/>
              <a:cs typeface="Cambri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552717" y="6704303"/>
            <a:ext cx="83629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27990" algn="l"/>
                <a:tab pos="713105" algn="l"/>
              </a:tabLst>
            </a:pPr>
            <a:r>
              <a:rPr dirty="0" sz="1000" spc="-25">
                <a:latin typeface="Cambria"/>
                <a:cs typeface="Cambria"/>
              </a:rPr>
              <a:t>⎢</a:t>
            </a:r>
            <a:r>
              <a:rPr dirty="0" baseline="-36111" sz="1500" spc="-37">
                <a:latin typeface="Cambria"/>
                <a:cs typeface="Cambria"/>
              </a:rPr>
              <a:t>⎣</a:t>
            </a:r>
            <a:r>
              <a:rPr dirty="0" baseline="-36111" sz="1500">
                <a:latin typeface="Cambria"/>
                <a:cs typeface="Cambria"/>
              </a:rPr>
              <a:t>	</a:t>
            </a:r>
            <a:r>
              <a:rPr dirty="0" sz="1000" spc="-25">
                <a:latin typeface="Cambria"/>
                <a:cs typeface="Cambria"/>
              </a:rPr>
              <a:t>⎥</a:t>
            </a:r>
            <a:r>
              <a:rPr dirty="0" baseline="-36111" sz="1500" spc="-37">
                <a:latin typeface="Cambria"/>
                <a:cs typeface="Cambria"/>
              </a:rPr>
              <a:t>⎦</a:t>
            </a:r>
            <a:r>
              <a:rPr dirty="0" baseline="-36111" sz="1500">
                <a:latin typeface="Cambria"/>
                <a:cs typeface="Cambria"/>
              </a:rPr>
              <a:t>	</a:t>
            </a:r>
            <a:r>
              <a:rPr dirty="0" sz="1000" spc="-25">
                <a:latin typeface="Cambria"/>
                <a:cs typeface="Cambria"/>
              </a:rPr>
              <a:t>⎢</a:t>
            </a:r>
            <a:r>
              <a:rPr dirty="0" baseline="-36111" sz="1500" spc="-37">
                <a:latin typeface="Cambria"/>
                <a:cs typeface="Cambria"/>
              </a:rPr>
              <a:t>⎣</a:t>
            </a:r>
            <a:endParaRPr baseline="-36111" sz="1500">
              <a:latin typeface="Cambria"/>
              <a:cs typeface="Cambri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555491" y="6683677"/>
            <a:ext cx="368935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7936" sz="2100" spc="179" i="1">
                <a:latin typeface="Calibri"/>
                <a:cs typeface="Calibri"/>
              </a:rPr>
              <a:t>Y</a:t>
            </a:r>
            <a:r>
              <a:rPr dirty="0" sz="1000" spc="120" i="1">
                <a:latin typeface="Calibri"/>
                <a:cs typeface="Calibri"/>
              </a:rPr>
              <a:t>AA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059939" y="6656245"/>
            <a:ext cx="1389380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135"/>
              </a:spcBef>
            </a:pPr>
            <a:r>
              <a:rPr dirty="0" baseline="166666" sz="1500" spc="-277">
                <a:latin typeface="Cambria"/>
                <a:cs typeface="Cambria"/>
              </a:rPr>
              <a:t>⎤</a:t>
            </a:r>
            <a:r>
              <a:rPr dirty="0" baseline="2777" sz="1500" spc="-277">
                <a:latin typeface="Cambria"/>
                <a:cs typeface="Cambria"/>
              </a:rPr>
              <a:t>⎥</a:t>
            </a:r>
            <a:r>
              <a:rPr dirty="0" baseline="-33333" sz="1500" spc="-277">
                <a:latin typeface="Cambria"/>
                <a:cs typeface="Cambria"/>
              </a:rPr>
              <a:t>⎦</a:t>
            </a:r>
            <a:r>
              <a:rPr dirty="0" baseline="69444" sz="1500" spc="-277">
                <a:latin typeface="Cambria"/>
                <a:cs typeface="Cambria"/>
              </a:rPr>
              <a:t>⎥</a:t>
            </a:r>
            <a:r>
              <a:rPr dirty="0" baseline="69444" sz="1500" spc="-37">
                <a:latin typeface="Cambria"/>
                <a:cs typeface="Cambria"/>
              </a:rPr>
              <a:t> </a:t>
            </a:r>
            <a:r>
              <a:rPr dirty="0" baseline="2314" sz="1800" spc="127" i="1">
                <a:latin typeface="Calibri"/>
                <a:cs typeface="Calibri"/>
              </a:rPr>
              <a:t>V</a:t>
            </a:r>
            <a:r>
              <a:rPr dirty="0" baseline="-6944" sz="1200" spc="127" i="1">
                <a:latin typeface="Calibri"/>
                <a:cs typeface="Calibri"/>
              </a:rPr>
              <a:t>A</a:t>
            </a:r>
            <a:r>
              <a:rPr dirty="0" baseline="-6944" sz="1200" spc="127" i="1">
                <a:latin typeface="Calibri"/>
                <a:cs typeface="Calibri"/>
              </a:rPr>
              <a:t> </a:t>
            </a:r>
            <a:r>
              <a:rPr dirty="0" baseline="2314" sz="1800" spc="457">
                <a:latin typeface="Calibri"/>
                <a:cs typeface="Calibri"/>
              </a:rPr>
              <a:t>+</a:t>
            </a:r>
            <a:r>
              <a:rPr dirty="0" baseline="2314" sz="1800" spc="-37">
                <a:latin typeface="Calibri"/>
                <a:cs typeface="Calibri"/>
              </a:rPr>
              <a:t> </a:t>
            </a:r>
            <a:r>
              <a:rPr dirty="0" baseline="166666" sz="1500" spc="-225">
                <a:latin typeface="Cambria"/>
                <a:cs typeface="Cambria"/>
              </a:rPr>
              <a:t>⎡</a:t>
            </a:r>
            <a:r>
              <a:rPr dirty="0" baseline="2777" sz="1500" spc="-225">
                <a:latin typeface="Cambria"/>
                <a:cs typeface="Cambria"/>
              </a:rPr>
              <a:t>⎢</a:t>
            </a:r>
            <a:r>
              <a:rPr dirty="0" baseline="-33333" sz="1500" spc="-225">
                <a:latin typeface="Cambria"/>
                <a:cs typeface="Cambria"/>
              </a:rPr>
              <a:t>⎣</a:t>
            </a:r>
            <a:r>
              <a:rPr dirty="0" baseline="69444" sz="1500" spc="-225">
                <a:latin typeface="Cambria"/>
                <a:cs typeface="Cambria"/>
              </a:rPr>
              <a:t>⎢</a:t>
            </a:r>
            <a:r>
              <a:rPr dirty="0" baseline="69444" sz="1500" spc="375">
                <a:latin typeface="Cambria"/>
                <a:cs typeface="Cambria"/>
              </a:rPr>
              <a:t> </a:t>
            </a:r>
            <a:r>
              <a:rPr dirty="0" sz="1400" spc="160" i="1">
                <a:latin typeface="Calibri"/>
                <a:cs typeface="Calibri"/>
              </a:rPr>
              <a:t>Y</a:t>
            </a:r>
            <a:r>
              <a:rPr dirty="0" baseline="-11111" sz="1500" spc="240" i="1">
                <a:latin typeface="Calibri"/>
                <a:cs typeface="Calibri"/>
              </a:rPr>
              <a:t>AB</a:t>
            </a:r>
            <a:r>
              <a:rPr dirty="0" baseline="-11111" sz="1500" spc="502" i="1">
                <a:latin typeface="Calibri"/>
                <a:cs typeface="Calibri"/>
              </a:rPr>
              <a:t> </a:t>
            </a:r>
            <a:r>
              <a:rPr dirty="0" baseline="166666" sz="1500" spc="-277">
                <a:latin typeface="Cambria"/>
                <a:cs typeface="Cambria"/>
              </a:rPr>
              <a:t>⎤</a:t>
            </a:r>
            <a:r>
              <a:rPr dirty="0" baseline="2777" sz="1500" spc="-277">
                <a:latin typeface="Cambria"/>
                <a:cs typeface="Cambria"/>
              </a:rPr>
              <a:t>⎥</a:t>
            </a:r>
            <a:r>
              <a:rPr dirty="0" baseline="-33333" sz="1500" spc="-277">
                <a:latin typeface="Cambria"/>
                <a:cs typeface="Cambria"/>
              </a:rPr>
              <a:t>⎦</a:t>
            </a:r>
            <a:r>
              <a:rPr dirty="0" baseline="69444" sz="1500" spc="-277">
                <a:latin typeface="Cambria"/>
                <a:cs typeface="Cambria"/>
              </a:rPr>
              <a:t>⎥</a:t>
            </a:r>
            <a:r>
              <a:rPr dirty="0" baseline="69444" sz="1500" spc="-37">
                <a:latin typeface="Cambria"/>
                <a:cs typeface="Cambria"/>
              </a:rPr>
              <a:t> </a:t>
            </a:r>
            <a:r>
              <a:rPr dirty="0" baseline="2314" sz="1800" spc="112" i="1">
                <a:latin typeface="Calibri"/>
                <a:cs typeface="Calibri"/>
              </a:rPr>
              <a:t>V</a:t>
            </a:r>
            <a:r>
              <a:rPr dirty="0" baseline="-6944" sz="1200" spc="112" i="1">
                <a:latin typeface="Calibri"/>
                <a:cs typeface="Calibri"/>
              </a:rPr>
              <a:t>B</a:t>
            </a:r>
            <a:endParaRPr baseline="-6944" sz="12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6741668" y="6678990"/>
            <a:ext cx="3321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(7.1)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843783" y="7305469"/>
            <a:ext cx="2300605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66666" sz="1500">
                <a:latin typeface="Cambria"/>
                <a:cs typeface="Cambria"/>
              </a:rPr>
              <a:t>h</a:t>
            </a:r>
            <a:r>
              <a:rPr dirty="0" baseline="66666" sz="1500" spc="382">
                <a:latin typeface="Cambria"/>
                <a:cs typeface="Cambria"/>
              </a:rPr>
              <a:t> </a:t>
            </a:r>
            <a:r>
              <a:rPr dirty="0" sz="1400">
                <a:latin typeface="Calibri"/>
                <a:cs typeface="Calibri"/>
              </a:rPr>
              <a:t>0</a:t>
            </a:r>
            <a:r>
              <a:rPr dirty="0" sz="1400" spc="155">
                <a:latin typeface="Calibri"/>
                <a:cs typeface="Calibri"/>
              </a:rPr>
              <a:t> </a:t>
            </a:r>
            <a:r>
              <a:rPr dirty="0" baseline="66666" sz="1500" spc="284">
                <a:latin typeface="Cambria"/>
                <a:cs typeface="Cambria"/>
              </a:rPr>
              <a:t>i</a:t>
            </a:r>
            <a:r>
              <a:rPr dirty="0" baseline="66666" sz="1500" spc="142">
                <a:latin typeface="Cambria"/>
                <a:cs typeface="Cambria"/>
              </a:rPr>
              <a:t> </a:t>
            </a:r>
            <a:r>
              <a:rPr dirty="0" baseline="2314" sz="1800" spc="457">
                <a:latin typeface="Calibri"/>
                <a:cs typeface="Calibri"/>
              </a:rPr>
              <a:t>=</a:t>
            </a:r>
            <a:r>
              <a:rPr dirty="0" baseline="2314" sz="1800" spc="52">
                <a:latin typeface="Calibri"/>
                <a:cs typeface="Calibri"/>
              </a:rPr>
              <a:t> </a:t>
            </a:r>
            <a:r>
              <a:rPr dirty="0" baseline="66666" sz="1500">
                <a:latin typeface="Cambria"/>
                <a:cs typeface="Cambria"/>
              </a:rPr>
              <a:t>h</a:t>
            </a:r>
            <a:r>
              <a:rPr dirty="0" baseline="66666" sz="1500" spc="390">
                <a:latin typeface="Cambria"/>
                <a:cs typeface="Cambria"/>
              </a:rPr>
              <a:t> </a:t>
            </a:r>
            <a:r>
              <a:rPr dirty="0" sz="1400" spc="180" i="1">
                <a:latin typeface="Calibri"/>
                <a:cs typeface="Calibri"/>
              </a:rPr>
              <a:t>Y</a:t>
            </a:r>
            <a:r>
              <a:rPr dirty="0" baseline="-11111" sz="1500" spc="270" i="1">
                <a:latin typeface="Calibri"/>
                <a:cs typeface="Calibri"/>
              </a:rPr>
              <a:t>BA</a:t>
            </a:r>
            <a:r>
              <a:rPr dirty="0" baseline="-11111" sz="1500" spc="434" i="1">
                <a:latin typeface="Calibri"/>
                <a:cs typeface="Calibri"/>
              </a:rPr>
              <a:t> </a:t>
            </a:r>
            <a:r>
              <a:rPr dirty="0" baseline="66666" sz="1500" spc="284">
                <a:latin typeface="Cambria"/>
                <a:cs typeface="Cambria"/>
              </a:rPr>
              <a:t>i</a:t>
            </a:r>
            <a:r>
              <a:rPr dirty="0" baseline="66666" sz="1500" spc="-44">
                <a:latin typeface="Cambria"/>
                <a:cs typeface="Cambria"/>
              </a:rPr>
              <a:t> </a:t>
            </a:r>
            <a:r>
              <a:rPr dirty="0" baseline="2314" sz="1800" spc="127" i="1">
                <a:latin typeface="Calibri"/>
                <a:cs typeface="Calibri"/>
              </a:rPr>
              <a:t>V</a:t>
            </a:r>
            <a:r>
              <a:rPr dirty="0" baseline="-6944" sz="1200" spc="127" i="1">
                <a:latin typeface="Calibri"/>
                <a:cs typeface="Calibri"/>
              </a:rPr>
              <a:t>A</a:t>
            </a:r>
            <a:r>
              <a:rPr dirty="0" baseline="-6944" sz="1200" spc="165" i="1">
                <a:latin typeface="Calibri"/>
                <a:cs typeface="Calibri"/>
              </a:rPr>
              <a:t> </a:t>
            </a:r>
            <a:r>
              <a:rPr dirty="0" baseline="2314" sz="1800" spc="457">
                <a:latin typeface="Calibri"/>
                <a:cs typeface="Calibri"/>
              </a:rPr>
              <a:t>+</a:t>
            </a:r>
            <a:r>
              <a:rPr dirty="0" baseline="2314" sz="1800" spc="-30">
                <a:latin typeface="Calibri"/>
                <a:cs typeface="Calibri"/>
              </a:rPr>
              <a:t> </a:t>
            </a:r>
            <a:r>
              <a:rPr dirty="0" baseline="66666" sz="1500">
                <a:latin typeface="Cambria"/>
                <a:cs typeface="Cambria"/>
              </a:rPr>
              <a:t>h</a:t>
            </a:r>
            <a:r>
              <a:rPr dirty="0" baseline="66666" sz="1500" spc="390">
                <a:latin typeface="Cambria"/>
                <a:cs typeface="Cambria"/>
              </a:rPr>
              <a:t> </a:t>
            </a:r>
            <a:r>
              <a:rPr dirty="0" sz="1400" spc="190" i="1">
                <a:latin typeface="Calibri"/>
                <a:cs typeface="Calibri"/>
              </a:rPr>
              <a:t>Y</a:t>
            </a:r>
            <a:r>
              <a:rPr dirty="0" baseline="-11111" sz="1500" spc="284" i="1">
                <a:latin typeface="Calibri"/>
                <a:cs typeface="Calibri"/>
              </a:rPr>
              <a:t>BB</a:t>
            </a:r>
            <a:r>
              <a:rPr dirty="0" baseline="-11111" sz="1500" spc="509" i="1">
                <a:latin typeface="Calibri"/>
                <a:cs typeface="Calibri"/>
              </a:rPr>
              <a:t> </a:t>
            </a:r>
            <a:r>
              <a:rPr dirty="0" baseline="66666" sz="1500" spc="284">
                <a:latin typeface="Cambria"/>
                <a:cs typeface="Cambria"/>
              </a:rPr>
              <a:t>i</a:t>
            </a:r>
            <a:r>
              <a:rPr dirty="0" baseline="66666" sz="1500" spc="-67">
                <a:latin typeface="Cambria"/>
                <a:cs typeface="Cambria"/>
              </a:rPr>
              <a:t> </a:t>
            </a:r>
            <a:r>
              <a:rPr dirty="0" baseline="2314" sz="1800" spc="112" i="1">
                <a:latin typeface="Calibri"/>
                <a:cs typeface="Calibri"/>
              </a:rPr>
              <a:t>V</a:t>
            </a:r>
            <a:r>
              <a:rPr dirty="0" baseline="-6944" sz="1200" spc="112" i="1">
                <a:latin typeface="Calibri"/>
                <a:cs typeface="Calibri"/>
              </a:rPr>
              <a:t>B</a:t>
            </a:r>
            <a:endParaRPr baseline="-6944" sz="12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6741668" y="7328214"/>
            <a:ext cx="3321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(7.2)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124695" y="7612794"/>
            <a:ext cx="4807585" cy="1588770"/>
          </a:xfrm>
          <a:prstGeom prst="rect">
            <a:avLst/>
          </a:prstGeom>
        </p:spPr>
        <p:txBody>
          <a:bodyPr wrap="square" lIns="0" tIns="1054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830"/>
              </a:spcBef>
            </a:pP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ecuaci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7.2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obtiene:</a:t>
            </a:r>
            <a:endParaRPr sz="1200">
              <a:latin typeface="Calibri"/>
              <a:cs typeface="Calibri"/>
            </a:endParaRPr>
          </a:p>
          <a:p>
            <a:pPr algn="ctr" marL="937260">
              <a:lnSpc>
                <a:spcPts val="160"/>
              </a:lnSpc>
              <a:spcBef>
                <a:spcPts val="915"/>
              </a:spcBef>
            </a:pPr>
            <a:r>
              <a:rPr dirty="0" sz="1400" spc="105" i="1">
                <a:latin typeface="Calibri"/>
                <a:cs typeface="Calibri"/>
              </a:rPr>
              <a:t>V</a:t>
            </a:r>
            <a:r>
              <a:rPr dirty="0" baseline="-11111" sz="1500" spc="157" i="1">
                <a:latin typeface="Calibri"/>
                <a:cs typeface="Calibri"/>
              </a:rPr>
              <a:t>B</a:t>
            </a:r>
            <a:r>
              <a:rPr dirty="0" baseline="-11111" sz="1500" spc="359" i="1">
                <a:latin typeface="Calibri"/>
                <a:cs typeface="Calibri"/>
              </a:rPr>
              <a:t> </a:t>
            </a:r>
            <a:r>
              <a:rPr dirty="0" sz="1400" spc="385">
                <a:latin typeface="Calibri"/>
                <a:cs typeface="Calibri"/>
              </a:rPr>
              <a:t>=</a:t>
            </a:r>
            <a:r>
              <a:rPr dirty="0" sz="1400" spc="60">
                <a:latin typeface="Calibri"/>
                <a:cs typeface="Calibri"/>
              </a:rPr>
              <a:t> </a:t>
            </a:r>
            <a:r>
              <a:rPr dirty="0" sz="1400" spc="-295">
                <a:latin typeface="Lucida Sans Unicode"/>
                <a:cs typeface="Lucida Sans Unicode"/>
              </a:rPr>
              <a:t>—</a:t>
            </a:r>
            <a:r>
              <a:rPr dirty="0" sz="1400" spc="-204">
                <a:latin typeface="Lucida Sans Unicode"/>
                <a:cs typeface="Lucida Sans Unicode"/>
              </a:rPr>
              <a:t> </a:t>
            </a:r>
            <a:r>
              <a:rPr dirty="0" baseline="66666" sz="1500">
                <a:latin typeface="Cambria"/>
                <a:cs typeface="Cambria"/>
              </a:rPr>
              <a:t>h</a:t>
            </a:r>
            <a:r>
              <a:rPr dirty="0" baseline="66666" sz="1500" spc="390">
                <a:latin typeface="Cambria"/>
                <a:cs typeface="Cambria"/>
              </a:rPr>
              <a:t> </a:t>
            </a:r>
            <a:r>
              <a:rPr dirty="0" sz="1400" spc="190" i="1">
                <a:latin typeface="Calibri"/>
                <a:cs typeface="Calibri"/>
              </a:rPr>
              <a:t>Y</a:t>
            </a:r>
            <a:r>
              <a:rPr dirty="0" baseline="-11111" sz="1500" spc="284" i="1">
                <a:latin typeface="Calibri"/>
                <a:cs typeface="Calibri"/>
              </a:rPr>
              <a:t>BB</a:t>
            </a:r>
            <a:r>
              <a:rPr dirty="0" baseline="-11111" sz="1500" spc="502" i="1">
                <a:latin typeface="Calibri"/>
                <a:cs typeface="Calibri"/>
              </a:rPr>
              <a:t> </a:t>
            </a:r>
            <a:r>
              <a:rPr dirty="0" baseline="66666" sz="1500">
                <a:latin typeface="Cambria"/>
                <a:cs typeface="Cambria"/>
              </a:rPr>
              <a:t>i</a:t>
            </a:r>
            <a:r>
              <a:rPr dirty="0" baseline="47222" sz="1500">
                <a:latin typeface="Lucida Sans Unicode"/>
                <a:cs typeface="Lucida Sans Unicode"/>
              </a:rPr>
              <a:t>—</a:t>
            </a:r>
            <a:r>
              <a:rPr dirty="0" baseline="47222" sz="1500" spc="637">
                <a:latin typeface="Lucida Sans Unicode"/>
                <a:cs typeface="Lucida Sans Unicode"/>
              </a:rPr>
              <a:t> </a:t>
            </a:r>
            <a:r>
              <a:rPr dirty="0" baseline="66666" sz="1500">
                <a:latin typeface="Cambria"/>
                <a:cs typeface="Cambria"/>
              </a:rPr>
              <a:t>h</a:t>
            </a:r>
            <a:r>
              <a:rPr dirty="0" baseline="66666" sz="1500" spc="375">
                <a:latin typeface="Cambria"/>
                <a:cs typeface="Cambria"/>
              </a:rPr>
              <a:t> </a:t>
            </a:r>
            <a:r>
              <a:rPr dirty="0" sz="1400" spc="180" i="1">
                <a:latin typeface="Calibri"/>
                <a:cs typeface="Calibri"/>
              </a:rPr>
              <a:t>Y</a:t>
            </a:r>
            <a:r>
              <a:rPr dirty="0" baseline="-11111" sz="1500" spc="270" i="1">
                <a:latin typeface="Calibri"/>
                <a:cs typeface="Calibri"/>
              </a:rPr>
              <a:t>BA</a:t>
            </a:r>
            <a:r>
              <a:rPr dirty="0" baseline="-11111" sz="1500" spc="442" i="1">
                <a:latin typeface="Calibri"/>
                <a:cs typeface="Calibri"/>
              </a:rPr>
              <a:t> </a:t>
            </a:r>
            <a:r>
              <a:rPr dirty="0" baseline="66666" sz="1500" spc="284">
                <a:latin typeface="Cambria"/>
                <a:cs typeface="Cambria"/>
              </a:rPr>
              <a:t>i</a:t>
            </a:r>
            <a:r>
              <a:rPr dirty="0" baseline="66666" sz="1500" spc="22">
                <a:latin typeface="Cambria"/>
                <a:cs typeface="Cambria"/>
              </a:rPr>
              <a:t> </a:t>
            </a:r>
            <a:r>
              <a:rPr dirty="0" sz="1400" spc="60" i="1">
                <a:latin typeface="Calibri"/>
                <a:cs typeface="Calibri"/>
              </a:rPr>
              <a:t>V</a:t>
            </a:r>
            <a:r>
              <a:rPr dirty="0" baseline="-11111" sz="1500" spc="89" i="1">
                <a:latin typeface="Calibri"/>
                <a:cs typeface="Calibri"/>
              </a:rPr>
              <a:t>A</a:t>
            </a:r>
            <a:endParaRPr baseline="-11111" sz="1500">
              <a:latin typeface="Calibri"/>
              <a:cs typeface="Calibri"/>
            </a:endParaRPr>
          </a:p>
          <a:p>
            <a:pPr algn="ctr" marL="1403985">
              <a:lnSpc>
                <a:spcPts val="575"/>
              </a:lnSpc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40"/>
              </a:spcBef>
            </a:pPr>
            <a:endParaRPr sz="1000">
              <a:latin typeface="Times New Roman"/>
              <a:cs typeface="Times New Roman"/>
            </a:endParaRPr>
          </a:p>
          <a:p>
            <a:pPr marL="38100">
              <a:lnSpc>
                <a:spcPts val="1350"/>
              </a:lnSpc>
              <a:spcBef>
                <a:spcPts val="5"/>
              </a:spcBef>
            </a:pPr>
            <a:r>
              <a:rPr dirty="0" sz="1200">
                <a:latin typeface="Calibri"/>
                <a:cs typeface="Calibri"/>
              </a:rPr>
              <a:t>Reemplazando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(7.2)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(7.1)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tend</a:t>
            </a:r>
            <a:r>
              <a:rPr dirty="0" sz="1200" spc="55">
                <a:latin typeface="Calibri"/>
                <a:cs typeface="Calibri"/>
              </a:rPr>
              <a:t>r</a:t>
            </a:r>
            <a:r>
              <a:rPr dirty="0" sz="1200" spc="-520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´:</a:t>
            </a:r>
            <a:endParaRPr sz="1200">
              <a:latin typeface="Calibri"/>
              <a:cs typeface="Calibri"/>
            </a:endParaRPr>
          </a:p>
          <a:p>
            <a:pPr algn="ctr" marL="842644">
              <a:lnSpc>
                <a:spcPts val="1125"/>
              </a:lnSpc>
              <a:tabLst>
                <a:tab pos="4347845" algn="l"/>
              </a:tabLst>
            </a:pPr>
            <a:r>
              <a:rPr dirty="0" sz="1000">
                <a:latin typeface="Cambria"/>
                <a:cs typeface="Cambria"/>
              </a:rPr>
              <a:t>h</a:t>
            </a:r>
            <a:r>
              <a:rPr dirty="0" sz="1000" spc="229">
                <a:latin typeface="Cambria"/>
                <a:cs typeface="Cambria"/>
              </a:rPr>
              <a:t> </a:t>
            </a:r>
            <a:r>
              <a:rPr dirty="0" baseline="-47619" sz="2100" spc="322" i="1">
                <a:latin typeface="Calibri"/>
                <a:cs typeface="Calibri"/>
              </a:rPr>
              <a:t>I</a:t>
            </a:r>
            <a:r>
              <a:rPr dirty="0" baseline="-80555" sz="1500" spc="322" i="1">
                <a:latin typeface="Calibri"/>
                <a:cs typeface="Calibri"/>
              </a:rPr>
              <a:t>A</a:t>
            </a:r>
            <a:r>
              <a:rPr dirty="0" baseline="-80555" sz="1500" spc="450" i="1">
                <a:latin typeface="Calibri"/>
                <a:cs typeface="Calibri"/>
              </a:rPr>
              <a:t> </a:t>
            </a:r>
            <a:r>
              <a:rPr dirty="0" sz="1000" spc="190">
                <a:latin typeface="Cambria"/>
                <a:cs typeface="Cambria"/>
              </a:rPr>
              <a:t>i</a:t>
            </a:r>
            <a:r>
              <a:rPr dirty="0" sz="1000" spc="155">
                <a:latin typeface="Cambria"/>
                <a:cs typeface="Cambria"/>
              </a:rPr>
              <a:t> </a:t>
            </a:r>
            <a:r>
              <a:rPr dirty="0" baseline="-47619" sz="2100" spc="577">
                <a:latin typeface="Calibri"/>
                <a:cs typeface="Calibri"/>
              </a:rPr>
              <a:t>=</a:t>
            </a:r>
            <a:r>
              <a:rPr dirty="0" baseline="-47619" sz="2100" spc="112">
                <a:latin typeface="Calibri"/>
                <a:cs typeface="Calibri"/>
              </a:rPr>
              <a:t> </a:t>
            </a:r>
            <a:r>
              <a:rPr dirty="0" sz="1000">
                <a:latin typeface="Cambria"/>
                <a:cs typeface="Cambria"/>
              </a:rPr>
              <a:t>h</a:t>
            </a:r>
            <a:r>
              <a:rPr dirty="0" sz="1000" spc="245">
                <a:latin typeface="Cambria"/>
                <a:cs typeface="Cambria"/>
              </a:rPr>
              <a:t> </a:t>
            </a:r>
            <a:r>
              <a:rPr dirty="0" baseline="-47619" sz="2100" spc="225" i="1">
                <a:latin typeface="Calibri"/>
                <a:cs typeface="Calibri"/>
              </a:rPr>
              <a:t>Y</a:t>
            </a:r>
            <a:r>
              <a:rPr dirty="0" baseline="-80555" sz="1500" spc="225" i="1">
                <a:latin typeface="Calibri"/>
                <a:cs typeface="Calibri"/>
              </a:rPr>
              <a:t>AA</a:t>
            </a:r>
            <a:r>
              <a:rPr dirty="0" baseline="-80555" sz="1500" spc="442" i="1">
                <a:latin typeface="Calibri"/>
                <a:cs typeface="Calibri"/>
              </a:rPr>
              <a:t> </a:t>
            </a:r>
            <a:r>
              <a:rPr dirty="0" sz="1000" spc="190">
                <a:latin typeface="Cambria"/>
                <a:cs typeface="Cambria"/>
              </a:rPr>
              <a:t>i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baseline="-47619" sz="2100" spc="127" i="1">
                <a:latin typeface="Calibri"/>
                <a:cs typeface="Calibri"/>
              </a:rPr>
              <a:t>V</a:t>
            </a:r>
            <a:r>
              <a:rPr dirty="0" baseline="-80555" sz="1500" spc="127" i="1">
                <a:latin typeface="Calibri"/>
                <a:cs typeface="Calibri"/>
              </a:rPr>
              <a:t>A</a:t>
            </a:r>
            <a:r>
              <a:rPr dirty="0" baseline="-80555" sz="1500" spc="187" i="1">
                <a:latin typeface="Calibri"/>
                <a:cs typeface="Calibri"/>
              </a:rPr>
              <a:t> </a:t>
            </a:r>
            <a:r>
              <a:rPr dirty="0" baseline="-47619" sz="2100" spc="-442">
                <a:latin typeface="Lucida Sans Unicode"/>
                <a:cs typeface="Lucida Sans Unicode"/>
              </a:rPr>
              <a:t>—</a:t>
            </a:r>
            <a:r>
              <a:rPr dirty="0" baseline="-47619" sz="2100" spc="-195">
                <a:latin typeface="Lucida Sans Unicode"/>
                <a:cs typeface="Lucida Sans Unicode"/>
              </a:rPr>
              <a:t> </a:t>
            </a:r>
            <a:r>
              <a:rPr dirty="0" sz="1000">
                <a:latin typeface="Cambria"/>
                <a:cs typeface="Cambria"/>
              </a:rPr>
              <a:t>h</a:t>
            </a:r>
            <a:r>
              <a:rPr dirty="0" sz="1000" spc="260">
                <a:latin typeface="Cambria"/>
                <a:cs typeface="Cambria"/>
              </a:rPr>
              <a:t> </a:t>
            </a:r>
            <a:r>
              <a:rPr dirty="0" baseline="-47619" sz="2100" spc="240" i="1">
                <a:latin typeface="Calibri"/>
                <a:cs typeface="Calibri"/>
              </a:rPr>
              <a:t>Y</a:t>
            </a:r>
            <a:r>
              <a:rPr dirty="0" baseline="-80555" sz="1500" spc="240" i="1">
                <a:latin typeface="Calibri"/>
                <a:cs typeface="Calibri"/>
              </a:rPr>
              <a:t>AB</a:t>
            </a:r>
            <a:r>
              <a:rPr dirty="0" baseline="-80555" sz="1500" spc="517" i="1">
                <a:latin typeface="Calibri"/>
                <a:cs typeface="Calibri"/>
              </a:rPr>
              <a:t> </a:t>
            </a:r>
            <a:r>
              <a:rPr dirty="0" sz="1000" spc="50">
                <a:latin typeface="Cambria"/>
                <a:cs typeface="Cambria"/>
              </a:rPr>
              <a:t>i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70">
                <a:latin typeface="Cambria"/>
                <a:cs typeface="Cambria"/>
              </a:rPr>
              <a:t>h</a:t>
            </a:r>
            <a:r>
              <a:rPr dirty="0" sz="1000" spc="265">
                <a:latin typeface="Cambria"/>
                <a:cs typeface="Cambria"/>
              </a:rPr>
              <a:t> </a:t>
            </a:r>
            <a:r>
              <a:rPr dirty="0" baseline="-47619" sz="2100" spc="284" i="1">
                <a:latin typeface="Calibri"/>
                <a:cs typeface="Calibri"/>
              </a:rPr>
              <a:t>Y</a:t>
            </a:r>
            <a:r>
              <a:rPr dirty="0" baseline="-80555" sz="1500" spc="284" i="1">
                <a:latin typeface="Calibri"/>
                <a:cs typeface="Calibri"/>
              </a:rPr>
              <a:t>BB</a:t>
            </a:r>
            <a:r>
              <a:rPr dirty="0" baseline="-80555" sz="1500" spc="509" i="1">
                <a:latin typeface="Calibri"/>
                <a:cs typeface="Calibri"/>
              </a:rPr>
              <a:t> </a:t>
            </a:r>
            <a:r>
              <a:rPr dirty="0" sz="1000">
                <a:latin typeface="Cambria"/>
                <a:cs typeface="Cambria"/>
              </a:rPr>
              <a:t>i</a:t>
            </a:r>
            <a:r>
              <a:rPr dirty="0" baseline="-19444" sz="1500">
                <a:latin typeface="Lucida Sans Unicode"/>
                <a:cs typeface="Lucida Sans Unicode"/>
              </a:rPr>
              <a:t>—</a:t>
            </a:r>
            <a:r>
              <a:rPr dirty="0" baseline="-19444" sz="1500" spc="644">
                <a:latin typeface="Lucida Sans Unicode"/>
                <a:cs typeface="Lucida Sans Unicode"/>
              </a:rPr>
              <a:t> </a:t>
            </a:r>
            <a:r>
              <a:rPr dirty="0" sz="1000">
                <a:latin typeface="Cambria"/>
                <a:cs typeface="Cambria"/>
              </a:rPr>
              <a:t>h</a:t>
            </a:r>
            <a:r>
              <a:rPr dirty="0" sz="1000" spc="260">
                <a:latin typeface="Cambria"/>
                <a:cs typeface="Cambria"/>
              </a:rPr>
              <a:t> </a:t>
            </a:r>
            <a:r>
              <a:rPr dirty="0" baseline="-47619" sz="2100" spc="104" i="1">
                <a:latin typeface="Calibri"/>
                <a:cs typeface="Calibri"/>
              </a:rPr>
              <a:t>Y</a:t>
            </a:r>
            <a:r>
              <a:rPr dirty="0" baseline="-47619" sz="2100" i="1">
                <a:latin typeface="Calibri"/>
                <a:cs typeface="Calibri"/>
              </a:rPr>
              <a:t>	</a:t>
            </a:r>
            <a:r>
              <a:rPr dirty="0" sz="1000" spc="190">
                <a:latin typeface="Cambria"/>
                <a:cs typeface="Cambria"/>
              </a:rPr>
              <a:t>i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baseline="-47619" sz="2100" spc="-75" i="1">
                <a:latin typeface="Calibri"/>
                <a:cs typeface="Calibri"/>
              </a:rPr>
              <a:t>V</a:t>
            </a:r>
            <a:endParaRPr baseline="-47619" sz="2100">
              <a:latin typeface="Calibri"/>
              <a:cs typeface="Calibri"/>
            </a:endParaRPr>
          </a:p>
          <a:p>
            <a:pPr algn="r" marR="848360">
              <a:lnSpc>
                <a:spcPts val="675"/>
              </a:lnSpc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  <a:p>
            <a:pPr algn="r" marR="30480">
              <a:lnSpc>
                <a:spcPts val="1140"/>
              </a:lnSpc>
              <a:tabLst>
                <a:tab pos="459740" algn="l"/>
              </a:tabLst>
            </a:pPr>
            <a:r>
              <a:rPr dirty="0" sz="1000" spc="180" i="1">
                <a:latin typeface="Calibri"/>
                <a:cs typeface="Calibri"/>
              </a:rPr>
              <a:t>BA</a:t>
            </a:r>
            <a:r>
              <a:rPr dirty="0" sz="1000" i="1">
                <a:latin typeface="Calibri"/>
                <a:cs typeface="Calibri"/>
              </a:rPr>
              <a:t>	</a:t>
            </a:r>
            <a:r>
              <a:rPr dirty="0" sz="1000" spc="114" i="1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50111" y="1212401"/>
            <a:ext cx="18688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05">
                <a:latin typeface="Calibri"/>
                <a:cs typeface="Calibri"/>
              </a:rPr>
              <a:t>Al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reunir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comunes: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646679" y="1640647"/>
            <a:ext cx="1371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25" i="1">
                <a:latin typeface="Calibri"/>
                <a:cs typeface="Calibri"/>
              </a:rPr>
              <a:t>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422651" y="1431256"/>
            <a:ext cx="497840" cy="177800"/>
          </a:xfrm>
          <a:prstGeom prst="rect">
            <a:avLst/>
          </a:prstGeom>
        </p:spPr>
        <p:txBody>
          <a:bodyPr wrap="square" lIns="0" tIns="139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95"/>
              </a:spcBef>
              <a:tabLst>
                <a:tab pos="417830" algn="l"/>
              </a:tabLst>
            </a:pPr>
            <a:r>
              <a:rPr dirty="0" sz="1000">
                <a:latin typeface="Cambria"/>
                <a:cs typeface="Cambria"/>
              </a:rPr>
              <a:t>	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552192" y="1541838"/>
            <a:ext cx="586740" cy="2882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15925" algn="l"/>
              </a:tabLst>
            </a:pPr>
            <a:r>
              <a:rPr dirty="0" sz="1700" spc="260" i="1">
                <a:latin typeface="Calibri"/>
                <a:cs typeface="Calibri"/>
              </a:rPr>
              <a:t>I</a:t>
            </a:r>
            <a:r>
              <a:rPr dirty="0" sz="1700" i="1">
                <a:latin typeface="Calibri"/>
                <a:cs typeface="Calibri"/>
              </a:rPr>
              <a:t>	</a:t>
            </a:r>
            <a:r>
              <a:rPr dirty="0" sz="1700" spc="-50">
                <a:latin typeface="Tahoma"/>
                <a:cs typeface="Tahoma"/>
              </a:rPr>
              <a:t>=</a:t>
            </a:r>
            <a:endParaRPr sz="1700">
              <a:latin typeface="Tahoma"/>
              <a:cs typeface="Tahom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173983" y="1431256"/>
            <a:ext cx="92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428491" y="1640647"/>
            <a:ext cx="2482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45" i="1">
                <a:latin typeface="Calibri"/>
                <a:cs typeface="Calibri"/>
              </a:rPr>
              <a:t>AA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048759" y="1640647"/>
            <a:ext cx="24955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70" i="1">
                <a:latin typeface="Calibri"/>
                <a:cs typeface="Calibri"/>
              </a:rPr>
              <a:t>AB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519676" y="1520250"/>
            <a:ext cx="2171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472441" y="1655881"/>
            <a:ext cx="2667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60" i="1">
                <a:latin typeface="Calibri"/>
                <a:cs typeface="Calibri"/>
              </a:rPr>
              <a:t>BB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303523" y="1541838"/>
            <a:ext cx="1626870" cy="2882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14655" algn="l"/>
                <a:tab pos="1056005" algn="l"/>
                <a:tab pos="1489075" algn="l"/>
              </a:tabLst>
            </a:pPr>
            <a:r>
              <a:rPr dirty="0" sz="1700" spc="95" i="1">
                <a:latin typeface="Calibri"/>
                <a:cs typeface="Calibri"/>
              </a:rPr>
              <a:t>Y</a:t>
            </a:r>
            <a:r>
              <a:rPr dirty="0" sz="1700" i="1">
                <a:latin typeface="Calibri"/>
                <a:cs typeface="Calibri"/>
              </a:rPr>
              <a:t>	</a:t>
            </a:r>
            <a:r>
              <a:rPr dirty="0" sz="1700" spc="-375">
                <a:latin typeface="Lucida Sans Unicode"/>
                <a:cs typeface="Lucida Sans Unicode"/>
              </a:rPr>
              <a:t>—</a:t>
            </a:r>
            <a:r>
              <a:rPr dirty="0" sz="1700" spc="-160">
                <a:latin typeface="Lucida Sans Unicode"/>
                <a:cs typeface="Lucida Sans Unicode"/>
              </a:rPr>
              <a:t> </a:t>
            </a:r>
            <a:r>
              <a:rPr dirty="0" sz="1700" spc="85" i="1">
                <a:latin typeface="Calibri"/>
                <a:cs typeface="Calibri"/>
              </a:rPr>
              <a:t>Y</a:t>
            </a:r>
            <a:r>
              <a:rPr dirty="0" sz="1700" i="1">
                <a:latin typeface="Calibri"/>
                <a:cs typeface="Calibri"/>
              </a:rPr>
              <a:t>	</a:t>
            </a:r>
            <a:r>
              <a:rPr dirty="0" sz="1700" spc="95" i="1">
                <a:latin typeface="Calibri"/>
                <a:cs typeface="Calibri"/>
              </a:rPr>
              <a:t>Y</a:t>
            </a:r>
            <a:r>
              <a:rPr dirty="0" sz="1700" i="1">
                <a:latin typeface="Calibri"/>
                <a:cs typeface="Calibri"/>
              </a:rPr>
              <a:t>	</a:t>
            </a:r>
            <a:r>
              <a:rPr dirty="0" sz="1700" spc="95" i="1">
                <a:latin typeface="Calibri"/>
                <a:cs typeface="Calibri"/>
              </a:rPr>
              <a:t>Y</a:t>
            </a:r>
            <a:endParaRPr sz="17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205476" y="1431256"/>
            <a:ext cx="92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309108" y="1540314"/>
            <a:ext cx="150495" cy="2882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700" spc="-50" i="1">
                <a:latin typeface="Calibri"/>
                <a:cs typeface="Calibri"/>
              </a:rPr>
              <a:t>V</a:t>
            </a:r>
            <a:endParaRPr sz="17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905247" y="1640647"/>
            <a:ext cx="6661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41020" algn="l"/>
              </a:tabLst>
            </a:pPr>
            <a:r>
              <a:rPr dirty="0" sz="1200" spc="204" i="1">
                <a:latin typeface="Calibri"/>
                <a:cs typeface="Calibri"/>
              </a:rPr>
              <a:t>BA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125" i="1">
                <a:latin typeface="Calibri"/>
                <a:cs typeface="Calibri"/>
              </a:rPr>
              <a:t>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50102" y="2274627"/>
            <a:ext cx="30416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equivalente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obtenida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siguiente: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595372" y="2457762"/>
            <a:ext cx="283210" cy="2882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37581" sz="2550" spc="217" i="1">
                <a:latin typeface="Calibri"/>
                <a:cs typeface="Calibri"/>
              </a:rPr>
              <a:t>Y</a:t>
            </a:r>
            <a:r>
              <a:rPr dirty="0" baseline="-37581" sz="2550" spc="-15" i="1">
                <a:latin typeface="Calibri"/>
                <a:cs typeface="Calibri"/>
              </a:rPr>
              <a:t> </a:t>
            </a:r>
            <a:r>
              <a:rPr dirty="0" cap="small" sz="1000" spc="-60">
                <a:latin typeface="Lucida Sans Unicode"/>
                <a:cs typeface="Lucida Sans Unicode"/>
              </a:rPr>
              <a:t>j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745739" y="2724211"/>
            <a:ext cx="2482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45" i="1">
                <a:latin typeface="Calibri"/>
                <a:cs typeface="Calibri"/>
              </a:rPr>
              <a:t>AA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253232" y="2493484"/>
            <a:ext cx="92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035300" y="2604065"/>
            <a:ext cx="1118870" cy="2882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61315" algn="l"/>
                <a:tab pos="762000" algn="l"/>
              </a:tabLst>
            </a:pPr>
            <a:r>
              <a:rPr dirty="0" sz="1700" spc="-50">
                <a:latin typeface="Tahoma"/>
                <a:cs typeface="Tahoma"/>
              </a:rPr>
              <a:t>=</a:t>
            </a:r>
            <a:r>
              <a:rPr dirty="0" sz="1700">
                <a:latin typeface="Tahoma"/>
                <a:cs typeface="Tahoma"/>
              </a:rPr>
              <a:t>	</a:t>
            </a:r>
            <a:r>
              <a:rPr dirty="0" sz="1700" spc="95" i="1">
                <a:latin typeface="Calibri"/>
                <a:cs typeface="Calibri"/>
              </a:rPr>
              <a:t>Y</a:t>
            </a:r>
            <a:r>
              <a:rPr dirty="0" sz="1700" i="1">
                <a:latin typeface="Calibri"/>
                <a:cs typeface="Calibri"/>
              </a:rPr>
              <a:t>	</a:t>
            </a:r>
            <a:r>
              <a:rPr dirty="0" sz="1700" spc="-375">
                <a:latin typeface="Lucida Sans Unicode"/>
                <a:cs typeface="Lucida Sans Unicode"/>
              </a:rPr>
              <a:t>—</a:t>
            </a:r>
            <a:r>
              <a:rPr dirty="0" sz="1700" spc="-150">
                <a:latin typeface="Lucida Sans Unicode"/>
                <a:cs typeface="Lucida Sans Unicode"/>
              </a:rPr>
              <a:t> </a:t>
            </a:r>
            <a:r>
              <a:rPr dirty="0" sz="1700" spc="95" i="1">
                <a:latin typeface="Calibri"/>
                <a:cs typeface="Calibri"/>
              </a:rPr>
              <a:t>Y</a:t>
            </a:r>
            <a:endParaRPr sz="17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509264" y="2702875"/>
            <a:ext cx="8699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32460" algn="l"/>
              </a:tabLst>
            </a:pPr>
            <a:r>
              <a:rPr dirty="0" sz="1200" spc="145" i="1">
                <a:latin typeface="Calibri"/>
                <a:cs typeface="Calibri"/>
              </a:rPr>
              <a:t>AA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170" i="1">
                <a:latin typeface="Calibri"/>
                <a:cs typeface="Calibri"/>
              </a:rPr>
              <a:t>AB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598923" y="2582478"/>
            <a:ext cx="2171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553207" y="2719641"/>
            <a:ext cx="2667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60" i="1">
                <a:latin typeface="Calibri"/>
                <a:cs typeface="Calibri"/>
              </a:rPr>
              <a:t>BB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428235" y="2604065"/>
            <a:ext cx="581025" cy="2882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43865" algn="l"/>
              </a:tabLst>
            </a:pPr>
            <a:r>
              <a:rPr dirty="0" sz="1700" spc="95" i="1">
                <a:latin typeface="Calibri"/>
                <a:cs typeface="Calibri"/>
              </a:rPr>
              <a:t>Y</a:t>
            </a:r>
            <a:r>
              <a:rPr dirty="0" sz="1700" i="1">
                <a:latin typeface="Calibri"/>
                <a:cs typeface="Calibri"/>
              </a:rPr>
              <a:t>	</a:t>
            </a:r>
            <a:r>
              <a:rPr dirty="0" sz="1700" spc="95" i="1">
                <a:latin typeface="Calibri"/>
                <a:cs typeface="Calibri"/>
              </a:rPr>
              <a:t>Y</a:t>
            </a:r>
            <a:endParaRPr sz="17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984496" y="2702875"/>
            <a:ext cx="2647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29" i="1">
                <a:latin typeface="Calibri"/>
                <a:cs typeface="Calibri"/>
              </a:rPr>
              <a:t>BA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5286247" y="2493484"/>
            <a:ext cx="92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927618" y="3242369"/>
            <a:ext cx="6147435" cy="392430"/>
          </a:xfrm>
          <a:prstGeom prst="rect">
            <a:avLst/>
          </a:prstGeom>
        </p:spPr>
        <p:txBody>
          <a:bodyPr wrap="square" lIns="0" tIns="10795" rIns="0" bIns="0" rtlCol="0" vert="horz">
            <a:spAutoFit/>
          </a:bodyPr>
          <a:lstStyle/>
          <a:p>
            <a:pPr marL="12700" marR="5080" indent="222250">
              <a:lnSpc>
                <a:spcPct val="100800"/>
              </a:lnSpc>
              <a:spcBef>
                <a:spcPts val="85"/>
              </a:spcBef>
            </a:pPr>
            <a:r>
              <a:rPr dirty="0" sz="1200" spc="85" b="1">
                <a:latin typeface="Calibri"/>
                <a:cs typeface="Calibri"/>
              </a:rPr>
              <a:t>Ejemplo</a:t>
            </a:r>
            <a:r>
              <a:rPr dirty="0" sz="1200" spc="85">
                <a:latin typeface="Calibri"/>
                <a:cs typeface="Calibri"/>
              </a:rPr>
              <a:t>: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7.1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muestra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4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4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cero.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desea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entonces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eliminar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dicho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nodo.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27" name="object 27" descr=""/>
          <p:cNvGrpSpPr/>
          <p:nvPr/>
        </p:nvGrpSpPr>
        <p:grpSpPr>
          <a:xfrm>
            <a:off x="2614231" y="3755859"/>
            <a:ext cx="2188845" cy="1416050"/>
            <a:chOff x="2614231" y="3755859"/>
            <a:chExt cx="2188845" cy="1416050"/>
          </a:xfrm>
        </p:grpSpPr>
        <p:pic>
          <p:nvPicPr>
            <p:cNvPr id="28" name="object 28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24899" y="3969829"/>
              <a:ext cx="209169" cy="209168"/>
            </a:xfrm>
            <a:prstGeom prst="rect">
              <a:avLst/>
            </a:prstGeom>
          </p:spPr>
        </p:pic>
        <p:pic>
          <p:nvPicPr>
            <p:cNvPr id="29" name="object 2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14231" y="4946713"/>
              <a:ext cx="209169" cy="209168"/>
            </a:xfrm>
            <a:prstGeom prst="rect">
              <a:avLst/>
            </a:prstGeom>
          </p:spPr>
        </p:pic>
        <p:pic>
          <p:nvPicPr>
            <p:cNvPr id="30" name="object 30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891751" y="3755859"/>
              <a:ext cx="157048" cy="157048"/>
            </a:xfrm>
            <a:prstGeom prst="rect">
              <a:avLst/>
            </a:prstGeom>
          </p:spPr>
        </p:pic>
        <p:pic>
          <p:nvPicPr>
            <p:cNvPr id="31" name="object 31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537671" y="3755859"/>
              <a:ext cx="157048" cy="157048"/>
            </a:xfrm>
            <a:prstGeom prst="rect">
              <a:avLst/>
            </a:prstGeom>
          </p:spPr>
        </p:pic>
        <p:pic>
          <p:nvPicPr>
            <p:cNvPr id="32" name="object 32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891751" y="4715979"/>
              <a:ext cx="157048" cy="157048"/>
            </a:xfrm>
            <a:prstGeom prst="rect">
              <a:avLst/>
            </a:prstGeom>
          </p:spPr>
        </p:pic>
        <p:pic>
          <p:nvPicPr>
            <p:cNvPr id="33" name="object 33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537671" y="4715979"/>
              <a:ext cx="157048" cy="157048"/>
            </a:xfrm>
            <a:prstGeom prst="rect">
              <a:avLst/>
            </a:prstGeom>
          </p:spPr>
        </p:pic>
        <p:sp>
          <p:nvSpPr>
            <p:cNvPr id="34" name="object 34" descr=""/>
            <p:cNvSpPr/>
            <p:nvPr/>
          </p:nvSpPr>
          <p:spPr>
            <a:xfrm>
              <a:off x="2832608" y="3937253"/>
              <a:ext cx="1783080" cy="1234440"/>
            </a:xfrm>
            <a:custGeom>
              <a:avLst/>
              <a:gdLst/>
              <a:ahLst/>
              <a:cxnLst/>
              <a:rect l="l" t="t" r="r" b="b"/>
              <a:pathLst>
                <a:path w="1783079" h="1234439">
                  <a:moveTo>
                    <a:pt x="137160" y="0"/>
                  </a:moveTo>
                  <a:lnTo>
                    <a:pt x="137160" y="274320"/>
                  </a:lnTo>
                </a:path>
                <a:path w="1783079" h="1234439">
                  <a:moveTo>
                    <a:pt x="1783080" y="0"/>
                  </a:moveTo>
                  <a:lnTo>
                    <a:pt x="1783080" y="274320"/>
                  </a:lnTo>
                </a:path>
                <a:path w="1783079" h="1234439">
                  <a:moveTo>
                    <a:pt x="137160" y="960120"/>
                  </a:moveTo>
                  <a:lnTo>
                    <a:pt x="137160" y="1234440"/>
                  </a:lnTo>
                </a:path>
                <a:path w="1783079" h="1234439">
                  <a:moveTo>
                    <a:pt x="1783080" y="960120"/>
                  </a:moveTo>
                  <a:lnTo>
                    <a:pt x="1783080" y="1234440"/>
                  </a:lnTo>
                </a:path>
                <a:path w="1783079" h="1234439">
                  <a:moveTo>
                    <a:pt x="137160" y="137160"/>
                  </a:moveTo>
                  <a:lnTo>
                    <a:pt x="0" y="137160"/>
                  </a:lnTo>
                </a:path>
                <a:path w="1783079" h="1234439">
                  <a:moveTo>
                    <a:pt x="137160" y="68580"/>
                  </a:moveTo>
                  <a:lnTo>
                    <a:pt x="1783080" y="68580"/>
                  </a:lnTo>
                </a:path>
                <a:path w="1783079" h="1234439">
                  <a:moveTo>
                    <a:pt x="137160" y="1165860"/>
                  </a:moveTo>
                  <a:lnTo>
                    <a:pt x="1783080" y="1165860"/>
                  </a:lnTo>
                </a:path>
                <a:path w="1783079" h="1234439">
                  <a:moveTo>
                    <a:pt x="137160" y="205740"/>
                  </a:moveTo>
                  <a:lnTo>
                    <a:pt x="274319" y="205740"/>
                  </a:lnTo>
                  <a:lnTo>
                    <a:pt x="274319" y="1028700"/>
                  </a:lnTo>
                  <a:lnTo>
                    <a:pt x="137160" y="1028700"/>
                  </a:lnTo>
                </a:path>
                <a:path w="1783079" h="1234439">
                  <a:moveTo>
                    <a:pt x="1783080" y="1028700"/>
                  </a:moveTo>
                  <a:lnTo>
                    <a:pt x="1645920" y="1028700"/>
                  </a:lnTo>
                  <a:lnTo>
                    <a:pt x="1645920" y="205740"/>
                  </a:lnTo>
                  <a:lnTo>
                    <a:pt x="1783080" y="205740"/>
                  </a:lnTo>
                </a:path>
                <a:path w="1783079" h="1234439">
                  <a:moveTo>
                    <a:pt x="137160" y="1097280"/>
                  </a:moveTo>
                  <a:lnTo>
                    <a:pt x="0" y="1097280"/>
                  </a:lnTo>
                </a:path>
              </a:pathLst>
            </a:custGeom>
            <a:ln w="342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5" name="object 35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613973" y="4072699"/>
              <a:ext cx="188594" cy="236143"/>
            </a:xfrm>
            <a:prstGeom prst="rect">
              <a:avLst/>
            </a:prstGeom>
          </p:spPr>
        </p:pic>
        <p:sp>
          <p:nvSpPr>
            <p:cNvPr id="36" name="object 36" descr=""/>
            <p:cNvSpPr/>
            <p:nvPr/>
          </p:nvSpPr>
          <p:spPr>
            <a:xfrm>
              <a:off x="2661158" y="4057565"/>
              <a:ext cx="137160" cy="994410"/>
            </a:xfrm>
            <a:custGeom>
              <a:avLst/>
              <a:gdLst/>
              <a:ahLst/>
              <a:cxnLst/>
              <a:rect l="l" t="t" r="r" b="b"/>
              <a:pathLst>
                <a:path w="137160" h="994410">
                  <a:moveTo>
                    <a:pt x="0" y="16848"/>
                  </a:moveTo>
                  <a:lnTo>
                    <a:pt x="26594" y="0"/>
                  </a:lnTo>
                  <a:lnTo>
                    <a:pt x="48720" y="3386"/>
                  </a:lnTo>
                  <a:lnTo>
                    <a:pt x="68608" y="16886"/>
                  </a:lnTo>
                  <a:lnTo>
                    <a:pt x="88490" y="30378"/>
                  </a:lnTo>
                  <a:lnTo>
                    <a:pt x="110597" y="33739"/>
                  </a:lnTo>
                  <a:lnTo>
                    <a:pt x="137160" y="16848"/>
                  </a:lnTo>
                </a:path>
                <a:path w="137160" h="994410">
                  <a:moveTo>
                    <a:pt x="0" y="976968"/>
                  </a:moveTo>
                  <a:lnTo>
                    <a:pt x="26594" y="960120"/>
                  </a:lnTo>
                  <a:lnTo>
                    <a:pt x="48720" y="963506"/>
                  </a:lnTo>
                  <a:lnTo>
                    <a:pt x="68608" y="977006"/>
                  </a:lnTo>
                  <a:lnTo>
                    <a:pt x="88490" y="990498"/>
                  </a:lnTo>
                  <a:lnTo>
                    <a:pt x="110597" y="993859"/>
                  </a:lnTo>
                  <a:lnTo>
                    <a:pt x="137160" y="976968"/>
                  </a:lnTo>
                </a:path>
              </a:pathLst>
            </a:custGeom>
            <a:ln w="342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" name="object 37" descr=""/>
          <p:cNvSpPr txBox="1"/>
          <p:nvPr/>
        </p:nvSpPr>
        <p:spPr>
          <a:xfrm>
            <a:off x="2957067" y="3773677"/>
            <a:ext cx="66675" cy="1244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50">
                <a:latin typeface="Times New Roman"/>
                <a:cs typeface="Times New Roman"/>
              </a:rPr>
              <a:t>1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01" name="object 10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r>
              <a:rPr dirty="0" spc="-25"/>
              <a:t>134</a:t>
            </a:r>
          </a:p>
        </p:txBody>
      </p:sp>
      <p:sp>
        <p:nvSpPr>
          <p:cNvPr id="38" name="object 38" descr=""/>
          <p:cNvSpPr txBox="1"/>
          <p:nvPr/>
        </p:nvSpPr>
        <p:spPr>
          <a:xfrm>
            <a:off x="4602988" y="3773677"/>
            <a:ext cx="66675" cy="1244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50">
                <a:latin typeface="Times New Roman"/>
                <a:cs typeface="Times New Roman"/>
              </a:rPr>
              <a:t>2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957067" y="4733800"/>
            <a:ext cx="66675" cy="1244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50">
                <a:latin typeface="Times New Roman"/>
                <a:cs typeface="Times New Roman"/>
              </a:rPr>
              <a:t>3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602988" y="4733800"/>
            <a:ext cx="66675" cy="1244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50">
                <a:latin typeface="Times New Roman"/>
                <a:cs typeface="Times New Roman"/>
              </a:rPr>
              <a:t>4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150104" y="5276910"/>
            <a:ext cx="3747770" cy="5657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36906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7.1: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el´ectrica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4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nodos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80"/>
              </a:spcBef>
            </a:pPr>
            <a:r>
              <a:rPr dirty="0" sz="1200">
                <a:latin typeface="Calibri"/>
                <a:cs typeface="Calibri"/>
              </a:rPr>
              <a:t>cuya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fo</a:t>
            </a:r>
            <a:r>
              <a:rPr dirty="0" sz="1200" spc="30">
                <a:latin typeface="Calibri"/>
                <a:cs typeface="Calibri"/>
              </a:rPr>
              <a:t>r</a:t>
            </a:r>
            <a:r>
              <a:rPr dirty="0" sz="1200" spc="-5">
                <a:latin typeface="Calibri"/>
                <a:cs typeface="Calibri"/>
              </a:rPr>
              <a:t>m</a:t>
            </a:r>
            <a:r>
              <a:rPr dirty="0" sz="1200" spc="30">
                <a:latin typeface="Calibri"/>
                <a:cs typeface="Calibri"/>
              </a:rPr>
              <a:t>ul</a:t>
            </a:r>
            <a:r>
              <a:rPr dirty="0" sz="1200" spc="35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matricial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forma: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712211" y="6314168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860039" y="6378762"/>
            <a:ext cx="76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70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910332" y="645223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834639" y="6563166"/>
            <a:ext cx="1803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40" i="1">
                <a:latin typeface="Calibri"/>
                <a:cs typeface="Calibri"/>
              </a:rPr>
              <a:t>i</a:t>
            </a:r>
            <a:r>
              <a:rPr dirty="0" baseline="-13888" sz="1200" spc="60">
                <a:latin typeface="Calibri"/>
                <a:cs typeface="Calibri"/>
              </a:rPr>
              <a:t>4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712211" y="6394941"/>
            <a:ext cx="716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34010" algn="l"/>
                <a:tab pos="619125" algn="l"/>
              </a:tabLst>
            </a:pPr>
            <a:r>
              <a:rPr dirty="0" sz="1000" spc="260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⎦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686811" y="5913942"/>
            <a:ext cx="10242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44525" algn="l"/>
              </a:tabLst>
            </a:pP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85">
                <a:latin typeface="Cambria"/>
                <a:cs typeface="Cambria"/>
              </a:rPr>
              <a:t> </a:t>
            </a:r>
            <a:r>
              <a:rPr dirty="0" baseline="-37037" sz="1800" spc="97" i="1">
                <a:latin typeface="Calibri"/>
                <a:cs typeface="Calibri"/>
              </a:rPr>
              <a:t>i</a:t>
            </a:r>
            <a:r>
              <a:rPr dirty="0" baseline="-65972" sz="1200" spc="97">
                <a:latin typeface="Calibri"/>
                <a:cs typeface="Calibri"/>
              </a:rPr>
              <a:t>1</a:t>
            </a:r>
            <a:r>
              <a:rPr dirty="0" baseline="-65972" sz="1200" spc="540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⎤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80">
                <a:latin typeface="Cambria"/>
                <a:cs typeface="Cambria"/>
              </a:rPr>
              <a:t> </a:t>
            </a:r>
            <a:r>
              <a:rPr dirty="0" baseline="-37037" sz="1800" spc="-37" i="1">
                <a:latin typeface="Calibri"/>
                <a:cs typeface="Calibri"/>
              </a:rPr>
              <a:t>Y</a:t>
            </a:r>
            <a:r>
              <a:rPr dirty="0" baseline="-65972" sz="1200" spc="-37">
                <a:latin typeface="Calibri"/>
                <a:cs typeface="Calibri"/>
              </a:rPr>
              <a:t>11</a:t>
            </a:r>
            <a:endParaRPr baseline="-65972" sz="12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4094988" y="6218742"/>
            <a:ext cx="5962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50850" algn="l"/>
              </a:tabLst>
            </a:pP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23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25">
                <a:latin typeface="Calibri"/>
                <a:cs typeface="Calibri"/>
              </a:rPr>
              <a:t>24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466591" y="6378762"/>
            <a:ext cx="1117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4446523" y="6378762"/>
            <a:ext cx="1117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441191" y="6586027"/>
            <a:ext cx="2698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41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686811" y="6035862"/>
            <a:ext cx="1754505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118235">
              <a:lnSpc>
                <a:spcPts val="1350"/>
              </a:lnSpc>
              <a:spcBef>
                <a:spcPts val="95"/>
              </a:spcBef>
              <a:tabLst>
                <a:tab pos="1445895" algn="l"/>
              </a:tabLst>
            </a:pP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12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13</a:t>
            </a:r>
            <a:endParaRPr sz="800">
              <a:latin typeface="Calibri"/>
              <a:cs typeface="Calibri"/>
            </a:endParaRPr>
          </a:p>
          <a:p>
            <a:pPr algn="ctr" marR="355600">
              <a:lnSpc>
                <a:spcPts val="720"/>
              </a:lnSpc>
              <a:tabLst>
                <a:tab pos="606425" algn="l"/>
                <a:tab pos="932180" algn="l"/>
              </a:tabLst>
            </a:pPr>
            <a:r>
              <a:rPr dirty="0" sz="1200" spc="70" i="1">
                <a:latin typeface="Calibri"/>
                <a:cs typeface="Calibri"/>
              </a:rPr>
              <a:t>i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  <a:p>
            <a:pPr algn="ctr" marR="396240">
              <a:lnSpc>
                <a:spcPts val="810"/>
              </a:lnSpc>
              <a:tabLst>
                <a:tab pos="840740" algn="l"/>
                <a:tab pos="1080135" algn="l"/>
              </a:tabLst>
            </a:pPr>
            <a:r>
              <a:rPr dirty="0" baseline="2777" sz="1500" spc="465">
                <a:latin typeface="Cambria"/>
                <a:cs typeface="Cambria"/>
              </a:rPr>
              <a:t>⎢</a:t>
            </a:r>
            <a:r>
              <a:rPr dirty="0" baseline="2777" sz="1500" spc="337">
                <a:latin typeface="Cambria"/>
                <a:cs typeface="Cambria"/>
              </a:rPr>
              <a:t>  </a:t>
            </a:r>
            <a:r>
              <a:rPr dirty="0" sz="800">
                <a:latin typeface="Calibri"/>
                <a:cs typeface="Calibri"/>
              </a:rPr>
              <a:t>2</a:t>
            </a:r>
            <a:r>
              <a:rPr dirty="0" sz="800" spc="350">
                <a:latin typeface="Calibri"/>
                <a:cs typeface="Calibri"/>
              </a:rPr>
              <a:t> </a:t>
            </a:r>
            <a:r>
              <a:rPr dirty="0" baseline="-30555" sz="1500">
                <a:latin typeface="Cambria"/>
                <a:cs typeface="Cambria"/>
              </a:rPr>
              <a:t>⎥</a:t>
            </a:r>
            <a:r>
              <a:rPr dirty="0" baseline="2777" sz="1500">
                <a:latin typeface="Cambria"/>
                <a:cs typeface="Cambria"/>
              </a:rPr>
              <a:t>⎥</a:t>
            </a:r>
            <a:r>
              <a:rPr dirty="0" baseline="2777" sz="1500" spc="187">
                <a:latin typeface="Cambria"/>
                <a:cs typeface="Cambria"/>
              </a:rPr>
              <a:t> </a:t>
            </a:r>
            <a:r>
              <a:rPr dirty="0" baseline="-25462" sz="1800" spc="457">
                <a:latin typeface="Calibri"/>
                <a:cs typeface="Calibri"/>
              </a:rPr>
              <a:t>=</a:t>
            </a:r>
            <a:r>
              <a:rPr dirty="0" baseline="-25462" sz="1800" spc="67">
                <a:latin typeface="Calibri"/>
                <a:cs typeface="Calibri"/>
              </a:rPr>
              <a:t> </a:t>
            </a:r>
            <a:r>
              <a:rPr dirty="0" baseline="-30555" sz="1500" spc="390">
                <a:latin typeface="Cambria"/>
                <a:cs typeface="Cambria"/>
              </a:rPr>
              <a:t>⎢</a:t>
            </a:r>
            <a:r>
              <a:rPr dirty="0" baseline="-30555" sz="1500">
                <a:latin typeface="Cambria"/>
                <a:cs typeface="Cambria"/>
              </a:rPr>
              <a:t>	</a:t>
            </a:r>
            <a:r>
              <a:rPr dirty="0" baseline="-100694" sz="1200" spc="262">
                <a:latin typeface="Calibri"/>
                <a:cs typeface="Calibri"/>
              </a:rPr>
              <a:t>3</a:t>
            </a:r>
            <a:r>
              <a:rPr dirty="0" baseline="-100694" sz="1200" spc="-937">
                <a:latin typeface="Calibri"/>
                <a:cs typeface="Calibri"/>
              </a:rPr>
              <a:t>1</a:t>
            </a:r>
            <a:r>
              <a:rPr dirty="0" sz="800" spc="175">
                <a:latin typeface="Calibri"/>
                <a:cs typeface="Calibri"/>
              </a:rPr>
              <a:t>2</a:t>
            </a:r>
            <a:r>
              <a:rPr dirty="0" sz="800" spc="18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-57870" sz="1800" spc="-652" i="1">
                <a:latin typeface="Calibri"/>
                <a:cs typeface="Calibri"/>
              </a:rPr>
              <a:t>Y</a:t>
            </a:r>
            <a:r>
              <a:rPr dirty="0" baseline="-125000" sz="1800" spc="232" i="1">
                <a:latin typeface="Calibri"/>
                <a:cs typeface="Calibri"/>
              </a:rPr>
              <a:t>Y</a:t>
            </a:r>
            <a:r>
              <a:rPr dirty="0" baseline="-100694" sz="1200" spc="225">
                <a:latin typeface="Calibri"/>
                <a:cs typeface="Calibri"/>
              </a:rPr>
              <a:t>3</a:t>
            </a:r>
            <a:r>
              <a:rPr dirty="0" baseline="-100694" sz="1200" spc="-975">
                <a:latin typeface="Calibri"/>
                <a:cs typeface="Calibri"/>
              </a:rPr>
              <a:t>2</a:t>
            </a:r>
            <a:r>
              <a:rPr dirty="0" baseline="-201388" sz="1200" spc="225">
                <a:latin typeface="Calibri"/>
                <a:cs typeface="Calibri"/>
              </a:rPr>
              <a:t>4</a:t>
            </a:r>
            <a:r>
              <a:rPr dirty="0" baseline="-201388" sz="1200" spc="-975">
                <a:latin typeface="Calibri"/>
                <a:cs typeface="Calibri"/>
              </a:rPr>
              <a:t>2</a:t>
            </a:r>
            <a:r>
              <a:rPr dirty="0" sz="800" spc="150">
                <a:latin typeface="Calibri"/>
                <a:cs typeface="Calibri"/>
              </a:rPr>
              <a:t>22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4094988" y="6401622"/>
            <a:ext cx="596265" cy="3924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50850" algn="l"/>
              </a:tabLst>
            </a:pP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33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25">
                <a:latin typeface="Calibri"/>
                <a:cs typeface="Calibri"/>
              </a:rPr>
              <a:t>34</a:t>
            </a:r>
            <a:endParaRPr sz="8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10"/>
              </a:spcBef>
              <a:tabLst>
                <a:tab pos="363855" algn="l"/>
              </a:tabLst>
            </a:pP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43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44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4446523" y="6195883"/>
            <a:ext cx="6337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33400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4967732" y="6378762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5054600" y="645223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4942332" y="6563166"/>
            <a:ext cx="2171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baseline="-13888" sz="1200" spc="-37">
                <a:latin typeface="Calibri"/>
                <a:cs typeface="Calibri"/>
              </a:rPr>
              <a:t>4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4421123" y="5913942"/>
            <a:ext cx="8909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37037" sz="1800" i="1">
                <a:latin typeface="Calibri"/>
                <a:cs typeface="Calibri"/>
              </a:rPr>
              <a:t>Y</a:t>
            </a:r>
            <a:r>
              <a:rPr dirty="0" baseline="-65972" sz="1200">
                <a:latin typeface="Calibri"/>
                <a:cs typeface="Calibri"/>
              </a:rPr>
              <a:t>14</a:t>
            </a:r>
            <a:r>
              <a:rPr dirty="0" baseline="-65972" sz="1200" spc="600">
                <a:latin typeface="Calibri"/>
                <a:cs typeface="Calibri"/>
              </a:rPr>
              <a:t> </a:t>
            </a:r>
            <a:r>
              <a:rPr dirty="0" sz="1000" spc="310">
                <a:latin typeface="Cambria"/>
                <a:cs typeface="Cambria"/>
              </a:rPr>
              <a:t>⎤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325">
                <a:latin typeface="Cambria"/>
                <a:cs typeface="Cambria"/>
              </a:rPr>
              <a:t> </a:t>
            </a:r>
            <a:r>
              <a:rPr dirty="0" baseline="-37037" sz="1800" i="1">
                <a:latin typeface="Calibri"/>
                <a:cs typeface="Calibri"/>
              </a:rPr>
              <a:t>V</a:t>
            </a:r>
            <a:r>
              <a:rPr dirty="0" baseline="-65972" sz="1200">
                <a:latin typeface="Calibri"/>
                <a:cs typeface="Calibri"/>
              </a:rPr>
              <a:t>1</a:t>
            </a:r>
            <a:r>
              <a:rPr dirty="0" baseline="-65972" sz="1200" spc="577">
                <a:latin typeface="Calibri"/>
                <a:cs typeface="Calibri"/>
              </a:rPr>
              <a:t> </a:t>
            </a:r>
            <a:r>
              <a:rPr dirty="0" sz="1000" spc="25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4710176" y="6244049"/>
            <a:ext cx="5765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6870" algn="l"/>
              </a:tabLst>
            </a:pPr>
            <a:r>
              <a:rPr dirty="0" baseline="2777" sz="1500" spc="465">
                <a:latin typeface="Cambria"/>
                <a:cs typeface="Cambria"/>
              </a:rPr>
              <a:t>⎥</a:t>
            </a:r>
            <a:r>
              <a:rPr dirty="0" baseline="2777" sz="1500" spc="-37">
                <a:latin typeface="Cambria"/>
                <a:cs typeface="Cambria"/>
              </a:rPr>
              <a:t> </a:t>
            </a:r>
            <a:r>
              <a:rPr dirty="0" baseline="2777" sz="1500" spc="390">
                <a:latin typeface="Cambria"/>
                <a:cs typeface="Cambria"/>
              </a:rPr>
              <a:t>⎢</a:t>
            </a:r>
            <a:r>
              <a:rPr dirty="0" baseline="2777" sz="1500">
                <a:latin typeface="Cambria"/>
                <a:cs typeface="Cambria"/>
              </a:rPr>
              <a:t>	</a:t>
            </a:r>
            <a:r>
              <a:rPr dirty="0" sz="800">
                <a:latin typeface="Calibri"/>
                <a:cs typeface="Calibri"/>
              </a:rPr>
              <a:t>2</a:t>
            </a:r>
            <a:r>
              <a:rPr dirty="0" sz="800" spc="360">
                <a:latin typeface="Calibri"/>
                <a:cs typeface="Calibri"/>
              </a:rPr>
              <a:t> </a:t>
            </a:r>
            <a:r>
              <a:rPr dirty="0" baseline="2777" sz="1500" spc="390">
                <a:latin typeface="Cambria"/>
                <a:cs typeface="Cambria"/>
              </a:rPr>
              <a:t>⎥</a:t>
            </a:r>
            <a:endParaRPr baseline="2777" sz="1500">
              <a:latin typeface="Cambria"/>
              <a:cs typeface="Cambria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4710176" y="6314168"/>
            <a:ext cx="5638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78790" algn="l"/>
              </a:tabLst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5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4710176" y="6394941"/>
            <a:ext cx="5765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78790" algn="l"/>
              </a:tabLst>
            </a:pPr>
            <a:r>
              <a:rPr dirty="0" sz="1000" spc="310">
                <a:latin typeface="Cambria"/>
                <a:cs typeface="Cambria"/>
              </a:rPr>
              <a:t>⎦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1124711" y="6942642"/>
            <a:ext cx="35718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sabe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65" i="1">
                <a:latin typeface="Calibri"/>
                <a:cs typeface="Calibri"/>
              </a:rPr>
              <a:t>i</a:t>
            </a:r>
            <a:r>
              <a:rPr dirty="0" baseline="-13888" sz="1200" spc="97">
                <a:latin typeface="Calibri"/>
                <a:cs typeface="Calibri"/>
              </a:rPr>
              <a:t>4</a:t>
            </a:r>
            <a:r>
              <a:rPr dirty="0" baseline="-13888" sz="1200" spc="24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0,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reemplazar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obtiene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entonces: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712211" y="7620228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860039" y="7686354"/>
            <a:ext cx="76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70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878327" y="7869235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2712211" y="7550117"/>
            <a:ext cx="4318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2777" sz="1500" spc="465">
                <a:latin typeface="Cambria"/>
                <a:cs typeface="Cambria"/>
              </a:rPr>
              <a:t>⎢</a:t>
            </a:r>
            <a:r>
              <a:rPr dirty="0" baseline="2777" sz="1500" spc="352">
                <a:latin typeface="Cambria"/>
                <a:cs typeface="Cambria"/>
              </a:rPr>
              <a:t>  </a:t>
            </a:r>
            <a:r>
              <a:rPr dirty="0" sz="800">
                <a:latin typeface="Calibri"/>
                <a:cs typeface="Calibri"/>
              </a:rPr>
              <a:t>2</a:t>
            </a:r>
            <a:r>
              <a:rPr dirty="0" sz="800" spc="365">
                <a:latin typeface="Calibri"/>
                <a:cs typeface="Calibri"/>
              </a:rPr>
              <a:t> </a:t>
            </a:r>
            <a:r>
              <a:rPr dirty="0" baseline="2777" sz="1500" spc="390">
                <a:latin typeface="Cambria"/>
                <a:cs typeface="Cambria"/>
              </a:rPr>
              <a:t>⎥</a:t>
            </a:r>
            <a:endParaRPr baseline="2777" sz="1500">
              <a:latin typeface="Cambria"/>
              <a:cs typeface="Cambria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2712211" y="7702520"/>
            <a:ext cx="716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34010" algn="l"/>
                <a:tab pos="619125" algn="l"/>
              </a:tabLst>
            </a:pPr>
            <a:r>
              <a:rPr dirty="0" sz="1000" spc="260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⎦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860039" y="7501951"/>
            <a:ext cx="7188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19125" algn="l"/>
              </a:tabLst>
            </a:pPr>
            <a:r>
              <a:rPr dirty="0" sz="1200" spc="70" i="1">
                <a:latin typeface="Calibri"/>
                <a:cs typeface="Calibri"/>
              </a:rPr>
              <a:t>i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3466591" y="7686354"/>
            <a:ext cx="1117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4446523" y="7686354"/>
            <a:ext cx="1117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4094988" y="7709214"/>
            <a:ext cx="5962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50850" algn="l"/>
              </a:tabLst>
            </a:pP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33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25">
                <a:latin typeface="Calibri"/>
                <a:cs typeface="Calibri"/>
              </a:rPr>
              <a:t>34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3441191" y="7892095"/>
            <a:ext cx="2698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41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884932" y="7341930"/>
            <a:ext cx="1530985" cy="5753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920115">
              <a:lnSpc>
                <a:spcPct val="100000"/>
              </a:lnSpc>
              <a:spcBef>
                <a:spcPts val="95"/>
              </a:spcBef>
              <a:tabLst>
                <a:tab pos="1247775" algn="l"/>
              </a:tabLst>
            </a:pP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12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13</a:t>
            </a:r>
            <a:endParaRPr sz="800">
              <a:latin typeface="Calibri"/>
              <a:cs typeface="Calibri"/>
            </a:endParaRPr>
          </a:p>
          <a:p>
            <a:pPr marL="289560">
              <a:lnSpc>
                <a:spcPct val="100000"/>
              </a:lnSpc>
              <a:tabLst>
                <a:tab pos="680720" algn="l"/>
                <a:tab pos="920115" algn="l"/>
              </a:tabLst>
            </a:pPr>
            <a:r>
              <a:rPr dirty="0" baseline="-25462" sz="1800" spc="382">
                <a:latin typeface="Calibri"/>
                <a:cs typeface="Calibri"/>
              </a:rPr>
              <a:t>=</a:t>
            </a:r>
            <a:r>
              <a:rPr dirty="0" baseline="-25462" sz="1800">
                <a:latin typeface="Calibri"/>
                <a:cs typeface="Calibri"/>
              </a:rPr>
              <a:t>	</a:t>
            </a:r>
            <a:r>
              <a:rPr dirty="0" sz="800" spc="-25">
                <a:latin typeface="Calibri"/>
                <a:cs typeface="Calibri"/>
              </a:rPr>
              <a:t>21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22</a:t>
            </a:r>
            <a:endParaRPr sz="800">
              <a:latin typeface="Calibri"/>
              <a:cs typeface="Calibri"/>
            </a:endParaRPr>
          </a:p>
          <a:p>
            <a:pPr marL="38100">
              <a:lnSpc>
                <a:spcPts val="700"/>
              </a:lnSpc>
              <a:spcBef>
                <a:spcPts val="10"/>
              </a:spcBef>
              <a:tabLst>
                <a:tab pos="446405" algn="l"/>
                <a:tab pos="680720" algn="l"/>
                <a:tab pos="920115" algn="l"/>
              </a:tabLst>
            </a:pPr>
            <a:r>
              <a:rPr dirty="0" sz="800">
                <a:latin typeface="Calibri"/>
                <a:cs typeface="Calibri"/>
              </a:rPr>
              <a:t>3</a:t>
            </a:r>
            <a:r>
              <a:rPr dirty="0" sz="800" spc="375">
                <a:latin typeface="Calibri"/>
                <a:cs typeface="Calibri"/>
              </a:rPr>
              <a:t> </a:t>
            </a:r>
            <a:r>
              <a:rPr dirty="0" baseline="50000" sz="1500" spc="390">
                <a:latin typeface="Cambria"/>
                <a:cs typeface="Cambria"/>
              </a:rPr>
              <a:t>⎥</a:t>
            </a:r>
            <a:r>
              <a:rPr dirty="0" baseline="50000" sz="1500">
                <a:latin typeface="Cambria"/>
                <a:cs typeface="Cambria"/>
              </a:rPr>
              <a:t>	</a:t>
            </a:r>
            <a:r>
              <a:rPr dirty="0" baseline="50000" sz="1500" spc="390">
                <a:latin typeface="Cambria"/>
                <a:cs typeface="Cambria"/>
              </a:rPr>
              <a:t>⎢</a:t>
            </a:r>
            <a:r>
              <a:rPr dirty="0" baseline="50000" sz="1500">
                <a:latin typeface="Cambria"/>
                <a:cs typeface="Cambria"/>
              </a:rPr>
              <a:t>	</a:t>
            </a:r>
            <a:r>
              <a:rPr dirty="0" sz="800" spc="-25">
                <a:latin typeface="Calibri"/>
                <a:cs typeface="Calibri"/>
              </a:rPr>
              <a:t>31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-57870" sz="1800" spc="-37" i="1">
                <a:latin typeface="Calibri"/>
                <a:cs typeface="Calibri"/>
              </a:rPr>
              <a:t>Y</a:t>
            </a:r>
            <a:r>
              <a:rPr dirty="0" baseline="-100694" sz="1200" spc="-37">
                <a:latin typeface="Calibri"/>
                <a:cs typeface="Calibri"/>
              </a:rPr>
              <a:t>42</a:t>
            </a:r>
            <a:endParaRPr baseline="-100694" sz="1200">
              <a:latin typeface="Calibri"/>
              <a:cs typeface="Calibri"/>
            </a:endParaRPr>
          </a:p>
          <a:p>
            <a:pPr marL="920115">
              <a:lnSpc>
                <a:spcPts val="740"/>
              </a:lnSpc>
            </a:pP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32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4094988" y="7892095"/>
            <a:ext cx="5962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63855" algn="l"/>
              </a:tabLst>
            </a:pP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43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44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4446523" y="7501951"/>
            <a:ext cx="6337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33400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4967732" y="7686354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5054600" y="7759825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4942332" y="7869235"/>
            <a:ext cx="2171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baseline="-13888" sz="1200" spc="-37">
                <a:latin typeface="Calibri"/>
                <a:cs typeface="Calibri"/>
              </a:rPr>
              <a:t>4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2674111" y="7221535"/>
            <a:ext cx="26504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657225" algn="l"/>
                <a:tab pos="1784985" algn="l"/>
              </a:tabLst>
            </a:pP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85">
                <a:latin typeface="Cambria"/>
                <a:cs typeface="Cambria"/>
              </a:rPr>
              <a:t> </a:t>
            </a:r>
            <a:r>
              <a:rPr dirty="0" baseline="-34722" sz="1800" spc="97" i="1">
                <a:latin typeface="Calibri"/>
                <a:cs typeface="Calibri"/>
              </a:rPr>
              <a:t>i</a:t>
            </a:r>
            <a:r>
              <a:rPr dirty="0" baseline="-65972" sz="1200" spc="97">
                <a:latin typeface="Calibri"/>
                <a:cs typeface="Calibri"/>
              </a:rPr>
              <a:t>1</a:t>
            </a:r>
            <a:r>
              <a:rPr dirty="0" baseline="-65972" sz="1200" spc="540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⎤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80">
                <a:latin typeface="Cambria"/>
                <a:cs typeface="Cambria"/>
              </a:rPr>
              <a:t> </a:t>
            </a:r>
            <a:r>
              <a:rPr dirty="0" baseline="-34722" sz="1800" spc="-37" i="1">
                <a:latin typeface="Calibri"/>
                <a:cs typeface="Calibri"/>
              </a:rPr>
              <a:t>Y</a:t>
            </a:r>
            <a:r>
              <a:rPr dirty="0" baseline="-65972" sz="1200" spc="-37">
                <a:latin typeface="Calibri"/>
                <a:cs typeface="Calibri"/>
              </a:rPr>
              <a:t>11</a:t>
            </a:r>
            <a:r>
              <a:rPr dirty="0" baseline="-65972" sz="1200">
                <a:latin typeface="Calibri"/>
                <a:cs typeface="Calibri"/>
              </a:rPr>
              <a:t>	</a:t>
            </a:r>
            <a:r>
              <a:rPr dirty="0" baseline="-34722" sz="1800" i="1">
                <a:latin typeface="Calibri"/>
                <a:cs typeface="Calibri"/>
              </a:rPr>
              <a:t>Y</a:t>
            </a:r>
            <a:r>
              <a:rPr dirty="0" baseline="-65972" sz="1200">
                <a:latin typeface="Calibri"/>
                <a:cs typeface="Calibri"/>
              </a:rPr>
              <a:t>14</a:t>
            </a:r>
            <a:r>
              <a:rPr dirty="0" baseline="-65972" sz="1200" spc="600">
                <a:latin typeface="Calibri"/>
                <a:cs typeface="Calibri"/>
              </a:rPr>
              <a:t> </a:t>
            </a:r>
            <a:r>
              <a:rPr dirty="0" sz="1000" spc="310">
                <a:latin typeface="Cambria"/>
                <a:cs typeface="Cambria"/>
              </a:rPr>
              <a:t>⎤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325">
                <a:latin typeface="Cambria"/>
                <a:cs typeface="Cambria"/>
              </a:rPr>
              <a:t> </a:t>
            </a:r>
            <a:r>
              <a:rPr dirty="0" baseline="-34722" sz="1800" i="1">
                <a:latin typeface="Calibri"/>
                <a:cs typeface="Calibri"/>
              </a:rPr>
              <a:t>V</a:t>
            </a:r>
            <a:r>
              <a:rPr dirty="0" baseline="-65972" sz="1200">
                <a:latin typeface="Calibri"/>
                <a:cs typeface="Calibri"/>
              </a:rPr>
              <a:t>1</a:t>
            </a:r>
            <a:r>
              <a:rPr dirty="0" baseline="-65972" sz="1200" spc="577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4094988" y="7524811"/>
            <a:ext cx="12172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800"/>
              </a:lnSpc>
              <a:spcBef>
                <a:spcPts val="95"/>
              </a:spcBef>
              <a:tabLst>
                <a:tab pos="450850" algn="l"/>
                <a:tab pos="972185" algn="l"/>
              </a:tabLst>
            </a:pP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23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25">
                <a:latin typeface="Calibri"/>
                <a:cs typeface="Calibri"/>
              </a:rPr>
              <a:t>24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  <a:p>
            <a:pPr marL="627380">
              <a:lnSpc>
                <a:spcPts val="560"/>
              </a:lnSpc>
              <a:tabLst>
                <a:tab pos="1094105" algn="l"/>
              </a:tabLst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4710176" y="7620228"/>
            <a:ext cx="5638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78790" algn="l"/>
              </a:tabLst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5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4710176" y="7702520"/>
            <a:ext cx="5765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78790" algn="l"/>
              </a:tabLst>
            </a:pPr>
            <a:r>
              <a:rPr dirty="0" sz="1000" spc="310">
                <a:latin typeface="Cambria"/>
                <a:cs typeface="Cambria"/>
              </a:rPr>
              <a:t>⎦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150111" y="8248711"/>
            <a:ext cx="38093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5">
                <a:latin typeface="Calibri"/>
                <a:cs typeface="Calibri"/>
              </a:rPr>
              <a:t>Si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aplica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f</a:t>
            </a:r>
            <a:r>
              <a:rPr dirty="0" sz="1200" spc="25">
                <a:latin typeface="Calibri"/>
                <a:cs typeface="Calibri"/>
              </a:rPr>
              <a:t>or</a:t>
            </a:r>
            <a:r>
              <a:rPr dirty="0" sz="1200" spc="-10">
                <a:latin typeface="Calibri"/>
                <a:cs typeface="Calibri"/>
              </a:rPr>
              <a:t>m</a:t>
            </a:r>
            <a:r>
              <a:rPr dirty="0" sz="1200" spc="25">
                <a:latin typeface="Calibri"/>
                <a:cs typeface="Calibri"/>
              </a:rPr>
              <a:t>ulaci</a:t>
            </a:r>
            <a:r>
              <a:rPr dirty="0" sz="1200" spc="45">
                <a:latin typeface="Calibri"/>
                <a:cs typeface="Calibri"/>
              </a:rPr>
              <a:t>o</a:t>
            </a:r>
            <a:r>
              <a:rPr dirty="0" sz="1200" spc="-585">
                <a:latin typeface="Calibri"/>
                <a:cs typeface="Calibri"/>
              </a:rPr>
              <a:t>n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descrita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anteriormente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tiene: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2707639" y="8884537"/>
            <a:ext cx="1873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45" i="1">
                <a:latin typeface="Calibri"/>
                <a:cs typeface="Calibri"/>
              </a:rPr>
              <a:t>AA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3074923" y="8537668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3074923" y="876017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3221227" y="8625138"/>
            <a:ext cx="7658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66115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2620777" y="8811062"/>
            <a:ext cx="7124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840"/>
              </a:lnSpc>
              <a:spcBef>
                <a:spcPts val="95"/>
              </a:spcBef>
              <a:tabLst>
                <a:tab pos="307975" algn="l"/>
                <a:tab pos="612775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45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  <a:p>
            <a:pPr marL="466725">
              <a:lnSpc>
                <a:spcPts val="600"/>
              </a:lnSpc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3257296" y="8647999"/>
            <a:ext cx="875030" cy="3924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95"/>
              </a:spcBef>
              <a:tabLst>
                <a:tab pos="304165" algn="l"/>
                <a:tab pos="716915" algn="l"/>
              </a:tabLst>
            </a:pPr>
            <a:r>
              <a:rPr dirty="0" sz="800" spc="-25">
                <a:latin typeface="Calibri"/>
                <a:cs typeface="Calibri"/>
              </a:rPr>
              <a:t>11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12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25">
                <a:latin typeface="Calibri"/>
                <a:cs typeface="Calibri"/>
              </a:rPr>
              <a:t>13</a:t>
            </a:r>
            <a:endParaRPr sz="8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spcBef>
                <a:spcPts val="10"/>
              </a:spcBef>
              <a:tabLst>
                <a:tab pos="304165" algn="l"/>
                <a:tab pos="716915" algn="l"/>
              </a:tabLst>
            </a:pPr>
            <a:r>
              <a:rPr dirty="0" sz="800" spc="-25">
                <a:latin typeface="Calibri"/>
                <a:cs typeface="Calibri"/>
              </a:rPr>
              <a:t>21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22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25">
                <a:latin typeface="Calibri"/>
                <a:cs typeface="Calibri"/>
              </a:rPr>
              <a:t>23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3183127" y="9015283"/>
            <a:ext cx="9493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377825" algn="l"/>
                <a:tab pos="704215" algn="l"/>
              </a:tabLst>
            </a:pP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31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32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33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4138676" y="8537668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4138676" y="876017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3875023" y="8811066"/>
            <a:ext cx="6362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ts val="840"/>
              </a:lnSpc>
              <a:spcBef>
                <a:spcPts val="95"/>
              </a:spcBef>
              <a:tabLst>
                <a:tab pos="415925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;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  <a:p>
            <a:pPr algn="ctr" marL="635">
              <a:lnSpc>
                <a:spcPts val="600"/>
              </a:lnSpc>
            </a:pP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4486147" y="8884537"/>
            <a:ext cx="1879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55" i="1">
                <a:latin typeface="Calibri"/>
                <a:cs typeface="Calibri"/>
              </a:rPr>
              <a:t>AB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4832603" y="8512363"/>
            <a:ext cx="5721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340">
                <a:latin typeface="Cambria"/>
                <a:cs typeface="Cambria"/>
              </a:rPr>
              <a:t> </a:t>
            </a:r>
            <a:r>
              <a:rPr dirty="0" baseline="-41666" sz="1800" i="1">
                <a:latin typeface="Calibri"/>
                <a:cs typeface="Calibri"/>
              </a:rPr>
              <a:t>Y</a:t>
            </a:r>
            <a:r>
              <a:rPr dirty="0" baseline="-72916" sz="1200">
                <a:latin typeface="Calibri"/>
                <a:cs typeface="Calibri"/>
              </a:rPr>
              <a:t>14</a:t>
            </a:r>
            <a:r>
              <a:rPr dirty="0" baseline="-72916" sz="1200" spc="622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4858003" y="8760176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5092700" y="8883013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24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4980432" y="9015283"/>
            <a:ext cx="2698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34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5269484" y="8760176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4701032" y="8811066"/>
            <a:ext cx="6788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840"/>
              </a:lnSpc>
              <a:spcBef>
                <a:spcPts val="95"/>
              </a:spcBef>
              <a:tabLst>
                <a:tab pos="316865" algn="l"/>
              </a:tabLst>
            </a:pP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  <a:p>
            <a:pPr marL="169545">
              <a:lnSpc>
                <a:spcPts val="600"/>
              </a:lnSpc>
              <a:tabLst>
                <a:tab pos="581025" algn="l"/>
              </a:tabLst>
            </a:pPr>
            <a:r>
              <a:rPr dirty="0" sz="1000" spc="260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626867" y="1148395"/>
            <a:ext cx="27463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958850" algn="l"/>
                <a:tab pos="1284605" algn="l"/>
              </a:tabLst>
            </a:pPr>
            <a:r>
              <a:rPr dirty="0" baseline="9259" sz="1800" spc="240" i="1">
                <a:latin typeface="Calibri"/>
                <a:cs typeface="Calibri"/>
              </a:rPr>
              <a:t>Y</a:t>
            </a:r>
            <a:r>
              <a:rPr dirty="0" sz="800" spc="160" i="1">
                <a:latin typeface="Calibri"/>
                <a:cs typeface="Calibri"/>
              </a:rPr>
              <a:t>BA</a:t>
            </a:r>
            <a:r>
              <a:rPr dirty="0" sz="800" spc="160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67">
                <a:latin typeface="Calibri"/>
                <a:cs typeface="Calibri"/>
              </a:rPr>
              <a:t> </a:t>
            </a:r>
            <a:r>
              <a:rPr dirty="0" baseline="75000" sz="1500">
                <a:latin typeface="Cambria"/>
                <a:cs typeface="Cambria"/>
              </a:rPr>
              <a:t>h</a:t>
            </a:r>
            <a:r>
              <a:rPr dirty="0" baseline="75000" sz="1500" spc="382">
                <a:latin typeface="Cambria"/>
                <a:cs typeface="Cambria"/>
              </a:rPr>
              <a:t> </a:t>
            </a: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41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42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i="1">
                <a:latin typeface="Calibri"/>
                <a:cs typeface="Calibri"/>
              </a:rPr>
              <a:t>Y</a:t>
            </a:r>
            <a:r>
              <a:rPr dirty="0" sz="800">
                <a:latin typeface="Calibri"/>
                <a:cs typeface="Calibri"/>
              </a:rPr>
              <a:t>43</a:t>
            </a:r>
            <a:r>
              <a:rPr dirty="0" sz="800" spc="380">
                <a:latin typeface="Calibri"/>
                <a:cs typeface="Calibri"/>
              </a:rPr>
              <a:t> </a:t>
            </a:r>
            <a:r>
              <a:rPr dirty="0" baseline="75000" sz="1500" spc="284">
                <a:latin typeface="Cambria"/>
                <a:cs typeface="Cambria"/>
              </a:rPr>
              <a:t>i</a:t>
            </a:r>
            <a:r>
              <a:rPr dirty="0" baseline="75000" sz="1500" spc="517">
                <a:latin typeface="Cambria"/>
                <a:cs typeface="Cambria"/>
              </a:rPr>
              <a:t> </a:t>
            </a:r>
            <a:r>
              <a:rPr dirty="0" baseline="9259" sz="1800">
                <a:latin typeface="Calibri"/>
                <a:cs typeface="Calibri"/>
              </a:rPr>
              <a:t>;</a:t>
            </a:r>
            <a:r>
              <a:rPr dirty="0" baseline="9259" sz="1800" spc="427">
                <a:latin typeface="Calibri"/>
                <a:cs typeface="Calibri"/>
              </a:rPr>
              <a:t> </a:t>
            </a:r>
            <a:r>
              <a:rPr dirty="0" baseline="9259" sz="1800" spc="254" i="1">
                <a:latin typeface="Calibri"/>
                <a:cs typeface="Calibri"/>
              </a:rPr>
              <a:t>Y</a:t>
            </a:r>
            <a:r>
              <a:rPr dirty="0" sz="800" spc="170" i="1">
                <a:latin typeface="Calibri"/>
                <a:cs typeface="Calibri"/>
              </a:rPr>
              <a:t>BB</a:t>
            </a:r>
            <a:r>
              <a:rPr dirty="0" sz="800" spc="250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127">
                <a:latin typeface="Calibri"/>
                <a:cs typeface="Calibri"/>
              </a:rPr>
              <a:t> </a:t>
            </a:r>
            <a:r>
              <a:rPr dirty="0" baseline="75000" sz="1500">
                <a:latin typeface="Cambria"/>
                <a:cs typeface="Cambria"/>
              </a:rPr>
              <a:t>h</a:t>
            </a:r>
            <a:r>
              <a:rPr dirty="0" baseline="75000" sz="1500" spc="465">
                <a:latin typeface="Cambria"/>
                <a:cs typeface="Cambria"/>
              </a:rPr>
              <a:t> </a:t>
            </a:r>
            <a:r>
              <a:rPr dirty="0" baseline="9259" sz="1800" i="1">
                <a:latin typeface="Calibri"/>
                <a:cs typeface="Calibri"/>
              </a:rPr>
              <a:t>Y</a:t>
            </a:r>
            <a:r>
              <a:rPr dirty="0" sz="800">
                <a:latin typeface="Calibri"/>
                <a:cs typeface="Calibri"/>
              </a:rPr>
              <a:t>44</a:t>
            </a:r>
            <a:r>
              <a:rPr dirty="0" sz="800" spc="365">
                <a:latin typeface="Calibri"/>
                <a:cs typeface="Calibri"/>
              </a:rPr>
              <a:t> </a:t>
            </a:r>
            <a:r>
              <a:rPr dirty="0" baseline="75000" sz="1500" spc="209">
                <a:latin typeface="Cambria"/>
                <a:cs typeface="Cambria"/>
              </a:rPr>
              <a:t>i</a:t>
            </a:r>
            <a:endParaRPr baseline="75000" sz="1500">
              <a:latin typeface="Cambria"/>
              <a:cs typeface="Cambria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052064" y="1647982"/>
            <a:ext cx="53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-5" i="1">
                <a:latin typeface="Verdana"/>
                <a:cs typeface="Verdana"/>
              </a:rPr>
              <a:t>'</a:t>
            </a:r>
            <a:endParaRPr sz="600">
              <a:latin typeface="Verdana"/>
              <a:cs typeface="Verdan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020060" y="1758313"/>
            <a:ext cx="1873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45" i="1">
                <a:latin typeface="Calibri"/>
                <a:cs typeface="Calibri"/>
              </a:rPr>
              <a:t>AA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907792" y="1671126"/>
            <a:ext cx="7391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33375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baseline="63888" sz="1500">
                <a:latin typeface="Cambria"/>
                <a:cs typeface="Cambria"/>
              </a:rPr>
              <a:t>h</a:t>
            </a:r>
            <a:r>
              <a:rPr dirty="0" baseline="63888" sz="1500" spc="330">
                <a:latin typeface="Cambria"/>
                <a:cs typeface="Cambria"/>
              </a:rPr>
              <a:t> 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596132" y="1743073"/>
            <a:ext cx="1873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45" i="1">
                <a:latin typeface="Calibri"/>
                <a:cs typeface="Calibri"/>
              </a:rPr>
              <a:t>AA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90264" y="1669602"/>
            <a:ext cx="355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110">
                <a:latin typeface="Lucida Sans Unicode"/>
                <a:cs typeface="Lucida Sans Unicode"/>
              </a:rPr>
              <a:t>  </a:t>
            </a:r>
            <a:r>
              <a:rPr dirty="0" sz="1200" spc="2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220971" y="1743073"/>
            <a:ext cx="1879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55" i="1">
                <a:latin typeface="Calibri"/>
                <a:cs typeface="Calibri"/>
              </a:rPr>
              <a:t>AB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481574" y="1756784"/>
            <a:ext cx="1962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00" i="1">
                <a:latin typeface="Calibri"/>
                <a:cs typeface="Calibri"/>
              </a:rPr>
              <a:t>BB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369308" y="1607118"/>
            <a:ext cx="4267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127" i="1">
                <a:latin typeface="Calibri"/>
                <a:cs typeface="Calibri"/>
              </a:rPr>
              <a:t>Y</a:t>
            </a:r>
            <a:r>
              <a:rPr dirty="0" baseline="-23148" sz="1800" spc="-22" i="1">
                <a:latin typeface="Calibri"/>
                <a:cs typeface="Calibri"/>
              </a:rPr>
              <a:t> </a:t>
            </a:r>
            <a:r>
              <a:rPr dirty="0" sz="800" spc="100">
                <a:latin typeface="Cambria"/>
                <a:cs typeface="Cambria"/>
              </a:rPr>
              <a:t>−</a:t>
            </a:r>
            <a:r>
              <a:rPr dirty="0" sz="800" spc="100">
                <a:latin typeface="Calibri"/>
                <a:cs typeface="Calibri"/>
              </a:rPr>
              <a:t>1</a:t>
            </a:r>
            <a:r>
              <a:rPr dirty="0" baseline="-23148" sz="1800" spc="150" i="1">
                <a:latin typeface="Calibri"/>
                <a:cs typeface="Calibri"/>
              </a:rPr>
              <a:t>Y</a:t>
            </a:r>
            <a:endParaRPr baseline="-23148" sz="18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745228" y="1743073"/>
            <a:ext cx="1962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85" i="1">
                <a:latin typeface="Calibri"/>
                <a:cs typeface="Calibri"/>
              </a:rPr>
              <a:t>BA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981447" y="1548605"/>
            <a:ext cx="857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0">
                <a:latin typeface="Cambria"/>
                <a:cs typeface="Cambria"/>
              </a:rPr>
              <a:t>i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541780" y="2450210"/>
            <a:ext cx="1879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55" i="1">
                <a:latin typeface="Calibri"/>
                <a:cs typeface="Calibri"/>
              </a:rPr>
              <a:t>AB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834388" y="2363340"/>
            <a:ext cx="1631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0">
                <a:latin typeface="Cambria"/>
                <a:cs typeface="Cambria"/>
              </a:rPr>
              <a:t>−</a:t>
            </a:r>
            <a:r>
              <a:rPr dirty="0" sz="800" spc="9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800853" y="2463923"/>
            <a:ext cx="1962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00" i="1">
                <a:latin typeface="Calibri"/>
                <a:cs typeface="Calibri"/>
              </a:rPr>
              <a:t>BB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454911" y="2376738"/>
            <a:ext cx="6362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71145" algn="l"/>
                <a:tab pos="536575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066035" y="2450210"/>
            <a:ext cx="1962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85" i="1">
                <a:latin typeface="Calibri"/>
                <a:cs typeface="Calibri"/>
              </a:rPr>
              <a:t>BA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414016" y="2078035"/>
            <a:ext cx="5708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330">
                <a:latin typeface="Cambria"/>
                <a:cs typeface="Cambria"/>
              </a:rPr>
              <a:t> </a:t>
            </a:r>
            <a:r>
              <a:rPr dirty="0" baseline="-41666" sz="1800" i="1">
                <a:latin typeface="Calibri"/>
                <a:cs typeface="Calibri"/>
              </a:rPr>
              <a:t>Y</a:t>
            </a:r>
            <a:r>
              <a:rPr dirty="0" baseline="-72916" sz="1200">
                <a:latin typeface="Calibri"/>
                <a:cs typeface="Calibri"/>
              </a:rPr>
              <a:t>14</a:t>
            </a:r>
            <a:r>
              <a:rPr dirty="0" baseline="-72916" sz="1200" spc="622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439416" y="2325847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672588" y="2448686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24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560320" y="2580953"/>
            <a:ext cx="2698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34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849372" y="2325847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280920" y="2376738"/>
            <a:ext cx="6788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840"/>
              </a:lnSpc>
              <a:spcBef>
                <a:spcPts val="95"/>
              </a:spcBef>
              <a:tabLst>
                <a:tab pos="316865" algn="l"/>
              </a:tabLst>
            </a:pP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  <a:p>
            <a:pPr marL="170815">
              <a:lnSpc>
                <a:spcPts val="600"/>
              </a:lnSpc>
              <a:tabLst>
                <a:tab pos="581025" algn="l"/>
              </a:tabLst>
            </a:pPr>
            <a:r>
              <a:rPr dirty="0" sz="1000" spc="260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125723" y="2302380"/>
            <a:ext cx="23050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>
                <a:latin typeface="Calibri"/>
                <a:cs typeface="Calibri"/>
              </a:rPr>
              <a:t>44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997707" y="2125278"/>
            <a:ext cx="4940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>
                <a:latin typeface="Calibri"/>
                <a:cs typeface="Calibri"/>
              </a:rPr>
              <a:t>[</a:t>
            </a:r>
            <a:r>
              <a:rPr dirty="0" baseline="-23148" sz="1800" spc="607">
                <a:latin typeface="Calibri"/>
                <a:cs typeface="Calibri"/>
              </a:rPr>
              <a:t> </a:t>
            </a:r>
            <a:r>
              <a:rPr dirty="0" u="sng" sz="800" spc="22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00" spc="23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sz="800" spc="480">
                <a:latin typeface="Calibri"/>
                <a:cs typeface="Calibri"/>
              </a:rPr>
              <a:t> </a:t>
            </a:r>
            <a:r>
              <a:rPr dirty="0" baseline="-23148" sz="1800" spc="-75">
                <a:latin typeface="Calibri"/>
                <a:cs typeface="Calibri"/>
              </a:rPr>
              <a:t>]</a:t>
            </a:r>
            <a:endParaRPr baseline="-23148" sz="18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541772" y="2190808"/>
            <a:ext cx="3841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[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Y</a:t>
            </a:r>
            <a:r>
              <a:rPr dirty="0" baseline="-13888" sz="1200" spc="-37">
                <a:latin typeface="Calibri"/>
                <a:cs typeface="Calibri"/>
              </a:rPr>
              <a:t>41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982211" y="2213669"/>
            <a:ext cx="2698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42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308347" y="2190811"/>
            <a:ext cx="3905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Y</a:t>
            </a:r>
            <a:r>
              <a:rPr dirty="0" baseline="-13888" sz="1200">
                <a:latin typeface="Calibri"/>
                <a:cs typeface="Calibri"/>
              </a:rPr>
              <a:t>43</a:t>
            </a:r>
            <a:r>
              <a:rPr dirty="0" baseline="-13888" sz="1200" spc="277">
                <a:latin typeface="Calibri"/>
                <a:cs typeface="Calibri"/>
              </a:rPr>
              <a:t>  </a:t>
            </a:r>
            <a:r>
              <a:rPr dirty="0" sz="1200" spc="-50">
                <a:latin typeface="Calibri"/>
                <a:cs typeface="Calibri"/>
              </a:rPr>
              <a:t>]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911344" y="2103341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5072888" y="2165222"/>
            <a:ext cx="24955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sz="800" spc="200" i="1">
                <a:latin typeface="Calibri"/>
                <a:cs typeface="Calibri"/>
              </a:rPr>
              <a:t>  </a:t>
            </a:r>
            <a:r>
              <a:rPr dirty="0" u="sng" sz="8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128259" y="2290188"/>
            <a:ext cx="23050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>
                <a:latin typeface="Calibri"/>
                <a:cs typeface="Calibri"/>
              </a:rPr>
              <a:t>44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911344" y="2334987"/>
            <a:ext cx="4108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2777" sz="1500" spc="465">
                <a:latin typeface="Cambria"/>
                <a:cs typeface="Cambria"/>
              </a:rPr>
              <a:t>⎢</a:t>
            </a:r>
            <a:r>
              <a:rPr dirty="0" baseline="2777" sz="1500" spc="592">
                <a:latin typeface="Cambria"/>
                <a:cs typeface="Cambria"/>
              </a:rPr>
              <a:t> </a:t>
            </a:r>
            <a:r>
              <a:rPr dirty="0" u="sng" sz="8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sz="800" spc="200" i="1">
                <a:latin typeface="Calibri"/>
                <a:cs typeface="Calibri"/>
              </a:rPr>
              <a:t>  </a:t>
            </a:r>
            <a:r>
              <a:rPr dirty="0" u="sng" sz="8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727448" y="2376743"/>
            <a:ext cx="724535" cy="3448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138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  <a:p>
            <a:pPr marL="196215">
              <a:lnSpc>
                <a:spcPts val="1140"/>
              </a:lnSpc>
            </a:pPr>
            <a:r>
              <a:rPr dirty="0" baseline="61111" sz="1500" spc="465">
                <a:latin typeface="Cambria"/>
                <a:cs typeface="Cambria"/>
              </a:rPr>
              <a:t>⎣</a:t>
            </a:r>
            <a:r>
              <a:rPr dirty="0" baseline="61111" sz="1500" spc="592">
                <a:latin typeface="Cambria"/>
                <a:cs typeface="Cambria"/>
              </a:rPr>
              <a:t> </a:t>
            </a:r>
            <a:r>
              <a:rPr dirty="0" u="sng" baseline="6944" sz="1200" spc="6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600" spc="-1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</a:t>
            </a:r>
            <a:r>
              <a:rPr dirty="0" baseline="-55555" sz="1200" spc="-517" i="1">
                <a:latin typeface="Calibri"/>
                <a:cs typeface="Calibri"/>
              </a:rPr>
              <a:t>Y</a:t>
            </a:r>
            <a:r>
              <a:rPr dirty="0" baseline="52083" sz="1200" spc="-262" i="1">
                <a:latin typeface="Calibri"/>
                <a:cs typeface="Calibri"/>
              </a:rPr>
              <a:t>Y</a:t>
            </a:r>
            <a:r>
              <a:rPr dirty="0" u="sng" sz="600" spc="-3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4</a:t>
            </a:r>
            <a:r>
              <a:rPr dirty="0" baseline="-83333" sz="900" spc="52">
                <a:latin typeface="Calibri"/>
                <a:cs typeface="Calibri"/>
              </a:rPr>
              <a:t>4</a:t>
            </a:r>
            <a:r>
              <a:rPr dirty="0" baseline="-83333" sz="900" spc="-839">
                <a:latin typeface="Calibri"/>
                <a:cs typeface="Calibri"/>
              </a:rPr>
              <a:t>4</a:t>
            </a:r>
            <a:r>
              <a:rPr dirty="0" baseline="60185" sz="900" spc="52">
                <a:latin typeface="Calibri"/>
                <a:cs typeface="Calibri"/>
              </a:rPr>
              <a:t>4</a:t>
            </a:r>
            <a:r>
              <a:rPr dirty="0" baseline="60185" sz="900" spc="-44">
                <a:latin typeface="Calibri"/>
                <a:cs typeface="Calibri"/>
              </a:rPr>
              <a:t>4</a:t>
            </a:r>
            <a:r>
              <a:rPr dirty="0" u="sng" sz="600" spc="3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4</a:t>
            </a:r>
            <a:r>
              <a:rPr dirty="0" u="sng" sz="600" spc="-96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baseline="6944" sz="1200" spc="6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endParaRPr baseline="6944" sz="12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5097271" y="2178937"/>
            <a:ext cx="847725" cy="650240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548640" marR="55880" indent="-498475">
              <a:lnSpc>
                <a:spcPts val="880"/>
              </a:lnSpc>
              <a:spcBef>
                <a:spcPts val="190"/>
              </a:spcBef>
              <a:tabLst>
                <a:tab pos="467995" algn="l"/>
              </a:tabLst>
            </a:pPr>
            <a:r>
              <a:rPr dirty="0" u="sng" sz="600" spc="5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14</a:t>
            </a:r>
            <a:r>
              <a:rPr dirty="0" sz="600" spc="360">
                <a:latin typeface="Calibri"/>
                <a:cs typeface="Calibri"/>
              </a:rPr>
              <a:t> </a:t>
            </a:r>
            <a:r>
              <a:rPr dirty="0" u="sng" sz="600" spc="3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41</a:t>
            </a:r>
            <a:r>
              <a:rPr dirty="0" sz="600">
                <a:latin typeface="Calibri"/>
                <a:cs typeface="Calibri"/>
              </a:rPr>
              <a:t>	</a:t>
            </a:r>
            <a:r>
              <a:rPr dirty="0" u="sng" baseline="6944" sz="1200" spc="9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600" spc="6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14</a:t>
            </a:r>
            <a:r>
              <a:rPr dirty="0" u="sng" baseline="6944" sz="1200" spc="9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600" spc="6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42</a:t>
            </a:r>
            <a:r>
              <a:rPr dirty="0" sz="600" spc="65">
                <a:latin typeface="Calibri"/>
                <a:cs typeface="Calibri"/>
              </a:rPr>
              <a:t> </a:t>
            </a: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>
                <a:latin typeface="Calibri"/>
                <a:cs typeface="Calibri"/>
              </a:rPr>
              <a:t>44</a:t>
            </a:r>
            <a:endParaRPr sz="600">
              <a:latin typeface="Calibri"/>
              <a:cs typeface="Calibri"/>
            </a:endParaRPr>
          </a:p>
          <a:p>
            <a:pPr marL="50800">
              <a:lnSpc>
                <a:spcPts val="605"/>
              </a:lnSpc>
              <a:tabLst>
                <a:tab pos="467995" algn="l"/>
              </a:tabLst>
            </a:pPr>
            <a:r>
              <a:rPr dirty="0" u="sng" sz="600" spc="5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24</a:t>
            </a:r>
            <a:r>
              <a:rPr dirty="0" sz="600" spc="360">
                <a:latin typeface="Calibri"/>
                <a:cs typeface="Calibri"/>
              </a:rPr>
              <a:t> </a:t>
            </a:r>
            <a:r>
              <a:rPr dirty="0" u="sng" sz="600" spc="3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41</a:t>
            </a:r>
            <a:r>
              <a:rPr dirty="0" sz="600">
                <a:latin typeface="Calibri"/>
                <a:cs typeface="Calibri"/>
              </a:rPr>
              <a:t>	</a:t>
            </a:r>
            <a:r>
              <a:rPr dirty="0" u="sng" baseline="6944" sz="1200" spc="9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600" spc="6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24</a:t>
            </a:r>
            <a:r>
              <a:rPr dirty="0" u="sng" baseline="6944" sz="1200" spc="9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600" spc="6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42</a:t>
            </a:r>
            <a:endParaRPr sz="600">
              <a:latin typeface="Calibri"/>
              <a:cs typeface="Calibri"/>
            </a:endParaRPr>
          </a:p>
          <a:p>
            <a:pPr algn="ctr" marL="467995" marR="55880">
              <a:lnSpc>
                <a:spcPct val="67500"/>
              </a:lnSpc>
              <a:spcBef>
                <a:spcPts val="280"/>
              </a:spcBef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>
                <a:latin typeface="Calibri"/>
                <a:cs typeface="Calibri"/>
              </a:rPr>
              <a:t>44</a:t>
            </a:r>
            <a:r>
              <a:rPr dirty="0" sz="600" spc="65">
                <a:latin typeface="Calibri"/>
                <a:cs typeface="Calibri"/>
              </a:rPr>
              <a:t> </a:t>
            </a:r>
            <a:r>
              <a:rPr dirty="0" u="sng" baseline="6944" sz="1200" spc="9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600" spc="6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34</a:t>
            </a:r>
            <a:r>
              <a:rPr dirty="0" u="sng" baseline="6944" sz="1200" spc="9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600" spc="6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42</a:t>
            </a:r>
            <a:endParaRPr sz="600">
              <a:latin typeface="Calibri"/>
              <a:cs typeface="Calibri"/>
            </a:endParaRPr>
          </a:p>
          <a:p>
            <a:pPr algn="ctr" marL="404495">
              <a:lnSpc>
                <a:spcPts val="890"/>
              </a:lnSpc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>
                <a:latin typeface="Calibri"/>
                <a:cs typeface="Calibri"/>
              </a:rPr>
              <a:t>44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6033008" y="2165222"/>
            <a:ext cx="24955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sz="800" spc="200" i="1">
                <a:latin typeface="Calibri"/>
                <a:cs typeface="Calibri"/>
              </a:rPr>
              <a:t>  </a:t>
            </a:r>
            <a:r>
              <a:rPr dirty="0" u="sng" sz="8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6095491" y="2204242"/>
            <a:ext cx="27876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5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14</a:t>
            </a:r>
            <a:r>
              <a:rPr dirty="0" sz="600" spc="360">
                <a:latin typeface="Calibri"/>
                <a:cs typeface="Calibri"/>
              </a:rPr>
              <a:t> </a:t>
            </a:r>
            <a:r>
              <a:rPr dirty="0" u="sng" sz="600" spc="2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43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6088379" y="2290188"/>
            <a:ext cx="23050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>
                <a:latin typeface="Calibri"/>
                <a:cs typeface="Calibri"/>
              </a:rPr>
              <a:t>44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6033008" y="2360292"/>
            <a:ext cx="24955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sz="800" spc="200" i="1">
                <a:latin typeface="Calibri"/>
                <a:cs typeface="Calibri"/>
              </a:rPr>
              <a:t>  </a:t>
            </a:r>
            <a:r>
              <a:rPr dirty="0" u="sng" sz="8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6095491" y="2399314"/>
            <a:ext cx="27876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5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24</a:t>
            </a:r>
            <a:r>
              <a:rPr dirty="0" sz="600" spc="360">
                <a:latin typeface="Calibri"/>
                <a:cs typeface="Calibri"/>
              </a:rPr>
              <a:t> </a:t>
            </a:r>
            <a:r>
              <a:rPr dirty="0" u="sng" sz="600" spc="2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43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6007608" y="2486786"/>
            <a:ext cx="391795" cy="342265"/>
          </a:xfrm>
          <a:prstGeom prst="rect">
            <a:avLst/>
          </a:prstGeom>
        </p:spPr>
        <p:txBody>
          <a:bodyPr wrap="square" lIns="0" tIns="52069" rIns="0" bIns="0" rtlCol="0" vert="horz">
            <a:spAutoFit/>
          </a:bodyPr>
          <a:lstStyle/>
          <a:p>
            <a:pPr marL="38100" marR="30480" indent="80645">
              <a:lnSpc>
                <a:spcPct val="67500"/>
              </a:lnSpc>
              <a:spcBef>
                <a:spcPts val="409"/>
              </a:spcBef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>
                <a:latin typeface="Calibri"/>
                <a:cs typeface="Calibri"/>
              </a:rPr>
              <a:t>44</a:t>
            </a:r>
            <a:r>
              <a:rPr dirty="0" sz="600" spc="65">
                <a:latin typeface="Calibri"/>
                <a:cs typeface="Calibri"/>
              </a:rPr>
              <a:t> </a:t>
            </a:r>
            <a:r>
              <a:rPr dirty="0" u="sng" baseline="6944" sz="1200" spc="9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600" spc="6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34</a:t>
            </a:r>
            <a:r>
              <a:rPr dirty="0" u="sng" baseline="6944" sz="1200" spc="9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600" spc="6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43</a:t>
            </a:r>
            <a:endParaRPr sz="600">
              <a:latin typeface="Calibri"/>
              <a:cs typeface="Calibri"/>
            </a:endParaRPr>
          </a:p>
          <a:p>
            <a:pPr marL="118745">
              <a:lnSpc>
                <a:spcPts val="890"/>
              </a:lnSpc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>
                <a:latin typeface="Calibri"/>
                <a:cs typeface="Calibri"/>
              </a:rPr>
              <a:t>44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6433820" y="2103341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6433820" y="2325847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6433820" y="2406621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497327" y="3237514"/>
            <a:ext cx="53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-5" i="1">
                <a:latin typeface="Verdana"/>
                <a:cs typeface="Verdana"/>
              </a:rPr>
              <a:t>'</a:t>
            </a:r>
            <a:endParaRPr sz="600">
              <a:latin typeface="Verdana"/>
              <a:cs typeface="Verdana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465323" y="3349369"/>
            <a:ext cx="1873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45" i="1">
                <a:latin typeface="Calibri"/>
                <a:cs typeface="Calibri"/>
              </a:rPr>
              <a:t>AA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378455" y="3260659"/>
            <a:ext cx="4368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7975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45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831083" y="298725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831083" y="320976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831083" y="3290540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065779" y="3131437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978911" y="3057966"/>
            <a:ext cx="3784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7015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931411" y="3131437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4245355" y="3049140"/>
            <a:ext cx="24955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sz="800" spc="200" i="1">
                <a:latin typeface="Calibri"/>
                <a:cs typeface="Calibri"/>
              </a:rPr>
              <a:t>  </a:t>
            </a:r>
            <a:r>
              <a:rPr dirty="0" u="sng" sz="8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4307840" y="3088162"/>
            <a:ext cx="27876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5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14</a:t>
            </a:r>
            <a:r>
              <a:rPr dirty="0" sz="600" spc="360">
                <a:latin typeface="Calibri"/>
                <a:cs typeface="Calibri"/>
              </a:rPr>
              <a:t> </a:t>
            </a:r>
            <a:r>
              <a:rPr dirty="0" u="sng" sz="600" spc="2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42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4300728" y="3175634"/>
            <a:ext cx="23050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>
                <a:latin typeface="Calibri"/>
                <a:cs typeface="Calibri"/>
              </a:rPr>
              <a:t>44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4797044" y="3131437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4710176" y="3057966"/>
            <a:ext cx="3765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5745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5110988" y="3049140"/>
            <a:ext cx="24955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sz="800" spc="200" i="1">
                <a:latin typeface="Calibri"/>
                <a:cs typeface="Calibri"/>
              </a:rPr>
              <a:t>  </a:t>
            </a:r>
            <a:r>
              <a:rPr dirty="0" u="sng" sz="8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5173471" y="3088162"/>
            <a:ext cx="27876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5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14</a:t>
            </a:r>
            <a:r>
              <a:rPr dirty="0" sz="600" spc="360">
                <a:latin typeface="Calibri"/>
                <a:cs typeface="Calibri"/>
              </a:rPr>
              <a:t> </a:t>
            </a:r>
            <a:r>
              <a:rPr dirty="0" u="sng" sz="600" spc="2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43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5166359" y="3175634"/>
            <a:ext cx="23050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>
                <a:latin typeface="Calibri"/>
                <a:cs typeface="Calibri"/>
              </a:rPr>
              <a:t>44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065779" y="3328034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21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978911" y="3254562"/>
            <a:ext cx="3784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7015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354323" y="3062858"/>
            <a:ext cx="404495" cy="328295"/>
          </a:xfrm>
          <a:prstGeom prst="rect">
            <a:avLst/>
          </a:prstGeom>
        </p:spPr>
        <p:txBody>
          <a:bodyPr wrap="square" lIns="0" tIns="23495" rIns="0" bIns="0" rtlCol="0" vert="horz">
            <a:spAutoFit/>
          </a:bodyPr>
          <a:lstStyle/>
          <a:p>
            <a:pPr marL="118745" marR="43180" indent="-81280">
              <a:lnSpc>
                <a:spcPts val="890"/>
              </a:lnSpc>
              <a:spcBef>
                <a:spcPts val="185"/>
              </a:spcBef>
            </a:pPr>
            <a:r>
              <a:rPr dirty="0" u="sng" baseline="6944" sz="1200" spc="9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600" spc="6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14</a:t>
            </a:r>
            <a:r>
              <a:rPr dirty="0" u="sng" baseline="6944" sz="1200" spc="9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600" spc="6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41</a:t>
            </a:r>
            <a:r>
              <a:rPr dirty="0" sz="600" spc="65">
                <a:latin typeface="Calibri"/>
                <a:cs typeface="Calibri"/>
              </a:rPr>
              <a:t> </a:t>
            </a: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>
                <a:latin typeface="Calibri"/>
                <a:cs typeface="Calibri"/>
              </a:rPr>
              <a:t>44</a:t>
            </a:r>
            <a:endParaRPr sz="600">
              <a:latin typeface="Calibri"/>
              <a:cs typeface="Calibri"/>
            </a:endParaRPr>
          </a:p>
          <a:p>
            <a:pPr marL="38100">
              <a:lnSpc>
                <a:spcPts val="520"/>
              </a:lnSpc>
            </a:pPr>
            <a:r>
              <a:rPr dirty="0" u="sng" sz="8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sz="800" spc="200" i="1">
                <a:latin typeface="Calibri"/>
                <a:cs typeface="Calibri"/>
              </a:rPr>
              <a:t>  </a:t>
            </a:r>
            <a:r>
              <a:rPr dirty="0" u="sng" sz="8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442208" y="3283234"/>
            <a:ext cx="27876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5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24</a:t>
            </a:r>
            <a:r>
              <a:rPr dirty="0" sz="600" spc="360">
                <a:latin typeface="Calibri"/>
                <a:cs typeface="Calibri"/>
              </a:rPr>
              <a:t> </a:t>
            </a:r>
            <a:r>
              <a:rPr dirty="0" u="sng" sz="600" spc="2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41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3435096" y="3370704"/>
            <a:ext cx="23050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>
                <a:latin typeface="Calibri"/>
                <a:cs typeface="Calibri"/>
              </a:rPr>
              <a:t>44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3931411" y="3328034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22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3844544" y="3043568"/>
            <a:ext cx="376555" cy="419100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4"/>
              </a:spcBef>
              <a:tabLst>
                <a:tab pos="245745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245745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4245355" y="3244213"/>
            <a:ext cx="24955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sz="800" spc="200" i="1">
                <a:latin typeface="Calibri"/>
                <a:cs typeface="Calibri"/>
              </a:rPr>
              <a:t>  </a:t>
            </a:r>
            <a:r>
              <a:rPr dirty="0" u="sng" sz="8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4307840" y="3283234"/>
            <a:ext cx="27876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5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24</a:t>
            </a:r>
            <a:r>
              <a:rPr dirty="0" sz="600" spc="360">
                <a:latin typeface="Calibri"/>
                <a:cs typeface="Calibri"/>
              </a:rPr>
              <a:t> </a:t>
            </a:r>
            <a:r>
              <a:rPr dirty="0" u="sng" sz="600" spc="2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42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4300728" y="3370704"/>
            <a:ext cx="23050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>
                <a:latin typeface="Calibri"/>
                <a:cs typeface="Calibri"/>
              </a:rPr>
              <a:t>44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4797044" y="3328034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23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4710176" y="3254562"/>
            <a:ext cx="3765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5745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5110988" y="3244213"/>
            <a:ext cx="24955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sz="800" spc="200" i="1">
                <a:latin typeface="Calibri"/>
                <a:cs typeface="Calibri"/>
              </a:rPr>
              <a:t>  </a:t>
            </a:r>
            <a:r>
              <a:rPr dirty="0" u="sng" sz="8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5173471" y="3283234"/>
            <a:ext cx="27876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5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24</a:t>
            </a:r>
            <a:r>
              <a:rPr dirty="0" sz="600" spc="360">
                <a:latin typeface="Calibri"/>
                <a:cs typeface="Calibri"/>
              </a:rPr>
              <a:t> </a:t>
            </a:r>
            <a:r>
              <a:rPr dirty="0" u="sng" sz="600" spc="2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43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5166359" y="3370704"/>
            <a:ext cx="23050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>
                <a:latin typeface="Calibri"/>
                <a:cs typeface="Calibri"/>
              </a:rPr>
              <a:t>44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3065779" y="3523105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31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978911" y="3449634"/>
            <a:ext cx="3784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7015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3379723" y="3440810"/>
            <a:ext cx="24955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sz="800" spc="200" i="1">
                <a:latin typeface="Calibri"/>
                <a:cs typeface="Calibri"/>
              </a:rPr>
              <a:t>  </a:t>
            </a:r>
            <a:r>
              <a:rPr dirty="0" u="sng" sz="8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416808" y="3479830"/>
            <a:ext cx="329565" cy="2330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700"/>
              </a:lnSpc>
              <a:spcBef>
                <a:spcPts val="95"/>
              </a:spcBef>
            </a:pPr>
            <a:r>
              <a:rPr dirty="0" u="sng" sz="600" spc="5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34</a:t>
            </a:r>
            <a:r>
              <a:rPr dirty="0" sz="600" spc="360">
                <a:latin typeface="Calibri"/>
                <a:cs typeface="Calibri"/>
              </a:rPr>
              <a:t> </a:t>
            </a:r>
            <a:r>
              <a:rPr dirty="0" u="sng" sz="600" spc="2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41</a:t>
            </a:r>
            <a:endParaRPr sz="600">
              <a:latin typeface="Calibri"/>
              <a:cs typeface="Calibri"/>
            </a:endParaRPr>
          </a:p>
          <a:p>
            <a:pPr marL="55880">
              <a:lnSpc>
                <a:spcPts val="940"/>
              </a:lnSpc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>
                <a:latin typeface="Calibri"/>
                <a:cs typeface="Calibri"/>
              </a:rPr>
              <a:t>44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3931411" y="3523105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32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3844544" y="3449634"/>
            <a:ext cx="3765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5745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4245355" y="3440810"/>
            <a:ext cx="24955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sz="800" spc="200" i="1">
                <a:latin typeface="Calibri"/>
                <a:cs typeface="Calibri"/>
              </a:rPr>
              <a:t>  </a:t>
            </a:r>
            <a:r>
              <a:rPr dirty="0" u="sng" sz="8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4282440" y="3479830"/>
            <a:ext cx="329565" cy="2330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700"/>
              </a:lnSpc>
              <a:spcBef>
                <a:spcPts val="95"/>
              </a:spcBef>
            </a:pPr>
            <a:r>
              <a:rPr dirty="0" u="sng" sz="600" spc="5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34</a:t>
            </a:r>
            <a:r>
              <a:rPr dirty="0" sz="600" spc="360">
                <a:latin typeface="Calibri"/>
                <a:cs typeface="Calibri"/>
              </a:rPr>
              <a:t> </a:t>
            </a:r>
            <a:r>
              <a:rPr dirty="0" u="sng" sz="600" spc="2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42</a:t>
            </a:r>
            <a:endParaRPr sz="600">
              <a:latin typeface="Calibri"/>
              <a:cs typeface="Calibri"/>
            </a:endParaRPr>
          </a:p>
          <a:p>
            <a:pPr marL="55880">
              <a:lnSpc>
                <a:spcPts val="940"/>
              </a:lnSpc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>
                <a:latin typeface="Calibri"/>
                <a:cs typeface="Calibri"/>
              </a:rPr>
              <a:t>44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4797044" y="3523105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33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4710176" y="3449634"/>
            <a:ext cx="3765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5745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5110988" y="3440810"/>
            <a:ext cx="24955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sz="800" spc="200" i="1">
                <a:latin typeface="Calibri"/>
                <a:cs typeface="Calibri"/>
              </a:rPr>
              <a:t>  </a:t>
            </a:r>
            <a:r>
              <a:rPr dirty="0" u="sng" sz="8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5148071" y="3479830"/>
            <a:ext cx="329565" cy="2330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700"/>
              </a:lnSpc>
              <a:spcBef>
                <a:spcPts val="95"/>
              </a:spcBef>
            </a:pPr>
            <a:r>
              <a:rPr dirty="0" u="sng" sz="600" spc="5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34</a:t>
            </a:r>
            <a:r>
              <a:rPr dirty="0" sz="600" spc="360">
                <a:latin typeface="Calibri"/>
                <a:cs typeface="Calibri"/>
              </a:rPr>
              <a:t> </a:t>
            </a:r>
            <a:r>
              <a:rPr dirty="0" u="sng" sz="600" spc="2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43</a:t>
            </a:r>
            <a:endParaRPr sz="600">
              <a:latin typeface="Calibri"/>
              <a:cs typeface="Calibri"/>
            </a:endParaRPr>
          </a:p>
          <a:p>
            <a:pPr marL="55880">
              <a:lnSpc>
                <a:spcPts val="940"/>
              </a:lnSpc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>
                <a:latin typeface="Calibri"/>
                <a:cs typeface="Calibri"/>
              </a:rPr>
              <a:t>44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5511800" y="298725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5511800" y="3209766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5511800" y="3290540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1150111" y="3821490"/>
            <a:ext cx="59213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Observe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procedimiento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sistematizable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manera: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considera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que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927603" y="4005889"/>
            <a:ext cx="41046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65">
                <a:latin typeface="Calibri"/>
                <a:cs typeface="Calibri"/>
              </a:rPr>
              <a:t>k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eliminar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(i,j)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modificado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20">
                <a:latin typeface="Lucida Sans Unicode"/>
                <a:cs typeface="Lucida Sans Unicode"/>
              </a:rPr>
              <a:t> 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5040884" y="3990370"/>
            <a:ext cx="5334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-5" i="1">
                <a:latin typeface="Verdana"/>
                <a:cs typeface="Verdana"/>
              </a:rPr>
              <a:t>'</a:t>
            </a:r>
            <a:endParaRPr sz="600">
              <a:latin typeface="Verdana"/>
              <a:cs typeface="Verdana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4981955" y="4118989"/>
            <a:ext cx="11664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79450" algn="l"/>
              </a:tabLst>
            </a:pPr>
            <a:r>
              <a:rPr dirty="0" baseline="13888" sz="1200" spc="150" i="1">
                <a:latin typeface="Calibri"/>
                <a:cs typeface="Calibri"/>
              </a:rPr>
              <a:t>ij</a:t>
            </a:r>
            <a:r>
              <a:rPr dirty="0" sz="600" spc="100" i="1">
                <a:latin typeface="Calibri"/>
                <a:cs typeface="Calibri"/>
              </a:rPr>
              <a:t>nuevo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baseline="13888" sz="1200" spc="157" i="1">
                <a:latin typeface="Calibri"/>
                <a:cs typeface="Calibri"/>
              </a:rPr>
              <a:t>ij</a:t>
            </a:r>
            <a:r>
              <a:rPr dirty="0" sz="600" spc="105" i="1">
                <a:latin typeface="Calibri"/>
                <a:cs typeface="Calibri"/>
              </a:rPr>
              <a:t>anterior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5403596" y="3990370"/>
            <a:ext cx="88455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89560">
              <a:lnSpc>
                <a:spcPts val="420"/>
              </a:lnSpc>
              <a:spcBef>
                <a:spcPts val="95"/>
              </a:spcBef>
            </a:pPr>
            <a:r>
              <a:rPr dirty="0" sz="600" spc="-5" i="1">
                <a:latin typeface="Verdana"/>
                <a:cs typeface="Verdana"/>
              </a:rPr>
              <a:t>'</a:t>
            </a:r>
            <a:endParaRPr sz="600">
              <a:latin typeface="Verdana"/>
              <a:cs typeface="Verdana"/>
            </a:endParaRPr>
          </a:p>
          <a:p>
            <a:pPr marL="12700">
              <a:lnSpc>
                <a:spcPts val="1140"/>
              </a:lnSpc>
              <a:tabLst>
                <a:tab pos="753110" algn="l"/>
              </a:tabLst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6311900" y="3977258"/>
            <a:ext cx="2419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sz="800" spc="170" i="1">
                <a:latin typeface="Calibri"/>
                <a:cs typeface="Calibri"/>
              </a:rPr>
              <a:t>  </a:t>
            </a:r>
            <a:r>
              <a:rPr dirty="0" u="sng" sz="8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6348984" y="4009854"/>
            <a:ext cx="322580" cy="264160"/>
          </a:xfrm>
          <a:prstGeom prst="rect">
            <a:avLst/>
          </a:prstGeom>
        </p:spPr>
        <p:txBody>
          <a:bodyPr wrap="square" lIns="0" tIns="2349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85"/>
              </a:spcBef>
            </a:pPr>
            <a:r>
              <a:rPr dirty="0" u="sng" sz="600" spc="12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ik</a:t>
            </a:r>
            <a:r>
              <a:rPr dirty="0" sz="600" spc="355" i="1">
                <a:latin typeface="Calibri"/>
                <a:cs typeface="Calibri"/>
              </a:rPr>
              <a:t> </a:t>
            </a:r>
            <a:r>
              <a:rPr dirty="0" u="sng" sz="600" spc="1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kj</a:t>
            </a:r>
            <a:endParaRPr sz="600">
              <a:latin typeface="Calibri"/>
              <a:cs typeface="Calibri"/>
            </a:endParaRPr>
          </a:p>
          <a:p>
            <a:pPr marL="46990">
              <a:lnSpc>
                <a:spcPct val="100000"/>
              </a:lnSpc>
              <a:spcBef>
                <a:spcPts val="110"/>
              </a:spcBef>
            </a:pPr>
            <a:r>
              <a:rPr dirty="0" baseline="10416" sz="1200" spc="135" i="1">
                <a:latin typeface="Calibri"/>
                <a:cs typeface="Calibri"/>
              </a:rPr>
              <a:t>Y</a:t>
            </a:r>
            <a:r>
              <a:rPr dirty="0" sz="600" spc="90" i="1">
                <a:latin typeface="Calibri"/>
                <a:cs typeface="Calibri"/>
              </a:rPr>
              <a:t>kk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1124711" y="4458522"/>
            <a:ext cx="56940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90" b="1">
                <a:latin typeface="Calibri"/>
                <a:cs typeface="Calibri"/>
              </a:rPr>
              <a:t>Ejercicio:</a:t>
            </a:r>
            <a:r>
              <a:rPr dirty="0" sz="1200" spc="260" b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Dado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mostrado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c</a:t>
            </a:r>
            <a:r>
              <a:rPr dirty="0" sz="1200" spc="40">
                <a:latin typeface="Calibri"/>
                <a:cs typeface="Calibri"/>
              </a:rPr>
              <a:t>o</a:t>
            </a:r>
            <a:r>
              <a:rPr dirty="0" sz="1200" spc="-5">
                <a:latin typeface="Calibri"/>
                <a:cs typeface="Calibri"/>
              </a:rPr>
              <a:t>n</a:t>
            </a:r>
            <a:r>
              <a:rPr dirty="0" sz="1200" spc="40">
                <a:latin typeface="Calibri"/>
                <a:cs typeface="Calibri"/>
              </a:rPr>
              <a:t>ti</a:t>
            </a:r>
            <a:r>
              <a:rPr dirty="0" sz="1200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u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c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n,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pide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construir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95" i="1">
                <a:latin typeface="Calibri"/>
                <a:cs typeface="Calibri"/>
              </a:rPr>
              <a:t>Y</a:t>
            </a:r>
            <a:r>
              <a:rPr dirty="0" baseline="-13888" sz="1200" spc="142" i="1">
                <a:latin typeface="Calibri"/>
                <a:cs typeface="Calibri"/>
              </a:rPr>
              <a:t>Bus</a:t>
            </a:r>
            <a:r>
              <a:rPr dirty="0" sz="1200" spc="95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pic>
        <p:nvPicPr>
          <p:cNvPr id="99" name="object 99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259520" y="4937950"/>
            <a:ext cx="234314" cy="234315"/>
          </a:xfrm>
          <a:prstGeom prst="rect">
            <a:avLst/>
          </a:prstGeom>
        </p:spPr>
      </p:pic>
      <p:pic>
        <p:nvPicPr>
          <p:cNvPr id="100" name="object 100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088320" y="4937950"/>
            <a:ext cx="234315" cy="234315"/>
          </a:xfrm>
          <a:prstGeom prst="rect">
            <a:avLst/>
          </a:prstGeom>
        </p:spPr>
      </p:pic>
      <p:pic>
        <p:nvPicPr>
          <p:cNvPr id="101" name="object 101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917120" y="4937950"/>
            <a:ext cx="234315" cy="234315"/>
          </a:xfrm>
          <a:prstGeom prst="rect">
            <a:avLst/>
          </a:prstGeom>
        </p:spPr>
      </p:pic>
      <p:grpSp>
        <p:nvGrpSpPr>
          <p:cNvPr id="102" name="object 102" descr=""/>
          <p:cNvGrpSpPr/>
          <p:nvPr/>
        </p:nvGrpSpPr>
        <p:grpSpPr>
          <a:xfrm>
            <a:off x="2373566" y="5226050"/>
            <a:ext cx="3663315" cy="1828800"/>
            <a:chOff x="2373566" y="5226050"/>
            <a:chExt cx="3663315" cy="1828800"/>
          </a:xfrm>
        </p:grpSpPr>
        <p:pic>
          <p:nvPicPr>
            <p:cNvPr id="103" name="object 10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73920" y="6309550"/>
              <a:ext cx="234315" cy="234315"/>
            </a:xfrm>
            <a:prstGeom prst="rect">
              <a:avLst/>
            </a:prstGeom>
          </p:spPr>
        </p:pic>
        <p:pic>
          <p:nvPicPr>
            <p:cNvPr id="104" name="object 10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002720" y="6309550"/>
              <a:ext cx="234315" cy="234315"/>
            </a:xfrm>
            <a:prstGeom prst="rect">
              <a:avLst/>
            </a:prstGeom>
          </p:spPr>
        </p:pic>
        <p:sp>
          <p:nvSpPr>
            <p:cNvPr id="105" name="object 105" descr=""/>
            <p:cNvSpPr/>
            <p:nvPr/>
          </p:nvSpPr>
          <p:spPr>
            <a:xfrm>
              <a:off x="2376424" y="5226050"/>
              <a:ext cx="3657600" cy="1828800"/>
            </a:xfrm>
            <a:custGeom>
              <a:avLst/>
              <a:gdLst/>
              <a:ahLst/>
              <a:cxnLst/>
              <a:rect l="l" t="t" r="r" b="b"/>
              <a:pathLst>
                <a:path w="3657600" h="1828800">
                  <a:moveTo>
                    <a:pt x="0" y="0"/>
                  </a:moveTo>
                  <a:lnTo>
                    <a:pt x="0" y="457200"/>
                  </a:lnTo>
                </a:path>
                <a:path w="3657600" h="1828800">
                  <a:moveTo>
                    <a:pt x="1828800" y="0"/>
                  </a:moveTo>
                  <a:lnTo>
                    <a:pt x="1828800" y="457200"/>
                  </a:lnTo>
                </a:path>
                <a:path w="3657600" h="1828800">
                  <a:moveTo>
                    <a:pt x="3657600" y="0"/>
                  </a:moveTo>
                  <a:lnTo>
                    <a:pt x="3657600" y="457200"/>
                  </a:lnTo>
                </a:path>
                <a:path w="3657600" h="1828800">
                  <a:moveTo>
                    <a:pt x="914400" y="1371600"/>
                  </a:moveTo>
                  <a:lnTo>
                    <a:pt x="914400" y="1828800"/>
                  </a:lnTo>
                </a:path>
                <a:path w="3657600" h="1828800">
                  <a:moveTo>
                    <a:pt x="2743200" y="1371600"/>
                  </a:moveTo>
                  <a:lnTo>
                    <a:pt x="2743200" y="1828800"/>
                  </a:lnTo>
                </a:path>
                <a:path w="3657600" h="1828800">
                  <a:moveTo>
                    <a:pt x="0" y="114300"/>
                  </a:moveTo>
                  <a:lnTo>
                    <a:pt x="3657600" y="114300"/>
                  </a:lnTo>
                </a:path>
                <a:path w="3657600" h="1828800">
                  <a:moveTo>
                    <a:pt x="914400" y="1714500"/>
                  </a:moveTo>
                  <a:lnTo>
                    <a:pt x="2743200" y="1714500"/>
                  </a:lnTo>
                </a:path>
                <a:path w="3657600" h="1828800">
                  <a:moveTo>
                    <a:pt x="0" y="342900"/>
                  </a:moveTo>
                  <a:lnTo>
                    <a:pt x="228600" y="342900"/>
                  </a:lnTo>
                  <a:lnTo>
                    <a:pt x="685800" y="1600200"/>
                  </a:lnTo>
                  <a:lnTo>
                    <a:pt x="914400" y="1600200"/>
                  </a:lnTo>
                </a:path>
                <a:path w="3657600" h="1828800">
                  <a:moveTo>
                    <a:pt x="3657600" y="342900"/>
                  </a:moveTo>
                  <a:lnTo>
                    <a:pt x="3429000" y="342900"/>
                  </a:lnTo>
                  <a:lnTo>
                    <a:pt x="2971800" y="1600200"/>
                  </a:lnTo>
                  <a:lnTo>
                    <a:pt x="2743200" y="1600200"/>
                  </a:lnTo>
                </a:path>
                <a:path w="3657600" h="1828800">
                  <a:moveTo>
                    <a:pt x="1828800" y="342900"/>
                  </a:moveTo>
                  <a:lnTo>
                    <a:pt x="1600200" y="342900"/>
                  </a:lnTo>
                  <a:lnTo>
                    <a:pt x="1085850" y="1485900"/>
                  </a:lnTo>
                  <a:lnTo>
                    <a:pt x="914400" y="1485900"/>
                  </a:lnTo>
                </a:path>
                <a:path w="3657600" h="1828800">
                  <a:moveTo>
                    <a:pt x="1828800" y="342900"/>
                  </a:moveTo>
                  <a:lnTo>
                    <a:pt x="2057400" y="342900"/>
                  </a:lnTo>
                  <a:lnTo>
                    <a:pt x="2514600" y="1485900"/>
                  </a:lnTo>
                  <a:lnTo>
                    <a:pt x="2743200" y="148590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6" name="object 106" descr=""/>
          <p:cNvSpPr txBox="1"/>
          <p:nvPr/>
        </p:nvSpPr>
        <p:spPr>
          <a:xfrm>
            <a:off x="2363723" y="4961890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1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3009215" y="8954168"/>
            <a:ext cx="360680" cy="28511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35"/>
              </a:lnSpc>
            </a:pPr>
            <a:r>
              <a:rPr dirty="0" sz="1200">
                <a:latin typeface="Calibri"/>
                <a:cs typeface="Calibri"/>
              </a:rPr>
              <a:t>4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Calibri"/>
                <a:cs typeface="Calibri"/>
              </a:rPr>
              <a:t>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3571628" y="8954168"/>
            <a:ext cx="993775" cy="1778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35"/>
              </a:lnSpc>
              <a:tabLst>
                <a:tab pos="614680" algn="l"/>
              </a:tabLst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0102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170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4702556" y="8954168"/>
            <a:ext cx="391160" cy="1778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35"/>
              </a:lnSpc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202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8" name="object 11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10" rIns="0" bIns="0" rtlCol="0" vert="horz">
            <a:spAutoFit/>
          </a:bodyPr>
          <a:lstStyle/>
          <a:p>
            <a:pPr marL="1784350">
              <a:lnSpc>
                <a:spcPts val="1235"/>
              </a:lnSpc>
            </a:pPr>
            <a:r>
              <a:rPr dirty="0" spc="-25"/>
              <a:t>135</a:t>
            </a:r>
          </a:p>
        </p:txBody>
      </p:sp>
      <p:sp>
        <p:nvSpPr>
          <p:cNvPr id="107" name="object 107" descr=""/>
          <p:cNvSpPr txBox="1"/>
          <p:nvPr/>
        </p:nvSpPr>
        <p:spPr>
          <a:xfrm>
            <a:off x="4192519" y="4961890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2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6021315" y="4961890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5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3278128" y="6333490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3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5106923" y="6333490"/>
            <a:ext cx="9398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50">
                <a:latin typeface="Times New Roman"/>
                <a:cs typeface="Times New Roman"/>
              </a:rPr>
              <a:t>4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2937764" y="7156002"/>
            <a:ext cx="23926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7.2: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el´ectrica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nodos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2908809" y="7633010"/>
            <a:ext cx="1129665" cy="13081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38200" algn="l"/>
              </a:tabLst>
            </a:pPr>
            <a:r>
              <a:rPr dirty="0" sz="1200" spc="-10">
                <a:latin typeface="Calibri"/>
                <a:cs typeface="Calibri"/>
              </a:rPr>
              <a:t>L´ınea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90" i="1">
                <a:latin typeface="Calibri"/>
                <a:cs typeface="Calibri"/>
              </a:rPr>
              <a:t>R</a:t>
            </a:r>
            <a:endParaRPr sz="1200">
              <a:latin typeface="Calibri"/>
              <a:cs typeface="Calibri"/>
            </a:endParaRPr>
          </a:p>
          <a:p>
            <a:pPr marL="113030">
              <a:lnSpc>
                <a:spcPct val="100000"/>
              </a:lnSpc>
              <a:tabLst>
                <a:tab pos="675640" algn="l"/>
              </a:tabLst>
            </a:pP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Calibri"/>
                <a:cs typeface="Calibri"/>
              </a:rPr>
              <a:t>2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0316</a:t>
            </a:r>
            <a:endParaRPr sz="1200">
              <a:latin typeface="Calibri"/>
              <a:cs typeface="Calibri"/>
            </a:endParaRPr>
          </a:p>
          <a:p>
            <a:pPr marL="113030">
              <a:lnSpc>
                <a:spcPct val="100000"/>
              </a:lnSpc>
              <a:tabLst>
                <a:tab pos="675005" algn="l"/>
              </a:tabLst>
            </a:pP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Calibri"/>
                <a:cs typeface="Calibri"/>
              </a:rPr>
              <a:t>3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0152</a:t>
            </a:r>
            <a:endParaRPr sz="1200">
              <a:latin typeface="Calibri"/>
              <a:cs typeface="Calibri"/>
            </a:endParaRPr>
          </a:p>
          <a:p>
            <a:pPr marL="113030">
              <a:lnSpc>
                <a:spcPct val="100000"/>
              </a:lnSpc>
              <a:spcBef>
                <a:spcPts val="10"/>
              </a:spcBef>
              <a:tabLst>
                <a:tab pos="675005" algn="l"/>
              </a:tabLst>
            </a:pP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Calibri"/>
                <a:cs typeface="Calibri"/>
              </a:rPr>
              <a:t>3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0121</a:t>
            </a:r>
            <a:endParaRPr sz="1200">
              <a:latin typeface="Calibri"/>
              <a:cs typeface="Calibri"/>
            </a:endParaRPr>
          </a:p>
          <a:p>
            <a:pPr marL="113030">
              <a:lnSpc>
                <a:spcPct val="100000"/>
              </a:lnSpc>
              <a:tabLst>
                <a:tab pos="675005" algn="l"/>
              </a:tabLst>
            </a:pP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Calibri"/>
                <a:cs typeface="Calibri"/>
              </a:rPr>
              <a:t>4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0140</a:t>
            </a:r>
            <a:endParaRPr sz="1200">
              <a:latin typeface="Calibri"/>
              <a:cs typeface="Calibri"/>
            </a:endParaRPr>
          </a:p>
          <a:p>
            <a:pPr marL="113030">
              <a:lnSpc>
                <a:spcPct val="100000"/>
              </a:lnSpc>
              <a:spcBef>
                <a:spcPts val="15"/>
              </a:spcBef>
              <a:tabLst>
                <a:tab pos="675005" algn="l"/>
              </a:tabLst>
            </a:pP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Calibri"/>
                <a:cs typeface="Calibri"/>
              </a:rPr>
              <a:t>5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0230</a:t>
            </a:r>
            <a:endParaRPr sz="1200">
              <a:latin typeface="Calibri"/>
              <a:cs typeface="Calibri"/>
            </a:endParaRPr>
          </a:p>
          <a:p>
            <a:pPr marL="113030">
              <a:lnSpc>
                <a:spcPct val="100000"/>
              </a:lnSpc>
              <a:tabLst>
                <a:tab pos="675005" algn="l"/>
              </a:tabLst>
            </a:pPr>
            <a:r>
              <a:rPr dirty="0" sz="1200">
                <a:latin typeface="Calibri"/>
                <a:cs typeface="Calibri"/>
              </a:rPr>
              <a:t>3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-50">
                <a:latin typeface="Calibri"/>
                <a:cs typeface="Calibri"/>
              </a:rPr>
              <a:t>4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0246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4137320" y="7633010"/>
            <a:ext cx="466090" cy="13081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R="7620">
              <a:lnSpc>
                <a:spcPct val="100000"/>
              </a:lnSpc>
              <a:spcBef>
                <a:spcPts val="95"/>
              </a:spcBef>
            </a:pPr>
            <a:r>
              <a:rPr dirty="0" sz="1200" spc="290" i="1">
                <a:latin typeface="Calibri"/>
                <a:cs typeface="Calibri"/>
              </a:rPr>
              <a:t>X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2114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0944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0700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1250</a:t>
            </a:r>
            <a:endParaRPr sz="1200">
              <a:latin typeface="Calibri"/>
              <a:cs typeface="Calibri"/>
            </a:endParaRPr>
          </a:p>
          <a:p>
            <a:pPr marL="48895">
              <a:lnSpc>
                <a:spcPct val="100000"/>
              </a:lnSpc>
              <a:spcBef>
                <a:spcPts val="1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055</a:t>
            </a:r>
            <a:endParaRPr sz="1200">
              <a:latin typeface="Calibri"/>
              <a:cs typeface="Calibri"/>
            </a:endParaRPr>
          </a:p>
          <a:p>
            <a:pPr marL="48895">
              <a:lnSpc>
                <a:spcPct val="100000"/>
              </a:lnSpc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150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4702587" y="7633010"/>
            <a:ext cx="391795" cy="13081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54610">
              <a:lnSpc>
                <a:spcPct val="100000"/>
              </a:lnSpc>
              <a:spcBef>
                <a:spcPts val="95"/>
              </a:spcBef>
            </a:pPr>
            <a:r>
              <a:rPr dirty="0" sz="1200" spc="75" i="1">
                <a:latin typeface="Calibri"/>
                <a:cs typeface="Calibri"/>
              </a:rPr>
              <a:t>Y/</a:t>
            </a:r>
            <a:r>
              <a:rPr dirty="0" sz="1200" spc="75">
                <a:latin typeface="Calibri"/>
                <a:cs typeface="Calibri"/>
              </a:rPr>
              <a:t>2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105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072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082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096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043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175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889470" y="819462"/>
            <a:ext cx="6222365" cy="38258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610235" algn="l"/>
              </a:tabLst>
            </a:pPr>
            <a:r>
              <a:rPr dirty="0" sz="1700" spc="70" b="1">
                <a:latin typeface="Calibri"/>
                <a:cs typeface="Calibri"/>
              </a:rPr>
              <a:t>7.3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150" b="1">
                <a:latin typeface="Calibri"/>
                <a:cs typeface="Calibri"/>
              </a:rPr>
              <a:t>Esquemas</a:t>
            </a:r>
            <a:r>
              <a:rPr dirty="0" sz="1700" spc="280" b="1">
                <a:latin typeface="Calibri"/>
                <a:cs typeface="Calibri"/>
              </a:rPr>
              <a:t> </a:t>
            </a:r>
            <a:r>
              <a:rPr dirty="0" sz="1700" spc="90" b="1">
                <a:latin typeface="Calibri"/>
                <a:cs typeface="Calibri"/>
              </a:rPr>
              <a:t>de</a:t>
            </a:r>
            <a:r>
              <a:rPr dirty="0" sz="1700" spc="265" b="1">
                <a:latin typeface="Calibri"/>
                <a:cs typeface="Calibri"/>
              </a:rPr>
              <a:t> </a:t>
            </a:r>
            <a:r>
              <a:rPr dirty="0" sz="1700" spc="110" b="1">
                <a:latin typeface="Calibri"/>
                <a:cs typeface="Calibri"/>
              </a:rPr>
              <a:t>ordenamiento</a:t>
            </a:r>
            <a:r>
              <a:rPr dirty="0" sz="1700" spc="245" b="1">
                <a:latin typeface="Calibri"/>
                <a:cs typeface="Calibri"/>
              </a:rPr>
              <a:t> </a:t>
            </a:r>
            <a:r>
              <a:rPr dirty="0" sz="1700" spc="114" b="1">
                <a:latin typeface="Calibri"/>
                <a:cs typeface="Calibri"/>
              </a:rPr>
              <a:t>nodal</a:t>
            </a:r>
            <a:endParaRPr sz="1700">
              <a:latin typeface="Calibri"/>
              <a:cs typeface="Calibri"/>
            </a:endParaRPr>
          </a:p>
          <a:p>
            <a:pPr algn="just" marL="50800" marR="45085">
              <a:lnSpc>
                <a:spcPct val="100400"/>
              </a:lnSpc>
              <a:spcBef>
                <a:spcPts val="1935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ordenamiento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tienen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 objetivo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minimizar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-580">
                <a:latin typeface="Calibri"/>
                <a:cs typeface="Calibri"/>
              </a:rPr>
              <a:t>u</a:t>
            </a:r>
            <a:r>
              <a:rPr dirty="0" sz="1200" spc="65">
                <a:latin typeface="Calibri"/>
                <a:cs typeface="Calibri"/>
              </a:rPr>
              <a:t>´</a:t>
            </a:r>
            <a:r>
              <a:rPr dirty="0" sz="1200" spc="20">
                <a:latin typeface="Calibri"/>
                <a:cs typeface="Calibri"/>
              </a:rPr>
              <a:t>mer</a:t>
            </a:r>
            <a:r>
              <a:rPr dirty="0" sz="1200" spc="30">
                <a:latin typeface="Calibri"/>
                <a:cs typeface="Calibri"/>
              </a:rPr>
              <a:t>o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nuevos elementos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puedan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resultar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momento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efectuar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procedimientos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10">
                <a:latin typeface="Calibri"/>
                <a:cs typeface="Calibri"/>
              </a:rPr>
              <a:t>nv</a:t>
            </a:r>
            <a:r>
              <a:rPr dirty="0" sz="1200" spc="40">
                <a:latin typeface="Calibri"/>
                <a:cs typeface="Calibri"/>
              </a:rPr>
              <a:t>e</a:t>
            </a:r>
            <a:r>
              <a:rPr dirty="0" sz="1200" spc="45">
                <a:latin typeface="Calibri"/>
                <a:cs typeface="Calibri"/>
              </a:rPr>
              <a:t>rs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dichas ecuaciones.</a:t>
            </a:r>
            <a:endParaRPr sz="1200">
              <a:latin typeface="Calibri"/>
              <a:cs typeface="Calibri"/>
            </a:endParaRPr>
          </a:p>
          <a:p>
            <a:pPr algn="just" marL="50800" marR="43815" indent="222250">
              <a:lnSpc>
                <a:spcPct val="100000"/>
              </a:lnSpc>
              <a:spcBef>
                <a:spcPts val="720"/>
              </a:spcBef>
            </a:pP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ecuaciones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mencionadas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anteriormente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 spc="210">
                <a:latin typeface="Calibri"/>
                <a:cs typeface="Calibri"/>
              </a:rPr>
              <a:t>AX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b,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estas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200">
                <a:latin typeface="Calibri"/>
                <a:cs typeface="Calibri"/>
              </a:rPr>
              <a:t>X </a:t>
            </a:r>
            <a:r>
              <a:rPr dirty="0" sz="1200" spc="-10">
                <a:latin typeface="Calibri"/>
                <a:cs typeface="Calibri"/>
              </a:rPr>
              <a:t>corresponde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incognita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resuelta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sigue: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340" i="1">
                <a:latin typeface="Calibri"/>
                <a:cs typeface="Calibri"/>
              </a:rPr>
              <a:t>X</a:t>
            </a:r>
            <a:r>
              <a:rPr dirty="0" sz="1200" spc="14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45" i="1">
                <a:latin typeface="Calibri"/>
                <a:cs typeface="Calibri"/>
              </a:rPr>
              <a:t>A</a:t>
            </a:r>
            <a:r>
              <a:rPr dirty="0" baseline="31250" sz="1200" spc="67">
                <a:latin typeface="Cambria"/>
                <a:cs typeface="Cambria"/>
              </a:rPr>
              <a:t>−</a:t>
            </a:r>
            <a:r>
              <a:rPr dirty="0" baseline="31250" sz="1200" spc="67">
                <a:latin typeface="Calibri"/>
                <a:cs typeface="Calibri"/>
              </a:rPr>
              <a:t>1</a:t>
            </a:r>
            <a:r>
              <a:rPr dirty="0" sz="1200" spc="45" i="1">
                <a:latin typeface="Calibri"/>
                <a:cs typeface="Calibri"/>
              </a:rPr>
              <a:t>b.</a:t>
            </a:r>
            <a:endParaRPr sz="1200">
              <a:latin typeface="Calibri"/>
              <a:cs typeface="Calibri"/>
            </a:endParaRPr>
          </a:p>
          <a:p>
            <a:pPr algn="just" marL="50800" marR="43180" indent="222250">
              <a:lnSpc>
                <a:spcPct val="100299"/>
              </a:lnSpc>
              <a:spcBef>
                <a:spcPts val="705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proceso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inversi´on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175">
                <a:latin typeface="Calibri"/>
                <a:cs typeface="Calibri"/>
              </a:rPr>
              <a:t>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algunas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posiciones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eran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cero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p</a:t>
            </a:r>
            <a:r>
              <a:rPr dirty="0" sz="1200" spc="65">
                <a:latin typeface="Calibri"/>
                <a:cs typeface="Calibri"/>
              </a:rPr>
              <a:t>a</a:t>
            </a:r>
            <a:r>
              <a:rPr dirty="0" sz="1200" spc="55">
                <a:latin typeface="Calibri"/>
                <a:cs typeface="Calibri"/>
              </a:rPr>
              <a:t>s</a:t>
            </a:r>
            <a:r>
              <a:rPr dirty="0" sz="1200" spc="65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r</a:t>
            </a:r>
            <a:r>
              <a:rPr dirty="0" sz="1200" spc="-515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65">
                <a:latin typeface="Calibri"/>
                <a:cs typeface="Calibri"/>
              </a:rPr>
              <a:t>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tomar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diferente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cero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denominados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elementos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relleno.</a:t>
            </a:r>
            <a:r>
              <a:rPr dirty="0" sz="1200" spc="160">
                <a:latin typeface="Calibri"/>
                <a:cs typeface="Calibri"/>
              </a:rPr>
              <a:t>  </a:t>
            </a:r>
            <a:r>
              <a:rPr dirty="0" sz="1200" spc="50">
                <a:latin typeface="Calibri"/>
                <a:cs typeface="Calibri"/>
              </a:rPr>
              <a:t>Con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fin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>
                <a:latin typeface="Calibri"/>
                <a:cs typeface="Calibri"/>
              </a:rPr>
              <a:t>minimizar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n</a:t>
            </a:r>
            <a:r>
              <a:rPr dirty="0" sz="1200" spc="-560">
                <a:latin typeface="Calibri"/>
                <a:cs typeface="Calibri"/>
              </a:rPr>
              <a:t>u</a:t>
            </a:r>
            <a:r>
              <a:rPr dirty="0" sz="1200" spc="9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m</a:t>
            </a:r>
            <a:r>
              <a:rPr dirty="0" sz="1200" spc="45">
                <a:latin typeface="Calibri"/>
                <a:cs typeface="Calibri"/>
              </a:rPr>
              <a:t>e</a:t>
            </a:r>
            <a:r>
              <a:rPr dirty="0" sz="1200" spc="55">
                <a:latin typeface="Calibri"/>
                <a:cs typeface="Calibri"/>
              </a:rPr>
              <a:t>ro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elementos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filas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columnas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175">
                <a:latin typeface="Calibri"/>
                <a:cs typeface="Calibri"/>
              </a:rPr>
              <a:t>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se</a:t>
            </a:r>
            <a:r>
              <a:rPr dirty="0" sz="1200" spc="65">
                <a:latin typeface="Calibri"/>
                <a:cs typeface="Calibri"/>
              </a:rPr>
              <a:t>r</a:t>
            </a:r>
            <a:r>
              <a:rPr dirty="0" sz="1200" spc="-509">
                <a:latin typeface="Calibri"/>
                <a:cs typeface="Calibri"/>
              </a:rPr>
              <a:t>a</a:t>
            </a:r>
            <a:r>
              <a:rPr dirty="0" sz="1200" spc="65">
                <a:latin typeface="Calibri"/>
                <a:cs typeface="Calibri"/>
              </a:rPr>
              <a:t>´</a:t>
            </a:r>
            <a:r>
              <a:rPr dirty="0" sz="1200" spc="70">
                <a:latin typeface="Calibri"/>
                <a:cs typeface="Calibri"/>
              </a:rPr>
              <a:t>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ordenadas </a:t>
            </a:r>
            <a:r>
              <a:rPr dirty="0" sz="1200">
                <a:latin typeface="Calibri"/>
                <a:cs typeface="Calibri"/>
              </a:rPr>
              <a:t>antes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invertida.</a:t>
            </a:r>
            <a:endParaRPr sz="1200">
              <a:latin typeface="Calibri"/>
              <a:cs typeface="Calibri"/>
            </a:endParaRPr>
          </a:p>
          <a:p>
            <a:pPr algn="just" marL="50800" marR="44450" indent="222250">
              <a:lnSpc>
                <a:spcPct val="100000"/>
              </a:lnSpc>
              <a:spcBef>
                <a:spcPts val="720"/>
              </a:spcBef>
            </a:pP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primeros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esquemas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ordenamiento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aplicaciones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Ingenier´ıa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El´ectrica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fueron </a:t>
            </a:r>
            <a:r>
              <a:rPr dirty="0" sz="1200">
                <a:latin typeface="Calibri"/>
                <a:cs typeface="Calibri"/>
              </a:rPr>
              <a:t>propuestos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W.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Tinney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>
                <a:latin typeface="Calibri"/>
                <a:cs typeface="Calibri"/>
              </a:rPr>
              <a:t> denominados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-130">
                <a:latin typeface="Calibri"/>
                <a:cs typeface="Calibri"/>
              </a:rPr>
              <a:t>´el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mismo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como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Tinney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I,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135">
                <a:latin typeface="Calibri"/>
                <a:cs typeface="Calibri"/>
              </a:rPr>
              <a:t>II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III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respectivamente.</a:t>
            </a:r>
            <a:endParaRPr sz="1200">
              <a:latin typeface="Calibri"/>
              <a:cs typeface="Calibri"/>
            </a:endParaRPr>
          </a:p>
          <a:p>
            <a:pPr algn="just" marL="50800" marR="43180" indent="222250">
              <a:lnSpc>
                <a:spcPct val="100000"/>
              </a:lnSpc>
              <a:spcBef>
                <a:spcPts val="720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ejemplo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muestra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ordenamiento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afecta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proceso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5">
                <a:latin typeface="Calibri"/>
                <a:cs typeface="Calibri"/>
              </a:rPr>
              <a:t>nv</a:t>
            </a:r>
            <a:r>
              <a:rPr dirty="0" sz="1200" spc="35">
                <a:latin typeface="Calibri"/>
                <a:cs typeface="Calibri"/>
              </a:rPr>
              <a:t>e</a:t>
            </a:r>
            <a:r>
              <a:rPr dirty="0" sz="1200" spc="40">
                <a:latin typeface="Calibri"/>
                <a:cs typeface="Calibri"/>
              </a:rPr>
              <a:t>rsi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introduciendo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denominados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relleno.</a:t>
            </a:r>
            <a:endParaRPr sz="1200">
              <a:latin typeface="Calibri"/>
              <a:cs typeface="Calibri"/>
            </a:endParaRPr>
          </a:p>
          <a:p>
            <a:pPr marL="273050">
              <a:lnSpc>
                <a:spcPct val="100000"/>
              </a:lnSpc>
              <a:spcBef>
                <a:spcPts val="720"/>
              </a:spcBef>
            </a:pPr>
            <a:r>
              <a:rPr dirty="0" sz="1200" spc="110" b="1">
                <a:latin typeface="Calibri"/>
                <a:cs typeface="Calibri"/>
              </a:rPr>
              <a:t>Caso</a:t>
            </a:r>
            <a:r>
              <a:rPr dirty="0" sz="1200" spc="19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: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ordenamiento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nodal</a:t>
            </a:r>
            <a:endParaRPr sz="1200">
              <a:latin typeface="Calibri"/>
              <a:cs typeface="Calibri"/>
            </a:endParaRPr>
          </a:p>
          <a:p>
            <a:pPr marL="273050">
              <a:lnSpc>
                <a:spcPct val="100000"/>
              </a:lnSpc>
              <a:spcBef>
                <a:spcPts val="705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7.3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ordenamiento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previo.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1892807" y="4834890"/>
            <a:ext cx="4028440" cy="1922780"/>
            <a:chOff x="1892807" y="4834890"/>
            <a:chExt cx="4028440" cy="1922780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892807" y="4834890"/>
              <a:ext cx="187452" cy="187451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813047" y="4834890"/>
              <a:ext cx="187451" cy="187451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892807" y="6160770"/>
              <a:ext cx="187452" cy="187452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813047" y="6160770"/>
              <a:ext cx="187451" cy="187452"/>
            </a:xfrm>
            <a:prstGeom prst="rect">
              <a:avLst/>
            </a:prstGeom>
          </p:spPr>
        </p:pic>
        <p:pic>
          <p:nvPicPr>
            <p:cNvPr id="8" name="object 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733287" y="6160770"/>
              <a:ext cx="187451" cy="187452"/>
            </a:xfrm>
            <a:prstGeom prst="rect">
              <a:avLst/>
            </a:prstGeom>
          </p:spPr>
        </p:pic>
        <p:sp>
          <p:nvSpPr>
            <p:cNvPr id="9" name="object 9" descr=""/>
            <p:cNvSpPr/>
            <p:nvPr/>
          </p:nvSpPr>
          <p:spPr>
            <a:xfrm>
              <a:off x="1986279" y="5066030"/>
              <a:ext cx="3840479" cy="1691639"/>
            </a:xfrm>
            <a:custGeom>
              <a:avLst/>
              <a:gdLst/>
              <a:ahLst/>
              <a:cxnLst/>
              <a:rect l="l" t="t" r="r" b="b"/>
              <a:pathLst>
                <a:path w="3840479" h="1691640">
                  <a:moveTo>
                    <a:pt x="0" y="0"/>
                  </a:moveTo>
                  <a:lnTo>
                    <a:pt x="0" y="365760"/>
                  </a:lnTo>
                </a:path>
                <a:path w="3840479" h="1691640">
                  <a:moveTo>
                    <a:pt x="0" y="320040"/>
                  </a:moveTo>
                  <a:lnTo>
                    <a:pt x="182880" y="320040"/>
                  </a:lnTo>
                  <a:lnTo>
                    <a:pt x="182880" y="1417320"/>
                  </a:lnTo>
                  <a:lnTo>
                    <a:pt x="0" y="1417320"/>
                  </a:lnTo>
                </a:path>
                <a:path w="3840479" h="1691640">
                  <a:moveTo>
                    <a:pt x="0" y="1325880"/>
                  </a:moveTo>
                  <a:lnTo>
                    <a:pt x="0" y="1691640"/>
                  </a:lnTo>
                </a:path>
                <a:path w="3840479" h="1691640">
                  <a:moveTo>
                    <a:pt x="0" y="1600200"/>
                  </a:moveTo>
                  <a:lnTo>
                    <a:pt x="1920240" y="1600200"/>
                  </a:lnTo>
                </a:path>
                <a:path w="3840479" h="1691640">
                  <a:moveTo>
                    <a:pt x="1920240" y="1325880"/>
                  </a:moveTo>
                  <a:lnTo>
                    <a:pt x="1920240" y="1691640"/>
                  </a:lnTo>
                </a:path>
                <a:path w="3840479" h="1691640">
                  <a:moveTo>
                    <a:pt x="1920240" y="1417320"/>
                  </a:moveTo>
                  <a:lnTo>
                    <a:pt x="1737359" y="1417320"/>
                  </a:lnTo>
                  <a:lnTo>
                    <a:pt x="1737359" y="320040"/>
                  </a:lnTo>
                  <a:lnTo>
                    <a:pt x="1920240" y="320040"/>
                  </a:lnTo>
                </a:path>
                <a:path w="3840479" h="1691640">
                  <a:moveTo>
                    <a:pt x="1920240" y="0"/>
                  </a:moveTo>
                  <a:lnTo>
                    <a:pt x="1920240" y="365760"/>
                  </a:lnTo>
                </a:path>
                <a:path w="3840479" h="1691640">
                  <a:moveTo>
                    <a:pt x="1920240" y="1508760"/>
                  </a:moveTo>
                  <a:lnTo>
                    <a:pt x="3840479" y="1508760"/>
                  </a:lnTo>
                </a:path>
                <a:path w="3840479" h="1691640">
                  <a:moveTo>
                    <a:pt x="3840479" y="1325880"/>
                  </a:moveTo>
                  <a:lnTo>
                    <a:pt x="3840479" y="1691640"/>
                  </a:lnTo>
                </a:path>
                <a:path w="3840479" h="1691640">
                  <a:moveTo>
                    <a:pt x="0" y="91440"/>
                  </a:moveTo>
                  <a:lnTo>
                    <a:pt x="502919" y="91440"/>
                  </a:lnTo>
                </a:path>
                <a:path w="3840479" h="1691640">
                  <a:moveTo>
                    <a:pt x="1463040" y="1508760"/>
                  </a:moveTo>
                  <a:lnTo>
                    <a:pt x="1965959" y="1508760"/>
                  </a:lnTo>
                </a:path>
                <a:path w="3840479" h="1691640">
                  <a:moveTo>
                    <a:pt x="502919" y="91440"/>
                  </a:moveTo>
                  <a:lnTo>
                    <a:pt x="1463040" y="150876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 descr=""/>
          <p:cNvSpPr txBox="1"/>
          <p:nvPr/>
        </p:nvSpPr>
        <p:spPr>
          <a:xfrm>
            <a:off x="1973579" y="4852161"/>
            <a:ext cx="80645" cy="1574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>
                <a:latin typeface="Times New Roman"/>
                <a:cs typeface="Times New Roman"/>
              </a:rPr>
              <a:t>2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875023" y="9390034"/>
            <a:ext cx="250190" cy="1778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35"/>
              </a:lnSpc>
            </a:pPr>
            <a:r>
              <a:rPr dirty="0" sz="1200" spc="-25">
                <a:latin typeface="Calibri"/>
                <a:cs typeface="Calibri"/>
              </a:rPr>
              <a:t>136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893820" y="4852161"/>
            <a:ext cx="80645" cy="1574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>
                <a:latin typeface="Times New Roman"/>
                <a:cs typeface="Times New Roman"/>
              </a:rPr>
              <a:t>3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973579" y="6178038"/>
            <a:ext cx="80645" cy="1574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>
                <a:latin typeface="Times New Roman"/>
                <a:cs typeface="Times New Roman"/>
              </a:rPr>
              <a:t>4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893820" y="6178038"/>
            <a:ext cx="80645" cy="1574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>
                <a:latin typeface="Times New Roman"/>
                <a:cs typeface="Times New Roman"/>
              </a:rPr>
              <a:t>1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814059" y="6178038"/>
            <a:ext cx="80645" cy="1574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>
                <a:latin typeface="Times New Roman"/>
                <a:cs typeface="Times New Roman"/>
              </a:rPr>
              <a:t>5</a:t>
            </a:r>
            <a:endParaRPr sz="850">
              <a:latin typeface="Times New Roman"/>
              <a:cs typeface="Times New Roman"/>
            </a:endParaRPr>
          </a:p>
        </p:txBody>
      </p:sp>
      <p:graphicFrame>
        <p:nvGraphicFramePr>
          <p:cNvPr id="15" name="object 15" descr=""/>
          <p:cNvGraphicFramePr>
            <a:graphicFrameLocks noGrp="1"/>
          </p:cNvGraphicFramePr>
          <p:nvPr/>
        </p:nvGraphicFramePr>
        <p:xfrm>
          <a:off x="3556863" y="7677301"/>
          <a:ext cx="1234440" cy="9404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1775"/>
                <a:gridCol w="230504"/>
                <a:gridCol w="230504"/>
                <a:gridCol w="230504"/>
                <a:gridCol w="230505"/>
              </a:tblGrid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6" name="object 16" descr=""/>
          <p:cNvSpPr txBox="1"/>
          <p:nvPr/>
        </p:nvSpPr>
        <p:spPr>
          <a:xfrm>
            <a:off x="927603" y="6858823"/>
            <a:ext cx="6144895" cy="2321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R="2286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7.3: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el´ectrica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ordenemiento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nodal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75"/>
              </a:spcBef>
            </a:pPr>
            <a:endParaRPr sz="1200">
              <a:latin typeface="Calibri"/>
              <a:cs typeface="Calibri"/>
            </a:endParaRPr>
          </a:p>
          <a:p>
            <a:pPr marL="234950">
              <a:lnSpc>
                <a:spcPct val="100000"/>
              </a:lnSpc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estructura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f´ısica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representada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matriz: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1200">
              <a:latin typeface="Calibri"/>
              <a:cs typeface="Calibri"/>
            </a:endParaRPr>
          </a:p>
          <a:p>
            <a:pPr algn="ctr" marR="1214755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algn="ctr" marR="1214755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  <a:p>
            <a:pPr algn="ctr" marR="1214755">
              <a:lnSpc>
                <a:spcPct val="100000"/>
              </a:lnSpc>
              <a:spcBef>
                <a:spcPts val="15"/>
              </a:spcBef>
            </a:pPr>
            <a:r>
              <a:rPr dirty="0" sz="1200" spc="-50">
                <a:latin typeface="Calibri"/>
                <a:cs typeface="Calibri"/>
              </a:rPr>
              <a:t>3</a:t>
            </a:r>
            <a:endParaRPr sz="1200">
              <a:latin typeface="Calibri"/>
              <a:cs typeface="Calibri"/>
            </a:endParaRPr>
          </a:p>
          <a:p>
            <a:pPr algn="ctr" marR="1214755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4</a:t>
            </a:r>
            <a:endParaRPr sz="1200">
              <a:latin typeface="Calibri"/>
              <a:cs typeface="Calibri"/>
            </a:endParaRPr>
          </a:p>
          <a:p>
            <a:pPr algn="ctr" marR="1214755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5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15"/>
              </a:spcBef>
            </a:pPr>
            <a:endParaRPr sz="1200">
              <a:latin typeface="Calibri"/>
              <a:cs typeface="Calibri"/>
            </a:endParaRPr>
          </a:p>
          <a:p>
            <a:pPr marL="12700" marR="5080" indent="222250">
              <a:lnSpc>
                <a:spcPct val="100800"/>
              </a:lnSpc>
            </a:pPr>
            <a:r>
              <a:rPr dirty="0" sz="1200" spc="110">
                <a:latin typeface="Calibri"/>
                <a:cs typeface="Calibri"/>
              </a:rPr>
              <a:t>Al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invertir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observa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algunas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posiciones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donde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ten´ıa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cero, </a:t>
            </a:r>
            <a:r>
              <a:rPr dirty="0" sz="1200">
                <a:latin typeface="Calibri"/>
                <a:cs typeface="Calibri"/>
              </a:rPr>
              <a:t>aparece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ahora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diferente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cero.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 descr=""/>
          <p:cNvGraphicFramePr>
            <a:graphicFrameLocks noGrp="1"/>
          </p:cNvGraphicFramePr>
          <p:nvPr/>
        </p:nvGraphicFramePr>
        <p:xfrm>
          <a:off x="3556863" y="1311554"/>
          <a:ext cx="1234440" cy="9404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1775"/>
                <a:gridCol w="230504"/>
                <a:gridCol w="230504"/>
                <a:gridCol w="230504"/>
                <a:gridCol w="230505"/>
              </a:tblGrid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*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*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*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*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*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85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3" name="object 3" descr=""/>
          <p:cNvGrpSpPr/>
          <p:nvPr/>
        </p:nvGrpSpPr>
        <p:grpSpPr>
          <a:xfrm>
            <a:off x="2252472" y="3132582"/>
            <a:ext cx="4028440" cy="1922780"/>
            <a:chOff x="2252472" y="3132582"/>
            <a:chExt cx="4028440" cy="1922780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252472" y="4458462"/>
              <a:ext cx="187452" cy="187451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252472" y="3132582"/>
              <a:ext cx="187452" cy="187451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172711" y="3132582"/>
              <a:ext cx="187451" cy="187451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72711" y="4458462"/>
              <a:ext cx="187451" cy="187451"/>
            </a:xfrm>
            <a:prstGeom prst="rect">
              <a:avLst/>
            </a:prstGeom>
          </p:spPr>
        </p:pic>
        <p:pic>
          <p:nvPicPr>
            <p:cNvPr id="8" name="object 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092951" y="4458462"/>
              <a:ext cx="187451" cy="187451"/>
            </a:xfrm>
            <a:prstGeom prst="rect">
              <a:avLst/>
            </a:prstGeom>
          </p:spPr>
        </p:pic>
        <p:sp>
          <p:nvSpPr>
            <p:cNvPr id="9" name="object 9" descr=""/>
            <p:cNvSpPr/>
            <p:nvPr/>
          </p:nvSpPr>
          <p:spPr>
            <a:xfrm>
              <a:off x="2345944" y="3363722"/>
              <a:ext cx="3840479" cy="1691639"/>
            </a:xfrm>
            <a:custGeom>
              <a:avLst/>
              <a:gdLst/>
              <a:ahLst/>
              <a:cxnLst/>
              <a:rect l="l" t="t" r="r" b="b"/>
              <a:pathLst>
                <a:path w="3840479" h="1691639">
                  <a:moveTo>
                    <a:pt x="0" y="0"/>
                  </a:moveTo>
                  <a:lnTo>
                    <a:pt x="0" y="365760"/>
                  </a:lnTo>
                </a:path>
                <a:path w="3840479" h="1691639">
                  <a:moveTo>
                    <a:pt x="0" y="320039"/>
                  </a:moveTo>
                  <a:lnTo>
                    <a:pt x="182880" y="320039"/>
                  </a:lnTo>
                  <a:lnTo>
                    <a:pt x="182880" y="1417319"/>
                  </a:lnTo>
                  <a:lnTo>
                    <a:pt x="0" y="1417319"/>
                  </a:lnTo>
                </a:path>
                <a:path w="3840479" h="1691639">
                  <a:moveTo>
                    <a:pt x="0" y="1325879"/>
                  </a:moveTo>
                  <a:lnTo>
                    <a:pt x="0" y="1691639"/>
                  </a:lnTo>
                </a:path>
                <a:path w="3840479" h="1691639">
                  <a:moveTo>
                    <a:pt x="0" y="1600200"/>
                  </a:moveTo>
                  <a:lnTo>
                    <a:pt x="1920240" y="1600200"/>
                  </a:lnTo>
                </a:path>
                <a:path w="3840479" h="1691639">
                  <a:moveTo>
                    <a:pt x="1920240" y="1325879"/>
                  </a:moveTo>
                  <a:lnTo>
                    <a:pt x="1920240" y="1691639"/>
                  </a:lnTo>
                </a:path>
                <a:path w="3840479" h="1691639">
                  <a:moveTo>
                    <a:pt x="1920240" y="1417319"/>
                  </a:moveTo>
                  <a:lnTo>
                    <a:pt x="1737359" y="1417319"/>
                  </a:lnTo>
                  <a:lnTo>
                    <a:pt x="1737359" y="320039"/>
                  </a:lnTo>
                  <a:lnTo>
                    <a:pt x="1920240" y="320039"/>
                  </a:lnTo>
                </a:path>
                <a:path w="3840479" h="1691639">
                  <a:moveTo>
                    <a:pt x="1920240" y="0"/>
                  </a:moveTo>
                  <a:lnTo>
                    <a:pt x="1920240" y="365760"/>
                  </a:lnTo>
                </a:path>
                <a:path w="3840479" h="1691639">
                  <a:moveTo>
                    <a:pt x="1920240" y="1508760"/>
                  </a:moveTo>
                  <a:lnTo>
                    <a:pt x="3840479" y="1508760"/>
                  </a:lnTo>
                </a:path>
                <a:path w="3840479" h="1691639">
                  <a:moveTo>
                    <a:pt x="3840479" y="1325879"/>
                  </a:moveTo>
                  <a:lnTo>
                    <a:pt x="3840479" y="1691639"/>
                  </a:lnTo>
                </a:path>
                <a:path w="3840479" h="1691639">
                  <a:moveTo>
                    <a:pt x="0" y="91439"/>
                  </a:moveTo>
                  <a:lnTo>
                    <a:pt x="502919" y="91439"/>
                  </a:lnTo>
                </a:path>
                <a:path w="3840479" h="1691639">
                  <a:moveTo>
                    <a:pt x="1463040" y="1508760"/>
                  </a:moveTo>
                  <a:lnTo>
                    <a:pt x="1965959" y="1508760"/>
                  </a:lnTo>
                </a:path>
                <a:path w="3840479" h="1691639">
                  <a:moveTo>
                    <a:pt x="502919" y="91439"/>
                  </a:moveTo>
                  <a:lnTo>
                    <a:pt x="1463040" y="150876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 descr=""/>
          <p:cNvSpPr txBox="1"/>
          <p:nvPr/>
        </p:nvSpPr>
        <p:spPr>
          <a:xfrm>
            <a:off x="2333244" y="4475733"/>
            <a:ext cx="80645" cy="1574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>
                <a:latin typeface="Times New Roman"/>
                <a:cs typeface="Times New Roman"/>
              </a:rPr>
              <a:t>4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11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r>
              <a:rPr dirty="0" spc="-25"/>
              <a:t>137</a:t>
            </a:r>
          </a:p>
        </p:txBody>
      </p:sp>
      <p:sp>
        <p:nvSpPr>
          <p:cNvPr id="11" name="object 11" descr=""/>
          <p:cNvSpPr txBox="1"/>
          <p:nvPr/>
        </p:nvSpPr>
        <p:spPr>
          <a:xfrm>
            <a:off x="927603" y="843595"/>
            <a:ext cx="6144895" cy="2463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6985" indent="222250">
              <a:lnSpc>
                <a:spcPct val="100000"/>
              </a:lnSpc>
              <a:spcBef>
                <a:spcPts val="95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cuadro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muestran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posiciones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algun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momento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proceso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diferentes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cero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(Solo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representan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posiciones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triangular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superior).</a:t>
            </a:r>
            <a:endParaRPr sz="1200">
              <a:latin typeface="Calibri"/>
              <a:cs typeface="Calibri"/>
            </a:endParaRPr>
          </a:p>
          <a:p>
            <a:pPr algn="ctr" marR="1214755">
              <a:lnSpc>
                <a:spcPct val="100000"/>
              </a:lnSpc>
              <a:spcBef>
                <a:spcPts val="635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algn="ctr" marR="1214755">
              <a:lnSpc>
                <a:spcPct val="100000"/>
              </a:lnSpc>
              <a:spcBef>
                <a:spcPts val="10"/>
              </a:spcBef>
            </a:pP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  <a:p>
            <a:pPr algn="ctr" marR="1214755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3</a:t>
            </a:r>
            <a:endParaRPr sz="1200">
              <a:latin typeface="Calibri"/>
              <a:cs typeface="Calibri"/>
            </a:endParaRPr>
          </a:p>
          <a:p>
            <a:pPr algn="ctr" marR="1214755">
              <a:lnSpc>
                <a:spcPct val="100000"/>
              </a:lnSpc>
              <a:spcBef>
                <a:spcPts val="15"/>
              </a:spcBef>
            </a:pPr>
            <a:r>
              <a:rPr dirty="0" sz="1200" spc="-50">
                <a:latin typeface="Calibri"/>
                <a:cs typeface="Calibri"/>
              </a:rPr>
              <a:t>4</a:t>
            </a:r>
            <a:endParaRPr sz="1200">
              <a:latin typeface="Calibri"/>
              <a:cs typeface="Calibri"/>
            </a:endParaRPr>
          </a:p>
          <a:p>
            <a:pPr algn="ctr" marR="1214755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5</a:t>
            </a:r>
            <a:endParaRPr sz="1200">
              <a:latin typeface="Calibri"/>
              <a:cs typeface="Calibri"/>
            </a:endParaRPr>
          </a:p>
          <a:p>
            <a:pPr marL="234950">
              <a:lnSpc>
                <a:spcPct val="100000"/>
              </a:lnSpc>
              <a:spcBef>
                <a:spcPts val="1295"/>
              </a:spcBef>
            </a:pPr>
            <a:r>
              <a:rPr dirty="0" sz="1200" spc="110" b="1">
                <a:latin typeface="Calibri"/>
                <a:cs typeface="Calibri"/>
              </a:rPr>
              <a:t>Caso</a:t>
            </a:r>
            <a:r>
              <a:rPr dirty="0" sz="1200" spc="204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2</a:t>
            </a:r>
            <a:r>
              <a:rPr dirty="0" sz="1200">
                <a:latin typeface="Calibri"/>
                <a:cs typeface="Calibri"/>
              </a:rPr>
              <a:t>: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ordenamiento.</a:t>
            </a:r>
            <a:endParaRPr sz="1200">
              <a:latin typeface="Calibri"/>
              <a:cs typeface="Calibri"/>
            </a:endParaRPr>
          </a:p>
          <a:p>
            <a:pPr marL="12700" marR="5080" indent="222250">
              <a:lnSpc>
                <a:spcPct val="100000"/>
              </a:lnSpc>
              <a:spcBef>
                <a:spcPts val="720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7.4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corresponde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7.3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despu´es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efectuar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procedimiento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orde- </a:t>
            </a:r>
            <a:r>
              <a:rPr dirty="0" sz="1200">
                <a:latin typeface="Calibri"/>
                <a:cs typeface="Calibri"/>
              </a:rPr>
              <a:t>namiento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nodal.</a:t>
            </a:r>
            <a:endParaRPr sz="1200">
              <a:latin typeface="Calibri"/>
              <a:cs typeface="Calibri"/>
            </a:endParaRPr>
          </a:p>
          <a:p>
            <a:pPr marL="1417955">
              <a:lnSpc>
                <a:spcPct val="100000"/>
              </a:lnSpc>
              <a:spcBef>
                <a:spcPts val="1100"/>
              </a:spcBef>
              <a:tabLst>
                <a:tab pos="3338195" algn="l"/>
              </a:tabLst>
            </a:pPr>
            <a:r>
              <a:rPr dirty="0" sz="850" spc="-50">
                <a:latin typeface="Times New Roman"/>
                <a:cs typeface="Times New Roman"/>
              </a:rPr>
              <a:t>3</a:t>
            </a:r>
            <a:r>
              <a:rPr dirty="0" sz="850">
                <a:latin typeface="Times New Roman"/>
                <a:cs typeface="Times New Roman"/>
              </a:rPr>
              <a:t>	</a:t>
            </a:r>
            <a:r>
              <a:rPr dirty="0" sz="850" spc="-50">
                <a:latin typeface="Times New Roman"/>
                <a:cs typeface="Times New Roman"/>
              </a:rPr>
              <a:t>2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53484" y="4475733"/>
            <a:ext cx="80645" cy="1574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>
                <a:latin typeface="Times New Roman"/>
                <a:cs typeface="Times New Roman"/>
              </a:rPr>
              <a:t>5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6173723" y="4475733"/>
            <a:ext cx="80645" cy="1574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>
                <a:latin typeface="Times New Roman"/>
                <a:cs typeface="Times New Roman"/>
              </a:rPr>
              <a:t>1</a:t>
            </a:r>
            <a:endParaRPr sz="850">
              <a:latin typeface="Times New Roman"/>
              <a:cs typeface="Times New Roman"/>
            </a:endParaRPr>
          </a:p>
        </p:txBody>
      </p:sp>
      <p:graphicFrame>
        <p:nvGraphicFramePr>
          <p:cNvPr id="14" name="object 14" descr=""/>
          <p:cNvGraphicFramePr>
            <a:graphicFrameLocks noGrp="1"/>
          </p:cNvGraphicFramePr>
          <p:nvPr/>
        </p:nvGraphicFramePr>
        <p:xfrm>
          <a:off x="3556863" y="5836310"/>
          <a:ext cx="1234440" cy="941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1775"/>
                <a:gridCol w="230504"/>
                <a:gridCol w="230504"/>
                <a:gridCol w="230504"/>
                <a:gridCol w="230505"/>
              </a:tblGrid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85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aphicFrame>
        <p:nvGraphicFramePr>
          <p:cNvPr id="15" name="object 15" descr=""/>
          <p:cNvGraphicFramePr>
            <a:graphicFrameLocks noGrp="1"/>
          </p:cNvGraphicFramePr>
          <p:nvPr/>
        </p:nvGraphicFramePr>
        <p:xfrm>
          <a:off x="3556863" y="7082942"/>
          <a:ext cx="1234440" cy="941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1775"/>
                <a:gridCol w="230504"/>
                <a:gridCol w="230504"/>
                <a:gridCol w="230504"/>
                <a:gridCol w="230505"/>
              </a:tblGrid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85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70"/>
                        </a:lnSpc>
                      </a:pPr>
                      <a:r>
                        <a:rPr dirty="0" sz="1200" spc="35">
                          <a:latin typeface="Calibri"/>
                          <a:cs typeface="Calibri"/>
                        </a:rPr>
                        <a:t>x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6" name="object 16" descr=""/>
          <p:cNvSpPr txBox="1"/>
          <p:nvPr/>
        </p:nvSpPr>
        <p:spPr>
          <a:xfrm>
            <a:off x="927592" y="5156515"/>
            <a:ext cx="6145530" cy="40239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702435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7.4: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el´ectrica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ordenemiento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85"/>
              </a:spcBef>
            </a:pPr>
            <a:endParaRPr sz="1200">
              <a:latin typeface="Calibri"/>
              <a:cs typeface="Calibri"/>
            </a:endParaRPr>
          </a:p>
          <a:p>
            <a:pPr algn="ctr" marR="1606550">
              <a:lnSpc>
                <a:spcPct val="100000"/>
              </a:lnSpc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estructura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f´ısica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representada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sigue:</a:t>
            </a:r>
            <a:endParaRPr sz="1200">
              <a:latin typeface="Calibri"/>
              <a:cs typeface="Calibri"/>
            </a:endParaRPr>
          </a:p>
          <a:p>
            <a:pPr algn="ctr" marR="1215390">
              <a:lnSpc>
                <a:spcPct val="100000"/>
              </a:lnSpc>
              <a:spcBef>
                <a:spcPts val="565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algn="ctr" marR="1215390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  <a:p>
            <a:pPr algn="ctr" marR="1215390">
              <a:lnSpc>
                <a:spcPct val="100000"/>
              </a:lnSpc>
              <a:spcBef>
                <a:spcPts val="10"/>
              </a:spcBef>
            </a:pPr>
            <a:r>
              <a:rPr dirty="0" sz="1200" spc="-50">
                <a:latin typeface="Calibri"/>
                <a:cs typeface="Calibri"/>
              </a:rPr>
              <a:t>3</a:t>
            </a:r>
            <a:endParaRPr sz="1200">
              <a:latin typeface="Calibri"/>
              <a:cs typeface="Calibri"/>
            </a:endParaRPr>
          </a:p>
          <a:p>
            <a:pPr algn="ctr" marR="1215390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4</a:t>
            </a:r>
            <a:endParaRPr sz="1200">
              <a:latin typeface="Calibri"/>
              <a:cs typeface="Calibri"/>
            </a:endParaRPr>
          </a:p>
          <a:p>
            <a:pPr algn="ctr" marR="1215390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5</a:t>
            </a:r>
            <a:endParaRPr sz="1200">
              <a:latin typeface="Calibri"/>
              <a:cs typeface="Calibri"/>
            </a:endParaRPr>
          </a:p>
          <a:p>
            <a:pPr algn="ctr" marR="191770">
              <a:lnSpc>
                <a:spcPct val="100000"/>
              </a:lnSpc>
              <a:spcBef>
                <a:spcPts val="600"/>
              </a:spcBef>
            </a:pPr>
            <a:r>
              <a:rPr dirty="0" sz="1200">
                <a:latin typeface="Calibri"/>
                <a:cs typeface="Calibri"/>
              </a:rPr>
              <a:t>Invertida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posiciones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diferentes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cero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mostradas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matriz</a:t>
            </a:r>
            <a:endParaRPr sz="1200">
              <a:latin typeface="Calibri"/>
              <a:cs typeface="Calibri"/>
            </a:endParaRPr>
          </a:p>
          <a:p>
            <a:pPr algn="ctr" marR="1215390">
              <a:lnSpc>
                <a:spcPct val="100000"/>
              </a:lnSpc>
              <a:spcBef>
                <a:spcPts val="565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algn="ctr" marR="1215390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  <a:p>
            <a:pPr algn="ctr" marR="1215390">
              <a:lnSpc>
                <a:spcPct val="100000"/>
              </a:lnSpc>
              <a:spcBef>
                <a:spcPts val="15"/>
              </a:spcBef>
            </a:pPr>
            <a:r>
              <a:rPr dirty="0" sz="1200" spc="-50">
                <a:latin typeface="Calibri"/>
                <a:cs typeface="Calibri"/>
              </a:rPr>
              <a:t>3</a:t>
            </a:r>
            <a:endParaRPr sz="1200">
              <a:latin typeface="Calibri"/>
              <a:cs typeface="Calibri"/>
            </a:endParaRPr>
          </a:p>
          <a:p>
            <a:pPr algn="ctr" marR="1215390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4</a:t>
            </a:r>
            <a:endParaRPr sz="1200">
              <a:latin typeface="Calibri"/>
              <a:cs typeface="Calibri"/>
            </a:endParaRPr>
          </a:p>
          <a:p>
            <a:pPr algn="ctr" marR="1215390">
              <a:lnSpc>
                <a:spcPct val="100000"/>
              </a:lnSpc>
              <a:spcBef>
                <a:spcPts val="10"/>
              </a:spcBef>
            </a:pPr>
            <a:r>
              <a:rPr dirty="0" sz="1200" spc="-50">
                <a:latin typeface="Calibri"/>
                <a:cs typeface="Calibri"/>
              </a:rPr>
              <a:t>5</a:t>
            </a:r>
            <a:endParaRPr sz="1200">
              <a:latin typeface="Calibri"/>
              <a:cs typeface="Calibri"/>
            </a:endParaRPr>
          </a:p>
          <a:p>
            <a:pPr algn="just" marL="12700" marR="5080">
              <a:lnSpc>
                <a:spcPct val="100299"/>
              </a:lnSpc>
              <a:spcBef>
                <a:spcPts val="585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despu´es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ordenar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aparecen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relleno.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caso </a:t>
            </a:r>
            <a:r>
              <a:rPr dirty="0" sz="1200">
                <a:latin typeface="Calibri"/>
                <a:cs typeface="Calibri"/>
              </a:rPr>
              <a:t>general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redes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el´ectricas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cuales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pesar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5">
                <a:latin typeface="Calibri"/>
                <a:cs typeface="Calibri"/>
              </a:rPr>
              <a:t>e</a:t>
            </a:r>
            <a:r>
              <a:rPr dirty="0" sz="1200" spc="15">
                <a:latin typeface="Calibri"/>
                <a:cs typeface="Calibri"/>
              </a:rPr>
              <a:t>f</a:t>
            </a:r>
            <a:r>
              <a:rPr dirty="0" sz="1200" spc="5">
                <a:latin typeface="Calibri"/>
                <a:cs typeface="Calibri"/>
              </a:rPr>
              <a:t>ec</a:t>
            </a:r>
            <a:r>
              <a:rPr dirty="0" sz="1200" spc="30">
                <a:latin typeface="Calibri"/>
                <a:cs typeface="Calibri"/>
              </a:rPr>
              <a:t>t</a:t>
            </a:r>
            <a:r>
              <a:rPr dirty="0" sz="1200" spc="-600">
                <a:latin typeface="Calibri"/>
                <a:cs typeface="Calibri"/>
              </a:rPr>
              <a:t>u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15">
                <a:latin typeface="Calibri"/>
                <a:cs typeface="Calibri"/>
              </a:rPr>
              <a:t>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ordenamiento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´optimo </a:t>
            </a:r>
            <a:r>
              <a:rPr dirty="0" sz="1200" spc="30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p</a:t>
            </a:r>
            <a:r>
              <a:rPr dirty="0" sz="1200" spc="30">
                <a:latin typeface="Calibri"/>
                <a:cs typeface="Calibri"/>
              </a:rPr>
              <a:t>ar</a:t>
            </a:r>
            <a:r>
              <a:rPr dirty="0" sz="1200" spc="20">
                <a:latin typeface="Calibri"/>
                <a:cs typeface="Calibri"/>
              </a:rPr>
              <a:t>ecer</a:t>
            </a:r>
            <a:r>
              <a:rPr dirty="0" sz="1200" spc="-550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´n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elementos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relleno.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Lo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trata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entonces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minimizar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n</a:t>
            </a:r>
            <a:r>
              <a:rPr dirty="0" sz="1200" spc="-565">
                <a:latin typeface="Calibri"/>
                <a:cs typeface="Calibri"/>
              </a:rPr>
              <a:t>u</a:t>
            </a:r>
            <a:r>
              <a:rPr dirty="0" sz="1200" spc="8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mer</a:t>
            </a:r>
            <a:r>
              <a:rPr dirty="0" sz="1200" spc="45">
                <a:latin typeface="Calibri"/>
                <a:cs typeface="Calibri"/>
              </a:rPr>
              <a:t>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´estos </a:t>
            </a:r>
            <a:r>
              <a:rPr dirty="0" sz="1200">
                <a:latin typeface="Calibri"/>
                <a:cs typeface="Calibri"/>
              </a:rPr>
              <a:t>elementos.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Un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estructura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especial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radiales,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45">
                <a:latin typeface="Calibri"/>
                <a:cs typeface="Calibri"/>
              </a:rPr>
              <a:t>´estas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d</a:t>
            </a:r>
            <a:r>
              <a:rPr dirty="0" sz="1200" spc="50">
                <a:latin typeface="Calibri"/>
                <a:cs typeface="Calibri"/>
              </a:rPr>
              <a:t>epu</a:t>
            </a:r>
            <a:r>
              <a:rPr dirty="0" sz="1200" spc="-59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efectuado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-10">
                <a:latin typeface="Calibri"/>
                <a:cs typeface="Calibri"/>
              </a:rPr>
              <a:t> ordenamiento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´optimo</a:t>
            </a:r>
            <a:r>
              <a:rPr dirty="0" sz="1200">
                <a:latin typeface="Calibri"/>
                <a:cs typeface="Calibri"/>
              </a:rPr>
              <a:t> no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aparecen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relleno,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este</a:t>
            </a:r>
            <a:r>
              <a:rPr dirty="0" sz="1200">
                <a:latin typeface="Calibri"/>
                <a:cs typeface="Calibri"/>
              </a:rPr>
              <a:t> concepto se extiende a </a:t>
            </a:r>
            <a:r>
              <a:rPr dirty="0" sz="1200" spc="-10">
                <a:latin typeface="Calibri"/>
                <a:cs typeface="Calibri"/>
              </a:rPr>
              <a:t>cualquier </a:t>
            </a:r>
            <a:r>
              <a:rPr dirty="0" sz="1200">
                <a:latin typeface="Calibri"/>
                <a:cs typeface="Calibri"/>
              </a:rPr>
              <a:t>tipo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cuya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estructura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radial.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889494" y="819462"/>
            <a:ext cx="6223000" cy="337121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610235" algn="l"/>
              </a:tabLst>
            </a:pPr>
            <a:r>
              <a:rPr dirty="0" sz="1700" spc="65" b="1">
                <a:latin typeface="Calibri"/>
                <a:cs typeface="Calibri"/>
              </a:rPr>
              <a:t>7.4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55" b="1">
                <a:latin typeface="Calibri"/>
                <a:cs typeface="Calibri"/>
              </a:rPr>
              <a:t>F</a:t>
            </a:r>
            <a:r>
              <a:rPr dirty="0" sz="1700" spc="160" b="1">
                <a:latin typeface="Calibri"/>
                <a:cs typeface="Calibri"/>
              </a:rPr>
              <a:t>a</a:t>
            </a:r>
            <a:r>
              <a:rPr dirty="0" sz="1700" spc="165" b="1">
                <a:latin typeface="Calibri"/>
                <a:cs typeface="Calibri"/>
              </a:rPr>
              <a:t>ctoriz</a:t>
            </a:r>
            <a:r>
              <a:rPr dirty="0" sz="1700" spc="160" b="1">
                <a:latin typeface="Calibri"/>
                <a:cs typeface="Calibri"/>
              </a:rPr>
              <a:t>a</a:t>
            </a:r>
            <a:r>
              <a:rPr dirty="0" sz="1700" spc="165" b="1">
                <a:latin typeface="Calibri"/>
                <a:cs typeface="Calibri"/>
              </a:rPr>
              <a:t>c</a:t>
            </a:r>
            <a:r>
              <a:rPr dirty="0" sz="1700" spc="155" b="1">
                <a:latin typeface="Calibri"/>
                <a:cs typeface="Calibri"/>
              </a:rPr>
              <a:t>i</a:t>
            </a:r>
            <a:r>
              <a:rPr dirty="0" sz="1700" spc="-745" b="1">
                <a:latin typeface="Calibri"/>
                <a:cs typeface="Calibri"/>
              </a:rPr>
              <a:t>o</a:t>
            </a:r>
            <a:r>
              <a:rPr dirty="0" sz="1700" spc="155" b="1">
                <a:latin typeface="Calibri"/>
                <a:cs typeface="Calibri"/>
              </a:rPr>
              <a:t>´</a:t>
            </a:r>
            <a:r>
              <a:rPr dirty="0" sz="1700" spc="165" b="1">
                <a:latin typeface="Calibri"/>
                <a:cs typeface="Calibri"/>
              </a:rPr>
              <a:t>n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130" b="1">
                <a:latin typeface="Calibri"/>
                <a:cs typeface="Calibri"/>
              </a:rPr>
              <a:t>triangular</a:t>
            </a:r>
            <a:endParaRPr sz="1700">
              <a:latin typeface="Calibri"/>
              <a:cs typeface="Calibri"/>
            </a:endParaRPr>
          </a:p>
          <a:p>
            <a:pPr algn="just" marL="50800" marR="43180">
              <a:lnSpc>
                <a:spcPct val="100400"/>
              </a:lnSpc>
              <a:spcBef>
                <a:spcPts val="1935"/>
              </a:spcBef>
            </a:pP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procedimiento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frecuentemente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utilizado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estudio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gran </a:t>
            </a:r>
            <a:r>
              <a:rPr dirty="0" sz="1200">
                <a:latin typeface="Calibri"/>
                <a:cs typeface="Calibri"/>
              </a:rPr>
              <a:t>escala.</a:t>
            </a:r>
            <a:r>
              <a:rPr dirty="0" sz="1200" spc="3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Debido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gran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ta</a:t>
            </a:r>
            <a:r>
              <a:rPr dirty="0" sz="1200" spc="20">
                <a:latin typeface="Calibri"/>
                <a:cs typeface="Calibri"/>
              </a:rPr>
              <a:t>m</a:t>
            </a:r>
            <a:r>
              <a:rPr dirty="0" sz="1200" spc="30">
                <a:latin typeface="Calibri"/>
                <a:cs typeface="Calibri"/>
              </a:rPr>
              <a:t>a</a:t>
            </a:r>
            <a:r>
              <a:rPr dirty="0" sz="1200" spc="-580">
                <a:latin typeface="Calibri"/>
                <a:cs typeface="Calibri"/>
              </a:rPr>
              <a:t>n</a:t>
            </a:r>
            <a:r>
              <a:rPr dirty="0" sz="1200" spc="55">
                <a:latin typeface="Calibri"/>
                <a:cs typeface="Calibri"/>
              </a:rPr>
              <a:t>˜</a:t>
            </a:r>
            <a:r>
              <a:rPr dirty="0" sz="1200" spc="25">
                <a:latin typeface="Calibri"/>
                <a:cs typeface="Calibri"/>
              </a:rPr>
              <a:t>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arreglos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matriciales,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necesario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considerar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m</a:t>
            </a:r>
            <a:r>
              <a:rPr dirty="0" sz="1200" spc="-580">
                <a:latin typeface="Calibri"/>
                <a:cs typeface="Calibri"/>
              </a:rPr>
              <a:t>e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65">
                <a:latin typeface="Calibri"/>
                <a:cs typeface="Calibri"/>
              </a:rPr>
              <a:t>t</a:t>
            </a:r>
            <a:r>
              <a:rPr dirty="0" sz="1200" spc="105">
                <a:latin typeface="Calibri"/>
                <a:cs typeface="Calibri"/>
              </a:rPr>
              <a:t>o</a:t>
            </a:r>
            <a:r>
              <a:rPr dirty="0" sz="1200" spc="65">
                <a:latin typeface="Calibri"/>
                <a:cs typeface="Calibri"/>
              </a:rPr>
              <a:t>d</a:t>
            </a:r>
            <a:r>
              <a:rPr dirty="0" sz="1200" spc="70">
                <a:latin typeface="Calibri"/>
                <a:cs typeface="Calibri"/>
              </a:rPr>
              <a:t>o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efectivo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i</a:t>
            </a:r>
            <a:r>
              <a:rPr dirty="0" sz="1200" spc="25">
                <a:latin typeface="Calibri"/>
                <a:cs typeface="Calibri"/>
              </a:rPr>
              <a:t>nv</a:t>
            </a:r>
            <a:r>
              <a:rPr dirty="0" sz="1200" spc="55">
                <a:latin typeface="Calibri"/>
                <a:cs typeface="Calibri"/>
              </a:rPr>
              <a:t>ersi</a:t>
            </a:r>
            <a:r>
              <a:rPr dirty="0" sz="1200" spc="-580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65">
                <a:latin typeface="Calibri"/>
                <a:cs typeface="Calibri"/>
              </a:rPr>
              <a:t>n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matrices.</a:t>
            </a:r>
            <a:r>
              <a:rPr dirty="0" sz="1200" spc="145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procedimiento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aplicado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junto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matrices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dispersas,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caracter´ıstica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propia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matrices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estudio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redes electricas.</a:t>
            </a:r>
            <a:endParaRPr sz="1200">
              <a:latin typeface="Calibri"/>
              <a:cs typeface="Calibri"/>
            </a:endParaRPr>
          </a:p>
          <a:p>
            <a:pPr algn="just" marL="50800" marR="45720" indent="222250">
              <a:lnSpc>
                <a:spcPct val="100299"/>
              </a:lnSpc>
              <a:spcBef>
                <a:spcPts val="705"/>
              </a:spcBef>
            </a:pPr>
            <a:r>
              <a:rPr dirty="0" sz="1200" spc="-10">
                <a:latin typeface="Calibri"/>
                <a:cs typeface="Calibri"/>
              </a:rPr>
              <a:t>Frecuentemente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estudios,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p</a:t>
            </a:r>
            <a:r>
              <a:rPr dirty="0" sz="1200" spc="30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r</a:t>
            </a:r>
            <a:r>
              <a:rPr dirty="0" sz="1200" spc="-550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metros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configurac</a:t>
            </a:r>
            <a:r>
              <a:rPr dirty="0" sz="1200" spc="30">
                <a:latin typeface="Calibri"/>
                <a:cs typeface="Calibri"/>
              </a:rPr>
              <a:t>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´n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fijos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condiciones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o</a:t>
            </a:r>
            <a:r>
              <a:rPr dirty="0" sz="1200" spc="65">
                <a:latin typeface="Calibri"/>
                <a:cs typeface="Calibri"/>
              </a:rPr>
              <a:t>p</a:t>
            </a:r>
            <a:r>
              <a:rPr dirty="0" sz="1200" spc="25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ra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difieren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debido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cambios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fuentes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externas.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aprovecha </a:t>
            </a:r>
            <a:r>
              <a:rPr dirty="0" sz="1200">
                <a:latin typeface="Calibri"/>
                <a:cs typeface="Calibri"/>
              </a:rPr>
              <a:t>entonces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hecho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matrices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permanecen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invariantes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solo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vector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independi- ente.</a:t>
            </a:r>
            <a:endParaRPr sz="1200">
              <a:latin typeface="Calibri"/>
              <a:cs typeface="Calibri"/>
            </a:endParaRPr>
          </a:p>
          <a:p>
            <a:pPr algn="just" marL="50800" marR="44450" indent="222250">
              <a:lnSpc>
                <a:spcPct val="100299"/>
              </a:lnSpc>
              <a:spcBef>
                <a:spcPts val="715"/>
              </a:spcBef>
            </a:pP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modelos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m</a:t>
            </a:r>
            <a:r>
              <a:rPr dirty="0" sz="1200" spc="50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tem</a:t>
            </a:r>
            <a:r>
              <a:rPr dirty="0" sz="1200" spc="-530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ti</a:t>
            </a:r>
            <a:r>
              <a:rPr dirty="0" sz="1200" spc="45">
                <a:latin typeface="Calibri"/>
                <a:cs typeface="Calibri"/>
              </a:rPr>
              <a:t>c</a:t>
            </a:r>
            <a:r>
              <a:rPr dirty="0" sz="1200" spc="50">
                <a:latin typeface="Calibri"/>
                <a:cs typeface="Calibri"/>
              </a:rPr>
              <a:t>os</a:t>
            </a:r>
            <a:r>
              <a:rPr dirty="0" sz="1200" spc="2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planteados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arreglos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matriciales.</a:t>
            </a:r>
            <a:r>
              <a:rPr dirty="0" sz="1200" spc="270">
                <a:latin typeface="Calibri"/>
                <a:cs typeface="Calibri"/>
              </a:rPr>
              <a:t>  </a:t>
            </a:r>
            <a:r>
              <a:rPr dirty="0" sz="1200" spc="55">
                <a:latin typeface="Calibri"/>
                <a:cs typeface="Calibri"/>
              </a:rPr>
              <a:t>Un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m</a:t>
            </a:r>
            <a:r>
              <a:rPr dirty="0" sz="1200" spc="55">
                <a:latin typeface="Calibri"/>
                <a:cs typeface="Calibri"/>
              </a:rPr>
              <a:t>at</a:t>
            </a:r>
            <a:r>
              <a:rPr dirty="0" sz="1200" spc="45">
                <a:latin typeface="Calibri"/>
                <a:cs typeface="Calibri"/>
              </a:rPr>
              <a:t>e</a:t>
            </a:r>
            <a:r>
              <a:rPr dirty="0" sz="1200" spc="50">
                <a:latin typeface="Calibri"/>
                <a:cs typeface="Calibri"/>
              </a:rPr>
              <a:t>m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-869">
                <a:latin typeface="Calibri"/>
                <a:cs typeface="Calibri"/>
              </a:rPr>
              <a:t>t</a:t>
            </a:r>
            <a:r>
              <a:rPr dirty="0" sz="1200" spc="55">
                <a:latin typeface="Calibri"/>
                <a:cs typeface="Calibri"/>
              </a:rPr>
              <a:t>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14">
                <a:latin typeface="Calibri"/>
                <a:cs typeface="Calibri"/>
              </a:rPr>
              <a:t>ico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b</a:t>
            </a:r>
            <a:r>
              <a:rPr dirty="0" sz="1200" spc="-495">
                <a:latin typeface="Calibri"/>
                <a:cs typeface="Calibri"/>
              </a:rPr>
              <a:t>a</a:t>
            </a:r>
            <a:r>
              <a:rPr dirty="0" sz="1200" spc="80">
                <a:latin typeface="Calibri"/>
                <a:cs typeface="Calibri"/>
              </a:rPr>
              <a:t>´</a:t>
            </a:r>
            <a:r>
              <a:rPr dirty="0" sz="1200" spc="75">
                <a:latin typeface="Calibri"/>
                <a:cs typeface="Calibri"/>
              </a:rPr>
              <a:t>sic</a:t>
            </a:r>
            <a:r>
              <a:rPr dirty="0" sz="1200" spc="85">
                <a:latin typeface="Calibri"/>
                <a:cs typeface="Calibri"/>
              </a:rPr>
              <a:t>o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linealizado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es:</a:t>
            </a:r>
            <a:r>
              <a:rPr dirty="0" sz="1200" spc="125">
                <a:latin typeface="Calibri"/>
                <a:cs typeface="Calibri"/>
              </a:rPr>
              <a:t>  </a:t>
            </a:r>
            <a:r>
              <a:rPr dirty="0" sz="1200" spc="50" i="1">
                <a:latin typeface="Calibri"/>
                <a:cs typeface="Calibri"/>
              </a:rPr>
              <a:t>i</a:t>
            </a:r>
            <a:r>
              <a:rPr dirty="0" baseline="-13888" sz="1200" spc="75" i="1">
                <a:latin typeface="Calibri"/>
                <a:cs typeface="Calibri"/>
              </a:rPr>
              <a:t>bus</a:t>
            </a:r>
            <a:r>
              <a:rPr dirty="0" baseline="-13888" sz="1200" spc="54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baseline="-13888" sz="1200" i="1">
                <a:latin typeface="Calibri"/>
                <a:cs typeface="Calibri"/>
              </a:rPr>
              <a:t>bus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bus</a:t>
            </a:r>
            <a:r>
              <a:rPr dirty="0" sz="1200">
                <a:latin typeface="Calibri"/>
                <a:cs typeface="Calibri"/>
              </a:rPr>
              <a:t>,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caso,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conocido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vector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corrientes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cal- </a:t>
            </a:r>
            <a:r>
              <a:rPr dirty="0" sz="1200">
                <a:latin typeface="Calibri"/>
                <a:cs typeface="Calibri"/>
              </a:rPr>
              <a:t>cula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vector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voltajes,</a:t>
            </a:r>
            <a:r>
              <a:rPr dirty="0" sz="1200" spc="3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tanto</a:t>
            </a:r>
            <a:r>
              <a:rPr dirty="0" sz="1200" spc="2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necesario</a:t>
            </a:r>
            <a:r>
              <a:rPr dirty="0" sz="1200" spc="3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invertir</a:t>
            </a:r>
            <a:r>
              <a:rPr dirty="0" sz="1200" spc="3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baseline="-13888" sz="1200" i="1">
                <a:latin typeface="Calibri"/>
                <a:cs typeface="Calibri"/>
              </a:rPr>
              <a:t>bus</a:t>
            </a:r>
            <a:r>
              <a:rPr dirty="0" sz="1200">
                <a:latin typeface="Calibri"/>
                <a:cs typeface="Calibri"/>
              </a:rPr>
              <a:t>.</a:t>
            </a:r>
            <a:r>
              <a:rPr dirty="0" sz="1200" spc="235">
                <a:latin typeface="Calibri"/>
                <a:cs typeface="Calibri"/>
              </a:rPr>
              <a:t>  </a:t>
            </a:r>
            <a:r>
              <a:rPr dirty="0" sz="1200" spc="55">
                <a:latin typeface="Calibri"/>
                <a:cs typeface="Calibri"/>
              </a:rPr>
              <a:t>Esta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es </a:t>
            </a:r>
            <a:r>
              <a:rPr dirty="0" sz="1200" spc="-10">
                <a:latin typeface="Calibri"/>
                <a:cs typeface="Calibri"/>
              </a:rPr>
              <a:t>descompuesta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factores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160">
                <a:latin typeface="Calibri"/>
                <a:cs typeface="Calibri"/>
              </a:rPr>
              <a:t>LU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facilitando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5">
                <a:latin typeface="Calibri"/>
                <a:cs typeface="Calibri"/>
              </a:rPr>
              <a:t>nv</a:t>
            </a:r>
            <a:r>
              <a:rPr dirty="0" sz="1200" spc="35">
                <a:latin typeface="Calibri"/>
                <a:cs typeface="Calibri"/>
              </a:rPr>
              <a:t>e</a:t>
            </a:r>
            <a:r>
              <a:rPr dirty="0" sz="1200" spc="40">
                <a:latin typeface="Calibri"/>
                <a:cs typeface="Calibri"/>
              </a:rPr>
              <a:t>rsi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´n: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baseline="-13888" sz="1200" i="1">
                <a:latin typeface="Calibri"/>
                <a:cs typeface="Calibri"/>
              </a:rPr>
              <a:t>bus</a:t>
            </a:r>
            <a:r>
              <a:rPr dirty="0" baseline="-13888" sz="1200" spc="27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LU</a:t>
            </a:r>
            <a:endParaRPr sz="1200">
              <a:latin typeface="Calibri"/>
              <a:cs typeface="Calibri"/>
            </a:endParaRPr>
          </a:p>
          <a:p>
            <a:pPr algn="just" marL="273050">
              <a:lnSpc>
                <a:spcPct val="100000"/>
              </a:lnSpc>
              <a:spcBef>
                <a:spcPts val="705"/>
              </a:spcBef>
            </a:pP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ejemplo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representa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4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nodos: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970518" y="4751131"/>
            <a:ext cx="4629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295" i="1">
                <a:latin typeface="Calibri"/>
                <a:cs typeface="Calibri"/>
              </a:rPr>
              <a:t>L</a:t>
            </a:r>
            <a:r>
              <a:rPr dirty="0" sz="1200" spc="6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baseline="16666" sz="1500" spc="375">
                <a:latin typeface="Cambria"/>
                <a:cs typeface="Cambria"/>
              </a:rPr>
              <a:t>⎢</a:t>
            </a:r>
            <a:endParaRPr baseline="16666" sz="1500">
              <a:latin typeface="Cambria"/>
              <a:cs typeface="Cambri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297683" y="4814520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297683" y="4895293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445511" y="4437186"/>
            <a:ext cx="1117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532379" y="4510658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259583" y="4568251"/>
            <a:ext cx="8305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524510" algn="l"/>
              </a:tabLst>
            </a:pPr>
            <a:r>
              <a:rPr dirty="0" baseline="2777" sz="1500" spc="465">
                <a:latin typeface="Cambria"/>
                <a:cs typeface="Cambria"/>
              </a:rPr>
              <a:t>⎢</a:t>
            </a:r>
            <a:r>
              <a:rPr dirty="0" baseline="2777" sz="1500" spc="419">
                <a:latin typeface="Cambria"/>
                <a:cs typeface="Cambria"/>
              </a:rPr>
              <a:t> </a:t>
            </a:r>
            <a:r>
              <a:rPr dirty="0" baseline="-27777" sz="1800" spc="37" i="1">
                <a:latin typeface="Calibri"/>
                <a:cs typeface="Calibri"/>
              </a:rPr>
              <a:t>Y</a:t>
            </a:r>
            <a:r>
              <a:rPr dirty="0" baseline="-27777" sz="1800" i="1">
                <a:latin typeface="Calibri"/>
                <a:cs typeface="Calibri"/>
              </a:rPr>
              <a:t>	</a:t>
            </a:r>
            <a:r>
              <a:rPr dirty="0" baseline="-27777" sz="1800" spc="127" i="1">
                <a:latin typeface="Calibri"/>
                <a:cs typeface="Calibri"/>
              </a:rPr>
              <a:t>Y</a:t>
            </a:r>
            <a:r>
              <a:rPr dirty="0" baseline="-27777" sz="1800" spc="-22" i="1">
                <a:latin typeface="Calibri"/>
                <a:cs typeface="Calibri"/>
              </a:rPr>
              <a:t> </a:t>
            </a:r>
            <a:r>
              <a:rPr dirty="0" sz="800" spc="35">
                <a:latin typeface="Calibri"/>
                <a:cs typeface="Calibri"/>
              </a:rPr>
              <a:t>(1)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506979" y="4730112"/>
            <a:ext cx="5092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63855" algn="l"/>
              </a:tabLst>
            </a:pPr>
            <a:r>
              <a:rPr dirty="0" baseline="6944" sz="1200" spc="-37">
                <a:latin typeface="Calibri"/>
                <a:cs typeface="Calibri"/>
              </a:rPr>
              <a:t>21</a:t>
            </a:r>
            <a:r>
              <a:rPr dirty="0" baseline="6944" sz="1200">
                <a:latin typeface="Calibri"/>
                <a:cs typeface="Calibri"/>
              </a:rPr>
              <a:t>	</a:t>
            </a:r>
            <a:r>
              <a:rPr dirty="0" sz="800" spc="-25">
                <a:latin typeface="Calibri"/>
                <a:cs typeface="Calibri"/>
              </a:rPr>
              <a:t>22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445511" y="4854762"/>
            <a:ext cx="1117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746248" y="4777039"/>
            <a:ext cx="7213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27990" algn="l"/>
              </a:tabLst>
            </a:pPr>
            <a:r>
              <a:rPr dirty="0" baseline="-27777" sz="1800" spc="127" i="1">
                <a:latin typeface="Calibri"/>
                <a:cs typeface="Calibri"/>
              </a:rPr>
              <a:t>Y</a:t>
            </a:r>
            <a:r>
              <a:rPr dirty="0" baseline="-27777" sz="1800" spc="-22" i="1">
                <a:latin typeface="Calibri"/>
                <a:cs typeface="Calibri"/>
              </a:rPr>
              <a:t> </a:t>
            </a:r>
            <a:r>
              <a:rPr dirty="0" sz="800" spc="35">
                <a:latin typeface="Calibri"/>
                <a:cs typeface="Calibri"/>
              </a:rPr>
              <a:t>(1)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-27777" sz="1800" spc="127" i="1">
                <a:latin typeface="Calibri"/>
                <a:cs typeface="Calibri"/>
              </a:rPr>
              <a:t>Y</a:t>
            </a:r>
            <a:r>
              <a:rPr dirty="0" baseline="-27777" sz="1800" spc="-22" i="1">
                <a:latin typeface="Calibri"/>
                <a:cs typeface="Calibri"/>
              </a:rPr>
              <a:t> </a:t>
            </a:r>
            <a:r>
              <a:rPr dirty="0" sz="800" spc="35">
                <a:latin typeface="Calibri"/>
                <a:cs typeface="Calibri"/>
              </a:rPr>
              <a:t>(2)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532379" y="4937372"/>
            <a:ext cx="8483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38455" algn="l"/>
                <a:tab pos="728345" algn="l"/>
              </a:tabLst>
            </a:pPr>
            <a:r>
              <a:rPr dirty="0" baseline="3472" sz="1200" spc="-37">
                <a:latin typeface="Calibri"/>
                <a:cs typeface="Calibri"/>
              </a:rPr>
              <a:t>31</a:t>
            </a:r>
            <a:r>
              <a:rPr dirty="0" baseline="3472" sz="1200">
                <a:latin typeface="Calibri"/>
                <a:cs typeface="Calibri"/>
              </a:rPr>
              <a:t>	</a:t>
            </a:r>
            <a:r>
              <a:rPr dirty="0" sz="800" spc="-25">
                <a:latin typeface="Calibri"/>
                <a:cs typeface="Calibri"/>
              </a:rPr>
              <a:t>32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35">
                <a:latin typeface="Calibri"/>
                <a:cs typeface="Calibri"/>
              </a:rPr>
              <a:t>33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420111" y="5084886"/>
            <a:ext cx="2698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41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879850" y="5146160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42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754883" y="4985827"/>
            <a:ext cx="1115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19100" algn="l"/>
                <a:tab pos="807720" algn="l"/>
              </a:tabLst>
            </a:pPr>
            <a:r>
              <a:rPr dirty="0" baseline="-27777" sz="1800" spc="127" i="1">
                <a:latin typeface="Calibri"/>
                <a:cs typeface="Calibri"/>
              </a:rPr>
              <a:t>Y</a:t>
            </a:r>
            <a:r>
              <a:rPr dirty="0" baseline="-27777" sz="1800" spc="-22" i="1">
                <a:latin typeface="Calibri"/>
                <a:cs typeface="Calibri"/>
              </a:rPr>
              <a:t> </a:t>
            </a:r>
            <a:r>
              <a:rPr dirty="0" sz="800" spc="25">
                <a:latin typeface="Calibri"/>
                <a:cs typeface="Calibri"/>
              </a:rPr>
              <a:t>1)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-27777" sz="1800" spc="127" i="1">
                <a:latin typeface="Calibri"/>
                <a:cs typeface="Calibri"/>
              </a:rPr>
              <a:t>Y</a:t>
            </a:r>
            <a:r>
              <a:rPr dirty="0" baseline="-27777" sz="1800" spc="-22" i="1">
                <a:latin typeface="Calibri"/>
                <a:cs typeface="Calibri"/>
              </a:rPr>
              <a:t> </a:t>
            </a:r>
            <a:r>
              <a:rPr dirty="0" sz="800" spc="35">
                <a:latin typeface="Calibri"/>
                <a:cs typeface="Calibri"/>
              </a:rPr>
              <a:t>(2)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-27777" sz="1800" spc="127" i="1">
                <a:latin typeface="Calibri"/>
                <a:cs typeface="Calibri"/>
              </a:rPr>
              <a:t>Y</a:t>
            </a:r>
            <a:r>
              <a:rPr dirty="0" baseline="-27777" sz="1800" spc="-7" i="1">
                <a:latin typeface="Calibri"/>
                <a:cs typeface="Calibri"/>
              </a:rPr>
              <a:t> </a:t>
            </a:r>
            <a:r>
              <a:rPr dirty="0" sz="800" spc="35">
                <a:latin typeface="Calibri"/>
                <a:cs typeface="Calibri"/>
              </a:rPr>
              <a:t>(3)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248658" y="5146160"/>
            <a:ext cx="5207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00685" algn="l"/>
              </a:tabLst>
            </a:pPr>
            <a:r>
              <a:rPr dirty="0" sz="800" spc="-25">
                <a:latin typeface="Calibri"/>
                <a:cs typeface="Calibri"/>
              </a:rPr>
              <a:t>43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25">
                <a:latin typeface="Calibri"/>
                <a:cs typeface="Calibri"/>
              </a:rPr>
              <a:t>44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297683" y="4363433"/>
            <a:ext cx="168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591310" algn="l"/>
              </a:tabLst>
            </a:pPr>
            <a:r>
              <a:rPr dirty="0" sz="1000" spc="260">
                <a:latin typeface="Cambria"/>
                <a:cs typeface="Cambria"/>
              </a:rPr>
              <a:t>⎡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876547" y="4585940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876547" y="473832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876547" y="4814520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876547" y="4895293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494276" y="4225351"/>
            <a:ext cx="2984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80">
                <a:latin typeface="Cambria"/>
                <a:cs typeface="Cambria"/>
              </a:rPr>
              <a:t> </a:t>
            </a:r>
            <a:r>
              <a:rPr dirty="0" baseline="-43981" sz="1800" spc="-75">
                <a:latin typeface="Calibri"/>
                <a:cs typeface="Calibri"/>
              </a:rPr>
              <a:t>1</a:t>
            </a:r>
            <a:endParaRPr baseline="-43981" sz="18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519676" y="4549357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519676" y="462403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519676" y="4700225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202684" y="4751130"/>
            <a:ext cx="4273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819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U</a:t>
            </a:r>
            <a:r>
              <a:rPr dirty="0" sz="1200" spc="200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  <a:p>
            <a:pPr algn="r" marR="5080">
              <a:lnSpc>
                <a:spcPts val="580"/>
              </a:lnSpc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519676" y="485261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519676" y="492880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519676" y="500957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858359" y="4338445"/>
            <a:ext cx="271780" cy="4743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ts val="919"/>
              </a:lnSpc>
              <a:spcBef>
                <a:spcPts val="95"/>
              </a:spcBef>
            </a:pPr>
            <a:r>
              <a:rPr dirty="0" u="sng" sz="800" spc="-3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4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baseline="-9259" sz="900" spc="67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12</a:t>
            </a:r>
            <a:r>
              <a:rPr dirty="0" u="sng" baseline="-9259" sz="900" spc="7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baseline="-9259" sz="900">
              <a:latin typeface="Calibri"/>
              <a:cs typeface="Calibri"/>
            </a:endParaRPr>
          </a:p>
          <a:p>
            <a:pPr algn="ctr">
              <a:lnSpc>
                <a:spcPts val="919"/>
              </a:lnSpc>
            </a:pPr>
            <a:r>
              <a:rPr dirty="0" sz="800" spc="100" i="1">
                <a:latin typeface="Calibri"/>
                <a:cs typeface="Calibri"/>
              </a:rPr>
              <a:t>Y</a:t>
            </a:r>
            <a:r>
              <a:rPr dirty="0" sz="800" i="1">
                <a:latin typeface="Calibri"/>
                <a:cs typeface="Calibri"/>
              </a:rPr>
              <a:t> </a:t>
            </a:r>
            <a:r>
              <a:rPr dirty="0" sz="800" spc="-25">
                <a:latin typeface="Calibri"/>
                <a:cs typeface="Calibri"/>
              </a:rPr>
              <a:t>11</a:t>
            </a:r>
            <a:endParaRPr sz="8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260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233415" y="4352161"/>
            <a:ext cx="230504" cy="258445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38100" marR="30480">
              <a:lnSpc>
                <a:spcPts val="880"/>
              </a:lnSpc>
              <a:spcBef>
                <a:spcPts val="190"/>
              </a:spcBef>
            </a:pPr>
            <a:r>
              <a:rPr dirty="0" u="sng" baseline="6944" sz="1200" spc="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600" spc="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13</a:t>
            </a:r>
            <a:r>
              <a:rPr dirty="0" sz="600" spc="500">
                <a:latin typeface="Calibri"/>
                <a:cs typeface="Calibri"/>
              </a:rPr>
              <a:t> </a:t>
            </a: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>
                <a:latin typeface="Calibri"/>
                <a:cs typeface="Calibri"/>
              </a:rPr>
              <a:t>11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602223" y="4352161"/>
            <a:ext cx="230504" cy="258445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38100" marR="30480">
              <a:lnSpc>
                <a:spcPts val="880"/>
              </a:lnSpc>
              <a:spcBef>
                <a:spcPts val="190"/>
              </a:spcBef>
            </a:pPr>
            <a:r>
              <a:rPr dirty="0" u="sng" baseline="6944" sz="1200" spc="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600" spc="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14</a:t>
            </a:r>
            <a:r>
              <a:rPr dirty="0" sz="600" spc="500">
                <a:latin typeface="Calibri"/>
                <a:cs typeface="Calibri"/>
              </a:rPr>
              <a:t> </a:t>
            </a: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>
                <a:latin typeface="Calibri"/>
                <a:cs typeface="Calibri"/>
              </a:rPr>
              <a:t>11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5209032" y="4521325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200" spc="150" i="1">
                <a:latin typeface="Calibri"/>
                <a:cs typeface="Calibri"/>
              </a:rPr>
              <a:t>Y</a:t>
            </a:r>
            <a:r>
              <a:rPr dirty="0" baseline="-27777" sz="1200" i="1">
                <a:latin typeface="Calibri"/>
                <a:cs typeface="Calibri"/>
              </a:rPr>
              <a:t> </a:t>
            </a:r>
            <a:r>
              <a:rPr dirty="0" sz="600" spc="55">
                <a:latin typeface="Calibri"/>
                <a:cs typeface="Calibri"/>
              </a:rPr>
              <a:t>(1)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5296917" y="4635019"/>
            <a:ext cx="116839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5">
                <a:latin typeface="Calibri"/>
                <a:cs typeface="Calibri"/>
              </a:rPr>
              <a:t>23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5" name="object 35" descr=""/>
          <p:cNvSpPr/>
          <p:nvPr/>
        </p:nvSpPr>
        <p:spPr>
          <a:xfrm>
            <a:off x="5246979" y="4729885"/>
            <a:ext cx="213360" cy="0"/>
          </a:xfrm>
          <a:custGeom>
            <a:avLst/>
            <a:gdLst/>
            <a:ahLst/>
            <a:cxnLst/>
            <a:rect l="l" t="t" r="r" b="b"/>
            <a:pathLst>
              <a:path w="213360" h="0">
                <a:moveTo>
                  <a:pt x="0" y="0"/>
                </a:moveTo>
                <a:lnTo>
                  <a:pt x="21336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 txBox="1"/>
          <p:nvPr/>
        </p:nvSpPr>
        <p:spPr>
          <a:xfrm>
            <a:off x="5209032" y="4681345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200" spc="150" i="1">
                <a:latin typeface="Calibri"/>
                <a:cs typeface="Calibri"/>
              </a:rPr>
              <a:t>Y</a:t>
            </a:r>
            <a:r>
              <a:rPr dirty="0" baseline="-27777" sz="1200" i="1">
                <a:latin typeface="Calibri"/>
                <a:cs typeface="Calibri"/>
              </a:rPr>
              <a:t> </a:t>
            </a:r>
            <a:r>
              <a:rPr dirty="0" sz="600" spc="55">
                <a:latin typeface="Calibri"/>
                <a:cs typeface="Calibri"/>
              </a:rPr>
              <a:t>(1)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5296917" y="4783305"/>
            <a:ext cx="116839" cy="334010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dirty="0" sz="600" spc="25">
                <a:latin typeface="Calibri"/>
                <a:cs typeface="Calibri"/>
              </a:rPr>
              <a:t>22</a:t>
            </a:r>
            <a:endParaRPr sz="600">
              <a:latin typeface="Calibri"/>
              <a:cs typeface="Calibri"/>
            </a:endParaRPr>
          </a:p>
          <a:p>
            <a:pPr marL="18415">
              <a:lnSpc>
                <a:spcPct val="100000"/>
              </a:lnSpc>
              <a:spcBef>
                <a:spcPts val="180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5688584" y="4546630"/>
            <a:ext cx="14478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55">
                <a:latin typeface="Calibri"/>
                <a:cs typeface="Calibri"/>
              </a:rPr>
              <a:t>(1)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5665725" y="4635019"/>
            <a:ext cx="116839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5">
                <a:latin typeface="Calibri"/>
                <a:cs typeface="Calibri"/>
              </a:rPr>
              <a:t>24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0" name="object 40" descr=""/>
          <p:cNvSpPr/>
          <p:nvPr/>
        </p:nvSpPr>
        <p:spPr>
          <a:xfrm>
            <a:off x="5615787" y="4729885"/>
            <a:ext cx="213360" cy="0"/>
          </a:xfrm>
          <a:custGeom>
            <a:avLst/>
            <a:gdLst/>
            <a:ahLst/>
            <a:cxnLst/>
            <a:rect l="l" t="t" r="r" b="b"/>
            <a:pathLst>
              <a:path w="213360" h="0">
                <a:moveTo>
                  <a:pt x="0" y="0"/>
                </a:moveTo>
                <a:lnTo>
                  <a:pt x="21336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 descr=""/>
          <p:cNvSpPr txBox="1"/>
          <p:nvPr/>
        </p:nvSpPr>
        <p:spPr>
          <a:xfrm>
            <a:off x="5603240" y="4734685"/>
            <a:ext cx="882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0" i="1">
                <a:latin typeface="Calibri"/>
                <a:cs typeface="Calibri"/>
              </a:rPr>
              <a:t>Y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5688584" y="4706650"/>
            <a:ext cx="14478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55">
                <a:latin typeface="Calibri"/>
                <a:cs typeface="Calibri"/>
              </a:rPr>
              <a:t>(1)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5665725" y="4795046"/>
            <a:ext cx="116839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5">
                <a:latin typeface="Calibri"/>
                <a:cs typeface="Calibri"/>
              </a:rPr>
              <a:t>22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5688584" y="4851430"/>
            <a:ext cx="14478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55">
                <a:latin typeface="Calibri"/>
                <a:cs typeface="Calibri"/>
              </a:rPr>
              <a:t>(2)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5665725" y="4939819"/>
            <a:ext cx="116839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5">
                <a:latin typeface="Calibri"/>
                <a:cs typeface="Calibri"/>
              </a:rPr>
              <a:t>34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6" name="object 46" descr=""/>
          <p:cNvSpPr/>
          <p:nvPr/>
        </p:nvSpPr>
        <p:spPr>
          <a:xfrm>
            <a:off x="5615787" y="5036209"/>
            <a:ext cx="213360" cy="0"/>
          </a:xfrm>
          <a:custGeom>
            <a:avLst/>
            <a:gdLst/>
            <a:ahLst/>
            <a:cxnLst/>
            <a:rect l="l" t="t" r="r" b="b"/>
            <a:pathLst>
              <a:path w="213360" h="0">
                <a:moveTo>
                  <a:pt x="0" y="0"/>
                </a:moveTo>
                <a:lnTo>
                  <a:pt x="21336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" name="object 47" descr=""/>
          <p:cNvSpPr txBox="1"/>
          <p:nvPr/>
        </p:nvSpPr>
        <p:spPr>
          <a:xfrm>
            <a:off x="5688584" y="5012974"/>
            <a:ext cx="14478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55">
                <a:latin typeface="Calibri"/>
                <a:cs typeface="Calibri"/>
              </a:rPr>
              <a:t>(2)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00" name="object 10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11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r>
              <a:rPr dirty="0" spc="-25"/>
              <a:t>138</a:t>
            </a:r>
          </a:p>
        </p:txBody>
      </p:sp>
      <p:sp>
        <p:nvSpPr>
          <p:cNvPr id="48" name="object 48" descr=""/>
          <p:cNvSpPr txBox="1"/>
          <p:nvPr/>
        </p:nvSpPr>
        <p:spPr>
          <a:xfrm>
            <a:off x="5577840" y="5074539"/>
            <a:ext cx="23050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7361" sz="1200" spc="60" i="1">
                <a:latin typeface="Calibri"/>
                <a:cs typeface="Calibri"/>
              </a:rPr>
              <a:t>Y</a:t>
            </a:r>
            <a:r>
              <a:rPr dirty="0" sz="600" spc="40">
                <a:latin typeface="Calibri"/>
                <a:cs typeface="Calibri"/>
              </a:rPr>
              <a:t>33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5671820" y="5153466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5603240" y="4549361"/>
            <a:ext cx="3994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1625" algn="l"/>
              </a:tabLst>
            </a:pPr>
            <a:r>
              <a:rPr dirty="0" sz="800" spc="50" i="1">
                <a:latin typeface="Calibri"/>
                <a:cs typeface="Calibri"/>
              </a:rPr>
              <a:t>Y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5892800" y="4250657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5892800" y="462403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5892800" y="4700225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5892800" y="477641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5603240" y="4855685"/>
            <a:ext cx="3994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1625" algn="l"/>
              </a:tabLst>
            </a:pPr>
            <a:r>
              <a:rPr dirty="0" sz="800" spc="50" i="1">
                <a:latin typeface="Calibri"/>
                <a:cs typeface="Calibri"/>
              </a:rPr>
              <a:t>Y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5892800" y="492880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5892800" y="500957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902191" y="5519227"/>
            <a:ext cx="6196330" cy="93789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22225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Siendo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matrices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229">
                <a:latin typeface="Calibri"/>
                <a:cs typeface="Calibri"/>
              </a:rPr>
              <a:t>L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U: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factores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triangulares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inferior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superior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Y</a:t>
            </a:r>
            <a:r>
              <a:rPr dirty="0" baseline="-13888" sz="1200" i="1">
                <a:latin typeface="Calibri"/>
                <a:cs typeface="Calibri"/>
              </a:rPr>
              <a:t>bus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propiedad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producto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factores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igual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 i="1">
                <a:latin typeface="Calibri"/>
                <a:cs typeface="Calibri"/>
              </a:rPr>
              <a:t>Y</a:t>
            </a:r>
            <a:r>
              <a:rPr dirty="0" baseline="-13888" sz="1200" spc="-15" i="1">
                <a:latin typeface="Calibri"/>
                <a:cs typeface="Calibri"/>
              </a:rPr>
              <a:t>bus</a:t>
            </a:r>
            <a:r>
              <a:rPr dirty="0" sz="1200" spc="-1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260350">
              <a:lnSpc>
                <a:spcPct val="100000"/>
              </a:lnSpc>
              <a:spcBef>
                <a:spcPts val="705"/>
              </a:spcBef>
            </a:pPr>
            <a:r>
              <a:rPr dirty="0" sz="1200" spc="105">
                <a:latin typeface="Calibri"/>
                <a:cs typeface="Calibri"/>
              </a:rPr>
              <a:t>Al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proceso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encontrar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229">
                <a:latin typeface="Calibri"/>
                <a:cs typeface="Calibri"/>
              </a:rPr>
              <a:t>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100">
                <a:latin typeface="Calibri"/>
                <a:cs typeface="Calibri"/>
              </a:rPr>
              <a:t>U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denomina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factorizaci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n.</a:t>
            </a:r>
            <a:endParaRPr sz="1200">
              <a:latin typeface="Calibri"/>
              <a:cs typeface="Calibri"/>
            </a:endParaRPr>
          </a:p>
          <a:p>
            <a:pPr marL="260350">
              <a:lnSpc>
                <a:spcPct val="100000"/>
              </a:lnSpc>
              <a:spcBef>
                <a:spcPts val="720"/>
              </a:spcBef>
            </a:pPr>
            <a:r>
              <a:rPr dirty="0" sz="1200" spc="90" b="1">
                <a:latin typeface="Calibri"/>
                <a:cs typeface="Calibri"/>
              </a:rPr>
              <a:t>Ejemplo:</a:t>
            </a:r>
            <a:r>
              <a:rPr dirty="0" sz="1200" spc="265" b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factores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165">
                <a:latin typeface="Calibri"/>
                <a:cs typeface="Calibri"/>
              </a:rPr>
              <a:t>LU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4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nodos.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59" name="object 59" descr=""/>
          <p:cNvGraphicFramePr>
            <a:graphicFrameLocks noGrp="1"/>
          </p:cNvGraphicFramePr>
          <p:nvPr/>
        </p:nvGraphicFramePr>
        <p:xfrm>
          <a:off x="3811778" y="6703728"/>
          <a:ext cx="1313180" cy="8877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8110"/>
                <a:gridCol w="173355"/>
                <a:gridCol w="153034"/>
                <a:gridCol w="173354"/>
                <a:gridCol w="153035"/>
                <a:gridCol w="173990"/>
                <a:gridCol w="153669"/>
                <a:gridCol w="139065"/>
              </a:tblGrid>
              <a:tr h="338455">
                <a:tc gridSpan="2">
                  <a:txBody>
                    <a:bodyPr/>
                    <a:lstStyle/>
                    <a:p>
                      <a:pPr marL="64769">
                        <a:lnSpc>
                          <a:spcPts val="113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  <a:p>
                      <a:pPr marL="31750">
                        <a:lnSpc>
                          <a:spcPts val="1300"/>
                        </a:lnSpc>
                        <a:spcBef>
                          <a:spcPts val="130"/>
                        </a:spcBef>
                      </a:pPr>
                      <a:r>
                        <a:rPr dirty="0" baseline="9259" sz="1800" spc="-37" i="1">
                          <a:latin typeface="Calibri"/>
                          <a:cs typeface="Calibri"/>
                        </a:rPr>
                        <a:t>Y</a:t>
                      </a:r>
                      <a:r>
                        <a:rPr dirty="0" sz="800" spc="-25">
                          <a:latin typeface="Calibri"/>
                          <a:cs typeface="Calibri"/>
                        </a:rPr>
                        <a:t>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ctr" marR="4445">
                        <a:lnSpc>
                          <a:spcPts val="113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2</a:t>
                      </a:r>
                      <a:endParaRPr sz="12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ts val="1300"/>
                        </a:lnSpc>
                        <a:spcBef>
                          <a:spcPts val="130"/>
                        </a:spcBef>
                      </a:pPr>
                      <a:r>
                        <a:rPr dirty="0" baseline="9259" sz="1800" spc="-37" i="1">
                          <a:latin typeface="Calibri"/>
                          <a:cs typeface="Calibri"/>
                        </a:rPr>
                        <a:t>Y</a:t>
                      </a:r>
                      <a:r>
                        <a:rPr dirty="0" sz="800" spc="-25">
                          <a:latin typeface="Calibri"/>
                          <a:cs typeface="Calibri"/>
                        </a:rPr>
                        <a:t>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ctr" marL="22860">
                        <a:lnSpc>
                          <a:spcPts val="113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3</a:t>
                      </a:r>
                      <a:endParaRPr sz="12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ts val="1300"/>
                        </a:lnSpc>
                        <a:spcBef>
                          <a:spcPts val="130"/>
                        </a:spcBef>
                      </a:pPr>
                      <a:r>
                        <a:rPr dirty="0" baseline="9259" sz="1800" spc="-37" i="1">
                          <a:latin typeface="Calibri"/>
                          <a:cs typeface="Calibri"/>
                        </a:rPr>
                        <a:t>Y</a:t>
                      </a:r>
                      <a:r>
                        <a:rPr dirty="0" sz="800" spc="-25">
                          <a:latin typeface="Calibri"/>
                          <a:cs typeface="Calibri"/>
                        </a:rPr>
                        <a:t>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ctr" marL="92710">
                        <a:lnSpc>
                          <a:spcPts val="113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4</a:t>
                      </a:r>
                      <a:endParaRPr sz="1200">
                        <a:latin typeface="Calibri"/>
                        <a:cs typeface="Calibri"/>
                      </a:endParaRPr>
                    </a:p>
                    <a:p>
                      <a:pPr algn="ctr" marL="34925">
                        <a:lnSpc>
                          <a:spcPts val="1300"/>
                        </a:lnSpc>
                        <a:spcBef>
                          <a:spcPts val="130"/>
                        </a:spcBef>
                      </a:pPr>
                      <a:r>
                        <a:rPr dirty="0" baseline="9259" sz="1800" spc="-37" i="1">
                          <a:latin typeface="Calibri"/>
                          <a:cs typeface="Calibri"/>
                        </a:rPr>
                        <a:t>Y</a:t>
                      </a:r>
                      <a:r>
                        <a:rPr dirty="0" sz="800" spc="-25">
                          <a:latin typeface="Calibri"/>
                          <a:cs typeface="Calibri"/>
                        </a:rPr>
                        <a:t>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93675">
                <a:tc>
                  <a:txBody>
                    <a:bodyPr/>
                    <a:lstStyle/>
                    <a:p>
                      <a:pPr algn="ctr" marL="31115">
                        <a:lnSpc>
                          <a:spcPts val="1300"/>
                        </a:lnSpc>
                      </a:pPr>
                      <a:r>
                        <a:rPr dirty="0" sz="1200" spc="35" i="1">
                          <a:latin typeface="Calibri"/>
                          <a:cs typeface="Calibri"/>
                        </a:rPr>
                        <a:t>Y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dirty="0" sz="800" spc="-25">
                          <a:latin typeface="Calibri"/>
                          <a:cs typeface="Calibri"/>
                        </a:rPr>
                        <a:t>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55880"/>
                </a:tc>
                <a:tc>
                  <a:txBody>
                    <a:bodyPr/>
                    <a:lstStyle/>
                    <a:p>
                      <a:pPr algn="ctr" marL="65405">
                        <a:lnSpc>
                          <a:spcPts val="1300"/>
                        </a:lnSpc>
                      </a:pPr>
                      <a:r>
                        <a:rPr dirty="0" sz="1200" spc="35" i="1">
                          <a:latin typeface="Calibri"/>
                          <a:cs typeface="Calibri"/>
                        </a:rPr>
                        <a:t>Y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785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dirty="0" sz="800" spc="-25">
                          <a:latin typeface="Calibri"/>
                          <a:cs typeface="Calibri"/>
                        </a:rPr>
                        <a:t>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55880"/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1300"/>
                        </a:lnSpc>
                      </a:pPr>
                      <a:r>
                        <a:rPr dirty="0" sz="1200" spc="35" i="1">
                          <a:latin typeface="Calibri"/>
                          <a:cs typeface="Calibri"/>
                        </a:rPr>
                        <a:t>Y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dirty="0" sz="800" spc="-25">
                          <a:latin typeface="Calibri"/>
                          <a:cs typeface="Calibri"/>
                        </a:rPr>
                        <a:t>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55880"/>
                </a:tc>
                <a:tc>
                  <a:txBody>
                    <a:bodyPr/>
                    <a:lstStyle/>
                    <a:p>
                      <a:pPr algn="ctr" marL="66675">
                        <a:lnSpc>
                          <a:spcPts val="1300"/>
                        </a:lnSpc>
                      </a:pPr>
                      <a:r>
                        <a:rPr dirty="0" sz="1200" spc="35" i="1">
                          <a:latin typeface="Calibri"/>
                          <a:cs typeface="Calibri"/>
                        </a:rPr>
                        <a:t>Y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23495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dirty="0" sz="800" spc="-25">
                          <a:latin typeface="Calibri"/>
                          <a:cs typeface="Calibri"/>
                        </a:rPr>
                        <a:t>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55880"/>
                </a:tc>
              </a:tr>
              <a:tr h="172720">
                <a:tc>
                  <a:txBody>
                    <a:bodyPr/>
                    <a:lstStyle/>
                    <a:p>
                      <a:pPr algn="ctr" marL="31115">
                        <a:lnSpc>
                          <a:spcPts val="1225"/>
                        </a:lnSpc>
                      </a:pPr>
                      <a:r>
                        <a:rPr dirty="0" sz="1200" spc="35" i="1">
                          <a:latin typeface="Calibri"/>
                          <a:cs typeface="Calibri"/>
                        </a:rPr>
                        <a:t>Y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ts val="900"/>
                        </a:lnSpc>
                        <a:spcBef>
                          <a:spcPts val="365"/>
                        </a:spcBef>
                      </a:pPr>
                      <a:r>
                        <a:rPr dirty="0" sz="800" spc="-25">
                          <a:latin typeface="Calibri"/>
                          <a:cs typeface="Calibri"/>
                        </a:rPr>
                        <a:t>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46355"/>
                </a:tc>
                <a:tc>
                  <a:txBody>
                    <a:bodyPr/>
                    <a:lstStyle/>
                    <a:p>
                      <a:pPr algn="ctr" marL="65405">
                        <a:lnSpc>
                          <a:spcPts val="1225"/>
                        </a:lnSpc>
                      </a:pPr>
                      <a:r>
                        <a:rPr dirty="0" sz="1200" spc="35" i="1">
                          <a:latin typeface="Calibri"/>
                          <a:cs typeface="Calibri"/>
                        </a:rPr>
                        <a:t>Y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785">
                        <a:lnSpc>
                          <a:spcPts val="900"/>
                        </a:lnSpc>
                        <a:spcBef>
                          <a:spcPts val="365"/>
                        </a:spcBef>
                      </a:pPr>
                      <a:r>
                        <a:rPr dirty="0" sz="800" spc="-25">
                          <a:latin typeface="Calibri"/>
                          <a:cs typeface="Calibri"/>
                        </a:rPr>
                        <a:t>32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46355"/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1225"/>
                        </a:lnSpc>
                      </a:pPr>
                      <a:r>
                        <a:rPr dirty="0" sz="1200" spc="35" i="1">
                          <a:latin typeface="Calibri"/>
                          <a:cs typeface="Calibri"/>
                        </a:rPr>
                        <a:t>Y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ts val="900"/>
                        </a:lnSpc>
                        <a:spcBef>
                          <a:spcPts val="365"/>
                        </a:spcBef>
                      </a:pPr>
                      <a:r>
                        <a:rPr dirty="0" sz="800" spc="-25">
                          <a:latin typeface="Calibri"/>
                          <a:cs typeface="Calibri"/>
                        </a:rPr>
                        <a:t>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46355"/>
                </a:tc>
                <a:tc>
                  <a:txBody>
                    <a:bodyPr/>
                    <a:lstStyle/>
                    <a:p>
                      <a:pPr algn="ctr" marL="66675">
                        <a:lnSpc>
                          <a:spcPts val="1225"/>
                        </a:lnSpc>
                      </a:pPr>
                      <a:r>
                        <a:rPr dirty="0" sz="1200" spc="35" i="1">
                          <a:latin typeface="Calibri"/>
                          <a:cs typeface="Calibri"/>
                        </a:rPr>
                        <a:t>Y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23495">
                        <a:lnSpc>
                          <a:spcPts val="900"/>
                        </a:lnSpc>
                        <a:spcBef>
                          <a:spcPts val="365"/>
                        </a:spcBef>
                      </a:pPr>
                      <a:r>
                        <a:rPr dirty="0" sz="800" spc="-25">
                          <a:latin typeface="Calibri"/>
                          <a:cs typeface="Calibri"/>
                        </a:rPr>
                        <a:t>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46355"/>
                </a:tc>
              </a:tr>
              <a:tr h="182880">
                <a:tc gridSpan="2">
                  <a:txBody>
                    <a:bodyPr/>
                    <a:lstStyle/>
                    <a:p>
                      <a:pPr marL="31750">
                        <a:lnSpc>
                          <a:spcPts val="1300"/>
                        </a:lnSpc>
                        <a:spcBef>
                          <a:spcPts val="40"/>
                        </a:spcBef>
                      </a:pPr>
                      <a:r>
                        <a:rPr dirty="0" baseline="9259" sz="1800" spc="-37" i="1">
                          <a:latin typeface="Calibri"/>
                          <a:cs typeface="Calibri"/>
                        </a:rPr>
                        <a:t>Y</a:t>
                      </a:r>
                      <a:r>
                        <a:rPr dirty="0" sz="800" spc="-25">
                          <a:latin typeface="Calibri"/>
                          <a:cs typeface="Calibri"/>
                        </a:rPr>
                        <a:t>41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508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66040">
                        <a:lnSpc>
                          <a:spcPts val="1300"/>
                        </a:lnSpc>
                        <a:spcBef>
                          <a:spcPts val="40"/>
                        </a:spcBef>
                      </a:pPr>
                      <a:r>
                        <a:rPr dirty="0" baseline="9259" sz="1800" spc="-37" i="1">
                          <a:latin typeface="Calibri"/>
                          <a:cs typeface="Calibri"/>
                        </a:rPr>
                        <a:t>Y</a:t>
                      </a:r>
                      <a:r>
                        <a:rPr dirty="0" sz="800" spc="-25">
                          <a:latin typeface="Calibri"/>
                          <a:cs typeface="Calibri"/>
                        </a:rPr>
                        <a:t>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508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66040">
                        <a:lnSpc>
                          <a:spcPts val="1300"/>
                        </a:lnSpc>
                        <a:spcBef>
                          <a:spcPts val="40"/>
                        </a:spcBef>
                      </a:pPr>
                      <a:r>
                        <a:rPr dirty="0" baseline="9259" sz="1800" spc="-37" i="1">
                          <a:latin typeface="Calibri"/>
                          <a:cs typeface="Calibri"/>
                        </a:rPr>
                        <a:t>Y</a:t>
                      </a:r>
                      <a:r>
                        <a:rPr dirty="0" sz="800" spc="-25">
                          <a:latin typeface="Calibri"/>
                          <a:cs typeface="Calibri"/>
                        </a:rPr>
                        <a:t>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508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66675">
                        <a:lnSpc>
                          <a:spcPts val="1300"/>
                        </a:lnSpc>
                        <a:spcBef>
                          <a:spcPts val="40"/>
                        </a:spcBef>
                      </a:pPr>
                      <a:r>
                        <a:rPr dirty="0" baseline="9259" sz="1800" spc="-37" i="1">
                          <a:latin typeface="Calibri"/>
                          <a:cs typeface="Calibri"/>
                        </a:rPr>
                        <a:t>Y</a:t>
                      </a:r>
                      <a:r>
                        <a:rPr dirty="0" sz="800" spc="-25">
                          <a:latin typeface="Calibri"/>
                          <a:cs typeface="Calibri"/>
                        </a:rPr>
                        <a:t>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508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60" name="object 60" descr=""/>
          <p:cNvSpPr txBox="1"/>
          <p:nvPr/>
        </p:nvSpPr>
        <p:spPr>
          <a:xfrm>
            <a:off x="3277615" y="6829847"/>
            <a:ext cx="342265" cy="758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29">
                <a:latin typeface="Calibri"/>
                <a:cs typeface="Calibri"/>
              </a:rPr>
              <a:t>  </a:t>
            </a: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  <a:spcBef>
                <a:spcPts val="10"/>
              </a:spcBef>
            </a:pPr>
            <a:r>
              <a:rPr dirty="0" sz="1200" spc="-50">
                <a:latin typeface="Calibri"/>
                <a:cs typeface="Calibri"/>
              </a:rPr>
              <a:t>3</a:t>
            </a:r>
            <a:endParaRPr sz="120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4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879846" y="7012727"/>
            <a:ext cx="1117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966720" y="7086217"/>
            <a:ext cx="2914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5" i="1">
                <a:latin typeface="Calibri"/>
                <a:cs typeface="Calibri"/>
              </a:rPr>
              <a:t>barra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683000" y="6756113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683000" y="6980138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3683000" y="713100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3683000" y="721177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5047488" y="6756113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⎤</a:t>
            </a:r>
            <a:r>
              <a:rPr dirty="0" baseline="-97222" sz="1500" spc="-37">
                <a:latin typeface="Cambria"/>
                <a:cs typeface="Cambria"/>
              </a:rPr>
              <a:t>⎥</a:t>
            </a:r>
            <a:endParaRPr baseline="-97222" sz="1500">
              <a:latin typeface="Cambria"/>
              <a:cs typeface="Cambria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5072888" y="713100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5072888" y="721177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150111" y="7703118"/>
            <a:ext cx="8547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Primer</a:t>
            </a:r>
            <a:r>
              <a:rPr dirty="0" sz="1200" spc="3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paso: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3468116" y="8106974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3142485" y="8262426"/>
            <a:ext cx="4616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48611" sz="1800">
                <a:latin typeface="Calibri"/>
                <a:cs typeface="Calibri"/>
              </a:rPr>
              <a:t>1</a:t>
            </a:r>
            <a:r>
              <a:rPr dirty="0" baseline="-48611" sz="1800" spc="622">
                <a:latin typeface="Calibri"/>
                <a:cs typeface="Calibri"/>
              </a:rPr>
              <a:t> </a:t>
            </a: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70">
                <a:latin typeface="Cambria"/>
                <a:cs typeface="Cambria"/>
              </a:rPr>
              <a:t> </a:t>
            </a:r>
            <a:r>
              <a:rPr dirty="0" baseline="-34722" sz="1800" spc="-75">
                <a:latin typeface="Calibri"/>
                <a:cs typeface="Calibri"/>
              </a:rPr>
              <a:t>1</a:t>
            </a:r>
            <a:endParaRPr baseline="-34722" sz="1800">
              <a:latin typeface="Calibri"/>
              <a:cs typeface="Calibri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3167885" y="8765344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3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3167885" y="8949742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4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3330955" y="8738858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3330955" y="8819631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3142485" y="8561140"/>
            <a:ext cx="461645" cy="222885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algn="r" marR="30480">
              <a:lnSpc>
                <a:spcPts val="660"/>
              </a:lnSpc>
              <a:spcBef>
                <a:spcPts val="21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ts val="660"/>
              </a:lnSpc>
            </a:pPr>
            <a:r>
              <a:rPr dirty="0" baseline="-6944" sz="1800">
                <a:latin typeface="Calibri"/>
                <a:cs typeface="Calibri"/>
              </a:rPr>
              <a:t>2</a:t>
            </a:r>
            <a:r>
              <a:rPr dirty="0" baseline="-6944" sz="1800" spc="600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3766818" y="8658990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22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4155444" y="8658990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23</a:t>
            </a:r>
            <a:endParaRPr sz="800">
              <a:latin typeface="Calibri"/>
              <a:cs typeface="Calibri"/>
            </a:endParaRPr>
          </a:p>
        </p:txBody>
      </p:sp>
      <p:graphicFrame>
        <p:nvGraphicFramePr>
          <p:cNvPr id="80" name="object 80" descr=""/>
          <p:cNvGraphicFramePr>
            <a:graphicFrameLocks noGrp="1"/>
          </p:cNvGraphicFramePr>
          <p:nvPr/>
        </p:nvGraphicFramePr>
        <p:xfrm>
          <a:off x="3660894" y="8157632"/>
          <a:ext cx="1173480" cy="6203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3060"/>
                <a:gridCol w="389890"/>
                <a:gridCol w="353059"/>
              </a:tblGrid>
              <a:tr h="189230">
                <a:tc>
                  <a:txBody>
                    <a:bodyPr/>
                    <a:lstStyle/>
                    <a:p>
                      <a:pPr algn="ctr" marR="85725">
                        <a:lnSpc>
                          <a:spcPts val="113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66675">
                        <a:lnSpc>
                          <a:spcPts val="113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3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16510">
                        <a:lnSpc>
                          <a:spcPts val="113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4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</a:tr>
              <a:tr h="147955">
                <a:tc>
                  <a:txBody>
                    <a:bodyPr/>
                    <a:lstStyle/>
                    <a:p>
                      <a:pPr algn="ctr" marR="27305">
                        <a:lnSpc>
                          <a:spcPts val="865"/>
                        </a:lnSpc>
                        <a:spcBef>
                          <a:spcPts val="200"/>
                        </a:spcBef>
                      </a:pPr>
                      <a:r>
                        <a:rPr dirty="0" u="sng" baseline="6944" sz="1200" spc="60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Y</a:t>
                      </a:r>
                      <a:r>
                        <a:rPr dirty="0" u="sng" sz="600" spc="40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12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B="0" marT="25400"/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865"/>
                        </a:lnSpc>
                        <a:spcBef>
                          <a:spcPts val="200"/>
                        </a:spcBef>
                      </a:pPr>
                      <a:r>
                        <a:rPr dirty="0" u="sng" baseline="6944" sz="1200" spc="60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Y</a:t>
                      </a:r>
                      <a:r>
                        <a:rPr dirty="0" u="sng" sz="600" spc="40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13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B="0" marT="25400"/>
                </a:tc>
                <a:tc>
                  <a:txBody>
                    <a:bodyPr/>
                    <a:lstStyle/>
                    <a:p>
                      <a:pPr algn="ctr" marL="34925">
                        <a:lnSpc>
                          <a:spcPts val="865"/>
                        </a:lnSpc>
                        <a:spcBef>
                          <a:spcPts val="200"/>
                        </a:spcBef>
                      </a:pPr>
                      <a:r>
                        <a:rPr dirty="0" u="sng" baseline="6944" sz="1200" spc="60" i="1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Y</a:t>
                      </a:r>
                      <a:r>
                        <a:rPr dirty="0" u="sng" sz="600" spc="40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14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B="0" marT="25400"/>
                </a:tc>
              </a:tr>
              <a:tr h="100965">
                <a:tc>
                  <a:txBody>
                    <a:bodyPr/>
                    <a:lstStyle/>
                    <a:p>
                      <a:pPr algn="ctr" marR="27305">
                        <a:lnSpc>
                          <a:spcPts val="700"/>
                        </a:lnSpc>
                      </a:pPr>
                      <a:r>
                        <a:rPr dirty="0" baseline="6944" sz="1200" spc="60" i="1">
                          <a:latin typeface="Calibri"/>
                          <a:cs typeface="Calibri"/>
                        </a:rPr>
                        <a:t>Y</a:t>
                      </a:r>
                      <a:r>
                        <a:rPr dirty="0" sz="600" spc="40">
                          <a:latin typeface="Calibri"/>
                          <a:cs typeface="Calibri"/>
                        </a:rPr>
                        <a:t>11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700"/>
                        </a:lnSpc>
                      </a:pPr>
                      <a:r>
                        <a:rPr dirty="0" baseline="6944" sz="1200" spc="60" i="1">
                          <a:latin typeface="Calibri"/>
                          <a:cs typeface="Calibri"/>
                        </a:rPr>
                        <a:t>Y</a:t>
                      </a:r>
                      <a:r>
                        <a:rPr dirty="0" sz="600" spc="40">
                          <a:latin typeface="Calibri"/>
                          <a:cs typeface="Calibri"/>
                        </a:rPr>
                        <a:t>11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4925">
                        <a:lnSpc>
                          <a:spcPts val="700"/>
                        </a:lnSpc>
                      </a:pPr>
                      <a:r>
                        <a:rPr dirty="0" baseline="6944" sz="1200" spc="60" i="1">
                          <a:latin typeface="Calibri"/>
                          <a:cs typeface="Calibri"/>
                        </a:rPr>
                        <a:t>Y</a:t>
                      </a:r>
                      <a:r>
                        <a:rPr dirty="0" sz="600" spc="40">
                          <a:latin typeface="Calibri"/>
                          <a:cs typeface="Calibri"/>
                        </a:rPr>
                        <a:t>11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</a:tr>
              <a:tr h="182245">
                <a:tc>
                  <a:txBody>
                    <a:bodyPr/>
                    <a:lstStyle/>
                    <a:p>
                      <a:pPr algn="ctr" marR="27305">
                        <a:lnSpc>
                          <a:spcPts val="765"/>
                        </a:lnSpc>
                      </a:pPr>
                      <a:r>
                        <a:rPr dirty="0" baseline="-27777" sz="1800" spc="127" i="1">
                          <a:latin typeface="Calibri"/>
                          <a:cs typeface="Calibri"/>
                        </a:rPr>
                        <a:t>Y</a:t>
                      </a:r>
                      <a:r>
                        <a:rPr dirty="0" baseline="-27777" sz="1800" spc="-22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35">
                          <a:latin typeface="Calibri"/>
                          <a:cs typeface="Calibri"/>
                        </a:rPr>
                        <a:t>(1)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65"/>
                        </a:lnSpc>
                      </a:pPr>
                      <a:r>
                        <a:rPr dirty="0" baseline="-27777" sz="1800" spc="127" i="1">
                          <a:latin typeface="Calibri"/>
                          <a:cs typeface="Calibri"/>
                        </a:rPr>
                        <a:t>Y</a:t>
                      </a:r>
                      <a:r>
                        <a:rPr dirty="0" baseline="-27777" sz="1800" spc="-7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35">
                          <a:latin typeface="Calibri"/>
                          <a:cs typeface="Calibri"/>
                        </a:rPr>
                        <a:t>(1)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4925">
                        <a:lnSpc>
                          <a:spcPts val="675"/>
                        </a:lnSpc>
                      </a:pPr>
                      <a:r>
                        <a:rPr dirty="0" baseline="-27777" sz="1800" spc="127" i="1">
                          <a:latin typeface="Calibri"/>
                          <a:cs typeface="Calibri"/>
                        </a:rPr>
                        <a:t>Y</a:t>
                      </a:r>
                      <a:r>
                        <a:rPr dirty="0" baseline="-27777" sz="1800" spc="-22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35">
                          <a:latin typeface="Calibri"/>
                          <a:cs typeface="Calibri"/>
                        </a:rPr>
                        <a:t>(1)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algn="ctr" marL="60960">
                        <a:lnSpc>
                          <a:spcPts val="660"/>
                        </a:lnSpc>
                      </a:pPr>
                      <a:r>
                        <a:rPr dirty="0" sz="800" spc="-25">
                          <a:latin typeface="Calibri"/>
                          <a:cs typeface="Calibri"/>
                        </a:rPr>
                        <a:t>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81" name="object 81" descr=""/>
          <p:cNvSpPr txBox="1"/>
          <p:nvPr/>
        </p:nvSpPr>
        <p:spPr>
          <a:xfrm>
            <a:off x="3478784" y="8783635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3654544" y="8705911"/>
            <a:ext cx="3308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800" spc="127" i="1">
                <a:latin typeface="Calibri"/>
                <a:cs typeface="Calibri"/>
              </a:rPr>
              <a:t>Y</a:t>
            </a:r>
            <a:r>
              <a:rPr dirty="0" baseline="-27777" sz="1800" spc="-22" i="1">
                <a:latin typeface="Calibri"/>
                <a:cs typeface="Calibri"/>
              </a:rPr>
              <a:t> </a:t>
            </a:r>
            <a:r>
              <a:rPr dirty="0" sz="800" spc="35">
                <a:latin typeface="Calibri"/>
                <a:cs typeface="Calibri"/>
              </a:rPr>
              <a:t>(1)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3766818" y="8867772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32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4043171" y="8705911"/>
            <a:ext cx="3327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800" spc="127" i="1">
                <a:latin typeface="Calibri"/>
                <a:cs typeface="Calibri"/>
              </a:rPr>
              <a:t>Y</a:t>
            </a:r>
            <a:r>
              <a:rPr dirty="0" baseline="-27777" sz="1800" spc="-7" i="1">
                <a:latin typeface="Calibri"/>
                <a:cs typeface="Calibri"/>
              </a:rPr>
              <a:t> </a:t>
            </a:r>
            <a:r>
              <a:rPr dirty="0" sz="800" spc="35">
                <a:latin typeface="Calibri"/>
                <a:cs typeface="Calibri"/>
              </a:rPr>
              <a:t>(1)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4155444" y="8867772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33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4458715" y="8783635"/>
            <a:ext cx="1117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4577588" y="8756522"/>
            <a:ext cx="1612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35">
                <a:latin typeface="Calibri"/>
                <a:cs typeface="Calibri"/>
              </a:rPr>
              <a:t>(1)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4545582" y="8867772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34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3478784" y="8992423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3654544" y="8914699"/>
            <a:ext cx="3308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800" spc="127" i="1">
                <a:latin typeface="Calibri"/>
                <a:cs typeface="Calibri"/>
              </a:rPr>
              <a:t>Y</a:t>
            </a:r>
            <a:r>
              <a:rPr dirty="0" baseline="-27777" sz="1800" spc="-22" i="1">
                <a:latin typeface="Calibri"/>
                <a:cs typeface="Calibri"/>
              </a:rPr>
              <a:t> </a:t>
            </a:r>
            <a:r>
              <a:rPr dirty="0" sz="800" spc="35">
                <a:latin typeface="Calibri"/>
                <a:cs typeface="Calibri"/>
              </a:rPr>
              <a:t>(1)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3766818" y="9076560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42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4043171" y="8914699"/>
            <a:ext cx="3327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800" spc="127" i="1">
                <a:latin typeface="Calibri"/>
                <a:cs typeface="Calibri"/>
              </a:rPr>
              <a:t>Y</a:t>
            </a:r>
            <a:r>
              <a:rPr dirty="0" baseline="-27777" sz="1800" spc="-7" i="1">
                <a:latin typeface="Calibri"/>
                <a:cs typeface="Calibri"/>
              </a:rPr>
              <a:t> </a:t>
            </a:r>
            <a:r>
              <a:rPr dirty="0" sz="800" spc="35">
                <a:latin typeface="Calibri"/>
                <a:cs typeface="Calibri"/>
              </a:rPr>
              <a:t>(1)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4155444" y="9076560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43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4433315" y="8914699"/>
            <a:ext cx="3308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800" spc="127" i="1">
                <a:latin typeface="Calibri"/>
                <a:cs typeface="Calibri"/>
              </a:rPr>
              <a:t>Y</a:t>
            </a:r>
            <a:r>
              <a:rPr dirty="0" baseline="-27777" sz="1800" spc="-22" i="1">
                <a:latin typeface="Calibri"/>
                <a:cs typeface="Calibri"/>
              </a:rPr>
              <a:t> </a:t>
            </a:r>
            <a:r>
              <a:rPr dirty="0" sz="800" spc="35">
                <a:latin typeface="Calibri"/>
                <a:cs typeface="Calibri"/>
              </a:rPr>
              <a:t>(1)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4545582" y="9076560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44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4784852" y="828773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4784852" y="8586445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4784852" y="8738858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4784852" y="8819631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133092" y="1425762"/>
            <a:ext cx="4121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819"/>
              </a:lnSpc>
              <a:spcBef>
                <a:spcPts val="95"/>
              </a:spcBef>
            </a:pPr>
            <a:r>
              <a:rPr dirty="0" sz="1200" spc="295" i="1">
                <a:latin typeface="Calibri"/>
                <a:cs typeface="Calibri"/>
              </a:rPr>
              <a:t>L</a:t>
            </a:r>
            <a:r>
              <a:rPr dirty="0" sz="1200" spc="60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  <a:p>
            <a:pPr algn="r" marR="5080">
              <a:lnSpc>
                <a:spcPts val="580"/>
              </a:lnSpc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409444" y="1172778"/>
            <a:ext cx="41655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52777" sz="1500" spc="465">
                <a:latin typeface="Cambria"/>
                <a:cs typeface="Cambria"/>
              </a:rPr>
              <a:t>⎡</a:t>
            </a:r>
            <a:r>
              <a:rPr dirty="0" baseline="52777" sz="1500" spc="405">
                <a:latin typeface="Cambria"/>
                <a:cs typeface="Cambria"/>
              </a:rPr>
              <a:t> </a:t>
            </a: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11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434844" y="1531831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581148" y="1332799"/>
            <a:ext cx="1117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668016" y="1406269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21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555748" y="1538538"/>
            <a:ext cx="2698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31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581148" y="1700081"/>
            <a:ext cx="1117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668016" y="1773553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41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980179" y="1076165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980179" y="1531831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466844" y="1012759"/>
            <a:ext cx="2971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70">
                <a:latin typeface="Cambria"/>
                <a:cs typeface="Cambria"/>
              </a:rPr>
              <a:t> </a:t>
            </a:r>
            <a:r>
              <a:rPr dirty="0" baseline="-46296" sz="1800" spc="-75">
                <a:latin typeface="Calibri"/>
                <a:cs typeface="Calibri"/>
              </a:rPr>
              <a:t>1</a:t>
            </a:r>
            <a:endParaRPr baseline="-46296" sz="18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492244" y="148915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587502" y="1425762"/>
            <a:ext cx="1053465" cy="1091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00075">
              <a:lnSpc>
                <a:spcPts val="819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U</a:t>
            </a:r>
            <a:r>
              <a:rPr dirty="0" sz="1200" spc="200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  <a:p>
            <a:pPr marL="405130">
              <a:lnSpc>
                <a:spcPts val="580"/>
              </a:lnSpc>
              <a:tabLst>
                <a:tab pos="916940" algn="l"/>
              </a:tabLst>
            </a:pPr>
            <a:r>
              <a:rPr dirty="0" sz="1000" spc="260">
                <a:latin typeface="Cambria"/>
                <a:cs typeface="Cambria"/>
              </a:rPr>
              <a:t>⎥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baseline="-52777" sz="1500" spc="390">
                <a:latin typeface="Cambria"/>
                <a:cs typeface="Cambria"/>
              </a:rPr>
              <a:t>⎣</a:t>
            </a:r>
            <a:endParaRPr baseline="-52777" sz="1500">
              <a:latin typeface="Cambria"/>
              <a:cs typeface="Cambria"/>
            </a:endParaRPr>
          </a:p>
          <a:p>
            <a:pPr>
              <a:lnSpc>
                <a:spcPct val="100000"/>
              </a:lnSpc>
            </a:pP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</a:pP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</a:pP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869"/>
              </a:spcBef>
            </a:pPr>
            <a:endParaRPr sz="1000">
              <a:latin typeface="Cambria"/>
              <a:cs typeface="Cambria"/>
            </a:endParaRPr>
          </a:p>
          <a:p>
            <a:pPr marL="38100">
              <a:lnSpc>
                <a:spcPct val="100000"/>
              </a:lnSpc>
              <a:tabLst>
                <a:tab pos="274320" algn="l"/>
                <a:tab pos="583565" algn="l"/>
                <a:tab pos="927735" algn="l"/>
              </a:tabLst>
            </a:pP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2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3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4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804155" y="1147188"/>
            <a:ext cx="916940" cy="2616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ts val="930"/>
              </a:lnSpc>
              <a:spcBef>
                <a:spcPts val="95"/>
              </a:spcBef>
              <a:tabLst>
                <a:tab pos="387985" algn="l"/>
                <a:tab pos="712470" algn="l"/>
              </a:tabLst>
            </a:pPr>
            <a:r>
              <a:rPr dirty="0" u="sng" baseline="6944" sz="1200" spc="6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600" spc="4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12</a:t>
            </a:r>
            <a:r>
              <a:rPr dirty="0" sz="600">
                <a:latin typeface="Calibri"/>
                <a:cs typeface="Calibri"/>
              </a:rPr>
              <a:t>	</a:t>
            </a:r>
            <a:r>
              <a:rPr dirty="0" u="sng" baseline="6944" sz="1200" spc="6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600" spc="4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13</a:t>
            </a:r>
            <a:r>
              <a:rPr dirty="0" sz="600">
                <a:latin typeface="Calibri"/>
                <a:cs typeface="Calibri"/>
              </a:rPr>
              <a:t>	</a:t>
            </a:r>
            <a:r>
              <a:rPr dirty="0" u="sng" sz="600" spc="14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60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600" spc="2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14</a:t>
            </a:r>
            <a:endParaRPr sz="600">
              <a:latin typeface="Calibri"/>
              <a:cs typeface="Calibri"/>
            </a:endParaRPr>
          </a:p>
          <a:p>
            <a:pPr marL="63500">
              <a:lnSpc>
                <a:spcPts val="930"/>
              </a:lnSpc>
              <a:tabLst>
                <a:tab pos="381635" algn="l"/>
                <a:tab pos="712470" algn="l"/>
              </a:tabLst>
            </a:pPr>
            <a:r>
              <a:rPr dirty="0" baseline="10416" sz="1200" spc="67" i="1">
                <a:latin typeface="Calibri"/>
                <a:cs typeface="Calibri"/>
              </a:rPr>
              <a:t>Y</a:t>
            </a:r>
            <a:r>
              <a:rPr dirty="0" sz="600" spc="45">
                <a:latin typeface="Calibri"/>
                <a:cs typeface="Calibri"/>
              </a:rPr>
              <a:t>11</a:t>
            </a:r>
            <a:r>
              <a:rPr dirty="0" sz="600">
                <a:latin typeface="Calibri"/>
                <a:cs typeface="Calibri"/>
              </a:rPr>
              <a:t>	</a:t>
            </a:r>
            <a:r>
              <a:rPr dirty="0" sz="600" spc="140" i="1">
                <a:latin typeface="Calibri"/>
                <a:cs typeface="Calibri"/>
              </a:rPr>
              <a:t>Y</a:t>
            </a:r>
            <a:r>
              <a:rPr dirty="0" sz="600" spc="15" i="1">
                <a:latin typeface="Calibri"/>
                <a:cs typeface="Calibri"/>
              </a:rPr>
              <a:t> </a:t>
            </a:r>
            <a:r>
              <a:rPr dirty="0" sz="600" spc="30">
                <a:latin typeface="Calibri"/>
                <a:cs typeface="Calibri"/>
              </a:rPr>
              <a:t>11</a:t>
            </a:r>
            <a:r>
              <a:rPr dirty="0" sz="600">
                <a:latin typeface="Calibri"/>
                <a:cs typeface="Calibri"/>
              </a:rPr>
              <a:t>	</a:t>
            </a:r>
            <a:r>
              <a:rPr dirty="0" sz="600" spc="140" i="1">
                <a:latin typeface="Calibri"/>
                <a:cs typeface="Calibri"/>
              </a:rPr>
              <a:t>Y</a:t>
            </a:r>
            <a:r>
              <a:rPr dirty="0" sz="600" spc="15" i="1">
                <a:latin typeface="Calibri"/>
                <a:cs typeface="Calibri"/>
              </a:rPr>
              <a:t> </a:t>
            </a:r>
            <a:r>
              <a:rPr dirty="0" sz="600" spc="25">
                <a:latin typeface="Calibri"/>
                <a:cs typeface="Calibri"/>
              </a:rPr>
              <a:t>11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757164" y="1038065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757164" y="148915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757164" y="1569925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150111" y="2126802"/>
            <a:ext cx="95059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Segundo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paso: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183647" y="2626075"/>
            <a:ext cx="323850" cy="1778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335"/>
              </a:lnSpc>
            </a:pPr>
            <a:r>
              <a:rPr dirty="0" baseline="4629" sz="1800">
                <a:latin typeface="Calibri"/>
                <a:cs typeface="Calibri"/>
              </a:rPr>
              <a:t>1</a:t>
            </a:r>
            <a:r>
              <a:rPr dirty="0" baseline="4629" sz="1800" spc="600">
                <a:latin typeface="Calibri"/>
                <a:cs typeface="Calibri"/>
              </a:rPr>
              <a:t> </a:t>
            </a:r>
            <a:r>
              <a:rPr dirty="0" baseline="97222" sz="1500" spc="-52">
                <a:latin typeface="Cambria"/>
                <a:cs typeface="Cambria"/>
              </a:rPr>
              <a:t>⎡</a:t>
            </a:r>
            <a:r>
              <a:rPr dirty="0" sz="1000" spc="-35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209047" y="2778462"/>
            <a:ext cx="273050" cy="1778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335"/>
              </a:lnSpc>
            </a:pPr>
            <a:r>
              <a:rPr dirty="0" baseline="-6944" sz="1800">
                <a:latin typeface="Calibri"/>
                <a:cs typeface="Calibri"/>
              </a:rPr>
              <a:t>2</a:t>
            </a:r>
            <a:r>
              <a:rPr dirty="0" baseline="-6944" sz="1800" spc="600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209047" y="2929331"/>
            <a:ext cx="273050" cy="1778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335"/>
              </a:lnSpc>
            </a:pPr>
            <a:r>
              <a:rPr dirty="0" baseline="-18518" sz="1800">
                <a:latin typeface="Calibri"/>
                <a:cs typeface="Calibri"/>
              </a:rPr>
              <a:t>3</a:t>
            </a:r>
            <a:r>
              <a:rPr dirty="0" baseline="-18518" sz="1800" spc="600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209047" y="3140260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4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372103" y="3005524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372103" y="3086298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826255" y="2664092"/>
            <a:ext cx="99695" cy="770890"/>
          </a:xfrm>
          <a:prstGeom prst="rect">
            <a:avLst/>
          </a:prstGeom>
        </p:spPr>
        <p:txBody>
          <a:bodyPr wrap="square" lIns="0" tIns="9779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70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027932" y="2666616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200" spc="150" i="1">
                <a:latin typeface="Calibri"/>
                <a:cs typeface="Calibri"/>
              </a:rPr>
              <a:t>Y</a:t>
            </a:r>
            <a:r>
              <a:rPr dirty="0" baseline="-27777" sz="1200" i="1">
                <a:latin typeface="Calibri"/>
                <a:cs typeface="Calibri"/>
              </a:rPr>
              <a:t> </a:t>
            </a:r>
            <a:r>
              <a:rPr dirty="0" sz="600" spc="55">
                <a:latin typeface="Calibri"/>
                <a:cs typeface="Calibri"/>
              </a:rPr>
              <a:t>(1)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8" name="object 28" descr=""/>
          <p:cNvSpPr/>
          <p:nvPr/>
        </p:nvSpPr>
        <p:spPr>
          <a:xfrm>
            <a:off x="4065879" y="2875178"/>
            <a:ext cx="213360" cy="0"/>
          </a:xfrm>
          <a:custGeom>
            <a:avLst/>
            <a:gdLst/>
            <a:ahLst/>
            <a:cxnLst/>
            <a:rect l="l" t="t" r="r" b="b"/>
            <a:pathLst>
              <a:path w="213360" h="0">
                <a:moveTo>
                  <a:pt x="0" y="0"/>
                </a:moveTo>
                <a:lnTo>
                  <a:pt x="21336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 txBox="1"/>
          <p:nvPr/>
        </p:nvSpPr>
        <p:spPr>
          <a:xfrm>
            <a:off x="4115817" y="2780317"/>
            <a:ext cx="167640" cy="1885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640"/>
              </a:lnSpc>
              <a:spcBef>
                <a:spcPts val="95"/>
              </a:spcBef>
            </a:pPr>
            <a:r>
              <a:rPr dirty="0" sz="600" spc="25">
                <a:latin typeface="Calibri"/>
                <a:cs typeface="Calibri"/>
              </a:rPr>
              <a:t>23</a:t>
            </a:r>
            <a:endParaRPr sz="600">
              <a:latin typeface="Calibri"/>
              <a:cs typeface="Calibri"/>
            </a:endParaRPr>
          </a:p>
          <a:p>
            <a:pPr marL="34925">
              <a:lnSpc>
                <a:spcPts val="640"/>
              </a:lnSpc>
            </a:pPr>
            <a:r>
              <a:rPr dirty="0" sz="600" spc="55">
                <a:latin typeface="Calibri"/>
                <a:cs typeface="Calibri"/>
              </a:rPr>
              <a:t>(1)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027932" y="2915033"/>
            <a:ext cx="23050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7361" sz="1200" spc="60" i="1">
                <a:latin typeface="Calibri"/>
                <a:cs typeface="Calibri"/>
              </a:rPr>
              <a:t>Y</a:t>
            </a:r>
            <a:r>
              <a:rPr dirty="0" sz="600" spc="40">
                <a:latin typeface="Calibri"/>
                <a:cs typeface="Calibri"/>
              </a:rPr>
              <a:t>22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416552" y="2666616"/>
            <a:ext cx="2819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200" spc="150" i="1">
                <a:latin typeface="Calibri"/>
                <a:cs typeface="Calibri"/>
              </a:rPr>
              <a:t>Y</a:t>
            </a:r>
            <a:r>
              <a:rPr dirty="0" baseline="-27777" sz="1200" spc="15" i="1">
                <a:latin typeface="Calibri"/>
                <a:cs typeface="Calibri"/>
              </a:rPr>
              <a:t> </a:t>
            </a:r>
            <a:r>
              <a:rPr dirty="0" sz="600" spc="55">
                <a:latin typeface="Calibri"/>
                <a:cs typeface="Calibri"/>
              </a:rPr>
              <a:t>(1)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2" name="object 32" descr=""/>
          <p:cNvSpPr/>
          <p:nvPr/>
        </p:nvSpPr>
        <p:spPr>
          <a:xfrm>
            <a:off x="4454499" y="2875178"/>
            <a:ext cx="213360" cy="0"/>
          </a:xfrm>
          <a:custGeom>
            <a:avLst/>
            <a:gdLst/>
            <a:ahLst/>
            <a:cxnLst/>
            <a:rect l="l" t="t" r="r" b="b"/>
            <a:pathLst>
              <a:path w="213360" h="0">
                <a:moveTo>
                  <a:pt x="0" y="0"/>
                </a:moveTo>
                <a:lnTo>
                  <a:pt x="21336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 txBox="1"/>
          <p:nvPr/>
        </p:nvSpPr>
        <p:spPr>
          <a:xfrm>
            <a:off x="4504435" y="2780317"/>
            <a:ext cx="168910" cy="1885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640"/>
              </a:lnSpc>
              <a:spcBef>
                <a:spcPts val="95"/>
              </a:spcBef>
            </a:pPr>
            <a:r>
              <a:rPr dirty="0" sz="600" spc="25">
                <a:latin typeface="Calibri"/>
                <a:cs typeface="Calibri"/>
              </a:rPr>
              <a:t>24</a:t>
            </a:r>
            <a:endParaRPr sz="600">
              <a:latin typeface="Calibri"/>
              <a:cs typeface="Calibri"/>
            </a:endParaRPr>
          </a:p>
          <a:p>
            <a:pPr marL="36830">
              <a:lnSpc>
                <a:spcPts val="640"/>
              </a:lnSpc>
            </a:pPr>
            <a:r>
              <a:rPr dirty="0" sz="600" spc="55">
                <a:latin typeface="Calibri"/>
                <a:cs typeface="Calibri"/>
              </a:rPr>
              <a:t>(1)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416552" y="2915033"/>
            <a:ext cx="23050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7361" sz="1200" spc="60" i="1">
                <a:latin typeface="Calibri"/>
                <a:cs typeface="Calibri"/>
              </a:rPr>
              <a:t>Y</a:t>
            </a:r>
            <a:r>
              <a:rPr dirty="0" sz="600" spc="40">
                <a:latin typeface="Calibri"/>
                <a:cs typeface="Calibri"/>
              </a:rPr>
              <a:t>22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146296" y="2991229"/>
            <a:ext cx="1612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35">
                <a:latin typeface="Calibri"/>
                <a:cs typeface="Calibri"/>
              </a:rPr>
              <a:t>(2)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536440" y="2991229"/>
            <a:ext cx="1612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35">
                <a:latin typeface="Calibri"/>
                <a:cs typeface="Calibri"/>
              </a:rPr>
              <a:t>(2)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989316" y="3051870"/>
            <a:ext cx="685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40690" algn="l"/>
              </a:tabLst>
            </a:pPr>
            <a:r>
              <a:rPr dirty="0" baseline="11574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33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11574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34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002016" y="3149405"/>
            <a:ext cx="3308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800" spc="127" i="1">
                <a:latin typeface="Calibri"/>
                <a:cs typeface="Calibri"/>
              </a:rPr>
              <a:t>Y</a:t>
            </a:r>
            <a:r>
              <a:rPr dirty="0" baseline="-27777" sz="1800" spc="-22" i="1">
                <a:latin typeface="Calibri"/>
                <a:cs typeface="Calibri"/>
              </a:rPr>
              <a:t> </a:t>
            </a:r>
            <a:r>
              <a:rPr dirty="0" sz="800" spc="35">
                <a:latin typeface="Calibri"/>
                <a:cs typeface="Calibri"/>
              </a:rPr>
              <a:t>(2)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114290" y="3309749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43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392167" y="3149405"/>
            <a:ext cx="3308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800" spc="127" i="1">
                <a:latin typeface="Calibri"/>
                <a:cs typeface="Calibri"/>
              </a:rPr>
              <a:t>Y</a:t>
            </a:r>
            <a:r>
              <a:rPr dirty="0" baseline="-27777" sz="1800" spc="-22" i="1">
                <a:latin typeface="Calibri"/>
                <a:cs typeface="Calibri"/>
              </a:rPr>
              <a:t> </a:t>
            </a:r>
            <a:r>
              <a:rPr dirty="0" sz="800" spc="35">
                <a:latin typeface="Calibri"/>
                <a:cs typeface="Calibri"/>
              </a:rPr>
              <a:t>(2)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504433" y="3309749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44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718303" y="2403568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⎤</a:t>
            </a:r>
            <a:r>
              <a:rPr dirty="0" baseline="-97222" sz="1500" spc="-37">
                <a:latin typeface="Cambria"/>
                <a:cs typeface="Cambria"/>
              </a:rPr>
              <a:t>⎥</a:t>
            </a:r>
            <a:endParaRPr baseline="-97222" sz="1500">
              <a:latin typeface="Cambria"/>
              <a:cs typeface="Cambria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4743703" y="277846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4743703" y="2929331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4705603" y="3005524"/>
            <a:ext cx="612140" cy="12128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⎥</a:t>
            </a:r>
            <a:r>
              <a:rPr dirty="0" baseline="-36111" sz="1500" spc="-37">
                <a:latin typeface="Cambria"/>
                <a:cs typeface="Cambria"/>
              </a:rPr>
              <a:t>⎦</a:t>
            </a:r>
            <a:endParaRPr baseline="-36111" sz="1500">
              <a:latin typeface="Cambria"/>
              <a:cs typeface="Cambria"/>
            </a:endParaRPr>
          </a:p>
          <a:p>
            <a:pPr>
              <a:lnSpc>
                <a:spcPct val="100000"/>
              </a:lnSpc>
            </a:pP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</a:pP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</a:pP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00">
              <a:latin typeface="Cambria"/>
              <a:cs typeface="Cambria"/>
            </a:endParaRPr>
          </a:p>
          <a:p>
            <a:pPr marL="58419">
              <a:lnSpc>
                <a:spcPts val="930"/>
              </a:lnSpc>
              <a:tabLst>
                <a:tab pos="400685" algn="l"/>
              </a:tabLst>
            </a:pPr>
            <a:r>
              <a:rPr dirty="0" u="sng" baseline="6944" sz="1200" spc="6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600" spc="4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12</a:t>
            </a:r>
            <a:r>
              <a:rPr dirty="0" sz="600">
                <a:latin typeface="Calibri"/>
                <a:cs typeface="Calibri"/>
              </a:rPr>
              <a:t>	</a:t>
            </a:r>
            <a:r>
              <a:rPr dirty="0" u="sng" baseline="6944" sz="1200" spc="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600" spc="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13</a:t>
            </a:r>
            <a:endParaRPr sz="600">
              <a:latin typeface="Calibri"/>
              <a:cs typeface="Calibri"/>
            </a:endParaRPr>
          </a:p>
          <a:p>
            <a:pPr marL="58419">
              <a:lnSpc>
                <a:spcPts val="930"/>
              </a:lnSpc>
              <a:tabLst>
                <a:tab pos="394970" algn="l"/>
              </a:tabLst>
            </a:pPr>
            <a:r>
              <a:rPr dirty="0" baseline="10416" sz="1200" spc="67" i="1">
                <a:latin typeface="Calibri"/>
                <a:cs typeface="Calibri"/>
              </a:rPr>
              <a:t>Y</a:t>
            </a:r>
            <a:r>
              <a:rPr dirty="0" sz="600" spc="45">
                <a:latin typeface="Calibri"/>
                <a:cs typeface="Calibri"/>
              </a:rPr>
              <a:t>11</a:t>
            </a:r>
            <a:r>
              <a:rPr dirty="0" sz="600">
                <a:latin typeface="Calibri"/>
                <a:cs typeface="Calibri"/>
              </a:rPr>
              <a:t>	</a:t>
            </a:r>
            <a:r>
              <a:rPr dirty="0" sz="600" spc="140" i="1">
                <a:latin typeface="Calibri"/>
                <a:cs typeface="Calibri"/>
              </a:rPr>
              <a:t>Y</a:t>
            </a:r>
            <a:r>
              <a:rPr dirty="0" sz="600" spc="15" i="1">
                <a:latin typeface="Calibri"/>
                <a:cs typeface="Calibri"/>
              </a:rPr>
              <a:t> </a:t>
            </a:r>
            <a:r>
              <a:rPr dirty="0" sz="600" spc="25">
                <a:latin typeface="Calibri"/>
                <a:cs typeface="Calibri"/>
              </a:rPr>
              <a:t>11</a:t>
            </a:r>
            <a:endParaRPr sz="600">
              <a:latin typeface="Calibri"/>
              <a:cs typeface="Calibri"/>
            </a:endParaRPr>
          </a:p>
          <a:p>
            <a:pPr marL="100965">
              <a:lnSpc>
                <a:spcPct val="100000"/>
              </a:lnSpc>
              <a:spcBef>
                <a:spcPts val="155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162048" y="4094286"/>
            <a:ext cx="2844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95" i="1">
                <a:latin typeface="Calibri"/>
                <a:cs typeface="Calibri"/>
              </a:rPr>
              <a:t>L</a:t>
            </a:r>
            <a:r>
              <a:rPr dirty="0" sz="1200" spc="60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462276" y="408148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462276" y="4157676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436876" y="3681283"/>
            <a:ext cx="3105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80">
                <a:latin typeface="Cambria"/>
                <a:cs typeface="Cambria"/>
              </a:rPr>
              <a:t> </a:t>
            </a:r>
            <a:r>
              <a:rPr dirty="0" baseline="-37037" sz="1800" spc="37" i="1">
                <a:latin typeface="Calibri"/>
                <a:cs typeface="Calibri"/>
              </a:rPr>
              <a:t>Y</a:t>
            </a:r>
            <a:endParaRPr baseline="-37037" sz="18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696972" y="3853813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696972" y="4062601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21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424176" y="3911406"/>
            <a:ext cx="8318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524510" algn="l"/>
              </a:tabLst>
            </a:pPr>
            <a:r>
              <a:rPr dirty="0" baseline="2777" sz="1500" spc="465">
                <a:latin typeface="Cambria"/>
                <a:cs typeface="Cambria"/>
              </a:rPr>
              <a:t>⎢</a:t>
            </a:r>
            <a:r>
              <a:rPr dirty="0" baseline="2777" sz="1500" spc="419">
                <a:latin typeface="Cambria"/>
                <a:cs typeface="Cambria"/>
              </a:rPr>
              <a:t> </a:t>
            </a:r>
            <a:r>
              <a:rPr dirty="0" baseline="-27777" sz="1800" spc="37" i="1">
                <a:latin typeface="Calibri"/>
                <a:cs typeface="Calibri"/>
              </a:rPr>
              <a:t>Y</a:t>
            </a:r>
            <a:r>
              <a:rPr dirty="0" baseline="-27777" sz="1800" i="1">
                <a:latin typeface="Calibri"/>
                <a:cs typeface="Calibri"/>
              </a:rPr>
              <a:t>	</a:t>
            </a:r>
            <a:r>
              <a:rPr dirty="0" baseline="-27777" sz="1800" spc="127" i="1">
                <a:latin typeface="Calibri"/>
                <a:cs typeface="Calibri"/>
              </a:rPr>
              <a:t>Y</a:t>
            </a:r>
            <a:r>
              <a:rPr dirty="0" baseline="-27777" sz="1800" spc="-7" i="1">
                <a:latin typeface="Calibri"/>
                <a:cs typeface="Calibri"/>
              </a:rPr>
              <a:t> </a:t>
            </a:r>
            <a:r>
              <a:rPr dirty="0" sz="800" spc="35">
                <a:latin typeface="Calibri"/>
                <a:cs typeface="Calibri"/>
              </a:rPr>
              <a:t>(1)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3023111" y="4071740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22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610104" y="4196395"/>
            <a:ext cx="1117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462276" y="4244561"/>
            <a:ext cx="367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7015" algn="l"/>
              </a:tabLst>
            </a:pPr>
            <a:r>
              <a:rPr dirty="0" baseline="2777" sz="1500" spc="390">
                <a:latin typeface="Cambria"/>
                <a:cs typeface="Cambria"/>
              </a:rPr>
              <a:t>⎣</a:t>
            </a:r>
            <a:r>
              <a:rPr dirty="0" baseline="2777" sz="1500">
                <a:latin typeface="Cambria"/>
                <a:cs typeface="Cambria"/>
              </a:rPr>
              <a:t>	</a:t>
            </a:r>
            <a:r>
              <a:rPr dirty="0" sz="800" spc="-25">
                <a:latin typeface="Calibri"/>
                <a:cs typeface="Calibri"/>
              </a:rPr>
              <a:t>31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910839" y="4120195"/>
            <a:ext cx="3327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800" spc="127" i="1">
                <a:latin typeface="Calibri"/>
                <a:cs typeface="Calibri"/>
              </a:rPr>
              <a:t>Y</a:t>
            </a:r>
            <a:r>
              <a:rPr dirty="0" baseline="-27777" sz="1800" spc="-7" i="1">
                <a:latin typeface="Calibri"/>
                <a:cs typeface="Calibri"/>
              </a:rPr>
              <a:t> </a:t>
            </a:r>
            <a:r>
              <a:rPr dirty="0" sz="800" spc="35">
                <a:latin typeface="Calibri"/>
                <a:cs typeface="Calibri"/>
              </a:rPr>
              <a:t>(1)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023111" y="4280528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31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584704" y="4428042"/>
            <a:ext cx="2698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41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910839" y="4327459"/>
            <a:ext cx="3327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800" spc="127" i="1">
                <a:latin typeface="Calibri"/>
                <a:cs typeface="Calibri"/>
              </a:rPr>
              <a:t>Y</a:t>
            </a:r>
            <a:r>
              <a:rPr dirty="0" baseline="-27777" sz="1800" spc="-7" i="1">
                <a:latin typeface="Calibri"/>
                <a:cs typeface="Calibri"/>
              </a:rPr>
              <a:t> </a:t>
            </a:r>
            <a:r>
              <a:rPr dirty="0" sz="800" spc="35">
                <a:latin typeface="Calibri"/>
                <a:cs typeface="Calibri"/>
              </a:rPr>
              <a:t>(1)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023111" y="4489320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42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876547" y="370658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876547" y="392909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876547" y="408148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851147" y="4157676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⎥</a:t>
            </a:r>
            <a:r>
              <a:rPr dirty="0" baseline="-36111" sz="1500" spc="-37">
                <a:latin typeface="Cambria"/>
                <a:cs typeface="Cambria"/>
              </a:rPr>
              <a:t>⎦</a:t>
            </a:r>
            <a:endParaRPr baseline="-36111" sz="1500">
              <a:latin typeface="Cambria"/>
              <a:cs typeface="Cambria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4070096" y="4094286"/>
            <a:ext cx="2997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U</a:t>
            </a:r>
            <a:r>
              <a:rPr dirty="0" sz="1200" spc="200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4361688" y="3643183"/>
            <a:ext cx="2984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80">
                <a:latin typeface="Cambria"/>
                <a:cs typeface="Cambria"/>
              </a:rPr>
              <a:t> </a:t>
            </a:r>
            <a:r>
              <a:rPr dirty="0" baseline="-39351" sz="1800" spc="-75">
                <a:latin typeface="Calibri"/>
                <a:cs typeface="Calibri"/>
              </a:rPr>
              <a:t>1</a:t>
            </a:r>
            <a:endParaRPr baseline="-39351" sz="18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4387088" y="396718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4387088" y="404338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4387088" y="419576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4387088" y="4276543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5042915" y="3926965"/>
            <a:ext cx="2819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200" spc="150" i="1">
                <a:latin typeface="Calibri"/>
                <a:cs typeface="Calibri"/>
              </a:rPr>
              <a:t>Y</a:t>
            </a:r>
            <a:r>
              <a:rPr dirty="0" baseline="-27777" sz="1200" spc="15" i="1">
                <a:latin typeface="Calibri"/>
                <a:cs typeface="Calibri"/>
              </a:rPr>
              <a:t> </a:t>
            </a:r>
            <a:r>
              <a:rPr dirty="0" sz="600" spc="55">
                <a:latin typeface="Calibri"/>
                <a:cs typeface="Calibri"/>
              </a:rPr>
              <a:t>(1)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5130800" y="4040658"/>
            <a:ext cx="116839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5">
                <a:latin typeface="Calibri"/>
                <a:cs typeface="Calibri"/>
              </a:rPr>
              <a:t>23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3" name="object 73" descr=""/>
          <p:cNvSpPr/>
          <p:nvPr/>
        </p:nvSpPr>
        <p:spPr>
          <a:xfrm>
            <a:off x="5080863" y="4135525"/>
            <a:ext cx="213360" cy="0"/>
          </a:xfrm>
          <a:custGeom>
            <a:avLst/>
            <a:gdLst/>
            <a:ahLst/>
            <a:cxnLst/>
            <a:rect l="l" t="t" r="r" b="b"/>
            <a:pathLst>
              <a:path w="213360" h="0">
                <a:moveTo>
                  <a:pt x="0" y="0"/>
                </a:moveTo>
                <a:lnTo>
                  <a:pt x="21336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" name="object 74" descr=""/>
          <p:cNvSpPr txBox="1"/>
          <p:nvPr/>
        </p:nvSpPr>
        <p:spPr>
          <a:xfrm>
            <a:off x="5042915" y="4086985"/>
            <a:ext cx="2819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200" spc="150" i="1">
                <a:latin typeface="Calibri"/>
                <a:cs typeface="Calibri"/>
              </a:rPr>
              <a:t>Y</a:t>
            </a:r>
            <a:r>
              <a:rPr dirty="0" baseline="-27777" sz="1200" spc="15" i="1">
                <a:latin typeface="Calibri"/>
                <a:cs typeface="Calibri"/>
              </a:rPr>
              <a:t> </a:t>
            </a:r>
            <a:r>
              <a:rPr dirty="0" sz="600" spc="55">
                <a:latin typeface="Calibri"/>
                <a:cs typeface="Calibri"/>
              </a:rPr>
              <a:t>(1)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5130800" y="4200686"/>
            <a:ext cx="116839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5">
                <a:latin typeface="Calibri"/>
                <a:cs typeface="Calibri"/>
              </a:rPr>
              <a:t>22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5438647" y="3980305"/>
            <a:ext cx="882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0" i="1">
                <a:latin typeface="Calibri"/>
                <a:cs typeface="Calibri"/>
              </a:rPr>
              <a:t>Y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5456935" y="3756860"/>
            <a:ext cx="211454" cy="312420"/>
          </a:xfrm>
          <a:prstGeom prst="rect">
            <a:avLst/>
          </a:prstGeom>
        </p:spPr>
        <p:txBody>
          <a:bodyPr wrap="square" lIns="0" tIns="3556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80"/>
              </a:spcBef>
            </a:pPr>
            <a:r>
              <a:rPr dirty="0" u="sng" sz="600" spc="14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60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600" spc="1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14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ts val="590"/>
              </a:lnSpc>
              <a:spcBef>
                <a:spcPts val="180"/>
              </a:spcBef>
            </a:pPr>
            <a:r>
              <a:rPr dirty="0" sz="600" spc="140" i="1">
                <a:latin typeface="Calibri"/>
                <a:cs typeface="Calibri"/>
              </a:rPr>
              <a:t>Y</a:t>
            </a:r>
            <a:r>
              <a:rPr dirty="0" sz="600" spc="15" i="1">
                <a:latin typeface="Calibri"/>
                <a:cs typeface="Calibri"/>
              </a:rPr>
              <a:t> </a:t>
            </a:r>
            <a:r>
              <a:rPr dirty="0" sz="600" spc="15">
                <a:latin typeface="Calibri"/>
                <a:cs typeface="Calibri"/>
              </a:rPr>
              <a:t>11</a:t>
            </a:r>
            <a:endParaRPr sz="600">
              <a:latin typeface="Calibri"/>
              <a:cs typeface="Calibri"/>
            </a:endParaRPr>
          </a:p>
          <a:p>
            <a:pPr marL="79375">
              <a:lnSpc>
                <a:spcPts val="590"/>
              </a:lnSpc>
            </a:pPr>
            <a:r>
              <a:rPr dirty="0" sz="600" spc="55">
                <a:latin typeface="Calibri"/>
                <a:cs typeface="Calibri"/>
              </a:rPr>
              <a:t>(1)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5501133" y="4040658"/>
            <a:ext cx="116839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5">
                <a:latin typeface="Calibri"/>
                <a:cs typeface="Calibri"/>
              </a:rPr>
              <a:t>24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9" name="object 79" descr=""/>
          <p:cNvSpPr/>
          <p:nvPr/>
        </p:nvSpPr>
        <p:spPr>
          <a:xfrm>
            <a:off x="5451195" y="4135525"/>
            <a:ext cx="213360" cy="0"/>
          </a:xfrm>
          <a:custGeom>
            <a:avLst/>
            <a:gdLst/>
            <a:ahLst/>
            <a:cxnLst/>
            <a:rect l="l" t="t" r="r" b="b"/>
            <a:pathLst>
              <a:path w="213360" h="0">
                <a:moveTo>
                  <a:pt x="0" y="0"/>
                </a:moveTo>
                <a:lnTo>
                  <a:pt x="21336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" name="object 80" descr=""/>
          <p:cNvSpPr txBox="1"/>
          <p:nvPr/>
        </p:nvSpPr>
        <p:spPr>
          <a:xfrm>
            <a:off x="5413247" y="4086985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200" spc="150" i="1">
                <a:latin typeface="Calibri"/>
                <a:cs typeface="Calibri"/>
              </a:rPr>
              <a:t>Y</a:t>
            </a:r>
            <a:r>
              <a:rPr dirty="0" baseline="-27777" sz="1200" i="1">
                <a:latin typeface="Calibri"/>
                <a:cs typeface="Calibri"/>
              </a:rPr>
              <a:t> </a:t>
            </a:r>
            <a:r>
              <a:rPr dirty="0" sz="600" spc="55">
                <a:latin typeface="Calibri"/>
                <a:cs typeface="Calibri"/>
              </a:rPr>
              <a:t>(1)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5501133" y="4200686"/>
            <a:ext cx="116839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5">
                <a:latin typeface="Calibri"/>
                <a:cs typeface="Calibri"/>
              </a:rPr>
              <a:t>22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5728208" y="366848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5728208" y="396718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5728208" y="404338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5728208" y="419576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5728208" y="4276543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1150111" y="4850190"/>
            <a:ext cx="8147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Tercer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paso: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3631198" y="5302814"/>
            <a:ext cx="9182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5115" algn="l"/>
                <a:tab pos="558165" algn="l"/>
                <a:tab pos="830580" algn="l"/>
              </a:tabLst>
            </a:pP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2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3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4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3251726" y="5603045"/>
            <a:ext cx="99695" cy="758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3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200" spc="-50">
                <a:latin typeface="Calibri"/>
                <a:cs typeface="Calibri"/>
              </a:rPr>
              <a:t>4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3414776" y="5453093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3414776" y="5675600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3414776" y="5904218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3389376" y="5980424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⎢</a:t>
            </a:r>
            <a:r>
              <a:rPr dirty="0" baseline="-36111" sz="1500" spc="-37">
                <a:latin typeface="Cambria"/>
                <a:cs typeface="Cambria"/>
              </a:rPr>
              <a:t>⎣</a:t>
            </a:r>
            <a:endParaRPr baseline="-36111" sz="1500">
              <a:latin typeface="Cambria"/>
              <a:cs typeface="Cambria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4175252" y="5872112"/>
            <a:ext cx="99695" cy="561975"/>
          </a:xfrm>
          <a:prstGeom prst="rect">
            <a:avLst/>
          </a:prstGeom>
        </p:spPr>
        <p:txBody>
          <a:bodyPr wrap="square" lIns="0" tIns="9779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70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4375403" y="5874637"/>
            <a:ext cx="2819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200" spc="150" i="1">
                <a:latin typeface="Calibri"/>
                <a:cs typeface="Calibri"/>
              </a:rPr>
              <a:t>Y</a:t>
            </a:r>
            <a:r>
              <a:rPr dirty="0" baseline="-27777" sz="1200" spc="15" i="1">
                <a:latin typeface="Calibri"/>
                <a:cs typeface="Calibri"/>
              </a:rPr>
              <a:t> </a:t>
            </a:r>
            <a:r>
              <a:rPr dirty="0" sz="600" spc="55">
                <a:latin typeface="Calibri"/>
                <a:cs typeface="Calibri"/>
              </a:rPr>
              <a:t>(2)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4463288" y="5988330"/>
            <a:ext cx="116839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5">
                <a:latin typeface="Calibri"/>
                <a:cs typeface="Calibri"/>
              </a:rPr>
              <a:t>34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97" name="object 97" descr=""/>
          <p:cNvSpPr/>
          <p:nvPr/>
        </p:nvSpPr>
        <p:spPr>
          <a:xfrm>
            <a:off x="4413351" y="6084721"/>
            <a:ext cx="213360" cy="0"/>
          </a:xfrm>
          <a:custGeom>
            <a:avLst/>
            <a:gdLst/>
            <a:ahLst/>
            <a:cxnLst/>
            <a:rect l="l" t="t" r="r" b="b"/>
            <a:pathLst>
              <a:path w="213360" h="0">
                <a:moveTo>
                  <a:pt x="0" y="0"/>
                </a:moveTo>
                <a:lnTo>
                  <a:pt x="21336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" name="object 98" descr=""/>
          <p:cNvSpPr txBox="1"/>
          <p:nvPr/>
        </p:nvSpPr>
        <p:spPr>
          <a:xfrm>
            <a:off x="4375403" y="6034658"/>
            <a:ext cx="2819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31250" sz="1200" spc="150" i="1">
                <a:latin typeface="Calibri"/>
                <a:cs typeface="Calibri"/>
              </a:rPr>
              <a:t>Y</a:t>
            </a:r>
            <a:r>
              <a:rPr dirty="0" baseline="-31250" sz="1200" spc="15" i="1">
                <a:latin typeface="Calibri"/>
                <a:cs typeface="Calibri"/>
              </a:rPr>
              <a:t> </a:t>
            </a:r>
            <a:r>
              <a:rPr dirty="0" sz="600" spc="55">
                <a:latin typeface="Calibri"/>
                <a:cs typeface="Calibri"/>
              </a:rPr>
              <a:t>(2)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4463288" y="6148351"/>
            <a:ext cx="116839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5">
                <a:latin typeface="Calibri"/>
                <a:cs typeface="Calibri"/>
              </a:rPr>
              <a:t>33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4351013" y="6148639"/>
            <a:ext cx="3308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800" spc="127" i="1">
                <a:latin typeface="Calibri"/>
                <a:cs typeface="Calibri"/>
              </a:rPr>
              <a:t>Y</a:t>
            </a:r>
            <a:r>
              <a:rPr dirty="0" baseline="-27777" sz="1800" spc="-22" i="1">
                <a:latin typeface="Calibri"/>
                <a:cs typeface="Calibri"/>
              </a:rPr>
              <a:t> </a:t>
            </a:r>
            <a:r>
              <a:rPr dirty="0" sz="800" spc="35">
                <a:latin typeface="Calibri"/>
                <a:cs typeface="Calibri"/>
              </a:rPr>
              <a:t>(3)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4463286" y="6310500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44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4677155" y="5453093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⎤</a:t>
            </a:r>
            <a:r>
              <a:rPr dirty="0" baseline="-97222" sz="1500" spc="-37">
                <a:latin typeface="Cambria"/>
                <a:cs typeface="Cambria"/>
              </a:rPr>
              <a:t>⎥</a:t>
            </a:r>
            <a:endParaRPr baseline="-97222" sz="1500">
              <a:latin typeface="Cambria"/>
              <a:cs typeface="Cambria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4702555" y="5904218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4677155" y="5980424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⎥</a:t>
            </a:r>
            <a:r>
              <a:rPr dirty="0" baseline="-36111" sz="1500" spc="-37">
                <a:latin typeface="Cambria"/>
                <a:cs typeface="Cambria"/>
              </a:rPr>
              <a:t>⎦</a:t>
            </a:r>
            <a:endParaRPr baseline="-36111" sz="1500">
              <a:latin typeface="Cambria"/>
              <a:cs typeface="Cambria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2119376" y="7149906"/>
            <a:ext cx="2844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95" i="1">
                <a:latin typeface="Calibri"/>
                <a:cs typeface="Calibri"/>
              </a:rPr>
              <a:t>L</a:t>
            </a:r>
            <a:r>
              <a:rPr dirty="0" sz="1200" spc="60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2421127" y="676373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2421127" y="6986240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2421127" y="7138627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2421127" y="7213301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2655823" y="6909434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2655823" y="7118222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21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2869692" y="6967026"/>
            <a:ext cx="3308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800" spc="127" i="1">
                <a:latin typeface="Calibri"/>
                <a:cs typeface="Calibri"/>
              </a:rPr>
              <a:t>Y</a:t>
            </a:r>
            <a:r>
              <a:rPr dirty="0" baseline="-27777" sz="1800" spc="-22" i="1">
                <a:latin typeface="Calibri"/>
                <a:cs typeface="Calibri"/>
              </a:rPr>
              <a:t> </a:t>
            </a:r>
            <a:r>
              <a:rPr dirty="0" sz="800" spc="35">
                <a:latin typeface="Calibri"/>
                <a:cs typeface="Calibri"/>
              </a:rPr>
              <a:t>(1)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2421127" y="7301704"/>
            <a:ext cx="367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7015" algn="l"/>
              </a:tabLst>
            </a:pPr>
            <a:r>
              <a:rPr dirty="0" baseline="2777" sz="1500" spc="390">
                <a:latin typeface="Cambria"/>
                <a:cs typeface="Cambria"/>
              </a:rPr>
              <a:t>⎣</a:t>
            </a:r>
            <a:r>
              <a:rPr dirty="0" baseline="2777" sz="1500">
                <a:latin typeface="Cambria"/>
                <a:cs typeface="Cambria"/>
              </a:rPr>
              <a:t>	</a:t>
            </a:r>
            <a:r>
              <a:rPr dirty="0" sz="800" spc="-25">
                <a:latin typeface="Calibri"/>
                <a:cs typeface="Calibri"/>
              </a:rPr>
              <a:t>31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2568955" y="6809371"/>
            <a:ext cx="438150" cy="6521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330835">
              <a:lnSpc>
                <a:spcPct val="114199"/>
              </a:lnSpc>
              <a:spcBef>
                <a:spcPts val="100"/>
              </a:spcBef>
            </a:pPr>
            <a:r>
              <a:rPr dirty="0" sz="1200" spc="35" i="1">
                <a:latin typeface="Calibri"/>
                <a:cs typeface="Calibri"/>
              </a:rPr>
              <a:t>Y Y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04"/>
              </a:spcBef>
              <a:tabLst>
                <a:tab pos="338455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2981958" y="7128888"/>
            <a:ext cx="193675" cy="2444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865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22</a:t>
            </a:r>
            <a:endParaRPr sz="800">
              <a:latin typeface="Calibri"/>
              <a:cs typeface="Calibri"/>
            </a:endParaRPr>
          </a:p>
          <a:p>
            <a:pPr marL="44450">
              <a:lnSpc>
                <a:spcPts val="865"/>
              </a:lnSpc>
            </a:pPr>
            <a:r>
              <a:rPr dirty="0" sz="800" spc="35">
                <a:latin typeface="Calibri"/>
                <a:cs typeface="Calibri"/>
              </a:rPr>
              <a:t>(1)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2981958" y="7337676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32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3285235" y="7253539"/>
            <a:ext cx="1117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3404108" y="7226425"/>
            <a:ext cx="1612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35">
                <a:latin typeface="Calibri"/>
                <a:cs typeface="Calibri"/>
              </a:rPr>
              <a:t>(2)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3372102" y="7337676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33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2543555" y="7485187"/>
            <a:ext cx="2698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41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2869692" y="7384602"/>
            <a:ext cx="3308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800" spc="127" i="1">
                <a:latin typeface="Calibri"/>
                <a:cs typeface="Calibri"/>
              </a:rPr>
              <a:t>Y</a:t>
            </a:r>
            <a:r>
              <a:rPr dirty="0" baseline="-27777" sz="1800" spc="-22" i="1">
                <a:latin typeface="Calibri"/>
                <a:cs typeface="Calibri"/>
              </a:rPr>
              <a:t> </a:t>
            </a:r>
            <a:r>
              <a:rPr dirty="0" sz="800" spc="35">
                <a:latin typeface="Calibri"/>
                <a:cs typeface="Calibri"/>
              </a:rPr>
              <a:t>(1)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2981958" y="7546464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42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3259835" y="7384602"/>
            <a:ext cx="3308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800" spc="127" i="1">
                <a:latin typeface="Calibri"/>
                <a:cs typeface="Calibri"/>
              </a:rPr>
              <a:t>Y</a:t>
            </a:r>
            <a:r>
              <a:rPr dirty="0" baseline="-27777" sz="1800" spc="-22" i="1">
                <a:latin typeface="Calibri"/>
                <a:cs typeface="Calibri"/>
              </a:rPr>
              <a:t> </a:t>
            </a:r>
            <a:r>
              <a:rPr dirty="0" sz="800" spc="35">
                <a:latin typeface="Calibri"/>
                <a:cs typeface="Calibri"/>
              </a:rPr>
              <a:t>(2)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3372102" y="7546464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43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3917696" y="676373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3917696" y="6986240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3917696" y="7138627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3917696" y="7213301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3917696" y="7295593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4111244" y="7149906"/>
            <a:ext cx="3009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U</a:t>
            </a:r>
            <a:r>
              <a:rPr dirty="0" sz="1200" spc="210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4402835" y="6624127"/>
            <a:ext cx="2984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80">
                <a:latin typeface="Cambria"/>
                <a:cs typeface="Cambria"/>
              </a:rPr>
              <a:t> </a:t>
            </a:r>
            <a:r>
              <a:rPr dirty="0" baseline="-43981" sz="1800" spc="-75">
                <a:latin typeface="Calibri"/>
                <a:cs typeface="Calibri"/>
              </a:rPr>
              <a:t>1</a:t>
            </a:r>
            <a:endParaRPr baseline="-43981" sz="1800">
              <a:latin typeface="Calibri"/>
              <a:cs typeface="Calibri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4428235" y="6948145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4428235" y="7024351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4428235" y="7100558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4428235" y="7251438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4428235" y="7327644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3631198" y="7408418"/>
            <a:ext cx="918210" cy="94741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15875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</a:pP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</a:pP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1105"/>
              </a:spcBef>
            </a:pPr>
            <a:endParaRPr sz="10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  <a:tabLst>
                <a:tab pos="285115" algn="l"/>
                <a:tab pos="558165" algn="l"/>
                <a:tab pos="830580" algn="l"/>
              </a:tabLst>
            </a:pP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2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3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4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4754371" y="6750937"/>
            <a:ext cx="598805" cy="4603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925"/>
              </a:lnSpc>
              <a:spcBef>
                <a:spcPts val="95"/>
              </a:spcBef>
              <a:tabLst>
                <a:tab pos="393065" algn="l"/>
              </a:tabLst>
            </a:pPr>
            <a:r>
              <a:rPr dirty="0" u="sng" baseline="6944" sz="1200" spc="6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600" spc="4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12</a:t>
            </a:r>
            <a:r>
              <a:rPr dirty="0" sz="600">
                <a:latin typeface="Calibri"/>
                <a:cs typeface="Calibri"/>
              </a:rPr>
              <a:t>	</a:t>
            </a:r>
            <a:r>
              <a:rPr dirty="0" u="sng" baseline="6944" sz="1200" spc="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600" spc="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13</a:t>
            </a:r>
            <a:endParaRPr sz="600">
              <a:latin typeface="Calibri"/>
              <a:cs typeface="Calibri"/>
            </a:endParaRPr>
          </a:p>
          <a:p>
            <a:pPr marL="50800">
              <a:lnSpc>
                <a:spcPts val="925"/>
              </a:lnSpc>
              <a:tabLst>
                <a:tab pos="393065" algn="l"/>
              </a:tabLst>
            </a:pPr>
            <a:r>
              <a:rPr dirty="0" baseline="6944" sz="1200" spc="67" i="1">
                <a:latin typeface="Calibri"/>
                <a:cs typeface="Calibri"/>
              </a:rPr>
              <a:t>Y</a:t>
            </a:r>
            <a:r>
              <a:rPr dirty="0" sz="600" spc="45">
                <a:latin typeface="Calibri"/>
                <a:cs typeface="Calibri"/>
              </a:rPr>
              <a:t>11</a:t>
            </a:r>
            <a:r>
              <a:rPr dirty="0" sz="600">
                <a:latin typeface="Calibri"/>
                <a:cs typeface="Calibri"/>
              </a:rPr>
              <a:t>	</a:t>
            </a: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>
                <a:latin typeface="Calibri"/>
                <a:cs typeface="Calibri"/>
              </a:rPr>
              <a:t>11</a:t>
            </a:r>
            <a:endParaRPr sz="600">
              <a:latin typeface="Calibri"/>
              <a:cs typeface="Calibri"/>
            </a:endParaRPr>
          </a:p>
          <a:p>
            <a:pPr marL="93345">
              <a:lnSpc>
                <a:spcPct val="100000"/>
              </a:lnSpc>
              <a:spcBef>
                <a:spcPts val="140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5478779" y="6750937"/>
            <a:ext cx="256540" cy="311150"/>
          </a:xfrm>
          <a:prstGeom prst="rect">
            <a:avLst/>
          </a:prstGeom>
        </p:spPr>
        <p:txBody>
          <a:bodyPr wrap="square" lIns="0" tIns="23495" rIns="0" bIns="0" rtlCol="0" vert="horz">
            <a:spAutoFit/>
          </a:bodyPr>
          <a:lstStyle/>
          <a:p>
            <a:pPr marL="38100" marR="55880">
              <a:lnSpc>
                <a:spcPts val="890"/>
              </a:lnSpc>
              <a:spcBef>
                <a:spcPts val="185"/>
              </a:spcBef>
            </a:pPr>
            <a:r>
              <a:rPr dirty="0" u="sng" baseline="6944" sz="1200" spc="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600" spc="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14</a:t>
            </a:r>
            <a:r>
              <a:rPr dirty="0" sz="600" spc="500">
                <a:latin typeface="Calibri"/>
                <a:cs typeface="Calibri"/>
              </a:rPr>
              <a:t> </a:t>
            </a: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>
                <a:latin typeface="Calibri"/>
                <a:cs typeface="Calibri"/>
              </a:rPr>
              <a:t>11</a:t>
            </a:r>
            <a:endParaRPr sz="600">
              <a:latin typeface="Calibri"/>
              <a:cs typeface="Calibri"/>
            </a:endParaRPr>
          </a:p>
          <a:p>
            <a:pPr marL="99060">
              <a:lnSpc>
                <a:spcPts val="385"/>
              </a:lnSpc>
            </a:pPr>
            <a:r>
              <a:rPr dirty="0" sz="600" spc="55">
                <a:latin typeface="Calibri"/>
                <a:cs typeface="Calibri"/>
              </a:rPr>
              <a:t>(1)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40" name="object 140" descr=""/>
          <p:cNvSpPr txBox="1"/>
          <p:nvPr/>
        </p:nvSpPr>
        <p:spPr>
          <a:xfrm>
            <a:off x="5085588" y="6920101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31250" sz="1200" spc="150" i="1">
                <a:latin typeface="Calibri"/>
                <a:cs typeface="Calibri"/>
              </a:rPr>
              <a:t>Y</a:t>
            </a:r>
            <a:r>
              <a:rPr dirty="0" baseline="-31250" sz="1200" i="1">
                <a:latin typeface="Calibri"/>
                <a:cs typeface="Calibri"/>
              </a:rPr>
              <a:t> </a:t>
            </a:r>
            <a:r>
              <a:rPr dirty="0" sz="600" spc="55">
                <a:latin typeface="Calibri"/>
                <a:cs typeface="Calibri"/>
              </a:rPr>
              <a:t>(1)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41" name="object 141" descr=""/>
          <p:cNvSpPr txBox="1"/>
          <p:nvPr/>
        </p:nvSpPr>
        <p:spPr>
          <a:xfrm>
            <a:off x="5173473" y="7033794"/>
            <a:ext cx="116839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5">
                <a:latin typeface="Calibri"/>
                <a:cs typeface="Calibri"/>
              </a:rPr>
              <a:t>23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42" name="object 142" descr=""/>
          <p:cNvSpPr/>
          <p:nvPr/>
        </p:nvSpPr>
        <p:spPr>
          <a:xfrm>
            <a:off x="5123535" y="7130186"/>
            <a:ext cx="213360" cy="0"/>
          </a:xfrm>
          <a:custGeom>
            <a:avLst/>
            <a:gdLst/>
            <a:ahLst/>
            <a:cxnLst/>
            <a:rect l="l" t="t" r="r" b="b"/>
            <a:pathLst>
              <a:path w="213360" h="0">
                <a:moveTo>
                  <a:pt x="0" y="0"/>
                </a:moveTo>
                <a:lnTo>
                  <a:pt x="213360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" name="object 143" descr=""/>
          <p:cNvSpPr txBox="1"/>
          <p:nvPr/>
        </p:nvSpPr>
        <p:spPr>
          <a:xfrm>
            <a:off x="5085588" y="7081646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200" spc="150" i="1">
                <a:latin typeface="Calibri"/>
                <a:cs typeface="Calibri"/>
              </a:rPr>
              <a:t>Y</a:t>
            </a:r>
            <a:r>
              <a:rPr dirty="0" baseline="-27777" sz="1200" i="1">
                <a:latin typeface="Calibri"/>
                <a:cs typeface="Calibri"/>
              </a:rPr>
              <a:t> </a:t>
            </a:r>
            <a:r>
              <a:rPr dirty="0" sz="600" spc="55">
                <a:latin typeface="Calibri"/>
                <a:cs typeface="Calibri"/>
              </a:rPr>
              <a:t>(1)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5173473" y="7181316"/>
            <a:ext cx="116839" cy="33655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95"/>
              </a:spcBef>
            </a:pPr>
            <a:r>
              <a:rPr dirty="0" sz="600" spc="25">
                <a:latin typeface="Calibri"/>
                <a:cs typeface="Calibri"/>
              </a:rPr>
              <a:t>22</a:t>
            </a:r>
            <a:endParaRPr sz="600">
              <a:latin typeface="Calibri"/>
              <a:cs typeface="Calibri"/>
            </a:endParaRPr>
          </a:p>
          <a:p>
            <a:pPr marL="18415">
              <a:lnSpc>
                <a:spcPct val="100000"/>
              </a:lnSpc>
              <a:spcBef>
                <a:spcPts val="190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5" name="object 145" descr=""/>
          <p:cNvSpPr/>
          <p:nvPr/>
        </p:nvSpPr>
        <p:spPr>
          <a:xfrm>
            <a:off x="5492343" y="7130186"/>
            <a:ext cx="213360" cy="0"/>
          </a:xfrm>
          <a:custGeom>
            <a:avLst/>
            <a:gdLst/>
            <a:ahLst/>
            <a:cxnLst/>
            <a:rect l="l" t="t" r="r" b="b"/>
            <a:pathLst>
              <a:path w="213360" h="0">
                <a:moveTo>
                  <a:pt x="0" y="0"/>
                </a:moveTo>
                <a:lnTo>
                  <a:pt x="213360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" name="object 146" descr=""/>
          <p:cNvSpPr txBox="1"/>
          <p:nvPr/>
        </p:nvSpPr>
        <p:spPr>
          <a:xfrm>
            <a:off x="5479796" y="6936409"/>
            <a:ext cx="88265" cy="34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31300"/>
              </a:lnSpc>
              <a:spcBef>
                <a:spcPts val="100"/>
              </a:spcBef>
            </a:pPr>
            <a:r>
              <a:rPr dirty="0" sz="800" spc="50" i="1">
                <a:latin typeface="Calibri"/>
                <a:cs typeface="Calibri"/>
              </a:rPr>
              <a:t>Y Y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8" name="object 16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11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r>
              <a:rPr dirty="0" spc="-25"/>
              <a:t>139</a:t>
            </a:r>
          </a:p>
        </p:txBody>
      </p:sp>
      <p:sp>
        <p:nvSpPr>
          <p:cNvPr id="147" name="object 147" descr=""/>
          <p:cNvSpPr txBox="1"/>
          <p:nvPr/>
        </p:nvSpPr>
        <p:spPr>
          <a:xfrm>
            <a:off x="5542281" y="7033794"/>
            <a:ext cx="167640" cy="1898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650"/>
              </a:lnSpc>
              <a:spcBef>
                <a:spcPts val="95"/>
              </a:spcBef>
            </a:pPr>
            <a:r>
              <a:rPr dirty="0" sz="600" spc="25">
                <a:latin typeface="Calibri"/>
                <a:cs typeface="Calibri"/>
              </a:rPr>
              <a:t>24</a:t>
            </a:r>
            <a:endParaRPr sz="600">
              <a:latin typeface="Calibri"/>
              <a:cs typeface="Calibri"/>
            </a:endParaRPr>
          </a:p>
          <a:p>
            <a:pPr marL="34925">
              <a:lnSpc>
                <a:spcPts val="650"/>
              </a:lnSpc>
            </a:pPr>
            <a:r>
              <a:rPr dirty="0" sz="600" spc="55">
                <a:latin typeface="Calibri"/>
                <a:cs typeface="Calibri"/>
              </a:rPr>
              <a:t>(1)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48" name="object 148" descr=""/>
          <p:cNvSpPr txBox="1"/>
          <p:nvPr/>
        </p:nvSpPr>
        <p:spPr>
          <a:xfrm>
            <a:off x="5542281" y="7193820"/>
            <a:ext cx="116839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5">
                <a:latin typeface="Calibri"/>
                <a:cs typeface="Calibri"/>
              </a:rPr>
              <a:t>22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49" name="object 149" descr=""/>
          <p:cNvSpPr txBox="1"/>
          <p:nvPr/>
        </p:nvSpPr>
        <p:spPr>
          <a:xfrm>
            <a:off x="5454396" y="7226425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200" spc="150" i="1">
                <a:latin typeface="Calibri"/>
                <a:cs typeface="Calibri"/>
              </a:rPr>
              <a:t>Y</a:t>
            </a:r>
            <a:r>
              <a:rPr dirty="0" baseline="-27777" sz="1200" i="1">
                <a:latin typeface="Calibri"/>
                <a:cs typeface="Calibri"/>
              </a:rPr>
              <a:t> </a:t>
            </a:r>
            <a:r>
              <a:rPr dirty="0" sz="600" spc="55">
                <a:latin typeface="Calibri"/>
                <a:cs typeface="Calibri"/>
              </a:rPr>
              <a:t>(2)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50" name="object 150" descr=""/>
          <p:cNvSpPr txBox="1"/>
          <p:nvPr/>
        </p:nvSpPr>
        <p:spPr>
          <a:xfrm>
            <a:off x="5479643" y="7340118"/>
            <a:ext cx="238760" cy="188595"/>
          </a:xfrm>
          <a:prstGeom prst="rect">
            <a:avLst/>
          </a:prstGeom>
        </p:spPr>
        <p:txBody>
          <a:bodyPr wrap="square" lIns="0" tIns="31750" rIns="0" bIns="0" rtlCol="0" vert="horz">
            <a:spAutoFit/>
          </a:bodyPr>
          <a:lstStyle/>
          <a:p>
            <a:pPr marL="97790" marR="5080" indent="-85725">
              <a:lnSpc>
                <a:spcPct val="78300"/>
              </a:lnSpc>
              <a:spcBef>
                <a:spcPts val="250"/>
              </a:spcBef>
            </a:pPr>
            <a:r>
              <a:rPr dirty="0" u="sng" sz="600" spc="3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600" spc="5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34</a:t>
            </a:r>
            <a:r>
              <a:rPr dirty="0" u="sng" sz="600" spc="4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sz="600" spc="500">
                <a:latin typeface="Calibri"/>
                <a:cs typeface="Calibri"/>
              </a:rPr>
              <a:t> </a:t>
            </a:r>
            <a:r>
              <a:rPr dirty="0" sz="600" spc="55">
                <a:latin typeface="Calibri"/>
                <a:cs typeface="Calibri"/>
              </a:rPr>
              <a:t>(2)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51" name="object 151" descr=""/>
          <p:cNvSpPr txBox="1"/>
          <p:nvPr/>
        </p:nvSpPr>
        <p:spPr>
          <a:xfrm>
            <a:off x="5454396" y="7474834"/>
            <a:ext cx="23050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20833" sz="1200" spc="60" i="1">
                <a:latin typeface="Calibri"/>
                <a:cs typeface="Calibri"/>
              </a:rPr>
              <a:t>Y</a:t>
            </a:r>
            <a:r>
              <a:rPr dirty="0" sz="600" spc="40">
                <a:latin typeface="Calibri"/>
                <a:cs typeface="Calibri"/>
              </a:rPr>
              <a:t>33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52" name="object 152" descr=""/>
          <p:cNvSpPr txBox="1"/>
          <p:nvPr/>
        </p:nvSpPr>
        <p:spPr>
          <a:xfrm>
            <a:off x="5769355" y="664943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53" name="object 153" descr=""/>
          <p:cNvSpPr txBox="1"/>
          <p:nvPr/>
        </p:nvSpPr>
        <p:spPr>
          <a:xfrm>
            <a:off x="5769355" y="6948145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54" name="object 154" descr=""/>
          <p:cNvSpPr txBox="1"/>
          <p:nvPr/>
        </p:nvSpPr>
        <p:spPr>
          <a:xfrm>
            <a:off x="5769355" y="7024351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55" name="object 155" descr=""/>
          <p:cNvSpPr txBox="1"/>
          <p:nvPr/>
        </p:nvSpPr>
        <p:spPr>
          <a:xfrm>
            <a:off x="5769355" y="7100558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56" name="object 156" descr=""/>
          <p:cNvSpPr txBox="1"/>
          <p:nvPr/>
        </p:nvSpPr>
        <p:spPr>
          <a:xfrm>
            <a:off x="5769355" y="7251438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57" name="object 157" descr=""/>
          <p:cNvSpPr txBox="1"/>
          <p:nvPr/>
        </p:nvSpPr>
        <p:spPr>
          <a:xfrm>
            <a:off x="5769355" y="7327644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58" name="object 158" descr=""/>
          <p:cNvSpPr txBox="1"/>
          <p:nvPr/>
        </p:nvSpPr>
        <p:spPr>
          <a:xfrm>
            <a:off x="5769355" y="7408418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59" name="object 159" descr=""/>
          <p:cNvSpPr txBox="1"/>
          <p:nvPr/>
        </p:nvSpPr>
        <p:spPr>
          <a:xfrm>
            <a:off x="1150111" y="7965247"/>
            <a:ext cx="8610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Cuarto</a:t>
            </a:r>
            <a:r>
              <a:rPr dirty="0" sz="1200" spc="3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paso: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0" name="object 160" descr=""/>
          <p:cNvSpPr txBox="1"/>
          <p:nvPr/>
        </p:nvSpPr>
        <p:spPr>
          <a:xfrm>
            <a:off x="3329449" y="8303572"/>
            <a:ext cx="99695" cy="758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3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4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1" name="object 161" descr=""/>
          <p:cNvSpPr txBox="1"/>
          <p:nvPr/>
        </p:nvSpPr>
        <p:spPr>
          <a:xfrm>
            <a:off x="3492500" y="8231344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62" name="object 162" descr=""/>
          <p:cNvSpPr txBox="1"/>
          <p:nvPr/>
        </p:nvSpPr>
        <p:spPr>
          <a:xfrm>
            <a:off x="3492500" y="845385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63" name="object 163" descr=""/>
          <p:cNvSpPr txBox="1"/>
          <p:nvPr/>
        </p:nvSpPr>
        <p:spPr>
          <a:xfrm>
            <a:off x="3492500" y="8606263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64" name="object 164" descr=""/>
          <p:cNvSpPr txBox="1"/>
          <p:nvPr/>
        </p:nvSpPr>
        <p:spPr>
          <a:xfrm>
            <a:off x="3492500" y="8687037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65" name="object 165" descr=""/>
          <p:cNvSpPr txBox="1"/>
          <p:nvPr/>
        </p:nvSpPr>
        <p:spPr>
          <a:xfrm>
            <a:off x="4451096" y="8853738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6" name="object 166" descr=""/>
          <p:cNvSpPr txBox="1"/>
          <p:nvPr/>
        </p:nvSpPr>
        <p:spPr>
          <a:xfrm>
            <a:off x="4597908" y="8231344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⎤</a:t>
            </a:r>
            <a:r>
              <a:rPr dirty="0" baseline="-97222" sz="1500" spc="-37">
                <a:latin typeface="Cambria"/>
                <a:cs typeface="Cambria"/>
              </a:rPr>
              <a:t>⎥</a:t>
            </a:r>
            <a:endParaRPr baseline="-97222" sz="1500">
              <a:latin typeface="Cambria"/>
              <a:cs typeface="Cambria"/>
            </a:endParaRPr>
          </a:p>
        </p:txBody>
      </p:sp>
      <p:sp>
        <p:nvSpPr>
          <p:cNvPr id="167" name="object 167" descr=""/>
          <p:cNvSpPr txBox="1"/>
          <p:nvPr/>
        </p:nvSpPr>
        <p:spPr>
          <a:xfrm>
            <a:off x="4597908" y="8606263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⎥</a:t>
            </a:r>
            <a:r>
              <a:rPr dirty="0" baseline="-36111" sz="1500" spc="-37">
                <a:latin typeface="Cambria"/>
                <a:cs typeface="Cambria"/>
              </a:rPr>
              <a:t>⎦</a:t>
            </a:r>
            <a:endParaRPr baseline="-36111" sz="15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029460" y="1501962"/>
            <a:ext cx="2844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95" i="1">
                <a:latin typeface="Calibri"/>
                <a:cs typeface="Calibri"/>
              </a:rPr>
              <a:t>L</a:t>
            </a:r>
            <a:r>
              <a:rPr dirty="0" sz="1200" spc="60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331211" y="1115787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331211" y="1338294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331211" y="1489175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331211" y="156536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331211" y="164614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565907" y="1261488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565907" y="1470277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21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479039" y="1161429"/>
            <a:ext cx="111760" cy="6521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14199"/>
              </a:lnSpc>
              <a:spcBef>
                <a:spcPts val="100"/>
              </a:spcBef>
            </a:pPr>
            <a:r>
              <a:rPr dirty="0" sz="1200" spc="35" i="1">
                <a:latin typeface="Calibri"/>
                <a:cs typeface="Calibri"/>
              </a:rPr>
              <a:t>Y Y 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828544" y="1319081"/>
            <a:ext cx="3308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800" spc="127" i="1">
                <a:latin typeface="Calibri"/>
                <a:cs typeface="Calibri"/>
              </a:rPr>
              <a:t>Y</a:t>
            </a:r>
            <a:r>
              <a:rPr dirty="0" baseline="-27777" sz="1800" spc="-22" i="1">
                <a:latin typeface="Calibri"/>
                <a:cs typeface="Calibri"/>
              </a:rPr>
              <a:t> </a:t>
            </a:r>
            <a:r>
              <a:rPr dirty="0" sz="800" spc="35">
                <a:latin typeface="Calibri"/>
                <a:cs typeface="Calibri"/>
              </a:rPr>
              <a:t>(1)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940810" y="1480943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22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565907" y="1679064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31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853944" y="1605595"/>
            <a:ext cx="1117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940810" y="1689731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32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291332" y="1605595"/>
            <a:ext cx="1117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972816" y="1578480"/>
            <a:ext cx="6000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51484" algn="l"/>
              </a:tabLst>
            </a:pPr>
            <a:r>
              <a:rPr dirty="0" sz="800" spc="35">
                <a:latin typeface="Calibri"/>
                <a:cs typeface="Calibri"/>
              </a:rPr>
              <a:t>(1)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35">
                <a:latin typeface="Calibri"/>
                <a:cs typeface="Calibri"/>
              </a:rPr>
              <a:t>(2)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378203" y="1689731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33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453639" y="1837242"/>
            <a:ext cx="2698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-37" i="1">
                <a:latin typeface="Calibri"/>
                <a:cs typeface="Calibri"/>
              </a:rPr>
              <a:t>Y</a:t>
            </a:r>
            <a:r>
              <a:rPr dirty="0" sz="800" spc="-25">
                <a:latin typeface="Calibri"/>
                <a:cs typeface="Calibri"/>
              </a:rPr>
              <a:t>41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828544" y="1736659"/>
            <a:ext cx="3308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800" spc="127" i="1">
                <a:latin typeface="Calibri"/>
                <a:cs typeface="Calibri"/>
              </a:rPr>
              <a:t>Y</a:t>
            </a:r>
            <a:r>
              <a:rPr dirty="0" baseline="-27777" sz="1800" spc="-22" i="1">
                <a:latin typeface="Calibri"/>
                <a:cs typeface="Calibri"/>
              </a:rPr>
              <a:t> </a:t>
            </a:r>
            <a:r>
              <a:rPr dirty="0" sz="800" spc="35">
                <a:latin typeface="Calibri"/>
                <a:cs typeface="Calibri"/>
              </a:rPr>
              <a:t>(1)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940810" y="1898521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42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265932" y="1736659"/>
            <a:ext cx="7213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27990" algn="l"/>
              </a:tabLst>
            </a:pPr>
            <a:r>
              <a:rPr dirty="0" baseline="-27777" sz="1800" spc="127" i="1">
                <a:latin typeface="Calibri"/>
                <a:cs typeface="Calibri"/>
              </a:rPr>
              <a:t>Y</a:t>
            </a:r>
            <a:r>
              <a:rPr dirty="0" baseline="-27777" sz="1800" spc="-7" i="1">
                <a:latin typeface="Calibri"/>
                <a:cs typeface="Calibri"/>
              </a:rPr>
              <a:t> </a:t>
            </a:r>
            <a:r>
              <a:rPr dirty="0" sz="800" spc="35">
                <a:latin typeface="Calibri"/>
                <a:cs typeface="Calibri"/>
              </a:rPr>
              <a:t>(2)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-27777" sz="1800" spc="127" i="1">
                <a:latin typeface="Calibri"/>
                <a:cs typeface="Calibri"/>
              </a:rPr>
              <a:t>Y</a:t>
            </a:r>
            <a:r>
              <a:rPr dirty="0" baseline="-27777" sz="1800" spc="-22" i="1">
                <a:latin typeface="Calibri"/>
                <a:cs typeface="Calibri"/>
              </a:rPr>
              <a:t> </a:t>
            </a:r>
            <a:r>
              <a:rPr dirty="0" sz="800" spc="35">
                <a:latin typeface="Calibri"/>
                <a:cs typeface="Calibri"/>
              </a:rPr>
              <a:t>(3)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378203" y="1898521"/>
            <a:ext cx="5226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02590" algn="l"/>
              </a:tabLst>
            </a:pPr>
            <a:r>
              <a:rPr dirty="0" sz="800" spc="-25">
                <a:latin typeface="Calibri"/>
                <a:cs typeface="Calibri"/>
              </a:rPr>
              <a:t>43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25">
                <a:latin typeface="Calibri"/>
                <a:cs typeface="Calibri"/>
              </a:rPr>
              <a:t>44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007611" y="1115787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007611" y="1338294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007611" y="1489175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007611" y="156536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007611" y="164614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201159" y="1501962"/>
            <a:ext cx="3009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U</a:t>
            </a:r>
            <a:r>
              <a:rPr dirty="0" sz="1200" spc="210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492752" y="976181"/>
            <a:ext cx="2984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80">
                <a:latin typeface="Cambria"/>
                <a:cs typeface="Cambria"/>
              </a:rPr>
              <a:t> </a:t>
            </a:r>
            <a:r>
              <a:rPr dirty="0" baseline="-43981" sz="1800" spc="-75">
                <a:latin typeface="Calibri"/>
                <a:cs typeface="Calibri"/>
              </a:rPr>
              <a:t>1</a:t>
            </a:r>
            <a:endParaRPr baseline="-43981" sz="18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518152" y="1300187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518152" y="1376381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518152" y="145105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518152" y="1603443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518152" y="167963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518152" y="1760410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844288" y="1102992"/>
            <a:ext cx="598805" cy="4603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925"/>
              </a:lnSpc>
              <a:spcBef>
                <a:spcPts val="95"/>
              </a:spcBef>
              <a:tabLst>
                <a:tab pos="393065" algn="l"/>
              </a:tabLst>
            </a:pPr>
            <a:r>
              <a:rPr dirty="0" u="sng" baseline="6944" sz="1200" spc="6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600" spc="4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12</a:t>
            </a:r>
            <a:r>
              <a:rPr dirty="0" sz="600">
                <a:latin typeface="Calibri"/>
                <a:cs typeface="Calibri"/>
              </a:rPr>
              <a:t>	</a:t>
            </a:r>
            <a:r>
              <a:rPr dirty="0" u="sng" baseline="6944" sz="1200" spc="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600" spc="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13</a:t>
            </a:r>
            <a:endParaRPr sz="600">
              <a:latin typeface="Calibri"/>
              <a:cs typeface="Calibri"/>
            </a:endParaRPr>
          </a:p>
          <a:p>
            <a:pPr marL="50800">
              <a:lnSpc>
                <a:spcPts val="925"/>
              </a:lnSpc>
              <a:tabLst>
                <a:tab pos="393065" algn="l"/>
              </a:tabLst>
            </a:pPr>
            <a:r>
              <a:rPr dirty="0" baseline="6944" sz="1200" spc="67" i="1">
                <a:latin typeface="Calibri"/>
                <a:cs typeface="Calibri"/>
              </a:rPr>
              <a:t>Y</a:t>
            </a:r>
            <a:r>
              <a:rPr dirty="0" sz="600" spc="45">
                <a:latin typeface="Calibri"/>
                <a:cs typeface="Calibri"/>
              </a:rPr>
              <a:t>11</a:t>
            </a:r>
            <a:r>
              <a:rPr dirty="0" sz="600">
                <a:latin typeface="Calibri"/>
                <a:cs typeface="Calibri"/>
              </a:rPr>
              <a:t>	</a:t>
            </a: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>
                <a:latin typeface="Calibri"/>
                <a:cs typeface="Calibri"/>
              </a:rPr>
              <a:t>11</a:t>
            </a:r>
            <a:endParaRPr sz="600">
              <a:latin typeface="Calibri"/>
              <a:cs typeface="Calibri"/>
            </a:endParaRPr>
          </a:p>
          <a:p>
            <a:pPr marL="93345">
              <a:lnSpc>
                <a:spcPct val="100000"/>
              </a:lnSpc>
              <a:spcBef>
                <a:spcPts val="140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5568696" y="1102992"/>
            <a:ext cx="23050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baseline="6944" sz="1200" spc="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600" spc="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14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5568696" y="1215769"/>
            <a:ext cx="23050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>
                <a:latin typeface="Calibri"/>
                <a:cs typeface="Calibri"/>
              </a:rPr>
              <a:t>11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5175503" y="1272157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31250" sz="1200" spc="150" i="1">
                <a:latin typeface="Calibri"/>
                <a:cs typeface="Calibri"/>
              </a:rPr>
              <a:t>Y</a:t>
            </a:r>
            <a:r>
              <a:rPr dirty="0" baseline="-31250" sz="1200" i="1">
                <a:latin typeface="Calibri"/>
                <a:cs typeface="Calibri"/>
              </a:rPr>
              <a:t> </a:t>
            </a:r>
            <a:r>
              <a:rPr dirty="0" sz="600" spc="55">
                <a:latin typeface="Calibri"/>
                <a:cs typeface="Calibri"/>
              </a:rPr>
              <a:t>(1)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5263389" y="1385858"/>
            <a:ext cx="116839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5">
                <a:latin typeface="Calibri"/>
                <a:cs typeface="Calibri"/>
              </a:rPr>
              <a:t>23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2" name="object 42" descr=""/>
          <p:cNvSpPr/>
          <p:nvPr/>
        </p:nvSpPr>
        <p:spPr>
          <a:xfrm>
            <a:off x="5213451" y="1482242"/>
            <a:ext cx="213360" cy="0"/>
          </a:xfrm>
          <a:custGeom>
            <a:avLst/>
            <a:gdLst/>
            <a:ahLst/>
            <a:cxnLst/>
            <a:rect l="l" t="t" r="r" b="b"/>
            <a:pathLst>
              <a:path w="213360" h="0">
                <a:moveTo>
                  <a:pt x="0" y="0"/>
                </a:moveTo>
                <a:lnTo>
                  <a:pt x="21336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" name="object 43" descr=""/>
          <p:cNvSpPr txBox="1"/>
          <p:nvPr/>
        </p:nvSpPr>
        <p:spPr>
          <a:xfrm>
            <a:off x="5175503" y="1432177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31250" sz="1200" spc="150" i="1">
                <a:latin typeface="Calibri"/>
                <a:cs typeface="Calibri"/>
              </a:rPr>
              <a:t>Y</a:t>
            </a:r>
            <a:r>
              <a:rPr dirty="0" baseline="-31250" sz="1200" i="1">
                <a:latin typeface="Calibri"/>
                <a:cs typeface="Calibri"/>
              </a:rPr>
              <a:t> </a:t>
            </a:r>
            <a:r>
              <a:rPr dirty="0" sz="600" spc="55">
                <a:latin typeface="Calibri"/>
                <a:cs typeface="Calibri"/>
              </a:rPr>
              <a:t>(1)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5263389" y="1534125"/>
            <a:ext cx="116839" cy="334010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dirty="0" sz="600" spc="25">
                <a:latin typeface="Calibri"/>
                <a:cs typeface="Calibri"/>
              </a:rPr>
              <a:t>22</a:t>
            </a:r>
            <a:endParaRPr sz="600">
              <a:latin typeface="Calibri"/>
              <a:cs typeface="Calibri"/>
            </a:endParaRPr>
          </a:p>
          <a:p>
            <a:pPr marL="18415">
              <a:lnSpc>
                <a:spcPct val="100000"/>
              </a:lnSpc>
              <a:spcBef>
                <a:spcPts val="180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5655055" y="1297462"/>
            <a:ext cx="14478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55">
                <a:latin typeface="Calibri"/>
                <a:cs typeface="Calibri"/>
              </a:rPr>
              <a:t>(1)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5632197" y="1385858"/>
            <a:ext cx="116839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5">
                <a:latin typeface="Calibri"/>
                <a:cs typeface="Calibri"/>
              </a:rPr>
              <a:t>24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7" name="object 47" descr=""/>
          <p:cNvSpPr/>
          <p:nvPr/>
        </p:nvSpPr>
        <p:spPr>
          <a:xfrm>
            <a:off x="5582259" y="1482242"/>
            <a:ext cx="213360" cy="0"/>
          </a:xfrm>
          <a:custGeom>
            <a:avLst/>
            <a:gdLst/>
            <a:ahLst/>
            <a:cxnLst/>
            <a:rect l="l" t="t" r="r" b="b"/>
            <a:pathLst>
              <a:path w="213360" h="0">
                <a:moveTo>
                  <a:pt x="0" y="0"/>
                </a:moveTo>
                <a:lnTo>
                  <a:pt x="21336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 descr=""/>
          <p:cNvSpPr txBox="1"/>
          <p:nvPr/>
        </p:nvSpPr>
        <p:spPr>
          <a:xfrm>
            <a:off x="5569711" y="1487040"/>
            <a:ext cx="882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0" i="1">
                <a:latin typeface="Calibri"/>
                <a:cs typeface="Calibri"/>
              </a:rPr>
              <a:t>Y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11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r>
              <a:rPr dirty="0" spc="-25"/>
              <a:t>140</a:t>
            </a:r>
          </a:p>
        </p:txBody>
      </p:sp>
      <p:sp>
        <p:nvSpPr>
          <p:cNvPr id="49" name="object 49" descr=""/>
          <p:cNvSpPr txBox="1"/>
          <p:nvPr/>
        </p:nvSpPr>
        <p:spPr>
          <a:xfrm>
            <a:off x="5655055" y="1457482"/>
            <a:ext cx="14478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55">
                <a:latin typeface="Calibri"/>
                <a:cs typeface="Calibri"/>
              </a:rPr>
              <a:t>(1)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5632197" y="1545870"/>
            <a:ext cx="116839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25">
                <a:latin typeface="Calibri"/>
                <a:cs typeface="Calibri"/>
              </a:rPr>
              <a:t>22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5544311" y="1578480"/>
            <a:ext cx="280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200" spc="150" i="1">
                <a:latin typeface="Calibri"/>
                <a:cs typeface="Calibri"/>
              </a:rPr>
              <a:t>Y</a:t>
            </a:r>
            <a:r>
              <a:rPr dirty="0" baseline="-27777" sz="1200" i="1">
                <a:latin typeface="Calibri"/>
                <a:cs typeface="Calibri"/>
              </a:rPr>
              <a:t> </a:t>
            </a:r>
            <a:r>
              <a:rPr dirty="0" sz="600" spc="55">
                <a:latin typeface="Calibri"/>
                <a:cs typeface="Calibri"/>
              </a:rPr>
              <a:t>(2)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5569559" y="1690655"/>
            <a:ext cx="23876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37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600" spc="3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34</a:t>
            </a:r>
            <a:r>
              <a:rPr dirty="0" u="sng" sz="6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5655055" y="1763806"/>
            <a:ext cx="14478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55">
                <a:latin typeface="Calibri"/>
                <a:cs typeface="Calibri"/>
              </a:rPr>
              <a:t>(2)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5544311" y="1826890"/>
            <a:ext cx="230504" cy="2851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ts val="785"/>
              </a:lnSpc>
              <a:spcBef>
                <a:spcPts val="95"/>
              </a:spcBef>
            </a:pPr>
            <a:r>
              <a:rPr dirty="0" baseline="20833" sz="1200" spc="60" i="1">
                <a:latin typeface="Calibri"/>
                <a:cs typeface="Calibri"/>
              </a:rPr>
              <a:t>Y</a:t>
            </a:r>
            <a:r>
              <a:rPr dirty="0" sz="600" spc="40">
                <a:latin typeface="Calibri"/>
                <a:cs typeface="Calibri"/>
              </a:rPr>
              <a:t>33</a:t>
            </a:r>
            <a:endParaRPr sz="600">
              <a:latin typeface="Calibri"/>
              <a:cs typeface="Calibri"/>
            </a:endParaRPr>
          </a:p>
          <a:p>
            <a:pPr algn="ctr" marL="57150">
              <a:lnSpc>
                <a:spcPts val="1265"/>
              </a:lnSpc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5569711" y="1301717"/>
            <a:ext cx="3994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1625" algn="l"/>
              </a:tabLst>
            </a:pPr>
            <a:r>
              <a:rPr dirty="0" sz="800" spc="50" i="1">
                <a:latin typeface="Calibri"/>
                <a:cs typeface="Calibri"/>
              </a:rPr>
              <a:t>Y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5859271" y="1001487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5859271" y="1376381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5859271" y="145105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5859271" y="1603443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5859271" y="167963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5859271" y="1760410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813308" y="2208409"/>
            <a:ext cx="6361430" cy="6972300"/>
          </a:xfrm>
          <a:prstGeom prst="rect">
            <a:avLst/>
          </a:prstGeom>
        </p:spPr>
        <p:txBody>
          <a:bodyPr wrap="square" lIns="0" tIns="84455" rIns="0" bIns="0" rtlCol="0" vert="horz">
            <a:spAutoFit/>
          </a:bodyPr>
          <a:lstStyle/>
          <a:p>
            <a:pPr algn="just" marL="349250">
              <a:lnSpc>
                <a:spcPct val="100000"/>
              </a:lnSpc>
              <a:spcBef>
                <a:spcPts val="665"/>
              </a:spcBef>
            </a:pPr>
            <a:r>
              <a:rPr dirty="0" sz="1200">
                <a:latin typeface="Calibri"/>
                <a:cs typeface="Calibri"/>
              </a:rPr>
              <a:t>Procedimiento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s</a:t>
            </a:r>
            <a:r>
              <a:rPr dirty="0" sz="1200" spc="60">
                <a:latin typeface="Calibri"/>
                <a:cs typeface="Calibri"/>
              </a:rPr>
              <a:t>oluci</a:t>
            </a:r>
            <a:r>
              <a:rPr dirty="0" sz="1200" spc="-580">
                <a:latin typeface="Calibri"/>
                <a:cs typeface="Calibri"/>
              </a:rPr>
              <a:t>o</a:t>
            </a:r>
            <a:r>
              <a:rPr dirty="0" sz="1200" spc="65">
                <a:latin typeface="Calibri"/>
                <a:cs typeface="Calibri"/>
              </a:rPr>
              <a:t>´n</a:t>
            </a:r>
            <a:endParaRPr sz="1200">
              <a:latin typeface="Calibri"/>
              <a:cs typeface="Calibri"/>
            </a:endParaRPr>
          </a:p>
          <a:p>
            <a:pPr marL="2312035">
              <a:lnSpc>
                <a:spcPct val="100000"/>
              </a:lnSpc>
              <a:spcBef>
                <a:spcPts val="565"/>
              </a:spcBef>
            </a:pPr>
            <a:r>
              <a:rPr dirty="0" sz="1200" spc="140" i="1">
                <a:latin typeface="Calibri"/>
                <a:cs typeface="Calibri"/>
              </a:rPr>
              <a:t>LUV</a:t>
            </a:r>
            <a:r>
              <a:rPr dirty="0" sz="1200" spc="33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65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  <a:p>
            <a:pPr marL="2312035">
              <a:lnSpc>
                <a:spcPct val="100000"/>
              </a:lnSpc>
            </a:pPr>
            <a:r>
              <a:rPr dirty="0" sz="1200" spc="60" i="1">
                <a:latin typeface="Calibri"/>
                <a:cs typeface="Calibri"/>
              </a:rPr>
              <a:t>UV</a:t>
            </a:r>
            <a:r>
              <a:rPr dirty="0" sz="1200" spc="33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90" i="1">
                <a:latin typeface="Calibri"/>
                <a:cs typeface="Calibri"/>
              </a:rPr>
              <a:t>X</a:t>
            </a:r>
            <a:r>
              <a:rPr dirty="0" sz="1200" spc="90">
                <a:latin typeface="Calibri"/>
                <a:cs typeface="Calibri"/>
              </a:rPr>
              <a:t>(</a:t>
            </a:r>
            <a:r>
              <a:rPr dirty="0" sz="1200" spc="90" i="1">
                <a:latin typeface="Calibri"/>
                <a:cs typeface="Calibri"/>
              </a:rPr>
              <a:t>Suponer</a:t>
            </a:r>
            <a:r>
              <a:rPr dirty="0" sz="1200" spc="9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 marL="2312035" marR="2292985">
              <a:lnSpc>
                <a:spcPct val="100000"/>
              </a:lnSpc>
              <a:spcBef>
                <a:spcPts val="10"/>
              </a:spcBef>
            </a:pPr>
            <a:r>
              <a:rPr dirty="0" sz="1200" spc="315" i="1">
                <a:latin typeface="Calibri"/>
                <a:cs typeface="Calibri"/>
              </a:rPr>
              <a:t>LX</a:t>
            </a:r>
            <a:r>
              <a:rPr dirty="0" sz="1200" spc="26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150" i="1">
                <a:latin typeface="Calibri"/>
                <a:cs typeface="Calibri"/>
              </a:rPr>
              <a:t>I</a:t>
            </a:r>
            <a:r>
              <a:rPr dirty="0" sz="1200" spc="150">
                <a:latin typeface="Calibri"/>
                <a:cs typeface="Calibri"/>
              </a:rPr>
              <a:t>(</a:t>
            </a:r>
            <a:r>
              <a:rPr dirty="0" sz="1200" spc="150" i="1">
                <a:latin typeface="Calibri"/>
                <a:cs typeface="Calibri"/>
              </a:rPr>
              <a:t>Se</a:t>
            </a:r>
            <a:r>
              <a:rPr dirty="0" sz="1200" spc="14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determina</a:t>
            </a:r>
            <a:r>
              <a:rPr dirty="0" sz="1200" spc="155" i="1">
                <a:latin typeface="Calibri"/>
                <a:cs typeface="Calibri"/>
              </a:rPr>
              <a:t> </a:t>
            </a:r>
            <a:r>
              <a:rPr dirty="0" sz="1200" spc="235" i="1">
                <a:latin typeface="Calibri"/>
                <a:cs typeface="Calibri"/>
              </a:rPr>
              <a:t>X</a:t>
            </a:r>
            <a:r>
              <a:rPr dirty="0" sz="1200" spc="235">
                <a:latin typeface="Calibri"/>
                <a:cs typeface="Calibri"/>
              </a:rPr>
              <a:t>) </a:t>
            </a:r>
            <a:r>
              <a:rPr dirty="0" sz="1200" spc="60" i="1">
                <a:latin typeface="Calibri"/>
                <a:cs typeface="Calibri"/>
              </a:rPr>
              <a:t>UV</a:t>
            </a:r>
            <a:r>
              <a:rPr dirty="0" sz="1200" spc="44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185" i="1">
                <a:latin typeface="Calibri"/>
                <a:cs typeface="Calibri"/>
              </a:rPr>
              <a:t>X</a:t>
            </a:r>
            <a:r>
              <a:rPr dirty="0" sz="1200" spc="185">
                <a:latin typeface="Calibri"/>
                <a:cs typeface="Calibri"/>
              </a:rPr>
              <a:t>(</a:t>
            </a:r>
            <a:r>
              <a:rPr dirty="0" sz="1200" spc="185" i="1">
                <a:latin typeface="Calibri"/>
                <a:cs typeface="Calibri"/>
              </a:rPr>
              <a:t>Se</a:t>
            </a:r>
            <a:r>
              <a:rPr dirty="0" sz="1200" spc="12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determina</a:t>
            </a:r>
            <a:r>
              <a:rPr dirty="0" sz="1200" spc="13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30" i="1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)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1200">
              <a:latin typeface="Calibri"/>
              <a:cs typeface="Calibri"/>
            </a:endParaRPr>
          </a:p>
          <a:p>
            <a:pPr algn="just" marL="349250">
              <a:lnSpc>
                <a:spcPct val="100000"/>
              </a:lnSpc>
              <a:spcBef>
                <a:spcPts val="5"/>
              </a:spcBef>
            </a:pPr>
            <a:r>
              <a:rPr dirty="0" sz="1200" spc="65">
                <a:latin typeface="Calibri"/>
                <a:cs typeface="Calibri"/>
              </a:rPr>
              <a:t>Si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Y</a:t>
            </a:r>
            <a:r>
              <a:rPr dirty="0" baseline="-13888" sz="1200" spc="172" i="1">
                <a:latin typeface="Calibri"/>
                <a:cs typeface="Calibri"/>
              </a:rPr>
              <a:t>Bus</a:t>
            </a:r>
            <a:r>
              <a:rPr dirty="0" baseline="-13888" sz="1200" spc="30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sim´etrica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(como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l</a:t>
            </a:r>
            <a:r>
              <a:rPr dirty="0" sz="1200" spc="-610">
                <a:latin typeface="Calibri"/>
                <a:cs typeface="Calibri"/>
              </a:rPr>
              <a:t>e</a:t>
            </a:r>
            <a:r>
              <a:rPr dirty="0" sz="1200" spc="15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ctric</a:t>
            </a:r>
            <a:r>
              <a:rPr dirty="0" sz="1200" spc="4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s</a:t>
            </a:r>
            <a:r>
              <a:rPr dirty="0" sz="1200" spc="40">
                <a:latin typeface="Calibri"/>
                <a:cs typeface="Calibri"/>
              </a:rPr>
              <a:t>)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35">
                <a:latin typeface="Lucida Sans Unicode"/>
                <a:cs typeface="Lucida Sans Unicode"/>
              </a:rPr>
              <a:t> </a:t>
            </a:r>
            <a:r>
              <a:rPr dirty="0" sz="1200" spc="355">
                <a:latin typeface="Calibri"/>
                <a:cs typeface="Calibri"/>
              </a:rPr>
              <a:t>L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 spc="290">
                <a:latin typeface="Calibri"/>
                <a:cs typeface="Calibri"/>
              </a:rPr>
              <a:t>=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U</a:t>
            </a:r>
            <a:r>
              <a:rPr dirty="0" baseline="31250" sz="1200" spc="172" i="1">
                <a:latin typeface="Calibri"/>
                <a:cs typeface="Calibri"/>
              </a:rPr>
              <a:t>T</a:t>
            </a:r>
            <a:r>
              <a:rPr dirty="0" baseline="31250" sz="1200" spc="-44" i="1">
                <a:latin typeface="Calibri"/>
                <a:cs typeface="Calibri"/>
              </a:rPr>
              <a:t> </a:t>
            </a:r>
            <a:r>
              <a:rPr dirty="0" sz="1200" spc="175" i="1">
                <a:latin typeface="Calibri"/>
                <a:cs typeface="Calibri"/>
              </a:rPr>
              <a:t>D</a:t>
            </a:r>
            <a:endParaRPr sz="1200">
              <a:latin typeface="Calibri"/>
              <a:cs typeface="Calibri"/>
            </a:endParaRPr>
          </a:p>
          <a:p>
            <a:pPr algn="just" marL="349250">
              <a:lnSpc>
                <a:spcPct val="100000"/>
              </a:lnSpc>
              <a:spcBef>
                <a:spcPts val="720"/>
              </a:spcBef>
            </a:pPr>
            <a:r>
              <a:rPr dirty="0" sz="1200" spc="70">
                <a:latin typeface="Calibri"/>
                <a:cs typeface="Calibri"/>
              </a:rPr>
              <a:t>D: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diagonal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contiene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diagonal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229">
                <a:latin typeface="Calibri"/>
                <a:cs typeface="Calibri"/>
              </a:rPr>
              <a:t>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10">
                <a:latin typeface="Lucida Sans Unicode"/>
                <a:cs typeface="Lucida Sans Unicode"/>
              </a:rPr>
              <a:t> </a:t>
            </a:r>
            <a:r>
              <a:rPr dirty="0" sz="1200" spc="105" i="1">
                <a:latin typeface="Calibri"/>
                <a:cs typeface="Calibri"/>
              </a:rPr>
              <a:t>Y</a:t>
            </a:r>
            <a:r>
              <a:rPr dirty="0" baseline="-13888" sz="1200" spc="157" i="1">
                <a:latin typeface="Calibri"/>
                <a:cs typeface="Calibri"/>
              </a:rPr>
              <a:t>Barra</a:t>
            </a:r>
            <a:r>
              <a:rPr dirty="0" baseline="-13888" sz="1200" spc="29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U</a:t>
            </a:r>
            <a:r>
              <a:rPr dirty="0" baseline="31250" sz="1200" spc="172" i="1">
                <a:latin typeface="Calibri"/>
                <a:cs typeface="Calibri"/>
              </a:rPr>
              <a:t>T</a:t>
            </a:r>
            <a:r>
              <a:rPr dirty="0" baseline="31250" sz="1200" spc="-7" i="1">
                <a:latin typeface="Calibri"/>
                <a:cs typeface="Calibri"/>
              </a:rPr>
              <a:t> </a:t>
            </a:r>
            <a:r>
              <a:rPr dirty="0" sz="1200" spc="130" i="1">
                <a:latin typeface="Calibri"/>
                <a:cs typeface="Calibri"/>
              </a:rPr>
              <a:t>DU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50"/>
              </a:spcBef>
            </a:pPr>
            <a:endParaRPr sz="1200">
              <a:latin typeface="Calibri"/>
              <a:cs typeface="Calibri"/>
            </a:endParaRPr>
          </a:p>
          <a:p>
            <a:pPr lvl="1" marL="686435" indent="-559435">
              <a:lnSpc>
                <a:spcPct val="100000"/>
              </a:lnSpc>
              <a:buAutoNum type="arabicPeriod" startAt="5"/>
              <a:tabLst>
                <a:tab pos="686435" algn="l"/>
              </a:tabLst>
            </a:pPr>
            <a:r>
              <a:rPr dirty="0" sz="1700" spc="150" b="1">
                <a:latin typeface="Calibri"/>
                <a:cs typeface="Calibri"/>
              </a:rPr>
              <a:t>D</a:t>
            </a:r>
            <a:r>
              <a:rPr dirty="0" sz="1700" spc="155" b="1">
                <a:latin typeface="Calibri"/>
                <a:cs typeface="Calibri"/>
              </a:rPr>
              <a:t>esco</a:t>
            </a:r>
            <a:r>
              <a:rPr dirty="0" sz="1700" spc="145" b="1">
                <a:latin typeface="Calibri"/>
                <a:cs typeface="Calibri"/>
              </a:rPr>
              <a:t>m</a:t>
            </a:r>
            <a:r>
              <a:rPr dirty="0" sz="1700" spc="200" b="1">
                <a:latin typeface="Calibri"/>
                <a:cs typeface="Calibri"/>
              </a:rPr>
              <a:t>p</a:t>
            </a:r>
            <a:r>
              <a:rPr dirty="0" sz="1700" spc="155" b="1">
                <a:latin typeface="Calibri"/>
                <a:cs typeface="Calibri"/>
              </a:rPr>
              <a:t>osic</a:t>
            </a:r>
            <a:r>
              <a:rPr dirty="0" sz="1700" spc="140" b="1">
                <a:latin typeface="Calibri"/>
                <a:cs typeface="Calibri"/>
              </a:rPr>
              <a:t>i</a:t>
            </a:r>
            <a:r>
              <a:rPr dirty="0" sz="1700" spc="-760" b="1">
                <a:latin typeface="Calibri"/>
                <a:cs typeface="Calibri"/>
              </a:rPr>
              <a:t>o</a:t>
            </a:r>
            <a:r>
              <a:rPr dirty="0" sz="1700" spc="140" b="1">
                <a:latin typeface="Calibri"/>
                <a:cs typeface="Calibri"/>
              </a:rPr>
              <a:t>´</a:t>
            </a:r>
            <a:r>
              <a:rPr dirty="0" sz="1700" spc="150" b="1">
                <a:latin typeface="Calibri"/>
                <a:cs typeface="Calibri"/>
              </a:rPr>
              <a:t>n</a:t>
            </a:r>
            <a:r>
              <a:rPr dirty="0" sz="1700" spc="229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254" b="1">
                <a:latin typeface="Calibri"/>
                <a:cs typeface="Calibri"/>
              </a:rPr>
              <a:t> </a:t>
            </a:r>
            <a:r>
              <a:rPr dirty="0" sz="1700" spc="160" b="1">
                <a:latin typeface="Calibri"/>
                <a:cs typeface="Calibri"/>
              </a:rPr>
              <a:t>Cholesky</a:t>
            </a:r>
            <a:endParaRPr sz="1700">
              <a:latin typeface="Calibri"/>
              <a:cs typeface="Calibri"/>
            </a:endParaRPr>
          </a:p>
          <a:p>
            <a:pPr algn="just" marL="126364" marR="106680">
              <a:lnSpc>
                <a:spcPct val="100299"/>
              </a:lnSpc>
              <a:spcBef>
                <a:spcPts val="1935"/>
              </a:spcBef>
            </a:pPr>
            <a:r>
              <a:rPr dirty="0" sz="1200">
                <a:latin typeface="Calibri"/>
                <a:cs typeface="Calibri"/>
              </a:rPr>
              <a:t>Frecuentemente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representados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mediante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lineales,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ejemplo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ello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190" i="1">
                <a:latin typeface="Calibri"/>
                <a:cs typeface="Calibri"/>
              </a:rPr>
              <a:t>DC</a:t>
            </a:r>
            <a:r>
              <a:rPr dirty="0" sz="1200" spc="190">
                <a:latin typeface="Calibri"/>
                <a:cs typeface="Calibri"/>
              </a:rPr>
              <a:t>,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mediante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lineales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posteriormente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linealizados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rededor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punto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o</a:t>
            </a:r>
            <a:r>
              <a:rPr dirty="0" sz="1200" spc="75">
                <a:latin typeface="Calibri"/>
                <a:cs typeface="Calibri"/>
              </a:rPr>
              <a:t>p</a:t>
            </a:r>
            <a:r>
              <a:rPr dirty="0" sz="1200" spc="45">
                <a:latin typeface="Calibri"/>
                <a:cs typeface="Calibri"/>
              </a:rPr>
              <a:t>erac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n,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A.C.,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resuelto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 </a:t>
            </a:r>
            <a:r>
              <a:rPr dirty="0" sz="1200" spc="-50">
                <a:latin typeface="Calibri"/>
                <a:cs typeface="Calibri"/>
              </a:rPr>
              <a:t>m´etodo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Newton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Raphson.</a:t>
            </a:r>
            <a:endParaRPr sz="1200">
              <a:latin typeface="Calibri"/>
              <a:cs typeface="Calibri"/>
            </a:endParaRPr>
          </a:p>
          <a:p>
            <a:pPr algn="just" marL="34925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lineales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planteados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matricial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expresados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as´ı: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80"/>
              </a:spcBef>
            </a:pPr>
            <a:endParaRPr sz="1200">
              <a:latin typeface="Calibri"/>
              <a:cs typeface="Calibri"/>
            </a:endParaRPr>
          </a:p>
          <a:p>
            <a:pPr marL="2752725">
              <a:lnSpc>
                <a:spcPct val="100000"/>
              </a:lnSpc>
              <a:spcBef>
                <a:spcPts val="5"/>
              </a:spcBef>
              <a:tabLst>
                <a:tab pos="5940425" algn="l"/>
              </a:tabLst>
            </a:pPr>
            <a:r>
              <a:rPr dirty="0" sz="1200" spc="65">
                <a:latin typeface="Calibri"/>
                <a:cs typeface="Calibri"/>
              </a:rPr>
              <a:t>[</a:t>
            </a:r>
            <a:r>
              <a:rPr dirty="0" sz="1200" spc="65" i="1">
                <a:latin typeface="Calibri"/>
                <a:cs typeface="Calibri"/>
              </a:rPr>
              <a:t>B</a:t>
            </a:r>
            <a:r>
              <a:rPr dirty="0" sz="1200" spc="65">
                <a:latin typeface="Calibri"/>
                <a:cs typeface="Calibri"/>
              </a:rPr>
              <a:t>]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434">
                <a:latin typeface="Lucida Sans Unicode"/>
                <a:cs typeface="Lucida Sans Unicode"/>
              </a:rPr>
              <a:t>·</a:t>
            </a:r>
            <a:r>
              <a:rPr dirty="0" sz="1200" spc="-90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[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>
                <a:latin typeface="Calibri"/>
                <a:cs typeface="Calibri"/>
              </a:rPr>
              <a:t>]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165">
                <a:latin typeface="Calibri"/>
                <a:cs typeface="Calibri"/>
              </a:rPr>
              <a:t>=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[</a:t>
            </a:r>
            <a:r>
              <a:rPr dirty="0" sz="1200" i="1">
                <a:latin typeface="Calibri"/>
                <a:cs typeface="Calibri"/>
              </a:rPr>
              <a:t>P</a:t>
            </a:r>
            <a:r>
              <a:rPr dirty="0" sz="1200" spc="-90" i="1">
                <a:latin typeface="Calibri"/>
                <a:cs typeface="Calibri"/>
              </a:rPr>
              <a:t> </a:t>
            </a:r>
            <a:r>
              <a:rPr dirty="0" sz="1200" spc="-60">
                <a:latin typeface="Calibri"/>
                <a:cs typeface="Calibri"/>
              </a:rPr>
              <a:t>]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(7.3)</a:t>
            </a:r>
            <a:endParaRPr sz="1200">
              <a:latin typeface="Calibri"/>
              <a:cs typeface="Calibri"/>
            </a:endParaRPr>
          </a:p>
          <a:p>
            <a:pPr algn="just" marL="127000" marR="106045" indent="222250">
              <a:lnSpc>
                <a:spcPct val="100400"/>
              </a:lnSpc>
              <a:spcBef>
                <a:spcPts val="1230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s</a:t>
            </a:r>
            <a:r>
              <a:rPr dirty="0" sz="1200" spc="4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luci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variable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estado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[</a:t>
            </a:r>
            <a:r>
              <a:rPr dirty="0" sz="1200" spc="-20" i="1">
                <a:latin typeface="Calibri"/>
                <a:cs typeface="Calibri"/>
              </a:rPr>
              <a:t>θ</a:t>
            </a:r>
            <a:r>
              <a:rPr dirty="0" sz="1200" spc="-20">
                <a:latin typeface="Calibri"/>
                <a:cs typeface="Calibri"/>
              </a:rPr>
              <a:t>]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encontrada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mediante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producto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inversa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[</a:t>
            </a:r>
            <a:r>
              <a:rPr dirty="0" sz="1200" spc="65" i="1">
                <a:latin typeface="Calibri"/>
                <a:cs typeface="Calibri"/>
              </a:rPr>
              <a:t>B</a:t>
            </a:r>
            <a:r>
              <a:rPr dirty="0" sz="1200" spc="65">
                <a:latin typeface="Calibri"/>
                <a:cs typeface="Calibri"/>
              </a:rPr>
              <a:t>]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vector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P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.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inversa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posible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ecuaciones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es </a:t>
            </a:r>
            <a:r>
              <a:rPr dirty="0" sz="1200">
                <a:latin typeface="Calibri"/>
                <a:cs typeface="Calibri"/>
              </a:rPr>
              <a:t>linealmente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independiente.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80"/>
              </a:spcBef>
            </a:pPr>
            <a:endParaRPr sz="1200">
              <a:latin typeface="Calibri"/>
              <a:cs typeface="Calibri"/>
            </a:endParaRPr>
          </a:p>
          <a:p>
            <a:pPr marL="2680970">
              <a:lnSpc>
                <a:spcPct val="100000"/>
              </a:lnSpc>
              <a:tabLst>
                <a:tab pos="5940425" algn="l"/>
              </a:tabLst>
            </a:pPr>
            <a:r>
              <a:rPr dirty="0" sz="1200">
                <a:latin typeface="Calibri"/>
                <a:cs typeface="Calibri"/>
              </a:rPr>
              <a:t>[</a:t>
            </a:r>
            <a:r>
              <a:rPr dirty="0" sz="1200" i="1">
                <a:latin typeface="Calibri"/>
                <a:cs typeface="Calibri"/>
              </a:rPr>
              <a:t>θ</a:t>
            </a:r>
            <a:r>
              <a:rPr dirty="0" sz="1200">
                <a:latin typeface="Calibri"/>
                <a:cs typeface="Calibri"/>
              </a:rPr>
              <a:t>]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165">
                <a:latin typeface="Calibri"/>
                <a:cs typeface="Calibri"/>
              </a:rPr>
              <a:t>=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[</a:t>
            </a:r>
            <a:r>
              <a:rPr dirty="0" sz="1200" spc="90" i="1">
                <a:latin typeface="Calibri"/>
                <a:cs typeface="Calibri"/>
              </a:rPr>
              <a:t>B</a:t>
            </a:r>
            <a:r>
              <a:rPr dirty="0" sz="1200" spc="90">
                <a:latin typeface="Calibri"/>
                <a:cs typeface="Calibri"/>
              </a:rPr>
              <a:t>]</a:t>
            </a:r>
            <a:r>
              <a:rPr dirty="0" baseline="41666" sz="1200" spc="135">
                <a:latin typeface="Cambria"/>
                <a:cs typeface="Cambria"/>
              </a:rPr>
              <a:t>−</a:t>
            </a:r>
            <a:r>
              <a:rPr dirty="0" baseline="41666" sz="1200" spc="135">
                <a:latin typeface="Calibri"/>
                <a:cs typeface="Calibri"/>
              </a:rPr>
              <a:t>1</a:t>
            </a:r>
            <a:r>
              <a:rPr dirty="0" baseline="41666" sz="1200" spc="217">
                <a:latin typeface="Calibri"/>
                <a:cs typeface="Calibri"/>
              </a:rPr>
              <a:t> </a:t>
            </a:r>
            <a:r>
              <a:rPr dirty="0" sz="1200" spc="-434">
                <a:latin typeface="Lucida Sans Unicode"/>
                <a:cs typeface="Lucida Sans Unicode"/>
              </a:rPr>
              <a:t>·</a:t>
            </a:r>
            <a:r>
              <a:rPr dirty="0" sz="1200" spc="-95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[</a:t>
            </a:r>
            <a:r>
              <a:rPr dirty="0" sz="1200" i="1">
                <a:latin typeface="Calibri"/>
                <a:cs typeface="Calibri"/>
              </a:rPr>
              <a:t>P</a:t>
            </a:r>
            <a:r>
              <a:rPr dirty="0" sz="1200" spc="-90" i="1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]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(7.4)</a:t>
            </a:r>
            <a:endParaRPr sz="1200">
              <a:latin typeface="Calibri"/>
              <a:cs typeface="Calibri"/>
            </a:endParaRPr>
          </a:p>
          <a:p>
            <a:pPr algn="just" marL="127000" marR="105410" indent="222250">
              <a:lnSpc>
                <a:spcPct val="100000"/>
              </a:lnSpc>
              <a:spcBef>
                <a:spcPts val="1235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inversa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elevado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costo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computacional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llevando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cuenta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gran 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-575">
                <a:latin typeface="Calibri"/>
                <a:cs typeface="Calibri"/>
              </a:rPr>
              <a:t>u</a:t>
            </a:r>
            <a:r>
              <a:rPr dirty="0" sz="1200" spc="70">
                <a:latin typeface="Calibri"/>
                <a:cs typeface="Calibri"/>
              </a:rPr>
              <a:t>´</a:t>
            </a:r>
            <a:r>
              <a:rPr dirty="0" sz="1200" spc="25">
                <a:latin typeface="Calibri"/>
                <a:cs typeface="Calibri"/>
              </a:rPr>
              <a:t>mer</a:t>
            </a:r>
            <a:r>
              <a:rPr dirty="0" sz="1200" spc="35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operaciones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requerimiento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memoria.</a:t>
            </a:r>
            <a:endParaRPr sz="1200">
              <a:latin typeface="Calibri"/>
              <a:cs typeface="Calibri"/>
            </a:endParaRPr>
          </a:p>
          <a:p>
            <a:pPr algn="just" marL="126364" marR="105410" indent="222250">
              <a:lnSpc>
                <a:spcPct val="100299"/>
              </a:lnSpc>
              <a:spcBef>
                <a:spcPts val="720"/>
              </a:spcBef>
            </a:pP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soluciones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inconveniente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ordenamiento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ecuaciones,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alma- </a:t>
            </a:r>
            <a:r>
              <a:rPr dirty="0" sz="1200">
                <a:latin typeface="Calibri"/>
                <a:cs typeface="Calibri"/>
              </a:rPr>
              <a:t>cenamiento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compacto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35">
                <a:latin typeface="Calibri"/>
                <a:cs typeface="Calibri"/>
              </a:rPr>
              <a:t> i</a:t>
            </a:r>
            <a:r>
              <a:rPr dirty="0" sz="1200" spc="30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for</a:t>
            </a:r>
            <a:r>
              <a:rPr dirty="0" sz="1200" spc="30">
                <a:latin typeface="Calibri"/>
                <a:cs typeface="Calibri"/>
              </a:rPr>
              <a:t>m</a:t>
            </a:r>
            <a:r>
              <a:rPr dirty="0" sz="1200" spc="35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25">
                <a:latin typeface="Calibri"/>
                <a:cs typeface="Calibri"/>
              </a:rPr>
              <a:t>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procedimientos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d</a:t>
            </a:r>
            <a:r>
              <a:rPr dirty="0" sz="1200" spc="20">
                <a:latin typeface="Calibri"/>
                <a:cs typeface="Calibri"/>
              </a:rPr>
              <a:t>es</a:t>
            </a:r>
            <a:r>
              <a:rPr dirty="0" sz="1200" spc="25">
                <a:latin typeface="Calibri"/>
                <a:cs typeface="Calibri"/>
              </a:rPr>
              <a:t>c</a:t>
            </a:r>
            <a:r>
              <a:rPr dirty="0" sz="1200" spc="30">
                <a:latin typeface="Calibri"/>
                <a:cs typeface="Calibri"/>
              </a:rPr>
              <a:t>o</a:t>
            </a:r>
            <a:r>
              <a:rPr dirty="0" sz="1200" spc="20">
                <a:latin typeface="Calibri"/>
                <a:cs typeface="Calibri"/>
              </a:rPr>
              <a:t>m</a:t>
            </a:r>
            <a:r>
              <a:rPr dirty="0" sz="1200" spc="60">
                <a:latin typeface="Calibri"/>
                <a:cs typeface="Calibri"/>
              </a:rPr>
              <a:t>p</a:t>
            </a:r>
            <a:r>
              <a:rPr dirty="0" sz="1200" spc="30">
                <a:latin typeface="Calibri"/>
                <a:cs typeface="Calibri"/>
              </a:rPr>
              <a:t>o</a:t>
            </a:r>
            <a:r>
              <a:rPr dirty="0" sz="1200" spc="20">
                <a:latin typeface="Calibri"/>
                <a:cs typeface="Calibri"/>
              </a:rPr>
              <a:t>s</a:t>
            </a:r>
            <a:r>
              <a:rPr dirty="0" sz="1200" spc="30">
                <a:latin typeface="Calibri"/>
                <a:cs typeface="Calibri"/>
              </a:rPr>
              <a:t>i</a:t>
            </a:r>
            <a:r>
              <a:rPr dirty="0" sz="1200" spc="25">
                <a:latin typeface="Calibri"/>
                <a:cs typeface="Calibri"/>
              </a:rPr>
              <a:t>ci</a:t>
            </a:r>
            <a:r>
              <a:rPr dirty="0" sz="1200" spc="-615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n.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Estos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550">
                <a:latin typeface="Calibri"/>
                <a:cs typeface="Calibri"/>
              </a:rPr>
              <a:t>u</a:t>
            </a:r>
            <a:r>
              <a:rPr dirty="0" sz="1200" spc="95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ltimos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consisten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almacenar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matrices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triangulares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registros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memoria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inversa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 spc="-10">
                <a:latin typeface="Calibri"/>
                <a:cs typeface="Calibri"/>
              </a:rPr>
              <a:t>matriz.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1200">
              <a:latin typeface="Calibri"/>
              <a:cs typeface="Calibri"/>
            </a:endParaRPr>
          </a:p>
          <a:p>
            <a:pPr lvl="2" marL="496570" indent="-149225">
              <a:lnSpc>
                <a:spcPct val="100000"/>
              </a:lnSpc>
              <a:buFont typeface="Lucida Sans Unicode"/>
              <a:buChar char="•"/>
              <a:tabLst>
                <a:tab pos="496570" algn="l"/>
              </a:tabLst>
            </a:pPr>
            <a:r>
              <a:rPr dirty="0" sz="1200">
                <a:latin typeface="Calibri"/>
                <a:cs typeface="Calibri"/>
              </a:rPr>
              <a:t>Triangular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superior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(eliminac</a:t>
            </a:r>
            <a:r>
              <a:rPr dirty="0" sz="1200" spc="30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progresiva)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object 5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11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r>
              <a:rPr dirty="0" spc="-25"/>
              <a:t>141</a:t>
            </a:r>
          </a:p>
        </p:txBody>
      </p:sp>
      <p:sp>
        <p:nvSpPr>
          <p:cNvPr id="2" name="object 2" descr=""/>
          <p:cNvSpPr txBox="1"/>
          <p:nvPr/>
        </p:nvSpPr>
        <p:spPr>
          <a:xfrm>
            <a:off x="927613" y="843595"/>
            <a:ext cx="6145530" cy="29298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2270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>
                <a:latin typeface="Calibri"/>
                <a:cs typeface="Calibri"/>
              </a:rPr>
              <a:t>Triangular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inferior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(eliminac</a:t>
            </a:r>
            <a:r>
              <a:rPr dirty="0" sz="1200" spc="30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regresiva)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25"/>
              </a:spcBef>
              <a:buFont typeface="Lucida Sans Unicode"/>
              <a:buChar char="•"/>
            </a:pPr>
            <a:endParaRPr sz="1200">
              <a:latin typeface="Calibri"/>
              <a:cs typeface="Calibri"/>
            </a:endParaRPr>
          </a:p>
          <a:p>
            <a:pPr marL="12700" marR="5080" indent="222250">
              <a:lnSpc>
                <a:spcPct val="100800"/>
              </a:lnSpc>
            </a:pPr>
            <a:r>
              <a:rPr dirty="0" sz="1200">
                <a:latin typeface="Calibri"/>
                <a:cs typeface="Calibri"/>
              </a:rPr>
              <a:t>Existen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m</a:t>
            </a:r>
            <a:r>
              <a:rPr dirty="0" sz="1200" spc="-575">
                <a:latin typeface="Calibri"/>
                <a:cs typeface="Calibri"/>
              </a:rPr>
              <a:t>u</a:t>
            </a:r>
            <a:r>
              <a:rPr dirty="0" sz="1200" spc="75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ltiple</a:t>
            </a:r>
            <a:r>
              <a:rPr dirty="0" sz="1200" spc="40">
                <a:latin typeface="Calibri"/>
                <a:cs typeface="Calibri"/>
              </a:rPr>
              <a:t>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esquemas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fa</a:t>
            </a:r>
            <a:r>
              <a:rPr dirty="0" sz="1200" spc="30">
                <a:latin typeface="Calibri"/>
                <a:cs typeface="Calibri"/>
              </a:rPr>
              <a:t>ct</a:t>
            </a:r>
            <a:r>
              <a:rPr dirty="0" sz="1200" spc="35">
                <a:latin typeface="Calibri"/>
                <a:cs typeface="Calibri"/>
              </a:rPr>
              <a:t>or</a:t>
            </a:r>
            <a:r>
              <a:rPr dirty="0" sz="1200" spc="30">
                <a:latin typeface="Calibri"/>
                <a:cs typeface="Calibri"/>
              </a:rPr>
              <a:t>iz</a:t>
            </a:r>
            <a:r>
              <a:rPr dirty="0" sz="1200" spc="35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ellos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destacan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aplicaciones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en </a:t>
            </a:r>
            <a:r>
              <a:rPr dirty="0" sz="1200" spc="-20">
                <a:latin typeface="Calibri"/>
                <a:cs typeface="Calibri"/>
              </a:rPr>
              <a:t>ingenier´ıa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el´ectrica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35" i="1">
                <a:latin typeface="Calibri"/>
                <a:cs typeface="Calibri"/>
              </a:rPr>
              <a:t>des</a:t>
            </a:r>
            <a:r>
              <a:rPr dirty="0" sz="1200" spc="-25" i="1">
                <a:latin typeface="Calibri"/>
                <a:cs typeface="Calibri"/>
              </a:rPr>
              <a:t>c</a:t>
            </a:r>
            <a:r>
              <a:rPr dirty="0" sz="1200" spc="35" i="1">
                <a:latin typeface="Calibri"/>
                <a:cs typeface="Calibri"/>
              </a:rPr>
              <a:t>om</a:t>
            </a:r>
            <a:r>
              <a:rPr dirty="0" sz="1200" spc="-30" i="1">
                <a:latin typeface="Calibri"/>
                <a:cs typeface="Calibri"/>
              </a:rPr>
              <a:t>p</a:t>
            </a:r>
            <a:r>
              <a:rPr dirty="0" sz="1200" spc="35" i="1">
                <a:latin typeface="Calibri"/>
                <a:cs typeface="Calibri"/>
              </a:rPr>
              <a:t>osici</a:t>
            </a:r>
            <a:r>
              <a:rPr dirty="0" sz="1200" spc="-585" i="1">
                <a:latin typeface="Calibri"/>
                <a:cs typeface="Calibri"/>
              </a:rPr>
              <a:t>o</a:t>
            </a:r>
            <a:r>
              <a:rPr dirty="0" sz="1200" spc="35" i="1">
                <a:latin typeface="Calibri"/>
                <a:cs typeface="Calibri"/>
              </a:rPr>
              <a:t>´n</a:t>
            </a:r>
            <a:r>
              <a:rPr dirty="0" sz="1200" spc="100" i="1">
                <a:latin typeface="Calibri"/>
                <a:cs typeface="Calibri"/>
              </a:rPr>
              <a:t> </a:t>
            </a:r>
            <a:r>
              <a:rPr dirty="0" sz="1200" spc="150" i="1">
                <a:latin typeface="Calibri"/>
                <a:cs typeface="Calibri"/>
              </a:rPr>
              <a:t>LDU</a:t>
            </a:r>
            <a:r>
              <a:rPr dirty="0" sz="1200" spc="265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35" i="1">
                <a:latin typeface="Calibri"/>
                <a:cs typeface="Calibri"/>
              </a:rPr>
              <a:t>des</a:t>
            </a:r>
            <a:r>
              <a:rPr dirty="0" sz="1200" spc="-25" i="1">
                <a:latin typeface="Calibri"/>
                <a:cs typeface="Calibri"/>
              </a:rPr>
              <a:t>c</a:t>
            </a:r>
            <a:r>
              <a:rPr dirty="0" sz="1200" spc="35" i="1">
                <a:latin typeface="Calibri"/>
                <a:cs typeface="Calibri"/>
              </a:rPr>
              <a:t>om</a:t>
            </a:r>
            <a:r>
              <a:rPr dirty="0" sz="1200" spc="-30" i="1">
                <a:latin typeface="Calibri"/>
                <a:cs typeface="Calibri"/>
              </a:rPr>
              <a:t>p</a:t>
            </a:r>
            <a:r>
              <a:rPr dirty="0" sz="1200" spc="35" i="1">
                <a:latin typeface="Calibri"/>
                <a:cs typeface="Calibri"/>
              </a:rPr>
              <a:t>osici</a:t>
            </a:r>
            <a:r>
              <a:rPr dirty="0" sz="1200" spc="-585" i="1">
                <a:latin typeface="Calibri"/>
                <a:cs typeface="Calibri"/>
              </a:rPr>
              <a:t>o</a:t>
            </a:r>
            <a:r>
              <a:rPr dirty="0" sz="1200" spc="35" i="1">
                <a:latin typeface="Calibri"/>
                <a:cs typeface="Calibri"/>
              </a:rPr>
              <a:t>´n</a:t>
            </a:r>
            <a:r>
              <a:rPr dirty="0" sz="1200" spc="10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de</a:t>
            </a:r>
            <a:r>
              <a:rPr dirty="0" sz="1200" spc="114" i="1">
                <a:latin typeface="Calibri"/>
                <a:cs typeface="Calibri"/>
              </a:rPr>
              <a:t> </a:t>
            </a:r>
            <a:r>
              <a:rPr dirty="0" sz="1200" spc="-10" i="1">
                <a:latin typeface="Calibri"/>
                <a:cs typeface="Calibri"/>
              </a:rPr>
              <a:t>Cholesky</a:t>
            </a:r>
            <a:r>
              <a:rPr dirty="0" sz="1200" spc="-1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2700" marR="6350" indent="222250">
              <a:lnSpc>
                <a:spcPct val="100800"/>
              </a:lnSpc>
              <a:spcBef>
                <a:spcPts val="700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primero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car´acter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obtiene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registrando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5">
                <a:latin typeface="Calibri"/>
                <a:cs typeface="Calibri"/>
              </a:rPr>
              <a:t>s</a:t>
            </a:r>
            <a:r>
              <a:rPr dirty="0" sz="1200" spc="15">
                <a:latin typeface="Calibri"/>
                <a:cs typeface="Calibri"/>
              </a:rPr>
              <a:t>i</a:t>
            </a:r>
            <a:r>
              <a:rPr dirty="0" sz="1200" spc="5">
                <a:latin typeface="Calibri"/>
                <a:cs typeface="Calibri"/>
              </a:rPr>
              <a:t>s</a:t>
            </a:r>
            <a:r>
              <a:rPr dirty="0" sz="1200" spc="15">
                <a:latin typeface="Calibri"/>
                <a:cs typeface="Calibri"/>
              </a:rPr>
              <a:t>te</a:t>
            </a:r>
            <a:r>
              <a:rPr dirty="0" sz="1200">
                <a:latin typeface="Calibri"/>
                <a:cs typeface="Calibri"/>
              </a:rPr>
              <a:t>m</a:t>
            </a:r>
            <a:r>
              <a:rPr dirty="0" sz="1200" spc="-560">
                <a:latin typeface="Calibri"/>
                <a:cs typeface="Calibri"/>
              </a:rPr>
              <a:t>a</a:t>
            </a:r>
            <a:r>
              <a:rPr dirty="0" sz="1200" spc="10">
                <a:latin typeface="Calibri"/>
                <a:cs typeface="Calibri"/>
              </a:rPr>
              <a:t>´</a:t>
            </a:r>
            <a:r>
              <a:rPr dirty="0" sz="1200" spc="15">
                <a:latin typeface="Calibri"/>
                <a:cs typeface="Calibri"/>
              </a:rPr>
              <a:t>ti</a:t>
            </a:r>
            <a:r>
              <a:rPr dirty="0" sz="1200" spc="10">
                <a:latin typeface="Calibri"/>
                <a:cs typeface="Calibri"/>
              </a:rPr>
              <a:t>c</a:t>
            </a:r>
            <a:r>
              <a:rPr dirty="0" sz="1200" spc="15">
                <a:latin typeface="Calibri"/>
                <a:cs typeface="Calibri"/>
              </a:rPr>
              <a:t>a</a:t>
            </a:r>
            <a:r>
              <a:rPr dirty="0" sz="1200" spc="10">
                <a:latin typeface="Calibri"/>
                <a:cs typeface="Calibri"/>
              </a:rPr>
              <a:t>m</a:t>
            </a:r>
            <a:r>
              <a:rPr dirty="0" sz="1200" spc="5">
                <a:latin typeface="Calibri"/>
                <a:cs typeface="Calibri"/>
              </a:rPr>
              <a:t>e</a:t>
            </a:r>
            <a:r>
              <a:rPr dirty="0" sz="1200" spc="-25">
                <a:latin typeface="Calibri"/>
                <a:cs typeface="Calibri"/>
              </a:rPr>
              <a:t>n</a:t>
            </a:r>
            <a:r>
              <a:rPr dirty="0" sz="1200" spc="15">
                <a:latin typeface="Calibri"/>
                <a:cs typeface="Calibri"/>
              </a:rPr>
              <a:t>te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c</a:t>
            </a:r>
            <a:r>
              <a:rPr dirty="0" sz="1200" spc="-525">
                <a:latin typeface="Calibri"/>
                <a:cs typeface="Calibri"/>
              </a:rPr>
              <a:t>a</a:t>
            </a:r>
            <a:r>
              <a:rPr dirty="0" sz="1200" spc="55">
                <a:latin typeface="Calibri"/>
                <a:cs typeface="Calibri"/>
              </a:rPr>
              <a:t>´l</a:t>
            </a:r>
            <a:r>
              <a:rPr dirty="0" sz="1200" spc="50">
                <a:latin typeface="Calibri"/>
                <a:cs typeface="Calibri"/>
              </a:rPr>
              <a:t>cu</a:t>
            </a:r>
            <a:r>
              <a:rPr dirty="0" sz="1200" spc="55">
                <a:latin typeface="Calibri"/>
                <a:cs typeface="Calibri"/>
              </a:rPr>
              <a:t>los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proceso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e</a:t>
            </a:r>
            <a:r>
              <a:rPr dirty="0" sz="1200" spc="40">
                <a:latin typeface="Calibri"/>
                <a:cs typeface="Calibri"/>
              </a:rPr>
              <a:t>liminac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gausiana.</a:t>
            </a:r>
            <a:endParaRPr sz="1200">
              <a:latin typeface="Calibri"/>
              <a:cs typeface="Calibri"/>
            </a:endParaRPr>
          </a:p>
          <a:p>
            <a:pPr marL="12700" marR="5715" indent="222250">
              <a:lnSpc>
                <a:spcPct val="100000"/>
              </a:lnSpc>
              <a:spcBef>
                <a:spcPts val="705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segundo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procedimiento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60">
                <a:latin typeface="Calibri"/>
                <a:cs typeface="Calibri"/>
              </a:rPr>
              <a:t>m´as</a:t>
            </a:r>
            <a:r>
              <a:rPr dirty="0" sz="1200" spc="55">
                <a:latin typeface="Calibri"/>
                <a:cs typeface="Calibri"/>
              </a:rPr>
              <a:t> r</a:t>
            </a:r>
            <a:r>
              <a:rPr dirty="0" sz="1200" spc="-525">
                <a:latin typeface="Calibri"/>
                <a:cs typeface="Calibri"/>
              </a:rPr>
              <a:t>a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pid</a:t>
            </a:r>
            <a:r>
              <a:rPr dirty="0" sz="1200" spc="55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eficiente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computacionalmente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pero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requiere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que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tenga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algunas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propiedades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particulares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saber: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0"/>
              </a:spcBef>
            </a:pPr>
            <a:endParaRPr sz="1200">
              <a:latin typeface="Calibri"/>
              <a:cs typeface="Calibri"/>
            </a:endParaRPr>
          </a:p>
          <a:p>
            <a:pPr marL="382270" indent="-149225">
              <a:lnSpc>
                <a:spcPct val="100000"/>
              </a:lnSpc>
              <a:buFont typeface="Lucida Sans Unicode"/>
              <a:buChar char="•"/>
              <a:tabLst>
                <a:tab pos="382270" algn="l"/>
              </a:tabLst>
            </a:pPr>
            <a:r>
              <a:rPr dirty="0" sz="1200" spc="55">
                <a:latin typeface="Calibri"/>
                <a:cs typeface="Calibri"/>
              </a:rPr>
              <a:t>Sim</a:t>
            </a:r>
            <a:r>
              <a:rPr dirty="0" sz="1200" spc="-59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trica</a:t>
            </a:r>
            <a:endParaRPr sz="1200">
              <a:latin typeface="Calibri"/>
              <a:cs typeface="Calibri"/>
            </a:endParaRPr>
          </a:p>
          <a:p>
            <a:pPr marL="382270" indent="-149225">
              <a:lnSpc>
                <a:spcPct val="100000"/>
              </a:lnSpc>
              <a:spcBef>
                <a:spcPts val="1000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>
                <a:latin typeface="Calibri"/>
                <a:cs typeface="Calibri"/>
              </a:rPr>
              <a:t>Semi-definida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positiva.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0"/>
              </a:spcBef>
            </a:pPr>
            <a:endParaRPr sz="1200">
              <a:latin typeface="Calibri"/>
              <a:cs typeface="Calibri"/>
            </a:endParaRPr>
          </a:p>
          <a:p>
            <a:pPr marL="23495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dice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[</a:t>
            </a:r>
            <a:r>
              <a:rPr dirty="0" sz="1200" spc="65" i="1">
                <a:latin typeface="Calibri"/>
                <a:cs typeface="Calibri"/>
              </a:rPr>
              <a:t>B</a:t>
            </a:r>
            <a:r>
              <a:rPr dirty="0" sz="1200" spc="65">
                <a:latin typeface="Calibri"/>
                <a:cs typeface="Calibri"/>
              </a:rPr>
              <a:t>]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semidefinida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positiva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cuando: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6741808" y="4021134"/>
            <a:ext cx="3321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(7.5)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02190" y="4021130"/>
            <a:ext cx="6195695" cy="10217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40640">
              <a:lnSpc>
                <a:spcPct val="100000"/>
              </a:lnSpc>
              <a:spcBef>
                <a:spcPts val="95"/>
              </a:spcBef>
            </a:pPr>
            <a:r>
              <a:rPr dirty="0" sz="1200" spc="114">
                <a:latin typeface="Calibri"/>
                <a:cs typeface="Calibri"/>
              </a:rPr>
              <a:t>[</a:t>
            </a:r>
            <a:r>
              <a:rPr dirty="0" sz="1200" spc="114" i="1">
                <a:latin typeface="Calibri"/>
                <a:cs typeface="Calibri"/>
              </a:rPr>
              <a:t>X</a:t>
            </a:r>
            <a:r>
              <a:rPr dirty="0" sz="1200" spc="114">
                <a:latin typeface="Calibri"/>
                <a:cs typeface="Calibri"/>
              </a:rPr>
              <a:t>]</a:t>
            </a:r>
            <a:r>
              <a:rPr dirty="0" baseline="41666" sz="1200" spc="172" i="1">
                <a:latin typeface="Calibri"/>
                <a:cs typeface="Calibri"/>
              </a:rPr>
              <a:t>T</a:t>
            </a:r>
            <a:r>
              <a:rPr dirty="0" baseline="41666" sz="1200" spc="284" i="1">
                <a:latin typeface="Calibri"/>
                <a:cs typeface="Calibri"/>
              </a:rPr>
              <a:t> </a:t>
            </a:r>
            <a:r>
              <a:rPr dirty="0" sz="1200" spc="-434">
                <a:latin typeface="Lucida Sans Unicode"/>
                <a:cs typeface="Lucida Sans Unicode"/>
              </a:rPr>
              <a:t>·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65">
                <a:latin typeface="Calibri"/>
                <a:cs typeface="Calibri"/>
              </a:rPr>
              <a:t>[</a:t>
            </a:r>
            <a:r>
              <a:rPr dirty="0" sz="1200" spc="65" i="1">
                <a:latin typeface="Calibri"/>
                <a:cs typeface="Calibri"/>
              </a:rPr>
              <a:t>B</a:t>
            </a:r>
            <a:r>
              <a:rPr dirty="0" sz="1200" spc="65">
                <a:latin typeface="Calibri"/>
                <a:cs typeface="Calibri"/>
              </a:rPr>
              <a:t>]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-434">
                <a:latin typeface="Lucida Sans Unicode"/>
                <a:cs typeface="Lucida Sans Unicode"/>
              </a:rPr>
              <a:t>·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114">
                <a:latin typeface="Calibri"/>
                <a:cs typeface="Calibri"/>
              </a:rPr>
              <a:t>[</a:t>
            </a:r>
            <a:r>
              <a:rPr dirty="0" sz="1200" spc="114" i="1">
                <a:latin typeface="Calibri"/>
                <a:cs typeface="Calibri"/>
              </a:rPr>
              <a:t>X</a:t>
            </a:r>
            <a:r>
              <a:rPr dirty="0" sz="1200" spc="114">
                <a:latin typeface="Calibri"/>
                <a:cs typeface="Calibri"/>
              </a:rPr>
              <a:t>]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305" i="1">
                <a:latin typeface="Calibri"/>
                <a:cs typeface="Calibri"/>
              </a:rPr>
              <a:t>&gt;</a:t>
            </a:r>
            <a:r>
              <a:rPr dirty="0" sz="1200" spc="5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15">
                <a:latin typeface="Lucida Sans Unicode"/>
                <a:cs typeface="Lucida Sans Unicode"/>
              </a:rPr>
              <a:t>∀</a:t>
            </a:r>
            <a:r>
              <a:rPr dirty="0" sz="1200" spc="-15" i="1">
                <a:latin typeface="Calibri"/>
                <a:cs typeface="Calibri"/>
              </a:rPr>
              <a:t>x</a:t>
            </a:r>
            <a:r>
              <a:rPr dirty="0" baseline="-13888" sz="1200" spc="-22" i="1">
                <a:latin typeface="Calibri"/>
                <a:cs typeface="Calibri"/>
              </a:rPr>
              <a:t>i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sz="1200" spc="-570">
                <a:latin typeface="Lucida Sans Unicode"/>
                <a:cs typeface="Lucida Sans Unicode"/>
              </a:rPr>
              <a:t>/</a:t>
            </a:r>
            <a:r>
              <a:rPr dirty="0" sz="1200" spc="120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0 </a:t>
            </a:r>
            <a:endParaRPr sz="1200">
              <a:latin typeface="Calibri"/>
              <a:cs typeface="Calibri"/>
            </a:endParaRPr>
          </a:p>
          <a:p>
            <a:pPr marL="260350">
              <a:lnSpc>
                <a:spcPct val="100000"/>
              </a:lnSpc>
              <a:spcBef>
                <a:spcPts val="1365"/>
              </a:spcBef>
            </a:pPr>
            <a:r>
              <a:rPr dirty="0" sz="1200" spc="60">
                <a:latin typeface="Calibri"/>
                <a:cs typeface="Calibri"/>
              </a:rPr>
              <a:t>Esta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propiedad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cumple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[</a:t>
            </a:r>
            <a:r>
              <a:rPr dirty="0" sz="1200" spc="65" i="1">
                <a:latin typeface="Calibri"/>
                <a:cs typeface="Calibri"/>
              </a:rPr>
              <a:t>B</a:t>
            </a:r>
            <a:r>
              <a:rPr dirty="0" sz="1200" spc="65">
                <a:latin typeface="Calibri"/>
                <a:cs typeface="Calibri"/>
              </a:rPr>
              <a:t>]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utilizada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soluci´on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100">
                <a:latin typeface="Calibri"/>
                <a:cs typeface="Calibri"/>
              </a:rPr>
              <a:t>DC.</a:t>
            </a:r>
            <a:endParaRPr sz="1200">
              <a:latin typeface="Calibri"/>
              <a:cs typeface="Calibri"/>
            </a:endParaRPr>
          </a:p>
          <a:p>
            <a:pPr marL="260350">
              <a:lnSpc>
                <a:spcPct val="100000"/>
              </a:lnSpc>
              <a:spcBef>
                <a:spcPts val="710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objetivo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descomponer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[</a:t>
            </a:r>
            <a:r>
              <a:rPr dirty="0" sz="1200" spc="65" i="1">
                <a:latin typeface="Calibri"/>
                <a:cs typeface="Calibri"/>
              </a:rPr>
              <a:t>B</a:t>
            </a:r>
            <a:r>
              <a:rPr dirty="0" sz="1200" spc="65">
                <a:latin typeface="Calibri"/>
                <a:cs typeface="Calibri"/>
              </a:rPr>
              <a:t>]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producto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triangular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inferior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10"/>
              </a:spcBef>
            </a:pPr>
            <a:r>
              <a:rPr dirty="0" sz="1200" spc="70">
                <a:latin typeface="Calibri"/>
                <a:cs typeface="Calibri"/>
              </a:rPr>
              <a:t>[</a:t>
            </a:r>
            <a:r>
              <a:rPr dirty="0" sz="1200" spc="70" i="1">
                <a:latin typeface="Calibri"/>
                <a:cs typeface="Calibri"/>
              </a:rPr>
              <a:t>C</a:t>
            </a:r>
            <a:r>
              <a:rPr dirty="0" sz="1200" spc="70">
                <a:latin typeface="Calibri"/>
                <a:cs typeface="Calibri"/>
              </a:rPr>
              <a:t>]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transpuesta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[</a:t>
            </a:r>
            <a:r>
              <a:rPr dirty="0" sz="1200" spc="75" i="1">
                <a:latin typeface="Calibri"/>
                <a:cs typeface="Calibri"/>
              </a:rPr>
              <a:t>C</a:t>
            </a:r>
            <a:r>
              <a:rPr dirty="0" sz="1200" spc="75">
                <a:latin typeface="Calibri"/>
                <a:cs typeface="Calibri"/>
              </a:rPr>
              <a:t>]</a:t>
            </a:r>
            <a:r>
              <a:rPr dirty="0" baseline="31250" sz="1200" spc="112" i="1">
                <a:latin typeface="Calibri"/>
                <a:cs typeface="Calibri"/>
              </a:rPr>
              <a:t>T</a:t>
            </a:r>
            <a:r>
              <a:rPr dirty="0" baseline="31250" sz="1200" spc="55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donde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todos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diagonal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positivos.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034288" y="5322029"/>
            <a:ext cx="1238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765">
                <a:latin typeface="Cambria"/>
                <a:cs typeface="Cambria"/>
              </a:rPr>
              <a:t>⎛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034288" y="5544535"/>
            <a:ext cx="1365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5">
                <a:latin typeface="Cambria"/>
                <a:cs typeface="Cambria"/>
              </a:rPr>
              <a:t>⎜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034288" y="5696922"/>
            <a:ext cx="1365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5">
                <a:latin typeface="Cambria"/>
                <a:cs typeface="Cambria"/>
              </a:rPr>
              <a:t>⎜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08888" y="5771597"/>
            <a:ext cx="1873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740">
                <a:latin typeface="Cambria"/>
                <a:cs typeface="Cambria"/>
              </a:rPr>
              <a:t>⎜</a:t>
            </a:r>
            <a:r>
              <a:rPr dirty="0" baseline="-36111" sz="1500" spc="44">
                <a:latin typeface="Cambria"/>
                <a:cs typeface="Cambria"/>
              </a:rPr>
              <a:t>⎝</a:t>
            </a:r>
            <a:endParaRPr baseline="-36111" sz="1500">
              <a:latin typeface="Cambria"/>
              <a:cs typeface="Cambri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229360" y="5400354"/>
            <a:ext cx="1384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80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299718" y="5423215"/>
            <a:ext cx="3276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57" i="1">
                <a:latin typeface="Calibri"/>
                <a:cs typeface="Calibri"/>
              </a:rPr>
              <a:t>B</a:t>
            </a:r>
            <a:r>
              <a:rPr dirty="0" sz="800" spc="105">
                <a:latin typeface="Calibri"/>
                <a:cs typeface="Calibri"/>
              </a:rPr>
              <a:t>1</a:t>
            </a:r>
            <a:r>
              <a:rPr dirty="0" sz="800" spc="10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229360" y="5584759"/>
            <a:ext cx="1384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80" i="1">
                <a:latin typeface="Calibri"/>
                <a:cs typeface="Calibri"/>
              </a:rPr>
              <a:t>B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304036" y="5423215"/>
            <a:ext cx="617220" cy="3924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334010" algn="l"/>
              </a:tabLst>
            </a:pPr>
            <a:r>
              <a:rPr dirty="0" sz="800" spc="-25">
                <a:latin typeface="Calibri"/>
                <a:cs typeface="Calibri"/>
              </a:rPr>
              <a:t>11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89" i="1">
                <a:latin typeface="Calibri"/>
                <a:cs typeface="Calibri"/>
              </a:rPr>
              <a:t>B</a:t>
            </a:r>
            <a:r>
              <a:rPr dirty="0" sz="800" spc="60"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10"/>
              </a:spcBef>
              <a:tabLst>
                <a:tab pos="334010" algn="l"/>
              </a:tabLst>
            </a:pPr>
            <a:r>
              <a:rPr dirty="0" sz="800" spc="-25">
                <a:latin typeface="Calibri"/>
                <a:cs typeface="Calibri"/>
              </a:rPr>
              <a:t>21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89" i="1">
                <a:latin typeface="Calibri"/>
                <a:cs typeface="Calibri"/>
              </a:rPr>
              <a:t>B</a:t>
            </a:r>
            <a:r>
              <a:rPr dirty="0" sz="800" spc="60">
                <a:latin typeface="Calibri"/>
                <a:cs typeface="Calibri"/>
              </a:rPr>
              <a:t>22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299718" y="5607618"/>
            <a:ext cx="3276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57" i="1">
                <a:latin typeface="Calibri"/>
                <a:cs typeface="Calibri"/>
              </a:rPr>
              <a:t>B</a:t>
            </a:r>
            <a:r>
              <a:rPr dirty="0" sz="800" spc="105">
                <a:latin typeface="Calibri"/>
                <a:cs typeface="Calibri"/>
              </a:rPr>
              <a:t>1</a:t>
            </a:r>
            <a:r>
              <a:rPr dirty="0" sz="800" spc="105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322324" y="5729539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000504" y="5400354"/>
            <a:ext cx="231775" cy="8223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100"/>
              </a:spcBef>
            </a:pP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</a:pP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58743" y="5808100"/>
            <a:ext cx="1513840" cy="436880"/>
          </a:xfrm>
          <a:prstGeom prst="rect">
            <a:avLst/>
          </a:prstGeom>
        </p:spPr>
        <p:txBody>
          <a:bodyPr wrap="square" lIns="0" tIns="35560" rIns="0" bIns="0" rtlCol="0" vert="horz">
            <a:spAutoFit/>
          </a:bodyPr>
          <a:lstStyle/>
          <a:p>
            <a:pPr marL="175895">
              <a:lnSpc>
                <a:spcPct val="100000"/>
              </a:lnSpc>
              <a:spcBef>
                <a:spcPts val="280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spcBef>
                <a:spcPts val="180"/>
              </a:spcBef>
              <a:tabLst>
                <a:tab pos="457834" algn="l"/>
                <a:tab pos="1157605" algn="l"/>
              </a:tabLst>
            </a:pPr>
            <a:r>
              <a:rPr dirty="0" baseline="9259" sz="1800" spc="284" i="1">
                <a:latin typeface="Calibri"/>
                <a:cs typeface="Calibri"/>
              </a:rPr>
              <a:t>B</a:t>
            </a:r>
            <a:r>
              <a:rPr dirty="0" sz="800" spc="190" i="1">
                <a:latin typeface="Calibri"/>
                <a:cs typeface="Calibri"/>
              </a:rPr>
              <a:t>N</a:t>
            </a:r>
            <a:r>
              <a:rPr dirty="0" sz="800" spc="-95" i="1">
                <a:latin typeface="Calibri"/>
                <a:cs typeface="Calibri"/>
              </a:rPr>
              <a:t> </a:t>
            </a: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284" i="1">
                <a:latin typeface="Calibri"/>
                <a:cs typeface="Calibri"/>
              </a:rPr>
              <a:t>B</a:t>
            </a:r>
            <a:r>
              <a:rPr dirty="0" sz="800" spc="190" i="1">
                <a:latin typeface="Calibri"/>
                <a:cs typeface="Calibri"/>
              </a:rPr>
              <a:t>N</a:t>
            </a:r>
            <a:r>
              <a:rPr dirty="0" sz="800" spc="-95" i="1">
                <a:latin typeface="Calibri"/>
                <a:cs typeface="Calibri"/>
              </a:rPr>
              <a:t> 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270" i="1">
                <a:latin typeface="Calibri"/>
                <a:cs typeface="Calibri"/>
              </a:rPr>
              <a:t>B</a:t>
            </a:r>
            <a:r>
              <a:rPr dirty="0" sz="800" spc="180" i="1">
                <a:latin typeface="Calibri"/>
                <a:cs typeface="Calibri"/>
              </a:rPr>
              <a:t>NN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653283" y="5322029"/>
            <a:ext cx="5784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41325" algn="l"/>
              </a:tabLst>
            </a:pPr>
            <a:r>
              <a:rPr dirty="0" sz="1000" spc="-740">
                <a:latin typeface="Cambria"/>
                <a:cs typeface="Cambria"/>
              </a:rPr>
              <a:t>⎞</a:t>
            </a:r>
            <a:r>
              <a:rPr dirty="0" baseline="-97222" sz="1500" spc="44">
                <a:latin typeface="Cambria"/>
                <a:cs typeface="Cambria"/>
              </a:rPr>
              <a:t>⎟</a:t>
            </a:r>
            <a:r>
              <a:rPr dirty="0" baseline="-97222" sz="1500">
                <a:latin typeface="Cambria"/>
                <a:cs typeface="Cambria"/>
              </a:rPr>
              <a:t>	</a:t>
            </a:r>
            <a:r>
              <a:rPr dirty="0" sz="1000" spc="-765">
                <a:latin typeface="Cambria"/>
                <a:cs typeface="Cambria"/>
              </a:rPr>
              <a:t>⎛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878327" y="5708203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082544" y="5544535"/>
            <a:ext cx="1365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5">
                <a:latin typeface="Cambria"/>
                <a:cs typeface="Cambria"/>
              </a:rPr>
              <a:t>⎜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678683" y="5696922"/>
            <a:ext cx="5403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15925" algn="l"/>
              </a:tabLst>
            </a:pPr>
            <a:r>
              <a:rPr dirty="0" sz="1000" spc="55">
                <a:latin typeface="Cambria"/>
                <a:cs typeface="Cambria"/>
              </a:rPr>
              <a:t>⎟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55">
                <a:latin typeface="Cambria"/>
                <a:cs typeface="Cambria"/>
              </a:rPr>
              <a:t>⎜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653283" y="5771597"/>
            <a:ext cx="5911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41325" algn="l"/>
              </a:tabLst>
            </a:pPr>
            <a:r>
              <a:rPr dirty="0" sz="1000" spc="-740">
                <a:latin typeface="Cambria"/>
                <a:cs typeface="Cambria"/>
              </a:rPr>
              <a:t>⎟</a:t>
            </a:r>
            <a:r>
              <a:rPr dirty="0" baseline="-36111" sz="1500" spc="44">
                <a:latin typeface="Cambria"/>
                <a:cs typeface="Cambria"/>
              </a:rPr>
              <a:t>⎠</a:t>
            </a:r>
            <a:r>
              <a:rPr dirty="0" baseline="-36111" sz="1500">
                <a:latin typeface="Cambria"/>
                <a:cs typeface="Cambria"/>
              </a:rPr>
              <a:t>	</a:t>
            </a:r>
            <a:r>
              <a:rPr dirty="0" sz="1000" spc="-740">
                <a:latin typeface="Cambria"/>
                <a:cs typeface="Cambria"/>
              </a:rPr>
              <a:t>⎜</a:t>
            </a:r>
            <a:r>
              <a:rPr dirty="0" baseline="-36111" sz="1500" spc="44">
                <a:latin typeface="Cambria"/>
                <a:cs typeface="Cambria"/>
              </a:rPr>
              <a:t>⎝</a:t>
            </a:r>
            <a:endParaRPr baseline="-36111" sz="1500">
              <a:latin typeface="Cambria"/>
              <a:cs typeface="Cambria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277615" y="5400354"/>
            <a:ext cx="1320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60" i="1">
                <a:latin typeface="Calibri"/>
                <a:cs typeface="Calibri"/>
              </a:rPr>
              <a:t>C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384296" y="5473825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277615" y="5584759"/>
            <a:ext cx="1320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60" i="1">
                <a:latin typeface="Calibri"/>
                <a:cs typeface="Calibri"/>
              </a:rPr>
              <a:t>C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358896" y="5607618"/>
            <a:ext cx="584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19405" algn="l"/>
              </a:tabLst>
            </a:pPr>
            <a:r>
              <a:rPr dirty="0" sz="800" spc="-25">
                <a:latin typeface="Calibri"/>
                <a:cs typeface="Calibri"/>
              </a:rPr>
              <a:t>21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82" i="1">
                <a:latin typeface="Calibri"/>
                <a:cs typeface="Calibri"/>
              </a:rPr>
              <a:t>C</a:t>
            </a:r>
            <a:r>
              <a:rPr dirty="0" sz="800" spc="55">
                <a:latin typeface="Calibri"/>
                <a:cs typeface="Calibri"/>
              </a:rPr>
              <a:t>22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439420" y="5729539"/>
            <a:ext cx="99504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40435" algn="l"/>
              </a:tabLst>
            </a:pPr>
            <a:r>
              <a:rPr dirty="0" sz="1200" spc="-50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439420" y="5831645"/>
            <a:ext cx="99504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40435" algn="l"/>
              </a:tabLst>
            </a:pPr>
            <a:r>
              <a:rPr dirty="0" sz="1200" spc="-50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230885" y="6037386"/>
            <a:ext cx="7213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26084" algn="l"/>
              </a:tabLst>
            </a:pPr>
            <a:r>
              <a:rPr dirty="0" baseline="9259" sz="1800" spc="277" i="1">
                <a:latin typeface="Calibri"/>
                <a:cs typeface="Calibri"/>
              </a:rPr>
              <a:t>C</a:t>
            </a:r>
            <a:r>
              <a:rPr dirty="0" sz="800" spc="185" i="1">
                <a:latin typeface="Calibri"/>
                <a:cs typeface="Calibri"/>
              </a:rPr>
              <a:t>N</a:t>
            </a:r>
            <a:r>
              <a:rPr dirty="0" sz="800" spc="-100" i="1">
                <a:latin typeface="Calibri"/>
                <a:cs typeface="Calibri"/>
              </a:rPr>
              <a:t> </a:t>
            </a: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277" i="1">
                <a:latin typeface="Calibri"/>
                <a:cs typeface="Calibri"/>
              </a:rPr>
              <a:t>C</a:t>
            </a:r>
            <a:r>
              <a:rPr dirty="0" sz="800" spc="185" i="1">
                <a:latin typeface="Calibri"/>
                <a:cs typeface="Calibri"/>
              </a:rPr>
              <a:t>N</a:t>
            </a:r>
            <a:r>
              <a:rPr dirty="0" sz="800" spc="-100" i="1">
                <a:latin typeface="Calibri"/>
                <a:cs typeface="Calibri"/>
              </a:rPr>
              <a:t> 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035044" y="6014527"/>
            <a:ext cx="2317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312911" y="6037386"/>
            <a:ext cx="3752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262" i="1">
                <a:latin typeface="Calibri"/>
                <a:cs typeface="Calibri"/>
              </a:rPr>
              <a:t>C</a:t>
            </a:r>
            <a:r>
              <a:rPr dirty="0" sz="800" spc="175" i="1">
                <a:latin typeface="Calibri"/>
                <a:cs typeface="Calibri"/>
              </a:rPr>
              <a:t>NN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680203" y="5296722"/>
            <a:ext cx="7943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68300" algn="l"/>
              </a:tabLst>
            </a:pPr>
            <a:r>
              <a:rPr dirty="0" sz="1000" spc="-740">
                <a:latin typeface="Cambria"/>
                <a:cs typeface="Cambria"/>
              </a:rPr>
              <a:t>⎞</a:t>
            </a:r>
            <a:r>
              <a:rPr dirty="0" baseline="-97222" sz="1500" spc="44">
                <a:latin typeface="Cambria"/>
                <a:cs typeface="Cambria"/>
              </a:rPr>
              <a:t>⎟</a:t>
            </a:r>
            <a:r>
              <a:rPr dirty="0" baseline="-97222" sz="1500">
                <a:latin typeface="Cambria"/>
                <a:cs typeface="Cambria"/>
              </a:rPr>
              <a:t>	</a:t>
            </a:r>
            <a:r>
              <a:rPr dirty="0" sz="1000" spc="-715">
                <a:latin typeface="Cambria"/>
                <a:cs typeface="Cambria"/>
              </a:rPr>
              <a:t>⎛</a:t>
            </a:r>
            <a:r>
              <a:rPr dirty="0" baseline="-97222" sz="1500" spc="82">
                <a:latin typeface="Cambria"/>
                <a:cs typeface="Cambria"/>
              </a:rPr>
              <a:t>⎜</a:t>
            </a:r>
            <a:r>
              <a:rPr dirty="0" baseline="-97222" sz="1500" spc="419">
                <a:latin typeface="Cambria"/>
                <a:cs typeface="Cambria"/>
              </a:rPr>
              <a:t> </a:t>
            </a:r>
            <a:r>
              <a:rPr dirty="0" baseline="-37037" sz="1800" spc="82" i="1">
                <a:latin typeface="Calibri"/>
                <a:cs typeface="Calibri"/>
              </a:rPr>
              <a:t>C</a:t>
            </a:r>
            <a:r>
              <a:rPr dirty="0" baseline="-69444" sz="1200" spc="82">
                <a:latin typeface="Calibri"/>
                <a:cs typeface="Calibri"/>
              </a:rPr>
              <a:t>11</a:t>
            </a:r>
            <a:endParaRPr baseline="-69444" sz="12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680203" y="5671616"/>
            <a:ext cx="51815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05">
                <a:latin typeface="Cambria"/>
                <a:cs typeface="Cambria"/>
              </a:rPr>
              <a:t>⎟</a:t>
            </a:r>
            <a:r>
              <a:rPr dirty="0" sz="1000" spc="484">
                <a:latin typeface="Cambria"/>
                <a:cs typeface="Cambria"/>
              </a:rPr>
              <a:t> </a:t>
            </a:r>
            <a:r>
              <a:rPr dirty="0" baseline="-13888" sz="1800" spc="-652">
                <a:latin typeface="Lucida Sans Unicode"/>
                <a:cs typeface="Lucida Sans Unicode"/>
              </a:rPr>
              <a:t>·</a:t>
            </a:r>
            <a:r>
              <a:rPr dirty="0" baseline="-13888" sz="1800" spc="472">
                <a:latin typeface="Lucida Sans Unicode"/>
                <a:cs typeface="Lucida Sans Unicode"/>
              </a:rPr>
              <a:t> </a:t>
            </a:r>
            <a:r>
              <a:rPr dirty="0" sz="1000" spc="55">
                <a:latin typeface="Cambria"/>
                <a:cs typeface="Cambria"/>
              </a:rPr>
              <a:t>⎜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680203" y="5771597"/>
            <a:ext cx="51815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68300" algn="l"/>
              </a:tabLst>
            </a:pPr>
            <a:r>
              <a:rPr dirty="0" sz="1000" spc="-740">
                <a:latin typeface="Cambria"/>
                <a:cs typeface="Cambria"/>
              </a:rPr>
              <a:t>⎟</a:t>
            </a:r>
            <a:r>
              <a:rPr dirty="0" baseline="-36111" sz="1500" spc="44">
                <a:latin typeface="Cambria"/>
                <a:cs typeface="Cambria"/>
              </a:rPr>
              <a:t>⎠</a:t>
            </a:r>
            <a:r>
              <a:rPr dirty="0" baseline="-36111" sz="1500">
                <a:latin typeface="Cambria"/>
                <a:cs typeface="Cambria"/>
              </a:rPr>
              <a:t>	</a:t>
            </a:r>
            <a:r>
              <a:rPr dirty="0" sz="1000" spc="-740">
                <a:latin typeface="Cambria"/>
                <a:cs typeface="Cambria"/>
              </a:rPr>
              <a:t>⎜</a:t>
            </a:r>
            <a:r>
              <a:rPr dirty="0" baseline="-36111" sz="1500" spc="44">
                <a:latin typeface="Cambria"/>
                <a:cs typeface="Cambria"/>
              </a:rPr>
              <a:t>⎝</a:t>
            </a:r>
            <a:endParaRPr baseline="-36111" sz="1500">
              <a:latin typeface="Cambria"/>
              <a:cs typeface="Cambria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5532120" y="5423215"/>
            <a:ext cx="289560" cy="392430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38100" marR="30480">
              <a:lnSpc>
                <a:spcPct val="100800"/>
              </a:lnSpc>
              <a:spcBef>
                <a:spcPts val="80"/>
              </a:spcBef>
            </a:pPr>
            <a:r>
              <a:rPr dirty="0" baseline="9259" sz="1800" spc="82" i="1">
                <a:latin typeface="Calibri"/>
                <a:cs typeface="Calibri"/>
              </a:rPr>
              <a:t>C</a:t>
            </a:r>
            <a:r>
              <a:rPr dirty="0" sz="800" spc="55">
                <a:latin typeface="Calibri"/>
                <a:cs typeface="Calibri"/>
              </a:rPr>
              <a:t>12 </a:t>
            </a:r>
            <a:r>
              <a:rPr dirty="0" baseline="9259" sz="1800" spc="82" i="1">
                <a:latin typeface="Calibri"/>
                <a:cs typeface="Calibri"/>
              </a:rPr>
              <a:t>C</a:t>
            </a:r>
            <a:r>
              <a:rPr dirty="0" sz="800" spc="55">
                <a:latin typeface="Calibri"/>
                <a:cs typeface="Calibri"/>
              </a:rPr>
              <a:t>22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5903467" y="5400354"/>
            <a:ext cx="231775" cy="3924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6202682" y="5423215"/>
            <a:ext cx="321945" cy="392430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38100" marR="30480">
              <a:lnSpc>
                <a:spcPct val="100800"/>
              </a:lnSpc>
              <a:spcBef>
                <a:spcPts val="80"/>
              </a:spcBef>
            </a:pPr>
            <a:r>
              <a:rPr dirty="0" baseline="9259" sz="1800" spc="150" i="1">
                <a:latin typeface="Calibri"/>
                <a:cs typeface="Calibri"/>
              </a:rPr>
              <a:t>C</a:t>
            </a:r>
            <a:r>
              <a:rPr dirty="0" sz="800" spc="100">
                <a:latin typeface="Calibri"/>
                <a:cs typeface="Calibri"/>
              </a:rPr>
              <a:t>1</a:t>
            </a:r>
            <a:r>
              <a:rPr dirty="0" sz="800" spc="100" i="1">
                <a:latin typeface="Calibri"/>
                <a:cs typeface="Calibri"/>
              </a:rPr>
              <a:t>N </a:t>
            </a:r>
            <a:r>
              <a:rPr dirty="0" baseline="9259" sz="1800" spc="150" i="1">
                <a:latin typeface="Calibri"/>
                <a:cs typeface="Calibri"/>
              </a:rPr>
              <a:t>C</a:t>
            </a:r>
            <a:r>
              <a:rPr dirty="0" sz="800" spc="100">
                <a:latin typeface="Calibri"/>
                <a:cs typeface="Calibri"/>
              </a:rPr>
              <a:t>1</a:t>
            </a:r>
            <a:r>
              <a:rPr dirty="0" sz="800" spc="100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6339332" y="5729539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6181337" y="5808100"/>
            <a:ext cx="375285" cy="436880"/>
          </a:xfrm>
          <a:prstGeom prst="rect">
            <a:avLst/>
          </a:prstGeom>
        </p:spPr>
        <p:txBody>
          <a:bodyPr wrap="square" lIns="0" tIns="35560" rIns="0" bIns="0" rtlCol="0" vert="horz">
            <a:spAutoFit/>
          </a:bodyPr>
          <a:lstStyle/>
          <a:p>
            <a:pPr algn="ctr" marL="7620">
              <a:lnSpc>
                <a:spcPct val="100000"/>
              </a:lnSpc>
              <a:spcBef>
                <a:spcPts val="280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80"/>
              </a:spcBef>
            </a:pPr>
            <a:r>
              <a:rPr dirty="0" baseline="9259" sz="1800" spc="262" i="1">
                <a:latin typeface="Calibri"/>
                <a:cs typeface="Calibri"/>
              </a:rPr>
              <a:t>C</a:t>
            </a:r>
            <a:r>
              <a:rPr dirty="0" sz="800" spc="175" i="1">
                <a:latin typeface="Calibri"/>
                <a:cs typeface="Calibri"/>
              </a:rPr>
              <a:t>NN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6550152" y="5322029"/>
            <a:ext cx="1873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740">
                <a:latin typeface="Cambria"/>
                <a:cs typeface="Cambria"/>
              </a:rPr>
              <a:t>⎞</a:t>
            </a:r>
            <a:r>
              <a:rPr dirty="0" baseline="-97222" sz="1500" spc="44">
                <a:latin typeface="Cambria"/>
                <a:cs typeface="Cambria"/>
              </a:rPr>
              <a:t>⎟</a:t>
            </a:r>
            <a:endParaRPr baseline="-97222" sz="1500">
              <a:latin typeface="Cambria"/>
              <a:cs typeface="Cambria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6550152" y="5771597"/>
            <a:ext cx="1873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740">
                <a:latin typeface="Cambria"/>
                <a:cs typeface="Cambria"/>
              </a:rPr>
              <a:t>⎟</a:t>
            </a:r>
            <a:r>
              <a:rPr dirty="0" baseline="-36111" sz="1500" spc="44">
                <a:latin typeface="Cambria"/>
                <a:cs typeface="Cambria"/>
              </a:rPr>
              <a:t>⎠</a:t>
            </a:r>
            <a:endParaRPr baseline="-36111" sz="1500">
              <a:latin typeface="Cambria"/>
              <a:cs typeface="Cambria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6550152" y="5708203"/>
            <a:ext cx="5492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6666" sz="1500" spc="157">
                <a:latin typeface="Cambria"/>
                <a:cs typeface="Cambria"/>
              </a:rPr>
              <a:t>⎟</a:t>
            </a:r>
            <a:r>
              <a:rPr dirty="0" baseline="16666" sz="1500" spc="330">
                <a:latin typeface="Cambria"/>
                <a:cs typeface="Cambria"/>
              </a:rPr>
              <a:t> </a:t>
            </a:r>
            <a:r>
              <a:rPr dirty="0" sz="1200" spc="-20">
                <a:latin typeface="Calibri"/>
                <a:cs typeface="Calibri"/>
              </a:rPr>
              <a:t>(7.6)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962639" y="6429051"/>
            <a:ext cx="5546725" cy="9563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00025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Modo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soluci´on: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0"/>
              </a:spcBef>
            </a:pPr>
            <a:endParaRPr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</a:pPr>
            <a:r>
              <a:rPr dirty="0" sz="1200" spc="85" i="1">
                <a:latin typeface="Calibri"/>
                <a:cs typeface="Calibri"/>
              </a:rPr>
              <a:t>B</a:t>
            </a:r>
            <a:r>
              <a:rPr dirty="0" baseline="-13888" sz="1200" spc="127">
                <a:latin typeface="Calibri"/>
                <a:cs typeface="Calibri"/>
              </a:rPr>
              <a:t>11</a:t>
            </a:r>
            <a:r>
              <a:rPr dirty="0" baseline="-13888" sz="1200" spc="254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C</a:t>
            </a:r>
            <a:r>
              <a:rPr dirty="0" baseline="-13888" sz="1200" spc="120">
                <a:latin typeface="Calibri"/>
                <a:cs typeface="Calibri"/>
              </a:rPr>
              <a:t>11</a:t>
            </a:r>
            <a:r>
              <a:rPr dirty="0" baseline="-13888" sz="1200" spc="157">
                <a:latin typeface="Calibri"/>
                <a:cs typeface="Calibri"/>
              </a:rPr>
              <a:t> </a:t>
            </a:r>
            <a:r>
              <a:rPr dirty="0" sz="1200" spc="-434">
                <a:latin typeface="Lucida Sans Unicode"/>
                <a:cs typeface="Lucida Sans Unicode"/>
              </a:rPr>
              <a:t>·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80" i="1">
                <a:latin typeface="Calibri"/>
                <a:cs typeface="Calibri"/>
              </a:rPr>
              <a:t>C</a:t>
            </a:r>
            <a:r>
              <a:rPr dirty="0" baseline="-13888" sz="1200" spc="120">
                <a:latin typeface="Calibri"/>
                <a:cs typeface="Calibri"/>
              </a:rPr>
              <a:t>11</a:t>
            </a:r>
            <a:r>
              <a:rPr dirty="0" baseline="-13888" sz="1200" spc="337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donde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posible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encontrar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C</a:t>
            </a:r>
            <a:r>
              <a:rPr dirty="0" baseline="-13888" sz="1200" spc="120">
                <a:latin typeface="Calibri"/>
                <a:cs typeface="Calibri"/>
              </a:rPr>
              <a:t>11</a:t>
            </a:r>
            <a:r>
              <a:rPr dirty="0" baseline="-13888" sz="1200" spc="27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(</a:t>
            </a:r>
            <a:r>
              <a:rPr dirty="0" sz="1200" spc="70" i="1">
                <a:latin typeface="Calibri"/>
                <a:cs typeface="Calibri"/>
              </a:rPr>
              <a:t>B</a:t>
            </a:r>
            <a:r>
              <a:rPr dirty="0" baseline="-13888" sz="1200" spc="104">
                <a:latin typeface="Calibri"/>
                <a:cs typeface="Calibri"/>
              </a:rPr>
              <a:t>11</a:t>
            </a:r>
            <a:r>
              <a:rPr dirty="0" sz="1200" spc="70">
                <a:latin typeface="Calibri"/>
                <a:cs typeface="Calibri"/>
              </a:rPr>
              <a:t>)</a:t>
            </a:r>
            <a:r>
              <a:rPr dirty="0" baseline="31250" sz="1200" spc="104">
                <a:latin typeface="Calibri"/>
                <a:cs typeface="Calibri"/>
              </a:rPr>
              <a:t>1</a:t>
            </a:r>
            <a:r>
              <a:rPr dirty="0" baseline="31250" sz="1200" spc="104" i="1">
                <a:latin typeface="Calibri"/>
                <a:cs typeface="Calibri"/>
              </a:rPr>
              <a:t>/</a:t>
            </a:r>
            <a:r>
              <a:rPr dirty="0" baseline="31250" sz="1200" spc="104">
                <a:latin typeface="Calibri"/>
                <a:cs typeface="Calibri"/>
              </a:rPr>
              <a:t>2</a:t>
            </a:r>
            <a:endParaRPr baseline="31250"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994"/>
              </a:spcBef>
            </a:pP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columna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encontrados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an´aloga: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975360" y="7488243"/>
            <a:ext cx="32473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85" i="1">
                <a:latin typeface="Calibri"/>
                <a:cs typeface="Calibri"/>
              </a:rPr>
              <a:t>B</a:t>
            </a:r>
            <a:r>
              <a:rPr dirty="0" baseline="-13888" sz="1200" spc="127">
                <a:latin typeface="Calibri"/>
                <a:cs typeface="Calibri"/>
              </a:rPr>
              <a:t>21</a:t>
            </a:r>
            <a:r>
              <a:rPr dirty="0" baseline="-13888" sz="1200" spc="30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B</a:t>
            </a:r>
            <a:r>
              <a:rPr dirty="0" baseline="-13888" sz="1200" spc="127">
                <a:latin typeface="Calibri"/>
                <a:cs typeface="Calibri"/>
              </a:rPr>
              <a:t>12</a:t>
            </a:r>
            <a:r>
              <a:rPr dirty="0" baseline="-13888" sz="1200" spc="29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C</a:t>
            </a:r>
            <a:r>
              <a:rPr dirty="0" baseline="-13888" sz="1200" spc="120">
                <a:latin typeface="Calibri"/>
                <a:cs typeface="Calibri"/>
              </a:rPr>
              <a:t>21</a:t>
            </a:r>
            <a:r>
              <a:rPr dirty="0" baseline="-13888" sz="1200" spc="187">
                <a:latin typeface="Calibri"/>
                <a:cs typeface="Calibri"/>
              </a:rPr>
              <a:t> </a:t>
            </a:r>
            <a:r>
              <a:rPr dirty="0" sz="1200" spc="-434">
                <a:latin typeface="Lucida Sans Unicode"/>
                <a:cs typeface="Lucida Sans Unicode"/>
              </a:rPr>
              <a:t>·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spc="80" i="1">
                <a:latin typeface="Calibri"/>
                <a:cs typeface="Calibri"/>
              </a:rPr>
              <a:t>C</a:t>
            </a:r>
            <a:r>
              <a:rPr dirty="0" baseline="-13888" sz="1200" spc="120">
                <a:latin typeface="Calibri"/>
                <a:cs typeface="Calibri"/>
              </a:rPr>
              <a:t>11</a:t>
            </a:r>
            <a:r>
              <a:rPr dirty="0" baseline="-13888" sz="1200" spc="20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C</a:t>
            </a:r>
            <a:r>
              <a:rPr dirty="0" baseline="-13888" sz="1200" spc="120">
                <a:latin typeface="Calibri"/>
                <a:cs typeface="Calibri"/>
              </a:rPr>
              <a:t>22</a:t>
            </a:r>
            <a:r>
              <a:rPr dirty="0" baseline="-13888" sz="1200" spc="187">
                <a:latin typeface="Calibri"/>
                <a:cs typeface="Calibri"/>
              </a:rPr>
              <a:t> </a:t>
            </a:r>
            <a:r>
              <a:rPr dirty="0" sz="1200" spc="-434">
                <a:latin typeface="Lucida Sans Unicode"/>
                <a:cs typeface="Lucida Sans Unicode"/>
              </a:rPr>
              <a:t>·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(0)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donde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C</a:t>
            </a:r>
            <a:r>
              <a:rPr dirty="0" baseline="-13888" sz="1200" spc="120">
                <a:latin typeface="Calibri"/>
                <a:cs typeface="Calibri"/>
              </a:rPr>
              <a:t>21</a:t>
            </a:r>
            <a:r>
              <a:rPr dirty="0" baseline="-13888" sz="1200" spc="292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4228591" y="7477885"/>
            <a:ext cx="1066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14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4309364" y="7516906"/>
            <a:ext cx="116839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2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4204715" y="7604377"/>
            <a:ext cx="2438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104" i="1">
                <a:latin typeface="Calibri"/>
                <a:cs typeface="Calibri"/>
              </a:rPr>
              <a:t>C</a:t>
            </a:r>
            <a:r>
              <a:rPr dirty="0" sz="600" spc="70">
                <a:latin typeface="Calibri"/>
                <a:cs typeface="Calibri"/>
              </a:rPr>
              <a:t>11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975360" y="7821990"/>
            <a:ext cx="39503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85" i="1">
                <a:latin typeface="Calibri"/>
                <a:cs typeface="Calibri"/>
              </a:rPr>
              <a:t>B</a:t>
            </a:r>
            <a:r>
              <a:rPr dirty="0" baseline="-13888" sz="1200" spc="127">
                <a:latin typeface="Calibri"/>
                <a:cs typeface="Calibri"/>
              </a:rPr>
              <a:t>31</a:t>
            </a:r>
            <a:r>
              <a:rPr dirty="0" baseline="-13888" sz="1200" spc="32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85" i="1">
                <a:latin typeface="Calibri"/>
                <a:cs typeface="Calibri"/>
              </a:rPr>
              <a:t>B</a:t>
            </a:r>
            <a:r>
              <a:rPr dirty="0" baseline="-13888" sz="1200" spc="127">
                <a:latin typeface="Calibri"/>
                <a:cs typeface="Calibri"/>
              </a:rPr>
              <a:t>13</a:t>
            </a:r>
            <a:r>
              <a:rPr dirty="0" baseline="-13888" sz="1200" spc="30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C</a:t>
            </a:r>
            <a:r>
              <a:rPr dirty="0" baseline="-13888" sz="1200" spc="120">
                <a:latin typeface="Calibri"/>
                <a:cs typeface="Calibri"/>
              </a:rPr>
              <a:t>31</a:t>
            </a:r>
            <a:r>
              <a:rPr dirty="0" baseline="-13888" sz="1200" spc="195">
                <a:latin typeface="Calibri"/>
                <a:cs typeface="Calibri"/>
              </a:rPr>
              <a:t> </a:t>
            </a:r>
            <a:r>
              <a:rPr dirty="0" sz="1200" spc="-434">
                <a:latin typeface="Lucida Sans Unicode"/>
                <a:cs typeface="Lucida Sans Unicode"/>
              </a:rPr>
              <a:t>·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80" i="1">
                <a:latin typeface="Calibri"/>
                <a:cs typeface="Calibri"/>
              </a:rPr>
              <a:t>C</a:t>
            </a:r>
            <a:r>
              <a:rPr dirty="0" baseline="-13888" sz="1200" spc="120">
                <a:latin typeface="Calibri"/>
                <a:cs typeface="Calibri"/>
              </a:rPr>
              <a:t>11</a:t>
            </a:r>
            <a:r>
              <a:rPr dirty="0" baseline="-13888" sz="1200" spc="209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C</a:t>
            </a:r>
            <a:r>
              <a:rPr dirty="0" baseline="-13888" sz="1200" spc="120">
                <a:latin typeface="Calibri"/>
                <a:cs typeface="Calibri"/>
              </a:rPr>
              <a:t>32</a:t>
            </a:r>
            <a:r>
              <a:rPr dirty="0" baseline="-13888" sz="1200" spc="195">
                <a:latin typeface="Calibri"/>
                <a:cs typeface="Calibri"/>
              </a:rPr>
              <a:t> </a:t>
            </a:r>
            <a:r>
              <a:rPr dirty="0" sz="1200" spc="-434">
                <a:latin typeface="Lucida Sans Unicode"/>
                <a:cs typeface="Lucida Sans Unicode"/>
              </a:rPr>
              <a:t>·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(0)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C</a:t>
            </a:r>
            <a:r>
              <a:rPr dirty="0" baseline="-13888" sz="1200" spc="120">
                <a:latin typeface="Calibri"/>
                <a:cs typeface="Calibri"/>
              </a:rPr>
              <a:t>33</a:t>
            </a:r>
            <a:r>
              <a:rPr dirty="0" baseline="-13888" sz="1200" spc="209">
                <a:latin typeface="Calibri"/>
                <a:cs typeface="Calibri"/>
              </a:rPr>
              <a:t> </a:t>
            </a:r>
            <a:r>
              <a:rPr dirty="0" sz="1200" spc="-434">
                <a:latin typeface="Lucida Sans Unicode"/>
                <a:cs typeface="Lucida Sans Unicode"/>
              </a:rPr>
              <a:t>·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(0)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donde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C</a:t>
            </a:r>
            <a:r>
              <a:rPr dirty="0" baseline="-13888" sz="1200" spc="120">
                <a:latin typeface="Calibri"/>
                <a:cs typeface="Calibri"/>
              </a:rPr>
              <a:t>31</a:t>
            </a:r>
            <a:r>
              <a:rPr dirty="0" baseline="-13888" sz="1200" spc="300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4932679" y="7813165"/>
            <a:ext cx="1066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14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5013452" y="7852186"/>
            <a:ext cx="116839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2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4908803" y="7938134"/>
            <a:ext cx="2438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104" i="1">
                <a:latin typeface="Calibri"/>
                <a:cs typeface="Calibri"/>
              </a:rPr>
              <a:t>C</a:t>
            </a:r>
            <a:r>
              <a:rPr dirty="0" sz="600" spc="70">
                <a:latin typeface="Calibri"/>
                <a:cs typeface="Calibri"/>
              </a:rPr>
              <a:t>11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927618" y="8167247"/>
            <a:ext cx="6144260" cy="757555"/>
          </a:xfrm>
          <a:prstGeom prst="rect">
            <a:avLst/>
          </a:prstGeom>
        </p:spPr>
        <p:txBody>
          <a:bodyPr wrap="square" lIns="0" tIns="104139" rIns="0" bIns="0" rtlCol="0" vert="horz">
            <a:spAutoFit/>
          </a:bodyPr>
          <a:lstStyle/>
          <a:p>
            <a:pPr marL="234950">
              <a:lnSpc>
                <a:spcPct val="100000"/>
              </a:lnSpc>
              <a:spcBef>
                <a:spcPts val="819"/>
              </a:spcBef>
            </a:pPr>
            <a:r>
              <a:rPr dirty="0" sz="1200" spc="125">
                <a:latin typeface="Calibri"/>
                <a:cs typeface="Calibri"/>
              </a:rPr>
              <a:t>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proceso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continua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igual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columnas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2,3,...N.</a:t>
            </a:r>
            <a:endParaRPr sz="1200">
              <a:latin typeface="Calibri"/>
              <a:cs typeface="Calibri"/>
            </a:endParaRPr>
          </a:p>
          <a:p>
            <a:pPr marL="12700" marR="5080" indent="222250">
              <a:lnSpc>
                <a:spcPct val="100000"/>
              </a:lnSpc>
              <a:spcBef>
                <a:spcPts val="720"/>
              </a:spcBef>
            </a:pPr>
            <a:r>
              <a:rPr dirty="0" sz="1200" spc="85" b="1">
                <a:latin typeface="Calibri"/>
                <a:cs typeface="Calibri"/>
              </a:rPr>
              <a:t>Ejemplo</a:t>
            </a:r>
            <a:r>
              <a:rPr dirty="0" sz="1200" spc="85">
                <a:latin typeface="Calibri"/>
                <a:cs typeface="Calibri"/>
              </a:rPr>
              <a:t>: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7.5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muestra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barras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asume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slack.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937607" y="1034186"/>
            <a:ext cx="365760" cy="544195"/>
          </a:xfrm>
          <a:custGeom>
            <a:avLst/>
            <a:gdLst/>
            <a:ahLst/>
            <a:cxnLst/>
            <a:rect l="l" t="t" r="r" b="b"/>
            <a:pathLst>
              <a:path w="365760" h="544194">
                <a:moveTo>
                  <a:pt x="0" y="0"/>
                </a:moveTo>
                <a:lnTo>
                  <a:pt x="82296" y="0"/>
                </a:lnTo>
              </a:path>
              <a:path w="365760" h="544194">
                <a:moveTo>
                  <a:pt x="3048" y="542543"/>
                </a:moveTo>
                <a:lnTo>
                  <a:pt x="3048" y="1523"/>
                </a:lnTo>
              </a:path>
              <a:path w="365760" h="544194">
                <a:moveTo>
                  <a:pt x="80772" y="542543"/>
                </a:moveTo>
                <a:lnTo>
                  <a:pt x="80772" y="1523"/>
                </a:lnTo>
              </a:path>
              <a:path w="365760" h="544194">
                <a:moveTo>
                  <a:pt x="0" y="544067"/>
                </a:moveTo>
                <a:lnTo>
                  <a:pt x="82296" y="544067"/>
                </a:lnTo>
              </a:path>
              <a:path w="365760" h="544194">
                <a:moveTo>
                  <a:pt x="77724" y="254507"/>
                </a:moveTo>
                <a:lnTo>
                  <a:pt x="365760" y="254507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289296" y="975587"/>
            <a:ext cx="7359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30" i="1">
                <a:latin typeface="Times New Roman"/>
                <a:cs typeface="Times New Roman"/>
              </a:rPr>
              <a:t>,,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263896" y="1448623"/>
            <a:ext cx="8794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620">
                <a:latin typeface="Calibri"/>
                <a:cs typeface="Calibri"/>
              </a:rPr>
              <a:t>P</a:t>
            </a:r>
            <a:r>
              <a:rPr dirty="0" baseline="63888" sz="1500" spc="-375" i="1">
                <a:latin typeface="Times New Roman"/>
                <a:cs typeface="Times New Roman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35">
                <a:latin typeface="Calibri"/>
                <a:cs typeface="Calibri"/>
              </a:rPr>
              <a:t>1</a:t>
            </a:r>
            <a:r>
              <a:rPr dirty="0" baseline="63888" sz="1500" spc="-202" i="1">
                <a:latin typeface="Times New Roman"/>
                <a:cs typeface="Times New Roman"/>
              </a:rPr>
              <a:t>J</a:t>
            </a:r>
            <a:r>
              <a:rPr dirty="0" sz="1200" spc="-135">
                <a:latin typeface="Calibri"/>
                <a:cs typeface="Calibri"/>
              </a:rPr>
              <a:t>.2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[pu]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929628" y="1591875"/>
            <a:ext cx="1111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" b="1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3538575" y="1034186"/>
            <a:ext cx="220979" cy="722630"/>
          </a:xfrm>
          <a:custGeom>
            <a:avLst/>
            <a:gdLst/>
            <a:ahLst/>
            <a:cxnLst/>
            <a:rect l="l" t="t" r="r" b="b"/>
            <a:pathLst>
              <a:path w="220979" h="722630">
                <a:moveTo>
                  <a:pt x="138684" y="0"/>
                </a:moveTo>
                <a:lnTo>
                  <a:pt x="220980" y="0"/>
                </a:lnTo>
              </a:path>
              <a:path w="220979" h="722630">
                <a:moveTo>
                  <a:pt x="141732" y="542543"/>
                </a:moveTo>
                <a:lnTo>
                  <a:pt x="141732" y="1523"/>
                </a:lnTo>
              </a:path>
              <a:path w="220979" h="722630">
                <a:moveTo>
                  <a:pt x="219456" y="542543"/>
                </a:moveTo>
                <a:lnTo>
                  <a:pt x="219456" y="1523"/>
                </a:lnTo>
              </a:path>
              <a:path w="220979" h="722630">
                <a:moveTo>
                  <a:pt x="138684" y="544067"/>
                </a:moveTo>
                <a:lnTo>
                  <a:pt x="220980" y="544067"/>
                </a:lnTo>
              </a:path>
              <a:path w="220979" h="722630">
                <a:moveTo>
                  <a:pt x="0" y="361188"/>
                </a:moveTo>
                <a:lnTo>
                  <a:pt x="144780" y="361188"/>
                </a:lnTo>
              </a:path>
              <a:path w="220979" h="722630">
                <a:moveTo>
                  <a:pt x="0" y="722375"/>
                </a:moveTo>
                <a:lnTo>
                  <a:pt x="0" y="361187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3454400" y="1771711"/>
            <a:ext cx="87756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65">
                <a:latin typeface="Calibri"/>
                <a:cs typeface="Calibri"/>
              </a:rPr>
              <a:t>P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-0.7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[pu]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526026" y="1591878"/>
            <a:ext cx="25590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95">
                <a:latin typeface="Cambria"/>
                <a:cs typeface="Cambria"/>
              </a:rPr>
              <a:t>v</a:t>
            </a:r>
            <a:r>
              <a:rPr dirty="0" sz="1000" spc="-80">
                <a:latin typeface="Cambria"/>
                <a:cs typeface="Cambria"/>
              </a:rPr>
              <a:t> </a:t>
            </a:r>
            <a:r>
              <a:rPr dirty="0" sz="1200" spc="-5" b="1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677259" y="2472842"/>
            <a:ext cx="222885" cy="723900"/>
          </a:xfrm>
          <a:custGeom>
            <a:avLst/>
            <a:gdLst/>
            <a:ahLst/>
            <a:cxnLst/>
            <a:rect l="l" t="t" r="r" b="b"/>
            <a:pathLst>
              <a:path w="222885" h="723900">
                <a:moveTo>
                  <a:pt x="0" y="0"/>
                </a:moveTo>
                <a:lnTo>
                  <a:pt x="82296" y="0"/>
                </a:lnTo>
              </a:path>
              <a:path w="222885" h="723900">
                <a:moveTo>
                  <a:pt x="3048" y="544067"/>
                </a:moveTo>
                <a:lnTo>
                  <a:pt x="3048" y="3047"/>
                </a:lnTo>
              </a:path>
              <a:path w="222885" h="723900">
                <a:moveTo>
                  <a:pt x="80771" y="544067"/>
                </a:moveTo>
                <a:lnTo>
                  <a:pt x="80771" y="3047"/>
                </a:lnTo>
              </a:path>
              <a:path w="222885" h="723900">
                <a:moveTo>
                  <a:pt x="0" y="545592"/>
                </a:moveTo>
                <a:lnTo>
                  <a:pt x="82296" y="545592"/>
                </a:lnTo>
              </a:path>
              <a:path w="222885" h="723900">
                <a:moveTo>
                  <a:pt x="77723" y="362711"/>
                </a:moveTo>
                <a:lnTo>
                  <a:pt x="222503" y="362711"/>
                </a:lnTo>
              </a:path>
              <a:path w="222885" h="723900">
                <a:moveTo>
                  <a:pt x="222503" y="723899"/>
                </a:moveTo>
                <a:lnTo>
                  <a:pt x="222503" y="362711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3670813" y="3057368"/>
            <a:ext cx="367030" cy="1778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335"/>
              </a:lnSpc>
              <a:tabLst>
                <a:tab pos="227329" algn="l"/>
              </a:tabLst>
            </a:pPr>
            <a:r>
              <a:rPr dirty="0" sz="1200" spc="5" b="1">
                <a:latin typeface="Calibri"/>
                <a:cs typeface="Calibri"/>
              </a:rPr>
              <a:t>3</a:t>
            </a:r>
            <a:r>
              <a:rPr dirty="0" sz="1200" b="1">
                <a:latin typeface="Calibri"/>
                <a:cs typeface="Calibri"/>
              </a:rPr>
              <a:t>	</a:t>
            </a:r>
            <a:r>
              <a:rPr dirty="0" sz="1000" spc="445">
                <a:latin typeface="Cambria"/>
                <a:cs typeface="Cambria"/>
              </a:rPr>
              <a:t>v</a:t>
            </a:r>
            <a:endParaRPr sz="1000">
              <a:latin typeface="Cambria"/>
              <a:cs typeface="Cambria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2595092" y="2469667"/>
            <a:ext cx="1308100" cy="2170430"/>
            <a:chOff x="2595092" y="2469667"/>
            <a:chExt cx="1308100" cy="2170430"/>
          </a:xfrm>
        </p:grpSpPr>
        <p:sp>
          <p:nvSpPr>
            <p:cNvPr id="12" name="object 12" descr=""/>
            <p:cNvSpPr/>
            <p:nvPr/>
          </p:nvSpPr>
          <p:spPr>
            <a:xfrm>
              <a:off x="2598267" y="2472842"/>
              <a:ext cx="1301750" cy="2164080"/>
            </a:xfrm>
            <a:custGeom>
              <a:avLst/>
              <a:gdLst/>
              <a:ahLst/>
              <a:cxnLst/>
              <a:rect l="l" t="t" r="r" b="b"/>
              <a:pathLst>
                <a:path w="1301750" h="2164079">
                  <a:moveTo>
                    <a:pt x="1078992" y="1440179"/>
                  </a:moveTo>
                  <a:lnTo>
                    <a:pt x="1161288" y="1440179"/>
                  </a:lnTo>
                </a:path>
                <a:path w="1301750" h="2164079">
                  <a:moveTo>
                    <a:pt x="1082040" y="1984247"/>
                  </a:moveTo>
                  <a:lnTo>
                    <a:pt x="1082040" y="1443227"/>
                  </a:lnTo>
                </a:path>
                <a:path w="1301750" h="2164079">
                  <a:moveTo>
                    <a:pt x="1159764" y="1984247"/>
                  </a:moveTo>
                  <a:lnTo>
                    <a:pt x="1159764" y="1443227"/>
                  </a:lnTo>
                </a:path>
                <a:path w="1301750" h="2164079">
                  <a:moveTo>
                    <a:pt x="1078992" y="1985771"/>
                  </a:moveTo>
                  <a:lnTo>
                    <a:pt x="1161288" y="1985771"/>
                  </a:lnTo>
                </a:path>
                <a:path w="1301750" h="2164079">
                  <a:moveTo>
                    <a:pt x="1156716" y="1802891"/>
                  </a:moveTo>
                  <a:lnTo>
                    <a:pt x="1301496" y="1802891"/>
                  </a:lnTo>
                </a:path>
                <a:path w="1301750" h="2164079">
                  <a:moveTo>
                    <a:pt x="1301496" y="2164079"/>
                  </a:moveTo>
                  <a:lnTo>
                    <a:pt x="1301496" y="1802891"/>
                  </a:lnTo>
                </a:path>
                <a:path w="1301750" h="2164079">
                  <a:moveTo>
                    <a:pt x="0" y="0"/>
                  </a:moveTo>
                  <a:lnTo>
                    <a:pt x="82295" y="0"/>
                  </a:lnTo>
                </a:path>
              </a:pathLst>
            </a:custGeom>
            <a:ln w="60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601315" y="2475890"/>
              <a:ext cx="76200" cy="541020"/>
            </a:xfrm>
            <a:custGeom>
              <a:avLst/>
              <a:gdLst/>
              <a:ahLst/>
              <a:cxnLst/>
              <a:rect l="l" t="t" r="r" b="b"/>
              <a:pathLst>
                <a:path w="76200" h="541019">
                  <a:moveTo>
                    <a:pt x="0" y="541020"/>
                  </a:moveTo>
                  <a:lnTo>
                    <a:pt x="0" y="0"/>
                  </a:lnTo>
                </a:path>
                <a:path w="76200" h="541019">
                  <a:moveTo>
                    <a:pt x="76200" y="541020"/>
                  </a:moveTo>
                  <a:lnTo>
                    <a:pt x="76200" y="0"/>
                  </a:lnTo>
                </a:path>
              </a:pathLst>
            </a:custGeom>
            <a:ln w="60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598267" y="3018434"/>
              <a:ext cx="82550" cy="0"/>
            </a:xfrm>
            <a:custGeom>
              <a:avLst/>
              <a:gdLst/>
              <a:ahLst/>
              <a:cxnLst/>
              <a:rect l="l" t="t" r="r" b="b"/>
              <a:pathLst>
                <a:path w="82550" h="0">
                  <a:moveTo>
                    <a:pt x="0" y="0"/>
                  </a:moveTo>
                  <a:lnTo>
                    <a:pt x="82295" y="0"/>
                  </a:lnTo>
                </a:path>
              </a:pathLst>
            </a:custGeom>
            <a:ln w="60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1844039" y="2887278"/>
            <a:ext cx="7639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60">
                <a:latin typeface="Calibri"/>
                <a:cs typeface="Calibri"/>
              </a:rPr>
              <a:t>P</a:t>
            </a:r>
            <a:r>
              <a:rPr dirty="0" baseline="63888" sz="1500" spc="-375" i="1">
                <a:latin typeface="Times New Roman"/>
                <a:cs typeface="Times New Roman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baseline="63888" sz="1500" spc="-15" i="1">
                <a:latin typeface="Times New Roman"/>
                <a:cs typeface="Times New Roman"/>
              </a:rPr>
              <a:t>J</a:t>
            </a:r>
            <a:r>
              <a:rPr dirty="0" sz="1200" spc="-10">
                <a:latin typeface="Calibri"/>
                <a:cs typeface="Calibri"/>
              </a:rPr>
              <a:t>[pu]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590288" y="3032065"/>
            <a:ext cx="1111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" b="1">
                <a:latin typeface="Calibri"/>
                <a:cs typeface="Calibri"/>
              </a:rPr>
              <a:t>5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2671292" y="1140738"/>
            <a:ext cx="1015365" cy="1446530"/>
            <a:chOff x="2671292" y="1140738"/>
            <a:chExt cx="1015365" cy="1446530"/>
          </a:xfrm>
        </p:grpSpPr>
        <p:sp>
          <p:nvSpPr>
            <p:cNvPr id="18" name="object 18" descr=""/>
            <p:cNvSpPr/>
            <p:nvPr/>
          </p:nvSpPr>
          <p:spPr>
            <a:xfrm>
              <a:off x="2674467" y="2584094"/>
              <a:ext cx="361315" cy="0"/>
            </a:xfrm>
            <a:custGeom>
              <a:avLst/>
              <a:gdLst/>
              <a:ahLst/>
              <a:cxnLst/>
              <a:rect l="l" t="t" r="r" b="b"/>
              <a:pathLst>
                <a:path w="361314" h="0">
                  <a:moveTo>
                    <a:pt x="0" y="0"/>
                  </a:moveTo>
                  <a:lnTo>
                    <a:pt x="361188" y="0"/>
                  </a:lnTo>
                </a:path>
              </a:pathLst>
            </a:custGeom>
            <a:ln w="60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035655" y="1143913"/>
              <a:ext cx="0" cy="1440180"/>
            </a:xfrm>
            <a:custGeom>
              <a:avLst/>
              <a:gdLst/>
              <a:ahLst/>
              <a:cxnLst/>
              <a:rect l="l" t="t" r="r" b="b"/>
              <a:pathLst>
                <a:path w="0" h="1440180">
                  <a:moveTo>
                    <a:pt x="0" y="1440180"/>
                  </a:moveTo>
                  <a:lnTo>
                    <a:pt x="0" y="0"/>
                  </a:lnTo>
                </a:path>
              </a:pathLst>
            </a:custGeom>
            <a:ln w="60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034131" y="1143914"/>
              <a:ext cx="649605" cy="0"/>
            </a:xfrm>
            <a:custGeom>
              <a:avLst/>
              <a:gdLst/>
              <a:ahLst/>
              <a:cxnLst/>
              <a:rect l="l" t="t" r="r" b="b"/>
              <a:pathLst>
                <a:path w="649604" h="0">
                  <a:moveTo>
                    <a:pt x="0" y="0"/>
                  </a:moveTo>
                  <a:lnTo>
                    <a:pt x="649224" y="0"/>
                  </a:lnTo>
                </a:path>
              </a:pathLst>
            </a:custGeom>
            <a:ln w="60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 txBox="1"/>
          <p:nvPr/>
        </p:nvSpPr>
        <p:spPr>
          <a:xfrm>
            <a:off x="3129788" y="944178"/>
            <a:ext cx="5130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0" i="1">
                <a:latin typeface="Calibri"/>
                <a:cs typeface="Calibri"/>
              </a:rPr>
              <a:t>x=1/18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2674467" y="2727349"/>
            <a:ext cx="1009015" cy="0"/>
          </a:xfrm>
          <a:custGeom>
            <a:avLst/>
            <a:gdLst/>
            <a:ahLst/>
            <a:cxnLst/>
            <a:rect l="l" t="t" r="r" b="b"/>
            <a:pathLst>
              <a:path w="1009014" h="0">
                <a:moveTo>
                  <a:pt x="0" y="0"/>
                </a:moveTo>
                <a:lnTo>
                  <a:pt x="1008888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1929892" y="2527614"/>
            <a:ext cx="17595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  <a:tabLst>
                <a:tab pos="1140460" algn="l"/>
              </a:tabLst>
            </a:pPr>
            <a:r>
              <a:rPr dirty="0" baseline="61111" sz="1500" spc="1829" i="1">
                <a:latin typeface="Times New Roman"/>
                <a:cs typeface="Times New Roman"/>
              </a:rPr>
              <a:t>,</a:t>
            </a:r>
            <a:r>
              <a:rPr dirty="0" u="sng" baseline="61111" sz="1500" spc="1829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,</a:t>
            </a:r>
            <a:r>
              <a:rPr dirty="0" baseline="61111" sz="1500" i="1">
                <a:latin typeface="Times New Roman"/>
                <a:cs typeface="Times New Roman"/>
              </a:rPr>
              <a:t>	</a:t>
            </a:r>
            <a:r>
              <a:rPr dirty="0" sz="1200" i="1">
                <a:latin typeface="Calibri"/>
                <a:cs typeface="Calibri"/>
              </a:rPr>
              <a:t>x</a:t>
            </a:r>
            <a:r>
              <a:rPr dirty="0" sz="1200" spc="155" i="1">
                <a:latin typeface="Calibri"/>
                <a:cs typeface="Calibri"/>
              </a:rPr>
              <a:t> </a:t>
            </a:r>
            <a:r>
              <a:rPr dirty="0" sz="1200" spc="290" i="1">
                <a:latin typeface="Calibri"/>
                <a:cs typeface="Calibri"/>
              </a:rPr>
              <a:t>=</a:t>
            </a:r>
            <a:r>
              <a:rPr dirty="0" sz="1200" spc="145" i="1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1/12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24" name="object 24" descr=""/>
          <p:cNvGrpSpPr/>
          <p:nvPr/>
        </p:nvGrpSpPr>
        <p:grpSpPr>
          <a:xfrm>
            <a:off x="2671292" y="2867431"/>
            <a:ext cx="1015365" cy="1448435"/>
            <a:chOff x="2671292" y="2867431"/>
            <a:chExt cx="1015365" cy="1448435"/>
          </a:xfrm>
        </p:grpSpPr>
        <p:sp>
          <p:nvSpPr>
            <p:cNvPr id="25" name="object 25" descr=""/>
            <p:cNvSpPr/>
            <p:nvPr/>
          </p:nvSpPr>
          <p:spPr>
            <a:xfrm>
              <a:off x="2674467" y="2872130"/>
              <a:ext cx="361315" cy="0"/>
            </a:xfrm>
            <a:custGeom>
              <a:avLst/>
              <a:gdLst/>
              <a:ahLst/>
              <a:cxnLst/>
              <a:rect l="l" t="t" r="r" b="b"/>
              <a:pathLst>
                <a:path w="361314" h="0">
                  <a:moveTo>
                    <a:pt x="0" y="0"/>
                  </a:moveTo>
                  <a:lnTo>
                    <a:pt x="361188" y="0"/>
                  </a:lnTo>
                </a:path>
              </a:pathLst>
            </a:custGeom>
            <a:ln w="60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035655" y="2872130"/>
              <a:ext cx="0" cy="1440180"/>
            </a:xfrm>
            <a:custGeom>
              <a:avLst/>
              <a:gdLst/>
              <a:ahLst/>
              <a:cxnLst/>
              <a:rect l="l" t="t" r="r" b="b"/>
              <a:pathLst>
                <a:path w="0" h="1440179">
                  <a:moveTo>
                    <a:pt x="0" y="1440180"/>
                  </a:moveTo>
                  <a:lnTo>
                    <a:pt x="0" y="0"/>
                  </a:lnTo>
                </a:path>
              </a:pathLst>
            </a:custGeom>
            <a:ln w="60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3034131" y="2870606"/>
              <a:ext cx="649605" cy="1442085"/>
            </a:xfrm>
            <a:custGeom>
              <a:avLst/>
              <a:gdLst/>
              <a:ahLst/>
              <a:cxnLst/>
              <a:rect l="l" t="t" r="r" b="b"/>
              <a:pathLst>
                <a:path w="649604" h="1442085">
                  <a:moveTo>
                    <a:pt x="0" y="1441703"/>
                  </a:moveTo>
                  <a:lnTo>
                    <a:pt x="649224" y="1441703"/>
                  </a:lnTo>
                </a:path>
                <a:path w="649604" h="1442085">
                  <a:moveTo>
                    <a:pt x="361187" y="1225295"/>
                  </a:moveTo>
                  <a:lnTo>
                    <a:pt x="649223" y="1225295"/>
                  </a:lnTo>
                </a:path>
                <a:path w="649604" h="1442085">
                  <a:moveTo>
                    <a:pt x="361187" y="1225296"/>
                  </a:moveTo>
                  <a:lnTo>
                    <a:pt x="361187" y="0"/>
                  </a:lnTo>
                </a:path>
                <a:path w="649604" h="1442085">
                  <a:moveTo>
                    <a:pt x="361187" y="1524"/>
                  </a:moveTo>
                  <a:lnTo>
                    <a:pt x="649223" y="1524"/>
                  </a:lnTo>
                </a:path>
              </a:pathLst>
            </a:custGeom>
            <a:ln w="60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 descr=""/>
          <p:cNvSpPr txBox="1"/>
          <p:nvPr/>
        </p:nvSpPr>
        <p:spPr>
          <a:xfrm>
            <a:off x="3417823" y="3211890"/>
            <a:ext cx="986155" cy="3879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0650">
              <a:lnSpc>
                <a:spcPts val="1430"/>
              </a:lnSpc>
              <a:spcBef>
                <a:spcPts val="95"/>
              </a:spcBef>
            </a:pPr>
            <a:r>
              <a:rPr dirty="0" sz="1200" spc="165">
                <a:latin typeface="Calibri"/>
                <a:cs typeface="Calibri"/>
              </a:rPr>
              <a:t>P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-0.7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[pu]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ts val="1430"/>
              </a:lnSpc>
            </a:pPr>
            <a:r>
              <a:rPr dirty="0" sz="1200" spc="50" i="1">
                <a:latin typeface="Calibri"/>
                <a:cs typeface="Calibri"/>
              </a:rPr>
              <a:t>x=1/28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9" name="object 29" descr=""/>
          <p:cNvSpPr/>
          <p:nvPr/>
        </p:nvSpPr>
        <p:spPr>
          <a:xfrm>
            <a:off x="3754983" y="1395373"/>
            <a:ext cx="721360" cy="2737485"/>
          </a:xfrm>
          <a:custGeom>
            <a:avLst/>
            <a:gdLst/>
            <a:ahLst/>
            <a:cxnLst/>
            <a:rect l="l" t="t" r="r" b="b"/>
            <a:pathLst>
              <a:path w="721360" h="2737485">
                <a:moveTo>
                  <a:pt x="0" y="2737103"/>
                </a:moveTo>
                <a:lnTo>
                  <a:pt x="720852" y="2737103"/>
                </a:lnTo>
              </a:path>
              <a:path w="721360" h="2737485">
                <a:moveTo>
                  <a:pt x="720851" y="2737104"/>
                </a:moveTo>
                <a:lnTo>
                  <a:pt x="720851" y="0"/>
                </a:lnTo>
              </a:path>
              <a:path w="721360" h="2737485">
                <a:moveTo>
                  <a:pt x="0" y="0"/>
                </a:moveTo>
                <a:lnTo>
                  <a:pt x="720852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 txBox="1"/>
          <p:nvPr/>
        </p:nvSpPr>
        <p:spPr>
          <a:xfrm>
            <a:off x="4498340" y="2852226"/>
            <a:ext cx="6184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x</a:t>
            </a:r>
            <a:r>
              <a:rPr dirty="0" sz="1200" spc="155" i="1">
                <a:latin typeface="Calibri"/>
                <a:cs typeface="Calibri"/>
              </a:rPr>
              <a:t> </a:t>
            </a:r>
            <a:r>
              <a:rPr dirty="0" sz="1200" spc="290" i="1">
                <a:latin typeface="Calibri"/>
                <a:cs typeface="Calibri"/>
              </a:rPr>
              <a:t>=</a:t>
            </a:r>
            <a:r>
              <a:rPr dirty="0" sz="1200" spc="145" i="1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1/18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1" name="object 31" descr=""/>
          <p:cNvSpPr/>
          <p:nvPr/>
        </p:nvSpPr>
        <p:spPr>
          <a:xfrm>
            <a:off x="3754983" y="1143913"/>
            <a:ext cx="1188720" cy="0"/>
          </a:xfrm>
          <a:custGeom>
            <a:avLst/>
            <a:gdLst/>
            <a:ahLst/>
            <a:cxnLst/>
            <a:rect l="l" t="t" r="r" b="b"/>
            <a:pathLst>
              <a:path w="1188720" h="0">
                <a:moveTo>
                  <a:pt x="0" y="0"/>
                </a:moveTo>
                <a:lnTo>
                  <a:pt x="118872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 txBox="1"/>
          <p:nvPr/>
        </p:nvSpPr>
        <p:spPr>
          <a:xfrm>
            <a:off x="4030471" y="944178"/>
            <a:ext cx="6184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x</a:t>
            </a:r>
            <a:r>
              <a:rPr dirty="0" sz="1200" spc="145" i="1">
                <a:latin typeface="Calibri"/>
                <a:cs typeface="Calibri"/>
              </a:rPr>
              <a:t> </a:t>
            </a:r>
            <a:r>
              <a:rPr dirty="0" sz="1200" spc="290" i="1">
                <a:latin typeface="Calibri"/>
                <a:cs typeface="Calibri"/>
              </a:rPr>
              <a:t>=</a:t>
            </a:r>
            <a:r>
              <a:rPr dirty="0" sz="1200" spc="160" i="1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1/25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11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r>
              <a:rPr dirty="0" spc="-25"/>
              <a:t>142</a:t>
            </a:r>
          </a:p>
        </p:txBody>
      </p:sp>
      <p:sp>
        <p:nvSpPr>
          <p:cNvPr id="33" name="object 33" descr=""/>
          <p:cNvSpPr txBox="1"/>
          <p:nvPr/>
        </p:nvSpPr>
        <p:spPr>
          <a:xfrm>
            <a:off x="927592" y="4292406"/>
            <a:ext cx="6145530" cy="19164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143125">
              <a:lnSpc>
                <a:spcPts val="143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x</a:t>
            </a:r>
            <a:r>
              <a:rPr dirty="0" sz="1200" spc="155" i="1">
                <a:latin typeface="Calibri"/>
                <a:cs typeface="Calibri"/>
              </a:rPr>
              <a:t> </a:t>
            </a:r>
            <a:r>
              <a:rPr dirty="0" sz="1200" spc="290" i="1">
                <a:latin typeface="Calibri"/>
                <a:cs typeface="Calibri"/>
              </a:rPr>
              <a:t>=</a:t>
            </a:r>
            <a:r>
              <a:rPr dirty="0" sz="1200" spc="145" i="1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1/15</a:t>
            </a:r>
            <a:endParaRPr sz="1200">
              <a:latin typeface="Calibri"/>
              <a:cs typeface="Calibri"/>
            </a:endParaRPr>
          </a:p>
          <a:p>
            <a:pPr marL="2755265">
              <a:lnSpc>
                <a:spcPts val="1430"/>
              </a:lnSpc>
              <a:tabLst>
                <a:tab pos="2970530" algn="l"/>
              </a:tabLst>
            </a:pPr>
            <a:r>
              <a:rPr dirty="0" sz="1200" spc="5" b="1">
                <a:latin typeface="Calibri"/>
                <a:cs typeface="Calibri"/>
              </a:rPr>
              <a:t>4</a:t>
            </a:r>
            <a:r>
              <a:rPr dirty="0" sz="1200" b="1">
                <a:latin typeface="Calibri"/>
                <a:cs typeface="Calibri"/>
              </a:rPr>
              <a:t>	</a:t>
            </a:r>
            <a:r>
              <a:rPr dirty="0" sz="1000" spc="114">
                <a:latin typeface="Cambria"/>
                <a:cs typeface="Cambria"/>
              </a:rPr>
              <a:t>v</a:t>
            </a:r>
            <a:r>
              <a:rPr dirty="0" sz="1200" spc="114">
                <a:latin typeface="Calibri"/>
                <a:cs typeface="Calibri"/>
              </a:rPr>
              <a:t>P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-0.7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[pu]</a:t>
            </a:r>
            <a:endParaRPr sz="1200">
              <a:latin typeface="Calibri"/>
              <a:cs typeface="Calibri"/>
            </a:endParaRPr>
          </a:p>
          <a:p>
            <a:pPr marL="1546860">
              <a:lnSpc>
                <a:spcPct val="100000"/>
              </a:lnSpc>
              <a:spcBef>
                <a:spcPts val="140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7.5: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e</a:t>
            </a:r>
            <a:r>
              <a:rPr dirty="0" sz="1200" spc="40">
                <a:latin typeface="Calibri"/>
                <a:cs typeface="Calibri"/>
              </a:rPr>
              <a:t>l</a:t>
            </a:r>
            <a:r>
              <a:rPr dirty="0" sz="1200" spc="-605">
                <a:latin typeface="Calibri"/>
                <a:cs typeface="Calibri"/>
              </a:rPr>
              <a:t>e</a:t>
            </a:r>
            <a:r>
              <a:rPr dirty="0" sz="1200" spc="20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ctric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nodos</a:t>
            </a:r>
            <a:endParaRPr sz="1200">
              <a:latin typeface="Calibri"/>
              <a:cs typeface="Calibri"/>
            </a:endParaRPr>
          </a:p>
          <a:p>
            <a:pPr algn="just" marL="12700" marR="5080" indent="222250">
              <a:lnSpc>
                <a:spcPct val="100299"/>
              </a:lnSpc>
              <a:spcBef>
                <a:spcPts val="1265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desea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calcular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530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ngulos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usando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modelo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190" i="1">
                <a:latin typeface="Calibri"/>
                <a:cs typeface="Calibri"/>
              </a:rPr>
              <a:t>DC</a:t>
            </a:r>
            <a:r>
              <a:rPr dirty="0" sz="1200" spc="190">
                <a:latin typeface="Calibri"/>
                <a:cs typeface="Calibri"/>
              </a:rPr>
              <a:t>.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ello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requiere </a:t>
            </a:r>
            <a:r>
              <a:rPr dirty="0" sz="1200">
                <a:latin typeface="Calibri"/>
                <a:cs typeface="Calibri"/>
              </a:rPr>
              <a:t>construir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[</a:t>
            </a:r>
            <a:r>
              <a:rPr dirty="0" sz="1200" spc="65" i="1">
                <a:latin typeface="Calibri"/>
                <a:cs typeface="Calibri"/>
              </a:rPr>
              <a:t>B</a:t>
            </a:r>
            <a:r>
              <a:rPr dirty="0" sz="1200" spc="65">
                <a:latin typeface="Calibri"/>
                <a:cs typeface="Calibri"/>
              </a:rPr>
              <a:t>]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descomponerla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usando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m</a:t>
            </a:r>
            <a:r>
              <a:rPr dirty="0" sz="1200" spc="-585">
                <a:latin typeface="Calibri"/>
                <a:cs typeface="Calibri"/>
              </a:rPr>
              <a:t>e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t</a:t>
            </a:r>
            <a:r>
              <a:rPr dirty="0" sz="1200" spc="100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d</a:t>
            </a:r>
            <a:r>
              <a:rPr dirty="0" sz="1200" spc="65">
                <a:latin typeface="Calibri"/>
                <a:cs typeface="Calibri"/>
              </a:rPr>
              <a:t>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fa</a:t>
            </a:r>
            <a:r>
              <a:rPr dirty="0" sz="1200" spc="40">
                <a:latin typeface="Calibri"/>
                <a:cs typeface="Calibri"/>
              </a:rPr>
              <a:t>ct</a:t>
            </a:r>
            <a:r>
              <a:rPr dirty="0" sz="1200" spc="4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riz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Cholesky.</a:t>
            </a:r>
            <a:r>
              <a:rPr dirty="0" sz="1200" spc="475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Fi- </a:t>
            </a:r>
            <a:r>
              <a:rPr dirty="0" sz="1200">
                <a:latin typeface="Calibri"/>
                <a:cs typeface="Calibri"/>
              </a:rPr>
              <a:t>nalmente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partir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matrices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triangulares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posible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obtener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-520">
                <a:latin typeface="Calibri"/>
                <a:cs typeface="Calibri"/>
              </a:rPr>
              <a:t>a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ngulos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sin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recurrir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inversa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directamente.</a:t>
            </a:r>
            <a:endParaRPr sz="1200">
              <a:latin typeface="Calibri"/>
              <a:cs typeface="Calibri"/>
            </a:endParaRPr>
          </a:p>
          <a:p>
            <a:pPr algn="just" marL="234950">
              <a:lnSpc>
                <a:spcPct val="100000"/>
              </a:lnSpc>
              <a:spcBef>
                <a:spcPts val="710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proceso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fa</a:t>
            </a:r>
            <a:r>
              <a:rPr dirty="0" sz="1200" spc="30">
                <a:latin typeface="Calibri"/>
                <a:cs typeface="Calibri"/>
              </a:rPr>
              <a:t>ct</a:t>
            </a:r>
            <a:r>
              <a:rPr dirty="0" sz="1200" spc="3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riz</a:t>
            </a:r>
            <a:r>
              <a:rPr dirty="0" sz="1200" spc="35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´n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073911" y="6525989"/>
            <a:ext cx="1365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5">
                <a:latin typeface="Cambria"/>
                <a:cs typeface="Cambria"/>
              </a:rPr>
              <a:t>⎛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073911" y="6900908"/>
            <a:ext cx="1365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5">
                <a:latin typeface="Cambria"/>
                <a:cs typeface="Cambria"/>
              </a:rPr>
              <a:t>⎜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073911" y="6981681"/>
            <a:ext cx="1365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5">
                <a:latin typeface="Cambria"/>
                <a:cs typeface="Cambria"/>
              </a:rPr>
              <a:t>⎝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639060" y="6525989"/>
            <a:ext cx="1365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5">
                <a:latin typeface="Cambria"/>
                <a:cs typeface="Cambria"/>
              </a:rPr>
              <a:t>⎞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639060" y="6981681"/>
            <a:ext cx="1365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5">
                <a:latin typeface="Cambria"/>
                <a:cs typeface="Cambria"/>
              </a:rPr>
              <a:t>⎠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222257" y="6599742"/>
            <a:ext cx="1783080" cy="758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97155">
              <a:lnSpc>
                <a:spcPct val="100000"/>
              </a:lnSpc>
              <a:spcBef>
                <a:spcPts val="95"/>
              </a:spcBef>
              <a:tabLst>
                <a:tab pos="431165" algn="l"/>
                <a:tab pos="862330" algn="l"/>
                <a:tab pos="1196340" algn="l"/>
              </a:tabLst>
            </a:pPr>
            <a:r>
              <a:rPr dirty="0" sz="1200" spc="-25">
                <a:latin typeface="Calibri"/>
                <a:cs typeface="Calibri"/>
              </a:rPr>
              <a:t>25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-25">
                <a:latin typeface="Calibri"/>
                <a:cs typeface="Calibri"/>
              </a:rPr>
              <a:t>25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tabLst>
                <a:tab pos="490220" algn="l"/>
                <a:tab pos="862330" algn="l"/>
                <a:tab pos="1099820" algn="l"/>
                <a:tab pos="1628775" algn="l"/>
              </a:tabLst>
            </a:pP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-25">
                <a:latin typeface="Calibri"/>
                <a:cs typeface="Calibri"/>
              </a:rPr>
              <a:t>25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5">
                <a:latin typeface="Calibri"/>
                <a:cs typeface="Calibri"/>
              </a:rPr>
              <a:t>61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-25">
                <a:latin typeface="Calibri"/>
                <a:cs typeface="Calibri"/>
              </a:rPr>
              <a:t>18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baseline="-32407" sz="1800" spc="382">
                <a:latin typeface="Calibri"/>
                <a:cs typeface="Calibri"/>
              </a:rPr>
              <a:t>=</a:t>
            </a:r>
            <a:endParaRPr baseline="-32407" sz="1800">
              <a:latin typeface="Calibri"/>
              <a:cs typeface="Calibri"/>
            </a:endParaRPr>
          </a:p>
          <a:p>
            <a:pPr marL="133985">
              <a:lnSpc>
                <a:spcPts val="700"/>
              </a:lnSpc>
              <a:spcBef>
                <a:spcPts val="750"/>
              </a:spcBef>
              <a:tabLst>
                <a:tab pos="431165" algn="l"/>
                <a:tab pos="1159510" algn="l"/>
              </a:tabLst>
            </a:pP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>
                <a:latin typeface="Calibri"/>
                <a:cs typeface="Calibri"/>
              </a:rPr>
              <a:t>18</a:t>
            </a:r>
            <a:r>
              <a:rPr dirty="0" sz="1200" spc="200">
                <a:latin typeface="Calibri"/>
                <a:cs typeface="Calibri"/>
              </a:rPr>
              <a:t>  </a:t>
            </a:r>
            <a:r>
              <a:rPr dirty="0" sz="1200" spc="-25">
                <a:latin typeface="Calibri"/>
                <a:cs typeface="Calibri"/>
              </a:rPr>
              <a:t>28</a:t>
            </a:r>
            <a:r>
              <a:rPr dirty="0" sz="1200">
                <a:latin typeface="Calibri"/>
                <a:cs typeface="Calibri"/>
              </a:rPr>
              <a:t>	61</a:t>
            </a:r>
            <a:r>
              <a:rPr dirty="0" sz="1200" spc="170">
                <a:latin typeface="Calibri"/>
                <a:cs typeface="Calibri"/>
              </a:rPr>
              <a:t>  </a:t>
            </a:r>
            <a:r>
              <a:rPr dirty="0" baseline="119444" sz="1500" spc="82">
                <a:latin typeface="Cambria"/>
                <a:cs typeface="Cambria"/>
              </a:rPr>
              <a:t>⎟</a:t>
            </a:r>
            <a:endParaRPr baseline="119444" sz="1500">
              <a:latin typeface="Cambria"/>
              <a:cs typeface="Cambria"/>
            </a:endParaRPr>
          </a:p>
          <a:p>
            <a:pPr marL="133985">
              <a:lnSpc>
                <a:spcPts val="10"/>
              </a:lnSpc>
              <a:tabLst>
                <a:tab pos="527050" algn="l"/>
                <a:tab pos="824230" algn="l"/>
                <a:tab pos="1159510" algn="l"/>
              </a:tabLst>
            </a:pP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5">
                <a:latin typeface="Calibri"/>
                <a:cs typeface="Calibri"/>
              </a:rPr>
              <a:t>49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5">
                <a:latin typeface="Calibri"/>
                <a:cs typeface="Calibri"/>
              </a:rPr>
              <a:t>28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042920" y="6487889"/>
            <a:ext cx="1238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765">
                <a:latin typeface="Cambria"/>
                <a:cs typeface="Cambria"/>
              </a:rPr>
              <a:t>⎛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042920" y="6711914"/>
            <a:ext cx="1365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5">
                <a:latin typeface="Cambria"/>
                <a:cs typeface="Cambria"/>
              </a:rPr>
              <a:t>⎜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042920" y="6862795"/>
            <a:ext cx="1365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5">
                <a:latin typeface="Cambria"/>
                <a:cs typeface="Cambria"/>
              </a:rPr>
              <a:t>⎜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017520" y="6939001"/>
            <a:ext cx="1873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740">
                <a:latin typeface="Cambria"/>
                <a:cs typeface="Cambria"/>
              </a:rPr>
              <a:t>⎜</a:t>
            </a:r>
            <a:r>
              <a:rPr dirty="0" baseline="-36111" sz="1500" spc="44">
                <a:latin typeface="Cambria"/>
                <a:cs typeface="Cambria"/>
              </a:rPr>
              <a:t>⎝</a:t>
            </a:r>
            <a:endParaRPr baseline="-36111" sz="1500">
              <a:latin typeface="Cambria"/>
              <a:cs typeface="Cambria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237992" y="6567739"/>
            <a:ext cx="1320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60" i="1">
                <a:latin typeface="Calibri"/>
                <a:cs typeface="Calibri"/>
              </a:rPr>
              <a:t>C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344671" y="6641209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11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237992" y="6750618"/>
            <a:ext cx="1320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60" i="1">
                <a:latin typeface="Calibri"/>
                <a:cs typeface="Calibri"/>
              </a:rPr>
              <a:t>C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319271" y="6773478"/>
            <a:ext cx="5861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21310" algn="l"/>
              </a:tabLst>
            </a:pPr>
            <a:r>
              <a:rPr dirty="0" sz="800" spc="-25">
                <a:latin typeface="Calibri"/>
                <a:cs typeface="Calibri"/>
              </a:rPr>
              <a:t>21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82" i="1">
                <a:latin typeface="Calibri"/>
                <a:cs typeface="Calibri"/>
              </a:rPr>
              <a:t>C</a:t>
            </a:r>
            <a:r>
              <a:rPr dirty="0" sz="800" spc="55">
                <a:latin typeface="Calibri"/>
                <a:cs typeface="Calibri"/>
              </a:rPr>
              <a:t>22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327908" y="6896923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995420" y="7181911"/>
            <a:ext cx="2317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178561" y="6972417"/>
            <a:ext cx="1482725" cy="440055"/>
          </a:xfrm>
          <a:prstGeom prst="rect">
            <a:avLst/>
          </a:prstGeom>
        </p:spPr>
        <p:txBody>
          <a:bodyPr wrap="square" lIns="0" tIns="36830" rIns="0" bIns="0" rtlCol="0" vert="horz">
            <a:spAutoFit/>
          </a:bodyPr>
          <a:lstStyle/>
          <a:p>
            <a:pPr marL="161925">
              <a:lnSpc>
                <a:spcPct val="100000"/>
              </a:lnSpc>
              <a:spcBef>
                <a:spcPts val="290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195"/>
              </a:spcBef>
              <a:tabLst>
                <a:tab pos="440690" algn="l"/>
                <a:tab pos="1132205" algn="l"/>
              </a:tabLst>
            </a:pPr>
            <a:r>
              <a:rPr dirty="0" baseline="9259" sz="1800" spc="277" i="1">
                <a:latin typeface="Calibri"/>
                <a:cs typeface="Calibri"/>
              </a:rPr>
              <a:t>C</a:t>
            </a:r>
            <a:r>
              <a:rPr dirty="0" sz="800" spc="185" i="1">
                <a:latin typeface="Calibri"/>
                <a:cs typeface="Calibri"/>
              </a:rPr>
              <a:t>N</a:t>
            </a:r>
            <a:r>
              <a:rPr dirty="0" sz="800" spc="-100" i="1">
                <a:latin typeface="Calibri"/>
                <a:cs typeface="Calibri"/>
              </a:rPr>
              <a:t> </a:t>
            </a: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277" i="1">
                <a:latin typeface="Calibri"/>
                <a:cs typeface="Calibri"/>
              </a:rPr>
              <a:t>C</a:t>
            </a:r>
            <a:r>
              <a:rPr dirty="0" sz="800" spc="185" i="1">
                <a:latin typeface="Calibri"/>
                <a:cs typeface="Calibri"/>
              </a:rPr>
              <a:t>N</a:t>
            </a:r>
            <a:r>
              <a:rPr dirty="0" sz="800" spc="-100" i="1">
                <a:latin typeface="Calibri"/>
                <a:cs typeface="Calibri"/>
              </a:rPr>
              <a:t> 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262" i="1">
                <a:latin typeface="Calibri"/>
                <a:cs typeface="Calibri"/>
              </a:rPr>
              <a:t>C</a:t>
            </a:r>
            <a:r>
              <a:rPr dirty="0" sz="800" spc="175" i="1">
                <a:latin typeface="Calibri"/>
                <a:cs typeface="Calibri"/>
              </a:rPr>
              <a:t>NN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4642103" y="6462583"/>
            <a:ext cx="7943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67030" algn="l"/>
              </a:tabLst>
            </a:pPr>
            <a:r>
              <a:rPr dirty="0" sz="1000" spc="-740">
                <a:latin typeface="Cambria"/>
                <a:cs typeface="Cambria"/>
              </a:rPr>
              <a:t>⎞</a:t>
            </a:r>
            <a:r>
              <a:rPr dirty="0" baseline="-97222" sz="1500" spc="44">
                <a:latin typeface="Cambria"/>
                <a:cs typeface="Cambria"/>
              </a:rPr>
              <a:t>⎟</a:t>
            </a:r>
            <a:r>
              <a:rPr dirty="0" baseline="-97222" sz="1500">
                <a:latin typeface="Cambria"/>
                <a:cs typeface="Cambria"/>
              </a:rPr>
              <a:t>	</a:t>
            </a:r>
            <a:r>
              <a:rPr dirty="0" sz="1000" spc="-715">
                <a:latin typeface="Cambria"/>
                <a:cs typeface="Cambria"/>
              </a:rPr>
              <a:t>⎛</a:t>
            </a:r>
            <a:r>
              <a:rPr dirty="0" baseline="-97222" sz="1500" spc="82">
                <a:latin typeface="Cambria"/>
                <a:cs typeface="Cambria"/>
              </a:rPr>
              <a:t>⎜</a:t>
            </a:r>
            <a:r>
              <a:rPr dirty="0" baseline="-97222" sz="1500" spc="434">
                <a:latin typeface="Cambria"/>
                <a:cs typeface="Cambria"/>
              </a:rPr>
              <a:t> </a:t>
            </a:r>
            <a:r>
              <a:rPr dirty="0" baseline="-39351" sz="1800" spc="82" i="1">
                <a:latin typeface="Calibri"/>
                <a:cs typeface="Calibri"/>
              </a:rPr>
              <a:t>C</a:t>
            </a:r>
            <a:r>
              <a:rPr dirty="0" baseline="-69444" sz="1200" spc="82">
                <a:latin typeface="Calibri"/>
                <a:cs typeface="Calibri"/>
              </a:rPr>
              <a:t>11</a:t>
            </a:r>
            <a:endParaRPr baseline="-69444" sz="12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4642103" y="6837489"/>
            <a:ext cx="5162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05">
                <a:latin typeface="Cambria"/>
                <a:cs typeface="Cambria"/>
              </a:rPr>
              <a:t>⎟</a:t>
            </a:r>
            <a:r>
              <a:rPr dirty="0" sz="1000" spc="484">
                <a:latin typeface="Cambria"/>
                <a:cs typeface="Cambria"/>
              </a:rPr>
              <a:t> </a:t>
            </a:r>
            <a:r>
              <a:rPr dirty="0" baseline="-13888" sz="1800" spc="-652">
                <a:latin typeface="Lucida Sans Unicode"/>
                <a:cs typeface="Lucida Sans Unicode"/>
              </a:rPr>
              <a:t>·</a:t>
            </a:r>
            <a:r>
              <a:rPr dirty="0" baseline="-13888" sz="1800" spc="450">
                <a:latin typeface="Lucida Sans Unicode"/>
                <a:cs typeface="Lucida Sans Unicode"/>
              </a:rPr>
              <a:t> </a:t>
            </a:r>
            <a:r>
              <a:rPr dirty="0" sz="1000" spc="45">
                <a:latin typeface="Cambria"/>
                <a:cs typeface="Cambria"/>
              </a:rPr>
              <a:t>⎜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4642103" y="6939001"/>
            <a:ext cx="5162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67030" algn="l"/>
              </a:tabLst>
            </a:pPr>
            <a:r>
              <a:rPr dirty="0" sz="1000" spc="-740">
                <a:latin typeface="Cambria"/>
                <a:cs typeface="Cambria"/>
              </a:rPr>
              <a:t>⎟</a:t>
            </a:r>
            <a:r>
              <a:rPr dirty="0" baseline="-36111" sz="1500" spc="44">
                <a:latin typeface="Cambria"/>
                <a:cs typeface="Cambria"/>
              </a:rPr>
              <a:t>⎠</a:t>
            </a:r>
            <a:r>
              <a:rPr dirty="0" baseline="-36111" sz="1500">
                <a:latin typeface="Cambria"/>
                <a:cs typeface="Cambria"/>
              </a:rPr>
              <a:t>	</a:t>
            </a:r>
            <a:r>
              <a:rPr dirty="0" sz="1000" spc="-740">
                <a:latin typeface="Cambria"/>
                <a:cs typeface="Cambria"/>
              </a:rPr>
              <a:t>⎜</a:t>
            </a:r>
            <a:r>
              <a:rPr dirty="0" baseline="-36111" sz="1500" spc="44">
                <a:latin typeface="Cambria"/>
                <a:cs typeface="Cambria"/>
              </a:rPr>
              <a:t>⎝</a:t>
            </a:r>
            <a:endParaRPr baseline="-36111" sz="1500">
              <a:latin typeface="Cambria"/>
              <a:cs typeface="Cambria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5492496" y="6590599"/>
            <a:ext cx="28956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82" i="1">
                <a:latin typeface="Calibri"/>
                <a:cs typeface="Calibri"/>
              </a:rPr>
              <a:t>C</a:t>
            </a:r>
            <a:r>
              <a:rPr dirty="0" sz="800" spc="55">
                <a:latin typeface="Calibri"/>
                <a:cs typeface="Calibri"/>
              </a:rPr>
              <a:t>12 </a:t>
            </a:r>
            <a:r>
              <a:rPr dirty="0" baseline="9259" sz="1800" spc="82" i="1">
                <a:latin typeface="Calibri"/>
                <a:cs typeface="Calibri"/>
              </a:rPr>
              <a:t>C</a:t>
            </a:r>
            <a:r>
              <a:rPr dirty="0" sz="800" spc="55">
                <a:latin typeface="Calibri"/>
                <a:cs typeface="Calibri"/>
              </a:rPr>
              <a:t>22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5865367" y="6567739"/>
            <a:ext cx="231775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</a:pP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6164582" y="6590599"/>
            <a:ext cx="321945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50" i="1">
                <a:latin typeface="Calibri"/>
                <a:cs typeface="Calibri"/>
              </a:rPr>
              <a:t>C</a:t>
            </a:r>
            <a:r>
              <a:rPr dirty="0" sz="800" spc="100">
                <a:latin typeface="Calibri"/>
                <a:cs typeface="Calibri"/>
              </a:rPr>
              <a:t>1</a:t>
            </a:r>
            <a:r>
              <a:rPr dirty="0" sz="800" spc="100" i="1">
                <a:latin typeface="Calibri"/>
                <a:cs typeface="Calibri"/>
              </a:rPr>
              <a:t>N </a:t>
            </a:r>
            <a:r>
              <a:rPr dirty="0" baseline="9259" sz="1800" spc="150" i="1">
                <a:latin typeface="Calibri"/>
                <a:cs typeface="Calibri"/>
              </a:rPr>
              <a:t>C</a:t>
            </a:r>
            <a:r>
              <a:rPr dirty="0" sz="800" spc="100">
                <a:latin typeface="Calibri"/>
                <a:cs typeface="Calibri"/>
              </a:rPr>
              <a:t>1</a:t>
            </a:r>
            <a:r>
              <a:rPr dirty="0" sz="800" spc="100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6299708" y="6896923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6143247" y="6972417"/>
            <a:ext cx="375285" cy="440055"/>
          </a:xfrm>
          <a:prstGeom prst="rect">
            <a:avLst/>
          </a:prstGeom>
        </p:spPr>
        <p:txBody>
          <a:bodyPr wrap="square" lIns="0" tIns="36830" rIns="0" bIns="0" rtlCol="0" vert="horz">
            <a:spAutoFit/>
          </a:bodyPr>
          <a:lstStyle/>
          <a:p>
            <a:pPr algn="ctr" marL="4445">
              <a:lnSpc>
                <a:spcPct val="100000"/>
              </a:lnSpc>
              <a:spcBef>
                <a:spcPts val="290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95"/>
              </a:spcBef>
            </a:pPr>
            <a:r>
              <a:rPr dirty="0" baseline="9259" sz="1800" spc="262" i="1">
                <a:latin typeface="Calibri"/>
                <a:cs typeface="Calibri"/>
              </a:rPr>
              <a:t>C</a:t>
            </a:r>
            <a:r>
              <a:rPr dirty="0" sz="800" spc="175" i="1">
                <a:latin typeface="Calibri"/>
                <a:cs typeface="Calibri"/>
              </a:rPr>
              <a:t>NN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6510528" y="6487889"/>
            <a:ext cx="1873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740">
                <a:latin typeface="Cambria"/>
                <a:cs typeface="Cambria"/>
              </a:rPr>
              <a:t>⎞</a:t>
            </a:r>
            <a:r>
              <a:rPr dirty="0" baseline="-97222" sz="1500" spc="44">
                <a:latin typeface="Cambria"/>
                <a:cs typeface="Cambria"/>
              </a:rPr>
              <a:t>⎟</a:t>
            </a:r>
            <a:endParaRPr baseline="-97222" sz="1500">
              <a:latin typeface="Cambria"/>
              <a:cs typeface="Cambria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6535928" y="6862795"/>
            <a:ext cx="1365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5">
                <a:latin typeface="Cambria"/>
                <a:cs typeface="Cambria"/>
              </a:rPr>
              <a:t>⎟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6510528" y="6939001"/>
            <a:ext cx="1873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740">
                <a:latin typeface="Cambria"/>
                <a:cs typeface="Cambria"/>
              </a:rPr>
              <a:t>⎟</a:t>
            </a:r>
            <a:r>
              <a:rPr dirty="0" baseline="-36111" sz="1500" spc="44">
                <a:latin typeface="Cambria"/>
                <a:cs typeface="Cambria"/>
              </a:rPr>
              <a:t>⎠</a:t>
            </a:r>
            <a:endParaRPr baseline="-36111" sz="1500">
              <a:latin typeface="Cambria"/>
              <a:cs typeface="Cambria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6741668" y="6875587"/>
            <a:ext cx="3321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(7.7)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902213" y="7596435"/>
            <a:ext cx="619633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222250">
              <a:lnSpc>
                <a:spcPct val="100000"/>
              </a:lnSpc>
              <a:spcBef>
                <a:spcPts val="95"/>
              </a:spcBef>
            </a:pP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t´erminos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c</a:t>
            </a:r>
            <a:r>
              <a:rPr dirty="0" baseline="-13888" sz="1200" spc="120" i="1">
                <a:latin typeface="Calibri"/>
                <a:cs typeface="Calibri"/>
              </a:rPr>
              <a:t>ij</a:t>
            </a:r>
            <a:r>
              <a:rPr dirty="0" baseline="-13888" sz="1200" spc="51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igualando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t´erminos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lado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izquierdo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los </a:t>
            </a:r>
            <a:r>
              <a:rPr dirty="0" sz="1200" spc="-35">
                <a:latin typeface="Calibri"/>
                <a:cs typeface="Calibri"/>
              </a:rPr>
              <a:t>t´erminos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resultantes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lado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derecho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obtenido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siguiendo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procedimiento: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object 4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11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r>
              <a:rPr dirty="0" spc="-25"/>
              <a:t>143</a:t>
            </a:r>
          </a:p>
        </p:txBody>
      </p:sp>
      <p:sp>
        <p:nvSpPr>
          <p:cNvPr id="2" name="object 2" descr=""/>
          <p:cNvSpPr txBox="1"/>
          <p:nvPr/>
        </p:nvSpPr>
        <p:spPr>
          <a:xfrm>
            <a:off x="1575293" y="1136201"/>
            <a:ext cx="534670" cy="185991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70485">
              <a:lnSpc>
                <a:spcPct val="100000"/>
              </a:lnSpc>
              <a:spcBef>
                <a:spcPts val="95"/>
              </a:spcBef>
              <a:tabLst>
                <a:tab pos="405765" algn="l"/>
              </a:tabLst>
            </a:pPr>
            <a:r>
              <a:rPr dirty="0" sz="1200" spc="-25">
                <a:latin typeface="Calibri"/>
                <a:cs typeface="Calibri"/>
              </a:rPr>
              <a:t>25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>
                <a:latin typeface="Calibri"/>
                <a:cs typeface="Calibri"/>
              </a:rPr>
              <a:t>25</a:t>
            </a:r>
            <a:r>
              <a:rPr dirty="0" sz="1200" spc="200">
                <a:latin typeface="Calibri"/>
                <a:cs typeface="Calibri"/>
              </a:rPr>
              <a:t>  </a:t>
            </a:r>
            <a:r>
              <a:rPr dirty="0" sz="1200" spc="245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  <a:p>
            <a:pPr marL="108585">
              <a:lnSpc>
                <a:spcPct val="100000"/>
              </a:lnSpc>
              <a:tabLst>
                <a:tab pos="405765" algn="l"/>
              </a:tabLst>
            </a:pP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  <a:p>
            <a:pPr marL="108585">
              <a:lnSpc>
                <a:spcPct val="100000"/>
              </a:lnSpc>
              <a:tabLst>
                <a:tab pos="405765" algn="l"/>
              </a:tabLst>
            </a:pP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  <a:p>
            <a:pPr marL="70485">
              <a:lnSpc>
                <a:spcPct val="100000"/>
              </a:lnSpc>
              <a:spcBef>
                <a:spcPts val="15"/>
              </a:spcBef>
              <a:tabLst>
                <a:tab pos="405765" algn="l"/>
              </a:tabLst>
            </a:pPr>
            <a:r>
              <a:rPr dirty="0" sz="1200" spc="-25">
                <a:latin typeface="Calibri"/>
                <a:cs typeface="Calibri"/>
              </a:rPr>
              <a:t>61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  <a:p>
            <a:pPr marL="108585">
              <a:lnSpc>
                <a:spcPct val="100000"/>
              </a:lnSpc>
              <a:tabLst>
                <a:tab pos="405765" algn="l"/>
              </a:tabLst>
            </a:pP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>
                <a:latin typeface="Calibri"/>
                <a:cs typeface="Calibri"/>
              </a:rPr>
              <a:t>18</a:t>
            </a:r>
            <a:r>
              <a:rPr dirty="0" sz="1200" spc="200">
                <a:latin typeface="Calibri"/>
                <a:cs typeface="Calibri"/>
              </a:rPr>
              <a:t>  </a:t>
            </a:r>
            <a:r>
              <a:rPr dirty="0" sz="1200" spc="245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  <a:p>
            <a:pPr marL="70485">
              <a:lnSpc>
                <a:spcPct val="100000"/>
              </a:lnSpc>
              <a:tabLst>
                <a:tab pos="405765" algn="l"/>
              </a:tabLst>
            </a:pPr>
            <a:r>
              <a:rPr dirty="0" sz="1200" spc="-25">
                <a:latin typeface="Calibri"/>
                <a:cs typeface="Calibri"/>
              </a:rPr>
              <a:t>49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>
                <a:latin typeface="Calibri"/>
                <a:cs typeface="Calibri"/>
              </a:rPr>
              <a:t>18</a:t>
            </a:r>
            <a:r>
              <a:rPr dirty="0" sz="1200" spc="200">
                <a:latin typeface="Calibri"/>
                <a:cs typeface="Calibri"/>
              </a:rPr>
              <a:t>  </a:t>
            </a:r>
            <a:r>
              <a:rPr dirty="0" sz="1200" spc="245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  <a:p>
            <a:pPr marL="70485">
              <a:lnSpc>
                <a:spcPct val="100000"/>
              </a:lnSpc>
              <a:spcBef>
                <a:spcPts val="10"/>
              </a:spcBef>
              <a:tabLst>
                <a:tab pos="405765" algn="l"/>
              </a:tabLst>
            </a:pPr>
            <a:r>
              <a:rPr dirty="0" sz="1200" spc="-25">
                <a:latin typeface="Calibri"/>
                <a:cs typeface="Calibri"/>
              </a:rPr>
              <a:t>61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185397" y="1159062"/>
            <a:ext cx="2819400" cy="1859914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38100" marR="2230755">
              <a:lnSpc>
                <a:spcPct val="100299"/>
              </a:lnSpc>
              <a:spcBef>
                <a:spcPts val="90"/>
              </a:spcBef>
            </a:pP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11</a:t>
            </a:r>
            <a:r>
              <a:rPr dirty="0" sz="800" spc="120">
                <a:latin typeface="Calibri"/>
                <a:cs typeface="Calibri"/>
              </a:rPr>
              <a:t> </a:t>
            </a:r>
            <a:r>
              <a:rPr dirty="0" baseline="9259" sz="1800" spc="-652">
                <a:latin typeface="Lucida Sans Unicode"/>
                <a:cs typeface="Lucida Sans Unicode"/>
              </a:rPr>
              <a:t>·</a:t>
            </a:r>
            <a:r>
              <a:rPr dirty="0" baseline="9259" sz="1800" spc="-172">
                <a:latin typeface="Lucida Sans Unicode"/>
                <a:cs typeface="Lucida Sans Unicode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11</a:t>
            </a:r>
            <a:r>
              <a:rPr dirty="0" sz="800">
                <a:latin typeface="Calibri"/>
                <a:cs typeface="Calibri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11</a:t>
            </a:r>
            <a:r>
              <a:rPr dirty="0" sz="800" spc="120">
                <a:latin typeface="Calibri"/>
                <a:cs typeface="Calibri"/>
              </a:rPr>
              <a:t> </a:t>
            </a:r>
            <a:r>
              <a:rPr dirty="0" baseline="9259" sz="1800" spc="-652">
                <a:latin typeface="Lucida Sans Unicode"/>
                <a:cs typeface="Lucida Sans Unicode"/>
              </a:rPr>
              <a:t>·</a:t>
            </a:r>
            <a:r>
              <a:rPr dirty="0" baseline="9259" sz="1800" spc="-172">
                <a:latin typeface="Lucida Sans Unicode"/>
                <a:cs typeface="Lucida Sans Unicode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21</a:t>
            </a:r>
            <a:r>
              <a:rPr dirty="0" sz="800">
                <a:latin typeface="Calibri"/>
                <a:cs typeface="Calibri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11</a:t>
            </a:r>
            <a:r>
              <a:rPr dirty="0" sz="800" spc="120">
                <a:latin typeface="Calibri"/>
                <a:cs typeface="Calibri"/>
              </a:rPr>
              <a:t> </a:t>
            </a:r>
            <a:r>
              <a:rPr dirty="0" baseline="9259" sz="1800" spc="-652">
                <a:latin typeface="Lucida Sans Unicode"/>
                <a:cs typeface="Lucida Sans Unicode"/>
              </a:rPr>
              <a:t>·</a:t>
            </a:r>
            <a:r>
              <a:rPr dirty="0" baseline="9259" sz="1800" spc="-172">
                <a:latin typeface="Lucida Sans Unicode"/>
                <a:cs typeface="Lucida Sans Unicode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31</a:t>
            </a:r>
            <a:r>
              <a:rPr dirty="0" sz="800">
                <a:latin typeface="Calibri"/>
                <a:cs typeface="Calibri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11</a:t>
            </a:r>
            <a:r>
              <a:rPr dirty="0" sz="800" spc="120">
                <a:latin typeface="Calibri"/>
                <a:cs typeface="Calibri"/>
              </a:rPr>
              <a:t> </a:t>
            </a:r>
            <a:r>
              <a:rPr dirty="0" baseline="9259" sz="1800" spc="-652">
                <a:latin typeface="Lucida Sans Unicode"/>
                <a:cs typeface="Lucida Sans Unicode"/>
              </a:rPr>
              <a:t>·</a:t>
            </a:r>
            <a:r>
              <a:rPr dirty="0" baseline="9259" sz="1800" spc="-172">
                <a:latin typeface="Lucida Sans Unicode"/>
                <a:cs typeface="Lucida Sans Unicode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41</a:t>
            </a:r>
            <a:endParaRPr sz="800">
              <a:latin typeface="Calibri"/>
              <a:cs typeface="Calibri"/>
            </a:endParaRPr>
          </a:p>
          <a:p>
            <a:pPr algn="just" marL="38100" marR="1497965">
              <a:lnSpc>
                <a:spcPct val="100400"/>
              </a:lnSpc>
              <a:spcBef>
                <a:spcPts val="5"/>
              </a:spcBef>
            </a:pP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21</a:t>
            </a:r>
            <a:r>
              <a:rPr dirty="0" sz="800" spc="120">
                <a:latin typeface="Calibri"/>
                <a:cs typeface="Calibri"/>
              </a:rPr>
              <a:t> </a:t>
            </a:r>
            <a:r>
              <a:rPr dirty="0" baseline="9259" sz="1800" spc="-652">
                <a:latin typeface="Lucida Sans Unicode"/>
                <a:cs typeface="Lucida Sans Unicode"/>
              </a:rPr>
              <a:t>·</a:t>
            </a:r>
            <a:r>
              <a:rPr dirty="0" baseline="9259" sz="1800" spc="-172">
                <a:latin typeface="Lucida Sans Unicode"/>
                <a:cs typeface="Lucida Sans Unicode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21</a:t>
            </a:r>
            <a:r>
              <a:rPr dirty="0" sz="800" spc="130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+</a:t>
            </a:r>
            <a:r>
              <a:rPr dirty="0" baseline="9259" sz="1800" spc="-7">
                <a:latin typeface="Calibri"/>
                <a:cs typeface="Calibri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22</a:t>
            </a:r>
            <a:r>
              <a:rPr dirty="0" sz="800" spc="120">
                <a:latin typeface="Calibri"/>
                <a:cs typeface="Calibri"/>
              </a:rPr>
              <a:t> </a:t>
            </a:r>
            <a:r>
              <a:rPr dirty="0" baseline="9259" sz="1800" spc="-652">
                <a:latin typeface="Lucida Sans Unicode"/>
                <a:cs typeface="Lucida Sans Unicode"/>
              </a:rPr>
              <a:t>·</a:t>
            </a:r>
            <a:r>
              <a:rPr dirty="0" baseline="9259" sz="1800" spc="-172">
                <a:latin typeface="Lucida Sans Unicode"/>
                <a:cs typeface="Lucida Sans Unicode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22</a:t>
            </a:r>
            <a:r>
              <a:rPr dirty="0" sz="800">
                <a:latin typeface="Calibri"/>
                <a:cs typeface="Calibri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31</a:t>
            </a:r>
            <a:r>
              <a:rPr dirty="0" sz="800" spc="120">
                <a:latin typeface="Calibri"/>
                <a:cs typeface="Calibri"/>
              </a:rPr>
              <a:t> </a:t>
            </a:r>
            <a:r>
              <a:rPr dirty="0" baseline="9259" sz="1800" spc="-652">
                <a:latin typeface="Lucida Sans Unicode"/>
                <a:cs typeface="Lucida Sans Unicode"/>
              </a:rPr>
              <a:t>·</a:t>
            </a:r>
            <a:r>
              <a:rPr dirty="0" baseline="9259" sz="1800" spc="-172">
                <a:latin typeface="Lucida Sans Unicode"/>
                <a:cs typeface="Lucida Sans Unicode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21</a:t>
            </a:r>
            <a:r>
              <a:rPr dirty="0" sz="800" spc="130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+</a:t>
            </a:r>
            <a:r>
              <a:rPr dirty="0" baseline="9259" sz="1800" spc="-7">
                <a:latin typeface="Calibri"/>
                <a:cs typeface="Calibri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32</a:t>
            </a:r>
            <a:r>
              <a:rPr dirty="0" sz="800" spc="120">
                <a:latin typeface="Calibri"/>
                <a:cs typeface="Calibri"/>
              </a:rPr>
              <a:t> </a:t>
            </a:r>
            <a:r>
              <a:rPr dirty="0" baseline="9259" sz="1800" spc="-652">
                <a:latin typeface="Lucida Sans Unicode"/>
                <a:cs typeface="Lucida Sans Unicode"/>
              </a:rPr>
              <a:t>·</a:t>
            </a:r>
            <a:r>
              <a:rPr dirty="0" baseline="9259" sz="1800" spc="-172">
                <a:latin typeface="Lucida Sans Unicode"/>
                <a:cs typeface="Lucida Sans Unicode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22</a:t>
            </a:r>
            <a:r>
              <a:rPr dirty="0" sz="800">
                <a:latin typeface="Calibri"/>
                <a:cs typeface="Calibri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41</a:t>
            </a:r>
            <a:r>
              <a:rPr dirty="0" sz="800" spc="120">
                <a:latin typeface="Calibri"/>
                <a:cs typeface="Calibri"/>
              </a:rPr>
              <a:t> </a:t>
            </a:r>
            <a:r>
              <a:rPr dirty="0" baseline="9259" sz="1800" spc="-652">
                <a:latin typeface="Lucida Sans Unicode"/>
                <a:cs typeface="Lucida Sans Unicode"/>
              </a:rPr>
              <a:t>·</a:t>
            </a:r>
            <a:r>
              <a:rPr dirty="0" baseline="9259" sz="1800" spc="-172">
                <a:latin typeface="Lucida Sans Unicode"/>
                <a:cs typeface="Lucida Sans Unicode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21</a:t>
            </a:r>
            <a:r>
              <a:rPr dirty="0" sz="800" spc="130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+</a:t>
            </a:r>
            <a:r>
              <a:rPr dirty="0" baseline="9259" sz="1800" spc="-7">
                <a:latin typeface="Calibri"/>
                <a:cs typeface="Calibri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42</a:t>
            </a:r>
            <a:r>
              <a:rPr dirty="0" sz="800" spc="120">
                <a:latin typeface="Calibri"/>
                <a:cs typeface="Calibri"/>
              </a:rPr>
              <a:t> </a:t>
            </a:r>
            <a:r>
              <a:rPr dirty="0" baseline="9259" sz="1800" spc="-652">
                <a:latin typeface="Lucida Sans Unicode"/>
                <a:cs typeface="Lucida Sans Unicode"/>
              </a:rPr>
              <a:t>·</a:t>
            </a:r>
            <a:r>
              <a:rPr dirty="0" baseline="9259" sz="1800" spc="-172">
                <a:latin typeface="Lucida Sans Unicode"/>
                <a:cs typeface="Lucida Sans Unicode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22</a:t>
            </a:r>
            <a:endParaRPr sz="800">
              <a:latin typeface="Calibri"/>
              <a:cs typeface="Calibri"/>
            </a:endParaRPr>
          </a:p>
          <a:p>
            <a:pPr marL="38100" marR="764540">
              <a:lnSpc>
                <a:spcPct val="100000"/>
              </a:lnSpc>
            </a:pP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31</a:t>
            </a:r>
            <a:r>
              <a:rPr dirty="0" sz="800" spc="120">
                <a:latin typeface="Calibri"/>
                <a:cs typeface="Calibri"/>
              </a:rPr>
              <a:t> </a:t>
            </a:r>
            <a:r>
              <a:rPr dirty="0" baseline="9259" sz="1800" spc="-652">
                <a:latin typeface="Lucida Sans Unicode"/>
                <a:cs typeface="Lucida Sans Unicode"/>
              </a:rPr>
              <a:t>·</a:t>
            </a:r>
            <a:r>
              <a:rPr dirty="0" baseline="9259" sz="1800" spc="-165">
                <a:latin typeface="Lucida Sans Unicode"/>
                <a:cs typeface="Lucida Sans Unicode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31</a:t>
            </a:r>
            <a:r>
              <a:rPr dirty="0" sz="800" spc="135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+</a:t>
            </a:r>
            <a:r>
              <a:rPr dirty="0" baseline="9259" sz="1800">
                <a:latin typeface="Calibri"/>
                <a:cs typeface="Calibri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32</a:t>
            </a:r>
            <a:r>
              <a:rPr dirty="0" sz="800" spc="125">
                <a:latin typeface="Calibri"/>
                <a:cs typeface="Calibri"/>
              </a:rPr>
              <a:t> </a:t>
            </a:r>
            <a:r>
              <a:rPr dirty="0" baseline="9259" sz="1800" spc="-652">
                <a:latin typeface="Lucida Sans Unicode"/>
                <a:cs typeface="Lucida Sans Unicode"/>
              </a:rPr>
              <a:t>·</a:t>
            </a:r>
            <a:r>
              <a:rPr dirty="0" baseline="9259" sz="1800" spc="-172">
                <a:latin typeface="Lucida Sans Unicode"/>
                <a:cs typeface="Lucida Sans Unicode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32</a:t>
            </a:r>
            <a:r>
              <a:rPr dirty="0" sz="800" spc="135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+</a:t>
            </a:r>
            <a:r>
              <a:rPr dirty="0" baseline="9259" sz="1800">
                <a:latin typeface="Calibri"/>
                <a:cs typeface="Calibri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33</a:t>
            </a:r>
            <a:r>
              <a:rPr dirty="0" sz="800" spc="135">
                <a:latin typeface="Calibri"/>
                <a:cs typeface="Calibri"/>
              </a:rPr>
              <a:t> </a:t>
            </a:r>
            <a:r>
              <a:rPr dirty="0" baseline="9259" sz="1800" spc="-652">
                <a:latin typeface="Lucida Sans Unicode"/>
                <a:cs typeface="Lucida Sans Unicode"/>
              </a:rPr>
              <a:t>·</a:t>
            </a:r>
            <a:r>
              <a:rPr dirty="0" baseline="9259" sz="1800" spc="-179">
                <a:latin typeface="Lucida Sans Unicode"/>
                <a:cs typeface="Lucida Sans Unicode"/>
              </a:rPr>
              <a:t> </a:t>
            </a:r>
            <a:r>
              <a:rPr dirty="0" baseline="9259" sz="1800" spc="82" i="1">
                <a:latin typeface="Calibri"/>
                <a:cs typeface="Calibri"/>
              </a:rPr>
              <a:t>C</a:t>
            </a:r>
            <a:r>
              <a:rPr dirty="0" sz="800" spc="55">
                <a:latin typeface="Calibri"/>
                <a:cs typeface="Calibri"/>
              </a:rPr>
              <a:t>33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31</a:t>
            </a:r>
            <a:r>
              <a:rPr dirty="0" sz="800" spc="120">
                <a:latin typeface="Calibri"/>
                <a:cs typeface="Calibri"/>
              </a:rPr>
              <a:t> </a:t>
            </a:r>
            <a:r>
              <a:rPr dirty="0" baseline="9259" sz="1800" spc="-652">
                <a:latin typeface="Lucida Sans Unicode"/>
                <a:cs typeface="Lucida Sans Unicode"/>
              </a:rPr>
              <a:t>·</a:t>
            </a:r>
            <a:r>
              <a:rPr dirty="0" baseline="9259" sz="1800" spc="-165">
                <a:latin typeface="Lucida Sans Unicode"/>
                <a:cs typeface="Lucida Sans Unicode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41</a:t>
            </a:r>
            <a:r>
              <a:rPr dirty="0" sz="800" spc="135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+</a:t>
            </a:r>
            <a:r>
              <a:rPr dirty="0" baseline="9259" sz="1800">
                <a:latin typeface="Calibri"/>
                <a:cs typeface="Calibri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32</a:t>
            </a:r>
            <a:r>
              <a:rPr dirty="0" sz="800" spc="125">
                <a:latin typeface="Calibri"/>
                <a:cs typeface="Calibri"/>
              </a:rPr>
              <a:t> </a:t>
            </a:r>
            <a:r>
              <a:rPr dirty="0" baseline="9259" sz="1800" spc="-652">
                <a:latin typeface="Lucida Sans Unicode"/>
                <a:cs typeface="Lucida Sans Unicode"/>
              </a:rPr>
              <a:t>·</a:t>
            </a:r>
            <a:r>
              <a:rPr dirty="0" baseline="9259" sz="1800" spc="-172">
                <a:latin typeface="Lucida Sans Unicode"/>
                <a:cs typeface="Lucida Sans Unicode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42</a:t>
            </a:r>
            <a:r>
              <a:rPr dirty="0" sz="800" spc="135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+</a:t>
            </a:r>
            <a:r>
              <a:rPr dirty="0" baseline="9259" sz="1800">
                <a:latin typeface="Calibri"/>
                <a:cs typeface="Calibri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33</a:t>
            </a:r>
            <a:r>
              <a:rPr dirty="0" sz="800" spc="135">
                <a:latin typeface="Calibri"/>
                <a:cs typeface="Calibri"/>
              </a:rPr>
              <a:t> </a:t>
            </a:r>
            <a:r>
              <a:rPr dirty="0" baseline="9259" sz="1800" spc="-652">
                <a:latin typeface="Lucida Sans Unicode"/>
                <a:cs typeface="Lucida Sans Unicode"/>
              </a:rPr>
              <a:t>·</a:t>
            </a:r>
            <a:r>
              <a:rPr dirty="0" baseline="9259" sz="1800" spc="-179">
                <a:latin typeface="Lucida Sans Unicode"/>
                <a:cs typeface="Lucida Sans Unicode"/>
              </a:rPr>
              <a:t> </a:t>
            </a:r>
            <a:r>
              <a:rPr dirty="0" baseline="9259" sz="1800" spc="82" i="1">
                <a:latin typeface="Calibri"/>
                <a:cs typeface="Calibri"/>
              </a:rPr>
              <a:t>C</a:t>
            </a:r>
            <a:r>
              <a:rPr dirty="0" sz="800" spc="55">
                <a:latin typeface="Calibri"/>
                <a:cs typeface="Calibri"/>
              </a:rPr>
              <a:t>43</a:t>
            </a:r>
            <a:endParaRPr sz="8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15"/>
              </a:spcBef>
            </a:pP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41</a:t>
            </a:r>
            <a:r>
              <a:rPr dirty="0" sz="800" spc="120">
                <a:latin typeface="Calibri"/>
                <a:cs typeface="Calibri"/>
              </a:rPr>
              <a:t> </a:t>
            </a:r>
            <a:r>
              <a:rPr dirty="0" baseline="9259" sz="1800" spc="-652">
                <a:latin typeface="Lucida Sans Unicode"/>
                <a:cs typeface="Lucida Sans Unicode"/>
              </a:rPr>
              <a:t>·</a:t>
            </a:r>
            <a:r>
              <a:rPr dirty="0" baseline="9259" sz="1800" spc="-165">
                <a:latin typeface="Lucida Sans Unicode"/>
                <a:cs typeface="Lucida Sans Unicode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41</a:t>
            </a:r>
            <a:r>
              <a:rPr dirty="0" sz="800" spc="135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+</a:t>
            </a:r>
            <a:r>
              <a:rPr dirty="0" baseline="9259" sz="1800">
                <a:latin typeface="Calibri"/>
                <a:cs typeface="Calibri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42</a:t>
            </a:r>
            <a:r>
              <a:rPr dirty="0" sz="800" spc="125">
                <a:latin typeface="Calibri"/>
                <a:cs typeface="Calibri"/>
              </a:rPr>
              <a:t> </a:t>
            </a:r>
            <a:r>
              <a:rPr dirty="0" baseline="9259" sz="1800" spc="-652">
                <a:latin typeface="Lucida Sans Unicode"/>
                <a:cs typeface="Lucida Sans Unicode"/>
              </a:rPr>
              <a:t>·</a:t>
            </a:r>
            <a:r>
              <a:rPr dirty="0" baseline="9259" sz="1800" spc="-172">
                <a:latin typeface="Lucida Sans Unicode"/>
                <a:cs typeface="Lucida Sans Unicode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42</a:t>
            </a:r>
            <a:r>
              <a:rPr dirty="0" sz="800" spc="135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+</a:t>
            </a:r>
            <a:r>
              <a:rPr dirty="0" baseline="9259" sz="1800">
                <a:latin typeface="Calibri"/>
                <a:cs typeface="Calibri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43</a:t>
            </a:r>
            <a:r>
              <a:rPr dirty="0" sz="800" spc="135">
                <a:latin typeface="Calibri"/>
                <a:cs typeface="Calibri"/>
              </a:rPr>
              <a:t> </a:t>
            </a:r>
            <a:r>
              <a:rPr dirty="0" baseline="9259" sz="1800" spc="-652">
                <a:latin typeface="Lucida Sans Unicode"/>
                <a:cs typeface="Lucida Sans Unicode"/>
              </a:rPr>
              <a:t>·</a:t>
            </a:r>
            <a:r>
              <a:rPr dirty="0" baseline="9259" sz="1800" spc="-179">
                <a:latin typeface="Lucida Sans Unicode"/>
                <a:cs typeface="Lucida Sans Unicode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43</a:t>
            </a:r>
            <a:r>
              <a:rPr dirty="0" sz="800" spc="135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+</a:t>
            </a:r>
            <a:r>
              <a:rPr dirty="0" baseline="9259" sz="1800" spc="-7">
                <a:latin typeface="Calibri"/>
                <a:cs typeface="Calibri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C</a:t>
            </a:r>
            <a:r>
              <a:rPr dirty="0" sz="800" spc="80">
                <a:latin typeface="Calibri"/>
                <a:cs typeface="Calibri"/>
              </a:rPr>
              <a:t>44</a:t>
            </a:r>
            <a:r>
              <a:rPr dirty="0" sz="800" spc="135">
                <a:latin typeface="Calibri"/>
                <a:cs typeface="Calibri"/>
              </a:rPr>
              <a:t> </a:t>
            </a:r>
            <a:r>
              <a:rPr dirty="0" baseline="9259" sz="1800" spc="-652">
                <a:latin typeface="Lucida Sans Unicode"/>
                <a:cs typeface="Lucida Sans Unicode"/>
              </a:rPr>
              <a:t>·</a:t>
            </a:r>
            <a:r>
              <a:rPr dirty="0" baseline="9259" sz="1800" spc="-165">
                <a:latin typeface="Lucida Sans Unicode"/>
                <a:cs typeface="Lucida Sans Unicode"/>
              </a:rPr>
              <a:t> </a:t>
            </a:r>
            <a:r>
              <a:rPr dirty="0" baseline="9259" sz="1800" spc="82" i="1">
                <a:latin typeface="Calibri"/>
                <a:cs typeface="Calibri"/>
              </a:rPr>
              <a:t>C</a:t>
            </a:r>
            <a:r>
              <a:rPr dirty="0" sz="800" spc="55">
                <a:latin typeface="Calibri"/>
                <a:cs typeface="Calibri"/>
              </a:rPr>
              <a:t>44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086603" y="1136201"/>
            <a:ext cx="177800" cy="185991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340087" y="1159062"/>
            <a:ext cx="289560" cy="1859914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38100" marR="30480">
              <a:lnSpc>
                <a:spcPct val="100400"/>
              </a:lnSpc>
              <a:spcBef>
                <a:spcPts val="90"/>
              </a:spcBef>
            </a:pPr>
            <a:r>
              <a:rPr dirty="0" baseline="9259" sz="1800" spc="82" i="1">
                <a:latin typeface="Calibri"/>
                <a:cs typeface="Calibri"/>
              </a:rPr>
              <a:t>C</a:t>
            </a:r>
            <a:r>
              <a:rPr dirty="0" sz="800" spc="55">
                <a:latin typeface="Calibri"/>
                <a:cs typeface="Calibri"/>
              </a:rPr>
              <a:t>11 </a:t>
            </a:r>
            <a:r>
              <a:rPr dirty="0" baseline="9259" sz="1800" spc="82" i="1">
                <a:latin typeface="Calibri"/>
                <a:cs typeface="Calibri"/>
              </a:rPr>
              <a:t>C</a:t>
            </a:r>
            <a:r>
              <a:rPr dirty="0" sz="800" spc="55">
                <a:latin typeface="Calibri"/>
                <a:cs typeface="Calibri"/>
              </a:rPr>
              <a:t>21 </a:t>
            </a:r>
            <a:r>
              <a:rPr dirty="0" baseline="9259" sz="1800" spc="82" i="1">
                <a:latin typeface="Calibri"/>
                <a:cs typeface="Calibri"/>
              </a:rPr>
              <a:t>C</a:t>
            </a:r>
            <a:r>
              <a:rPr dirty="0" sz="800" spc="55">
                <a:latin typeface="Calibri"/>
                <a:cs typeface="Calibri"/>
              </a:rPr>
              <a:t>31 </a:t>
            </a:r>
            <a:r>
              <a:rPr dirty="0" baseline="9259" sz="1800" spc="82" i="1">
                <a:latin typeface="Calibri"/>
                <a:cs typeface="Calibri"/>
              </a:rPr>
              <a:t>C</a:t>
            </a:r>
            <a:r>
              <a:rPr dirty="0" sz="800" spc="55">
                <a:latin typeface="Calibri"/>
                <a:cs typeface="Calibri"/>
              </a:rPr>
              <a:t>41 </a:t>
            </a:r>
            <a:r>
              <a:rPr dirty="0" baseline="9259" sz="1800" spc="82" i="1">
                <a:latin typeface="Calibri"/>
                <a:cs typeface="Calibri"/>
              </a:rPr>
              <a:t>C</a:t>
            </a:r>
            <a:r>
              <a:rPr dirty="0" sz="800" spc="55">
                <a:latin typeface="Calibri"/>
                <a:cs typeface="Calibri"/>
              </a:rPr>
              <a:t>22 </a:t>
            </a:r>
            <a:r>
              <a:rPr dirty="0" baseline="9259" sz="1800" spc="82" i="1">
                <a:latin typeface="Calibri"/>
                <a:cs typeface="Calibri"/>
              </a:rPr>
              <a:t>C</a:t>
            </a:r>
            <a:r>
              <a:rPr dirty="0" sz="800" spc="55">
                <a:latin typeface="Calibri"/>
                <a:cs typeface="Calibri"/>
              </a:rPr>
              <a:t>32 </a:t>
            </a:r>
            <a:r>
              <a:rPr dirty="0" baseline="9259" sz="1800" spc="82" i="1">
                <a:latin typeface="Calibri"/>
                <a:cs typeface="Calibri"/>
              </a:rPr>
              <a:t>C</a:t>
            </a:r>
            <a:r>
              <a:rPr dirty="0" sz="800" spc="55">
                <a:latin typeface="Calibri"/>
                <a:cs typeface="Calibri"/>
              </a:rPr>
              <a:t>42 </a:t>
            </a:r>
            <a:r>
              <a:rPr dirty="0" baseline="9259" sz="1800" spc="82" i="1">
                <a:latin typeface="Calibri"/>
                <a:cs typeface="Calibri"/>
              </a:rPr>
              <a:t>C</a:t>
            </a:r>
            <a:r>
              <a:rPr dirty="0" sz="800" spc="55">
                <a:latin typeface="Calibri"/>
                <a:cs typeface="Calibri"/>
              </a:rPr>
              <a:t>31 </a:t>
            </a:r>
            <a:r>
              <a:rPr dirty="0" baseline="9259" sz="1800" spc="82" i="1">
                <a:latin typeface="Calibri"/>
                <a:cs typeface="Calibri"/>
              </a:rPr>
              <a:t>C</a:t>
            </a:r>
            <a:r>
              <a:rPr dirty="0" sz="800" spc="55">
                <a:latin typeface="Calibri"/>
                <a:cs typeface="Calibri"/>
              </a:rPr>
              <a:t>43 </a:t>
            </a:r>
            <a:r>
              <a:rPr dirty="0" baseline="9259" sz="1800" spc="82" i="1">
                <a:latin typeface="Calibri"/>
                <a:cs typeface="Calibri"/>
              </a:rPr>
              <a:t>C</a:t>
            </a:r>
            <a:r>
              <a:rPr dirty="0" sz="800" spc="55">
                <a:latin typeface="Calibri"/>
                <a:cs typeface="Calibri"/>
              </a:rPr>
              <a:t>44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711444" y="1136201"/>
            <a:ext cx="459740" cy="185991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4325" algn="l"/>
              </a:tabLst>
            </a:pP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5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29">
                <a:latin typeface="Calibri"/>
                <a:cs typeface="Calibri"/>
              </a:rPr>
              <a:t>  </a:t>
            </a: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-50">
                <a:latin typeface="Calibri"/>
                <a:cs typeface="Calibri"/>
              </a:rPr>
              <a:t>5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tabLst>
                <a:tab pos="314325" algn="l"/>
              </a:tabLst>
            </a:pP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tabLst>
                <a:tab pos="314325" algn="l"/>
              </a:tabLst>
            </a:pP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5"/>
              </a:spcBef>
              <a:tabLst>
                <a:tab pos="314325" algn="l"/>
              </a:tabLst>
            </a:pP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6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tabLst>
                <a:tab pos="314325" algn="l"/>
              </a:tabLst>
            </a:pP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  <a:tabLst>
                <a:tab pos="314325" algn="l"/>
              </a:tabLst>
            </a:pP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tabLst>
                <a:tab pos="314325" algn="l"/>
              </a:tabLst>
            </a:pP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29">
                <a:latin typeface="Calibri"/>
                <a:cs typeface="Calibri"/>
              </a:rPr>
              <a:t>  </a:t>
            </a: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-50">
                <a:latin typeface="Calibri"/>
                <a:cs typeface="Calibri"/>
              </a:rPr>
              <a:t>4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  <a:tabLst>
                <a:tab pos="314325" algn="l"/>
              </a:tabLst>
            </a:pP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6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6741678" y="1963730"/>
            <a:ext cx="3321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(7.8)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150105" y="3202747"/>
            <a:ext cx="42862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encontrar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53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ngulos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eliminac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progresiva: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358396" y="3635881"/>
            <a:ext cx="1282700" cy="2317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291465">
              <a:lnSpc>
                <a:spcPts val="575"/>
              </a:lnSpc>
              <a:spcBef>
                <a:spcPts val="95"/>
              </a:spcBef>
            </a:pPr>
            <a:r>
              <a:rPr dirty="0" sz="800" spc="50" i="1">
                <a:latin typeface="Calibri"/>
                <a:cs typeface="Calibri"/>
              </a:rPr>
              <a:t>T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ts val="1055"/>
              </a:lnSpc>
            </a:pPr>
            <a:r>
              <a:rPr dirty="0" sz="1200">
                <a:latin typeface="Calibri"/>
                <a:cs typeface="Calibri"/>
              </a:rPr>
              <a:t>[</a:t>
            </a:r>
            <a:r>
              <a:rPr dirty="0" sz="1200" i="1">
                <a:latin typeface="Calibri"/>
                <a:cs typeface="Calibri"/>
              </a:rPr>
              <a:t>P</a:t>
            </a:r>
            <a:r>
              <a:rPr dirty="0" sz="1200" spc="-100" i="1">
                <a:latin typeface="Calibri"/>
                <a:cs typeface="Calibri"/>
              </a:rPr>
              <a:t> </a:t>
            </a:r>
            <a:r>
              <a:rPr dirty="0" sz="1200" spc="150">
                <a:latin typeface="Calibri"/>
                <a:cs typeface="Calibri"/>
              </a:rPr>
              <a:t>]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165">
                <a:latin typeface="Calibri"/>
                <a:cs typeface="Calibri"/>
              </a:rPr>
              <a:t>=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[</a:t>
            </a:r>
            <a:r>
              <a:rPr dirty="0" sz="1200" spc="70" i="1">
                <a:latin typeface="Calibri"/>
                <a:cs typeface="Calibri"/>
              </a:rPr>
              <a:t>C</a:t>
            </a:r>
            <a:r>
              <a:rPr dirty="0" sz="1200" spc="70">
                <a:latin typeface="Calibri"/>
                <a:cs typeface="Calibri"/>
              </a:rPr>
              <a:t>]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-434">
                <a:latin typeface="Lucida Sans Unicode"/>
                <a:cs typeface="Lucida Sans Unicode"/>
              </a:rPr>
              <a:t>·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70">
                <a:latin typeface="Calibri"/>
                <a:cs typeface="Calibri"/>
              </a:rPr>
              <a:t>[</a:t>
            </a:r>
            <a:r>
              <a:rPr dirty="0" sz="1200" spc="70" i="1">
                <a:latin typeface="Calibri"/>
                <a:cs typeface="Calibri"/>
              </a:rPr>
              <a:t>C</a:t>
            </a:r>
            <a:r>
              <a:rPr dirty="0" sz="1200" spc="70">
                <a:latin typeface="Calibri"/>
                <a:cs typeface="Calibri"/>
              </a:rPr>
              <a:t>]</a:t>
            </a:r>
            <a:r>
              <a:rPr dirty="0" sz="1200" spc="210">
                <a:latin typeface="Calibri"/>
                <a:cs typeface="Calibri"/>
              </a:rPr>
              <a:t>  </a:t>
            </a:r>
            <a:r>
              <a:rPr dirty="0" sz="1200" spc="-434">
                <a:latin typeface="Lucida Sans Unicode"/>
                <a:cs typeface="Lucida Sans Unicode"/>
              </a:rPr>
              <a:t>·</a:t>
            </a:r>
            <a:r>
              <a:rPr dirty="0" sz="1200" spc="-100">
                <a:latin typeface="Lucida Sans Unicode"/>
                <a:cs typeface="Lucida Sans Unicode"/>
              </a:rPr>
              <a:t> </a:t>
            </a:r>
            <a:r>
              <a:rPr dirty="0" sz="1200" spc="-40">
                <a:latin typeface="Calibri"/>
                <a:cs typeface="Calibri"/>
              </a:rPr>
              <a:t>[</a:t>
            </a:r>
            <a:r>
              <a:rPr dirty="0" sz="1200" spc="-40" i="1">
                <a:latin typeface="Calibri"/>
                <a:cs typeface="Calibri"/>
              </a:rPr>
              <a:t>θ</a:t>
            </a:r>
            <a:r>
              <a:rPr dirty="0" sz="1200" spc="-40">
                <a:latin typeface="Calibri"/>
                <a:cs typeface="Calibri"/>
              </a:rPr>
              <a:t>]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6741672" y="3659947"/>
            <a:ext cx="3327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(7.9)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50114" y="4015034"/>
            <a:ext cx="6832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definiendo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486917" y="4472227"/>
            <a:ext cx="10261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Calibri"/>
                <a:cs typeface="Calibri"/>
              </a:rPr>
              <a:t>[</a:t>
            </a:r>
            <a:r>
              <a:rPr dirty="0" sz="1200" spc="-20" i="1">
                <a:latin typeface="Calibri"/>
                <a:cs typeface="Calibri"/>
              </a:rPr>
              <a:t>U</a:t>
            </a:r>
            <a:r>
              <a:rPr dirty="0" sz="1200" spc="-15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]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[</a:t>
            </a:r>
            <a:r>
              <a:rPr dirty="0" sz="1200" spc="80" i="1">
                <a:latin typeface="Calibri"/>
                <a:cs typeface="Calibri"/>
              </a:rPr>
              <a:t>C</a:t>
            </a:r>
            <a:r>
              <a:rPr dirty="0" sz="1200" spc="80">
                <a:latin typeface="Calibri"/>
                <a:cs typeface="Calibri"/>
              </a:rPr>
              <a:t>]</a:t>
            </a:r>
            <a:r>
              <a:rPr dirty="0" baseline="41666" sz="1200" spc="120" i="1">
                <a:latin typeface="Calibri"/>
                <a:cs typeface="Calibri"/>
              </a:rPr>
              <a:t>T</a:t>
            </a:r>
            <a:r>
              <a:rPr dirty="0" baseline="41666" sz="1200" spc="352" i="1">
                <a:latin typeface="Calibri"/>
                <a:cs typeface="Calibri"/>
              </a:rPr>
              <a:t> </a:t>
            </a:r>
            <a:r>
              <a:rPr dirty="0" sz="1200" spc="-434">
                <a:latin typeface="Lucida Sans Unicode"/>
                <a:cs typeface="Lucida Sans Unicode"/>
              </a:rPr>
              <a:t>·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-25">
                <a:latin typeface="Calibri"/>
                <a:cs typeface="Calibri"/>
              </a:rPr>
              <a:t>[</a:t>
            </a:r>
            <a:r>
              <a:rPr dirty="0" sz="1200" spc="-25" i="1">
                <a:latin typeface="Calibri"/>
                <a:cs typeface="Calibri"/>
              </a:rPr>
              <a:t>θ</a:t>
            </a:r>
            <a:r>
              <a:rPr dirty="0" sz="1200" spc="-25">
                <a:latin typeface="Calibri"/>
                <a:cs typeface="Calibri"/>
              </a:rPr>
              <a:t>]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6666989" y="4472239"/>
            <a:ext cx="40703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(7.10)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50086" y="4827326"/>
            <a:ext cx="51180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tiene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533621" y="5284519"/>
            <a:ext cx="9321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[</a:t>
            </a:r>
            <a:r>
              <a:rPr dirty="0" sz="1200" i="1">
                <a:latin typeface="Calibri"/>
                <a:cs typeface="Calibri"/>
              </a:rPr>
              <a:t>P</a:t>
            </a:r>
            <a:r>
              <a:rPr dirty="0" sz="1200" spc="-95" i="1">
                <a:latin typeface="Calibri"/>
                <a:cs typeface="Calibri"/>
              </a:rPr>
              <a:t> </a:t>
            </a:r>
            <a:r>
              <a:rPr dirty="0" sz="1200" spc="150">
                <a:latin typeface="Calibri"/>
                <a:cs typeface="Calibri"/>
              </a:rPr>
              <a:t>]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165">
                <a:latin typeface="Calibri"/>
                <a:cs typeface="Calibri"/>
              </a:rPr>
              <a:t>=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[</a:t>
            </a:r>
            <a:r>
              <a:rPr dirty="0" sz="1200" spc="70" i="1">
                <a:latin typeface="Calibri"/>
                <a:cs typeface="Calibri"/>
              </a:rPr>
              <a:t>C</a:t>
            </a:r>
            <a:r>
              <a:rPr dirty="0" sz="1200" spc="70">
                <a:latin typeface="Calibri"/>
                <a:cs typeface="Calibri"/>
              </a:rPr>
              <a:t>]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434">
                <a:latin typeface="Lucida Sans Unicode"/>
                <a:cs typeface="Lucida Sans Unicode"/>
              </a:rPr>
              <a:t>·</a:t>
            </a:r>
            <a:r>
              <a:rPr dirty="0" sz="1200" spc="-95">
                <a:latin typeface="Lucida Sans Unicode"/>
                <a:cs typeface="Lucida Sans Unicode"/>
              </a:rPr>
              <a:t> </a:t>
            </a:r>
            <a:r>
              <a:rPr dirty="0" sz="1200" spc="-20">
                <a:latin typeface="Calibri"/>
                <a:cs typeface="Calibri"/>
              </a:rPr>
              <a:t>[</a:t>
            </a:r>
            <a:r>
              <a:rPr dirty="0" sz="1200" spc="-20" i="1">
                <a:latin typeface="Calibri"/>
                <a:cs typeface="Calibri"/>
              </a:rPr>
              <a:t>U</a:t>
            </a:r>
            <a:r>
              <a:rPr dirty="0" sz="1200" spc="-145" i="1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]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6666958" y="5284519"/>
            <a:ext cx="40703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(7.11)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503651" y="6336086"/>
            <a:ext cx="5600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0">
                <a:latin typeface="Calibri"/>
                <a:cs typeface="Calibri"/>
              </a:rPr>
              <a:t>[</a:t>
            </a:r>
            <a:r>
              <a:rPr dirty="0" sz="1200" spc="-20" i="1">
                <a:latin typeface="Calibri"/>
                <a:cs typeface="Calibri"/>
              </a:rPr>
              <a:t>U</a:t>
            </a:r>
            <a:r>
              <a:rPr dirty="0" sz="1200" spc="-15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]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baseline="33333" sz="1500" spc="390">
                <a:latin typeface="Cambria"/>
                <a:cs typeface="Cambria"/>
              </a:rPr>
              <a:t>⎢</a:t>
            </a:r>
            <a:endParaRPr baseline="33333" sz="1500">
              <a:latin typeface="Cambria"/>
              <a:cs typeface="Cambria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928364" y="6513790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928364" y="658999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928364" y="6666202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928364" y="674697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175099" y="5775577"/>
            <a:ext cx="132715" cy="259715"/>
          </a:xfrm>
          <a:prstGeom prst="rect">
            <a:avLst/>
          </a:prstGeom>
        </p:spPr>
        <p:txBody>
          <a:bodyPr wrap="square" lIns="0" tIns="23495" rIns="0" bIns="0" rtlCol="0" vert="horz">
            <a:spAutoFit/>
          </a:bodyPr>
          <a:lstStyle/>
          <a:p>
            <a:pPr marL="12700" marR="5080" indent="-635">
              <a:lnSpc>
                <a:spcPts val="890"/>
              </a:lnSpc>
              <a:spcBef>
                <a:spcPts val="185"/>
              </a:spcBef>
            </a:pPr>
            <a:r>
              <a:rPr dirty="0" u="sng" sz="800" spc="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6</a:t>
            </a:r>
            <a:r>
              <a:rPr dirty="0" sz="800" spc="500">
                <a:latin typeface="Calibri"/>
                <a:cs typeface="Calibri"/>
              </a:rPr>
              <a:t> </a:t>
            </a:r>
            <a:r>
              <a:rPr dirty="0" sz="800" spc="-25">
                <a:latin typeface="Calibri"/>
                <a:cs typeface="Calibri"/>
              </a:rPr>
              <a:t>25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175099" y="6142862"/>
            <a:ext cx="132715" cy="258445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12700" marR="5080" indent="-635">
              <a:lnSpc>
                <a:spcPts val="880"/>
              </a:lnSpc>
              <a:spcBef>
                <a:spcPts val="190"/>
              </a:spcBef>
            </a:pPr>
            <a:r>
              <a:rPr dirty="0" u="sng" sz="800" spc="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sz="800" spc="500">
                <a:latin typeface="Calibri"/>
                <a:cs typeface="Calibri"/>
              </a:rPr>
              <a:t> </a:t>
            </a:r>
            <a:r>
              <a:rPr dirty="0" sz="800" spc="-25"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928364" y="5683217"/>
            <a:ext cx="542925" cy="6286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5134" algn="l"/>
              </a:tabLst>
            </a:pPr>
            <a:r>
              <a:rPr dirty="0" sz="1000" spc="260">
                <a:latin typeface="Cambria"/>
                <a:cs typeface="Cambria"/>
              </a:rPr>
              <a:t>⎡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</a:pP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  <a:tabLst>
                <a:tab pos="445134" algn="l"/>
              </a:tabLst>
            </a:pP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144774" y="6510139"/>
            <a:ext cx="1631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9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 spc="9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091435" y="6875905"/>
            <a:ext cx="215900" cy="2597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925"/>
              </a:lnSpc>
              <a:spcBef>
                <a:spcPts val="95"/>
              </a:spcBef>
            </a:pPr>
            <a:r>
              <a:rPr dirty="0" u="sng" sz="800" spc="5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 spc="5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19</a:t>
            </a:r>
            <a:endParaRPr sz="800">
              <a:latin typeface="Calibri"/>
              <a:cs typeface="Calibri"/>
            </a:endParaRPr>
          </a:p>
          <a:p>
            <a:pPr marL="27305">
              <a:lnSpc>
                <a:spcPts val="925"/>
              </a:lnSpc>
            </a:pPr>
            <a:r>
              <a:rPr dirty="0" sz="800" spc="-25">
                <a:latin typeface="Calibri"/>
                <a:cs typeface="Calibri"/>
              </a:rPr>
              <a:t>120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361179" y="628517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361179" y="6513790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160011" y="6596092"/>
            <a:ext cx="3111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alibri"/>
                <a:cs typeface="Calibri"/>
              </a:rPr>
              <a:t>10</a:t>
            </a:r>
            <a:r>
              <a:rPr dirty="0" sz="800" spc="200">
                <a:latin typeface="Calibri"/>
                <a:cs typeface="Calibri"/>
              </a:rPr>
              <a:t>  </a:t>
            </a:r>
            <a:r>
              <a:rPr dirty="0" baseline="2777" sz="1500" spc="390">
                <a:latin typeface="Cambria"/>
                <a:cs typeface="Cambria"/>
              </a:rPr>
              <a:t>⎥</a:t>
            </a:r>
            <a:endParaRPr baseline="2777" sz="1500">
              <a:latin typeface="Cambria"/>
              <a:cs typeface="Cambria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361179" y="6666202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361179" y="674697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6666992" y="6336090"/>
            <a:ext cx="40703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(7.12)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150089" y="7242871"/>
            <a:ext cx="36893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igual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obtener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vector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´angulos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[</a:t>
            </a:r>
            <a:r>
              <a:rPr dirty="0" sz="1200" spc="-20" i="1">
                <a:latin typeface="Calibri"/>
                <a:cs typeface="Calibri"/>
              </a:rPr>
              <a:t>θ</a:t>
            </a:r>
            <a:r>
              <a:rPr dirty="0" sz="1200" spc="-20">
                <a:latin typeface="Calibri"/>
                <a:cs typeface="Calibri"/>
              </a:rPr>
              <a:t>]: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660647" y="7559261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⎡</a:t>
            </a:r>
            <a:r>
              <a:rPr dirty="0" baseline="-97222" sz="1500" spc="-37">
                <a:latin typeface="Cambria"/>
                <a:cs typeface="Cambria"/>
              </a:rPr>
              <a:t>⎢</a:t>
            </a:r>
            <a:endParaRPr baseline="-97222" sz="1500">
              <a:latin typeface="Cambria"/>
              <a:cs typeface="Cambria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286747" y="8212146"/>
            <a:ext cx="5092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819"/>
              </a:lnSpc>
              <a:spcBef>
                <a:spcPts val="95"/>
              </a:spcBef>
            </a:pPr>
            <a:r>
              <a:rPr dirty="0" sz="1200" spc="-20">
                <a:latin typeface="Calibri"/>
                <a:cs typeface="Calibri"/>
              </a:rPr>
              <a:t>[</a:t>
            </a:r>
            <a:r>
              <a:rPr dirty="0" sz="1200" spc="-20" i="1">
                <a:latin typeface="Calibri"/>
                <a:cs typeface="Calibri"/>
              </a:rPr>
              <a:t>U</a:t>
            </a:r>
            <a:r>
              <a:rPr dirty="0" sz="1200" spc="-15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]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245">
                <a:latin typeface="Calibri"/>
                <a:cs typeface="Calibri"/>
              </a:rPr>
              <a:t>= </a:t>
            </a:r>
            <a:endParaRPr sz="1200">
              <a:latin typeface="Calibri"/>
              <a:cs typeface="Calibri"/>
            </a:endParaRPr>
          </a:p>
          <a:p>
            <a:pPr algn="r" marR="5080">
              <a:lnSpc>
                <a:spcPts val="580"/>
              </a:lnSpc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673347" y="7660447"/>
            <a:ext cx="1076960" cy="601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91465">
              <a:lnSpc>
                <a:spcPct val="100000"/>
              </a:lnSpc>
              <a:spcBef>
                <a:spcPts val="95"/>
              </a:spcBef>
            </a:pPr>
            <a:r>
              <a:rPr dirty="0" baseline="-134259" sz="1800" spc="-615">
                <a:latin typeface="Calibri"/>
                <a:cs typeface="Calibri"/>
              </a:rPr>
              <a:t>0</a:t>
            </a:r>
            <a:r>
              <a:rPr dirty="0" sz="1200" spc="210">
                <a:latin typeface="Calibri"/>
                <a:cs typeface="Calibri"/>
              </a:rPr>
              <a:t>0</a:t>
            </a:r>
            <a:r>
              <a:rPr dirty="0" baseline="-134259" sz="1800" spc="-142" i="1">
                <a:latin typeface="Calibri"/>
                <a:cs typeface="Calibri"/>
              </a:rPr>
              <a:t>,</a:t>
            </a:r>
            <a:r>
              <a:rPr dirty="0" sz="1200" spc="210" i="1">
                <a:latin typeface="Calibri"/>
                <a:cs typeface="Calibri"/>
              </a:rPr>
              <a:t>,</a:t>
            </a:r>
            <a:r>
              <a:rPr dirty="0" sz="1200" spc="-25" i="1">
                <a:latin typeface="Calibri"/>
                <a:cs typeface="Calibri"/>
              </a:rPr>
              <a:t> </a:t>
            </a:r>
            <a:r>
              <a:rPr dirty="0" baseline="-134259" sz="1800" spc="-179">
                <a:latin typeface="Calibri"/>
                <a:cs typeface="Calibri"/>
              </a:rPr>
              <a:t>00069</a:t>
            </a:r>
            <a:r>
              <a:rPr dirty="0" baseline="-134259" sz="1800" spc="-5752">
                <a:latin typeface="Calibri"/>
                <a:cs typeface="Calibri"/>
              </a:rPr>
              <a:t>4</a:t>
            </a:r>
            <a:r>
              <a:rPr dirty="0" sz="1200" spc="-120">
                <a:latin typeface="Calibri"/>
                <a:cs typeface="Calibri"/>
              </a:rPr>
              <a:t>048694</a:t>
            </a:r>
            <a:r>
              <a:rPr dirty="0" sz="1200" spc="500">
                <a:latin typeface="Calibri"/>
                <a:cs typeface="Calibri"/>
              </a:rPr>
              <a:t> </a:t>
            </a:r>
            <a:r>
              <a:rPr dirty="0" baseline="55555" sz="1500" spc="-37">
                <a:latin typeface="Cambria"/>
                <a:cs typeface="Cambria"/>
              </a:rPr>
              <a:t>⎤</a:t>
            </a:r>
            <a:r>
              <a:rPr dirty="0" baseline="-41666" sz="1500" spc="-37">
                <a:latin typeface="Cambria"/>
                <a:cs typeface="Cambria"/>
              </a:rPr>
              <a:t>⎥</a:t>
            </a:r>
            <a:endParaRPr baseline="-41666" sz="15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495"/>
              </a:spcBef>
            </a:pPr>
            <a:endParaRPr sz="1200">
              <a:latin typeface="Cambria"/>
              <a:cs typeface="Cambria"/>
            </a:endParaRPr>
          </a:p>
          <a:p>
            <a:pPr marL="25400">
              <a:lnSpc>
                <a:spcPct val="100000"/>
              </a:lnSpc>
              <a:tabLst>
                <a:tab pos="941069" algn="l"/>
              </a:tabLst>
            </a:pP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686047" y="8540740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686047" y="8621514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833848" y="8393486"/>
            <a:ext cx="7334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sz="1200" spc="-10" i="1">
                <a:latin typeface="Calibri"/>
                <a:cs typeface="Calibri"/>
              </a:rPr>
              <a:t>,</a:t>
            </a:r>
            <a:r>
              <a:rPr dirty="0" sz="1200" spc="-60" i="1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029360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859751" y="8760766"/>
            <a:ext cx="7073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-20">
                <a:latin typeface="Calibri"/>
                <a:cs typeface="Calibri"/>
              </a:rPr>
              <a:t>0</a:t>
            </a:r>
            <a:r>
              <a:rPr dirty="0" sz="1200" spc="-20" i="1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026389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601971" y="8237447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601971" y="8540740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4601971" y="8621514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6666992" y="8212135"/>
            <a:ext cx="40703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(7.13)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11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r>
              <a:rPr dirty="0" spc="-25"/>
              <a:t>144</a:t>
            </a:r>
          </a:p>
        </p:txBody>
      </p:sp>
      <p:sp>
        <p:nvSpPr>
          <p:cNvPr id="2" name="object 2" descr=""/>
          <p:cNvSpPr txBox="1"/>
          <p:nvPr/>
        </p:nvSpPr>
        <p:spPr>
          <a:xfrm>
            <a:off x="876808" y="843595"/>
            <a:ext cx="6261100" cy="82696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62865" marR="69215" indent="222250">
              <a:lnSpc>
                <a:spcPct val="100400"/>
              </a:lnSpc>
              <a:spcBef>
                <a:spcPts val="90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factorizaci´on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Cholesky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menor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esfuerzo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computacional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frente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factor- </a:t>
            </a:r>
            <a:r>
              <a:rPr dirty="0" sz="1200" spc="65">
                <a:latin typeface="Calibri"/>
                <a:cs typeface="Calibri"/>
              </a:rPr>
              <a:t>izaci</a:t>
            </a:r>
            <a:r>
              <a:rPr dirty="0" sz="1200" spc="-575">
                <a:latin typeface="Calibri"/>
                <a:cs typeface="Calibri"/>
              </a:rPr>
              <a:t>o</a:t>
            </a:r>
            <a:r>
              <a:rPr dirty="0" sz="1200" spc="70">
                <a:latin typeface="Calibri"/>
                <a:cs typeface="Calibri"/>
              </a:rPr>
              <a:t>´n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125">
                <a:latin typeface="Calibri"/>
                <a:cs typeface="Calibri"/>
              </a:rPr>
              <a:t>LDU.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obstante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apli</a:t>
            </a:r>
            <a:r>
              <a:rPr dirty="0" sz="1200" spc="45">
                <a:latin typeface="Calibri"/>
                <a:cs typeface="Calibri"/>
              </a:rPr>
              <a:t>c</a:t>
            </a:r>
            <a:r>
              <a:rPr dirty="0" sz="1200" spc="50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ci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es</a:t>
            </a:r>
            <a:r>
              <a:rPr dirty="0" sz="1200" spc="60">
                <a:latin typeface="Calibri"/>
                <a:cs typeface="Calibri"/>
              </a:rPr>
              <a:t>t</a:t>
            </a:r>
            <a:r>
              <a:rPr dirty="0" sz="1200" spc="-520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restringida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matrices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sim´etricas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semi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definidas positivas.</a:t>
            </a:r>
            <a:endParaRPr sz="1200">
              <a:latin typeface="Calibri"/>
              <a:cs typeface="Calibri"/>
            </a:endParaRPr>
          </a:p>
          <a:p>
            <a:pPr algn="just" marL="62865" marR="71120" indent="222250">
              <a:lnSpc>
                <a:spcPct val="100400"/>
              </a:lnSpc>
              <a:spcBef>
                <a:spcPts val="700"/>
              </a:spcBef>
            </a:pP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caracter´ıstico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el´ectricos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[</a:t>
            </a:r>
            <a:r>
              <a:rPr dirty="0" sz="1200" spc="65" i="1">
                <a:latin typeface="Calibri"/>
                <a:cs typeface="Calibri"/>
              </a:rPr>
              <a:t>B</a:t>
            </a:r>
            <a:r>
              <a:rPr dirty="0" sz="1200" spc="65">
                <a:latin typeface="Calibri"/>
                <a:cs typeface="Calibri"/>
              </a:rPr>
              <a:t>]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caracter´ısticas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dis- </a:t>
            </a:r>
            <a:r>
              <a:rPr dirty="0" sz="1200">
                <a:latin typeface="Calibri"/>
                <a:cs typeface="Calibri"/>
              </a:rPr>
              <a:t>persidad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conjunto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t´ecnica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fa</a:t>
            </a:r>
            <a:r>
              <a:rPr dirty="0" sz="1200" spc="30">
                <a:latin typeface="Calibri"/>
                <a:cs typeface="Calibri"/>
              </a:rPr>
              <a:t>ct</a:t>
            </a:r>
            <a:r>
              <a:rPr dirty="0" sz="1200" spc="35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riz</a:t>
            </a:r>
            <a:r>
              <a:rPr dirty="0" sz="1200" spc="35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triangular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acelerar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c</a:t>
            </a:r>
            <a:r>
              <a:rPr dirty="0" sz="1200" spc="-525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l</a:t>
            </a:r>
            <a:r>
              <a:rPr dirty="0" sz="1200" spc="50">
                <a:latin typeface="Calibri"/>
                <a:cs typeface="Calibri"/>
              </a:rPr>
              <a:t>cu</a:t>
            </a:r>
            <a:r>
              <a:rPr dirty="0" sz="1200" spc="55">
                <a:latin typeface="Calibri"/>
                <a:cs typeface="Calibri"/>
              </a:rPr>
              <a:t>los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disminuir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requerimientos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memoria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computacional.</a:t>
            </a:r>
            <a:endParaRPr sz="1200">
              <a:latin typeface="Calibri"/>
              <a:cs typeface="Calibri"/>
            </a:endParaRPr>
          </a:p>
          <a:p>
            <a:pPr algn="just" marL="285750">
              <a:lnSpc>
                <a:spcPct val="100000"/>
              </a:lnSpc>
              <a:spcBef>
                <a:spcPts val="710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dice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dispersa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cuando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mayor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cero.</a:t>
            </a:r>
            <a:endParaRPr sz="1200">
              <a:latin typeface="Calibri"/>
              <a:cs typeface="Calibri"/>
            </a:endParaRPr>
          </a:p>
          <a:p>
            <a:pPr algn="just" marL="62865" marR="68580" indent="222250">
              <a:lnSpc>
                <a:spcPct val="100299"/>
              </a:lnSpc>
              <a:spcBef>
                <a:spcPts val="715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grado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dispersidad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representado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medio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relacione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cantidad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cero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respecto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cantidad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total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elementos.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grandes </a:t>
            </a:r>
            <a:r>
              <a:rPr dirty="0" sz="1200">
                <a:latin typeface="Calibri"/>
                <a:cs typeface="Calibri"/>
              </a:rPr>
              <a:t>sistemas de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 grado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dispersidad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es</a:t>
            </a:r>
            <a:r>
              <a:rPr dirty="0" sz="1200">
                <a:latin typeface="Calibri"/>
                <a:cs typeface="Calibri"/>
              </a:rPr>
              <a:t> mayor al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95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100">
                <a:latin typeface="Calibri"/>
                <a:cs typeface="Calibri"/>
              </a:rPr>
              <a:t>%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aumentado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medida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aumenta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tamano.</a:t>
            </a:r>
            <a:endParaRPr sz="1200">
              <a:latin typeface="Calibri"/>
              <a:cs typeface="Calibri"/>
            </a:endParaRPr>
          </a:p>
          <a:p>
            <a:pPr algn="just" marL="285750">
              <a:lnSpc>
                <a:spcPct val="100000"/>
              </a:lnSpc>
              <a:spcBef>
                <a:spcPts val="705"/>
              </a:spcBef>
            </a:pPr>
            <a:r>
              <a:rPr dirty="0" sz="1200">
                <a:latin typeface="Calibri"/>
                <a:cs typeface="Calibri"/>
              </a:rPr>
              <a:t>Existen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m</a:t>
            </a:r>
            <a:r>
              <a:rPr dirty="0" sz="1200" spc="-565">
                <a:latin typeface="Calibri"/>
                <a:cs typeface="Calibri"/>
              </a:rPr>
              <a:t>u</a:t>
            </a:r>
            <a:r>
              <a:rPr dirty="0" sz="1200" spc="85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ltiple</a:t>
            </a:r>
            <a:r>
              <a:rPr dirty="0" sz="1200" spc="50">
                <a:latin typeface="Calibri"/>
                <a:cs typeface="Calibri"/>
              </a:rPr>
              <a:t>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t´ecnicas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dispersidad,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cuales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deben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cumplir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tres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principios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b´asicos: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0"/>
              </a:spcBef>
            </a:pPr>
            <a:endParaRPr sz="1200">
              <a:latin typeface="Calibri"/>
              <a:cs typeface="Calibri"/>
            </a:endParaRPr>
          </a:p>
          <a:p>
            <a:pPr marL="433070" indent="-149225">
              <a:lnSpc>
                <a:spcPct val="100000"/>
              </a:lnSpc>
              <a:spcBef>
                <a:spcPts val="5"/>
              </a:spcBef>
              <a:buFont typeface="Lucida Sans Unicode"/>
              <a:buChar char="•"/>
              <a:tabLst>
                <a:tab pos="433070" algn="l"/>
              </a:tabLst>
            </a:pPr>
            <a:r>
              <a:rPr dirty="0" sz="1200">
                <a:latin typeface="Calibri"/>
                <a:cs typeface="Calibri"/>
              </a:rPr>
              <a:t>Minimizar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cantidad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datos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almacenados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(requerimientos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memoria)</a:t>
            </a:r>
            <a:endParaRPr sz="1200">
              <a:latin typeface="Calibri"/>
              <a:cs typeface="Calibri"/>
            </a:endParaRPr>
          </a:p>
          <a:p>
            <a:pPr marL="433070" indent="-149225">
              <a:lnSpc>
                <a:spcPct val="100000"/>
              </a:lnSpc>
              <a:spcBef>
                <a:spcPts val="994"/>
              </a:spcBef>
              <a:buFont typeface="Lucida Sans Unicode"/>
              <a:buChar char="•"/>
              <a:tabLst>
                <a:tab pos="433070" algn="l"/>
              </a:tabLst>
            </a:pPr>
            <a:r>
              <a:rPr dirty="0" sz="1200">
                <a:latin typeface="Calibri"/>
                <a:cs typeface="Calibri"/>
              </a:rPr>
              <a:t>Minimizar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-580">
                <a:latin typeface="Calibri"/>
                <a:cs typeface="Calibri"/>
              </a:rPr>
              <a:t>u</a:t>
            </a:r>
            <a:r>
              <a:rPr dirty="0" sz="1200" spc="75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m</a:t>
            </a:r>
            <a:r>
              <a:rPr dirty="0" sz="1200" spc="25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ro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operaciones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realizadas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(Tiempo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c´alculo)</a:t>
            </a:r>
            <a:endParaRPr sz="1200">
              <a:latin typeface="Calibri"/>
              <a:cs typeface="Calibri"/>
            </a:endParaRPr>
          </a:p>
          <a:p>
            <a:pPr marL="433705" indent="-149225">
              <a:lnSpc>
                <a:spcPct val="100000"/>
              </a:lnSpc>
              <a:spcBef>
                <a:spcPts val="1005"/>
              </a:spcBef>
              <a:buFont typeface="Lucida Sans Unicode"/>
              <a:buChar char="•"/>
              <a:tabLst>
                <a:tab pos="433705" algn="l"/>
              </a:tabLst>
            </a:pPr>
            <a:r>
              <a:rPr dirty="0" sz="1200">
                <a:latin typeface="Calibri"/>
                <a:cs typeface="Calibri"/>
              </a:rPr>
              <a:t>Preservar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dispersidad.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35"/>
              </a:spcBef>
              <a:buFont typeface="Lucida Sans Unicode"/>
              <a:buChar char="•"/>
            </a:pPr>
            <a:endParaRPr sz="1200">
              <a:latin typeface="Calibri"/>
              <a:cs typeface="Calibri"/>
            </a:endParaRPr>
          </a:p>
          <a:p>
            <a:pPr algn="just" marL="63500" marR="68580" indent="222250">
              <a:lnSpc>
                <a:spcPct val="100400"/>
              </a:lnSpc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filosof´ıa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almacenar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s</a:t>
            </a:r>
            <a:r>
              <a:rPr dirty="0" sz="1200" spc="-545">
                <a:latin typeface="Calibri"/>
                <a:cs typeface="Calibri"/>
              </a:rPr>
              <a:t>o</a:t>
            </a:r>
            <a:r>
              <a:rPr dirty="0" sz="1200" spc="100">
                <a:latin typeface="Calibri"/>
                <a:cs typeface="Calibri"/>
              </a:rPr>
              <a:t>´lo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elementos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nulos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matriz,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elementos </a:t>
            </a:r>
            <a:r>
              <a:rPr dirty="0" sz="1200">
                <a:latin typeface="Calibri"/>
                <a:cs typeface="Calibri"/>
              </a:rPr>
              <a:t>pueden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reunidos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conjunto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vectores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contengan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informac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necesaria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para </a:t>
            </a:r>
            <a:r>
              <a:rPr dirty="0" sz="1200">
                <a:latin typeface="Calibri"/>
                <a:cs typeface="Calibri"/>
              </a:rPr>
              <a:t>ubicar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p</a:t>
            </a:r>
            <a:r>
              <a:rPr dirty="0" sz="1200" spc="35">
                <a:latin typeface="Calibri"/>
                <a:cs typeface="Calibri"/>
              </a:rPr>
              <a:t>osici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55">
                <a:latin typeface="Calibri"/>
                <a:cs typeface="Calibri"/>
              </a:rPr>
              <a:t>as´ı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dato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mismo.</a:t>
            </a:r>
            <a:endParaRPr sz="1200">
              <a:latin typeface="Calibri"/>
              <a:cs typeface="Calibri"/>
            </a:endParaRPr>
          </a:p>
          <a:p>
            <a:pPr algn="just" marL="63500" marR="69850" indent="222250">
              <a:lnSpc>
                <a:spcPct val="100800"/>
              </a:lnSpc>
              <a:spcBef>
                <a:spcPts val="695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uso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uno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otro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esquema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dispersidad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depende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problema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particular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 spc="-10">
                <a:latin typeface="Calibri"/>
                <a:cs typeface="Calibri"/>
              </a:rPr>
              <a:t>caracter´ısticas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tales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como: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40"/>
              </a:spcBef>
            </a:pPr>
            <a:endParaRPr sz="1200">
              <a:latin typeface="Calibri"/>
              <a:cs typeface="Calibri"/>
            </a:endParaRPr>
          </a:p>
          <a:p>
            <a:pPr marL="433705" indent="-149225">
              <a:lnSpc>
                <a:spcPct val="100000"/>
              </a:lnSpc>
              <a:buFont typeface="Lucida Sans Unicode"/>
              <a:buChar char="•"/>
              <a:tabLst>
                <a:tab pos="433705" algn="l"/>
              </a:tabLst>
            </a:pPr>
            <a:r>
              <a:rPr dirty="0" sz="1200" spc="-10">
                <a:latin typeface="Calibri"/>
                <a:cs typeface="Calibri"/>
              </a:rPr>
              <a:t>Simetr´ıa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matriz.</a:t>
            </a:r>
            <a:endParaRPr sz="1200">
              <a:latin typeface="Calibri"/>
              <a:cs typeface="Calibri"/>
            </a:endParaRPr>
          </a:p>
          <a:p>
            <a:pPr marL="433705" indent="-149225">
              <a:lnSpc>
                <a:spcPct val="100000"/>
              </a:lnSpc>
              <a:spcBef>
                <a:spcPts val="1000"/>
              </a:spcBef>
              <a:buFont typeface="Lucida Sans Unicode"/>
              <a:buChar char="•"/>
              <a:tabLst>
                <a:tab pos="433705" algn="l"/>
              </a:tabLst>
            </a:pPr>
            <a:r>
              <a:rPr dirty="0" sz="1200">
                <a:latin typeface="Calibri"/>
                <a:cs typeface="Calibri"/>
              </a:rPr>
              <a:t>Necesidad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alterar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estructura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matriz.</a:t>
            </a:r>
            <a:endParaRPr sz="1200">
              <a:latin typeface="Calibri"/>
              <a:cs typeface="Calibri"/>
            </a:endParaRPr>
          </a:p>
          <a:p>
            <a:pPr marL="433705" indent="-149225">
              <a:lnSpc>
                <a:spcPct val="100000"/>
              </a:lnSpc>
              <a:spcBef>
                <a:spcPts val="1005"/>
              </a:spcBef>
              <a:buFont typeface="Lucida Sans Unicode"/>
              <a:buChar char="•"/>
              <a:tabLst>
                <a:tab pos="433705" algn="l"/>
              </a:tabLst>
            </a:pPr>
            <a:r>
              <a:rPr dirty="0" sz="1200">
                <a:latin typeface="Calibri"/>
                <a:cs typeface="Calibri"/>
              </a:rPr>
              <a:t>Necesidad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memoria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velocidad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c´</a:t>
            </a:r>
            <a:r>
              <a:rPr dirty="0" sz="1200" spc="-700">
                <a:latin typeface="Calibri"/>
                <a:cs typeface="Calibri"/>
              </a:rPr>
              <a:t>l</a:t>
            </a:r>
            <a:r>
              <a:rPr dirty="0" sz="1200" spc="85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culo.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1200">
              <a:latin typeface="Calibri"/>
              <a:cs typeface="Calibri"/>
            </a:endParaRPr>
          </a:p>
          <a:p>
            <a:pPr algn="just" marL="63500" marR="70485" indent="222250">
              <a:lnSpc>
                <a:spcPct val="100800"/>
              </a:lnSpc>
              <a:spcBef>
                <a:spcPts val="5"/>
              </a:spcBef>
            </a:pP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hacer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m</a:t>
            </a:r>
            <a:r>
              <a:rPr dirty="0" sz="1200" spc="-515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65">
                <a:latin typeface="Calibri"/>
                <a:cs typeface="Calibri"/>
              </a:rPr>
              <a:t>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eficiente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programa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flujo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carga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deben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utilizarce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combinada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t´ecnicas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dispersidad,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ordenamiento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factorizaci´on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triangular.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30"/>
              </a:spcBef>
            </a:pPr>
            <a:endParaRPr sz="1200">
              <a:latin typeface="Calibri"/>
              <a:cs typeface="Calibri"/>
            </a:endParaRPr>
          </a:p>
          <a:p>
            <a:pPr marL="622300" marR="68580" indent="-559435">
              <a:lnSpc>
                <a:spcPct val="107600"/>
              </a:lnSpc>
              <a:tabLst>
                <a:tab pos="622935" algn="l"/>
                <a:tab pos="3623310" algn="l"/>
              </a:tabLst>
            </a:pPr>
            <a:r>
              <a:rPr dirty="0" sz="1700" spc="65" b="1">
                <a:latin typeface="Calibri"/>
                <a:cs typeface="Calibri"/>
              </a:rPr>
              <a:t>7.6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140" b="1">
                <a:latin typeface="Calibri"/>
                <a:cs typeface="Calibri"/>
              </a:rPr>
              <a:t>C</a:t>
            </a:r>
            <a:r>
              <a:rPr dirty="0" sz="1700" spc="-370" b="1">
                <a:latin typeface="Calibri"/>
                <a:cs typeface="Calibri"/>
              </a:rPr>
              <a:t>´</a:t>
            </a:r>
            <a:r>
              <a:rPr dirty="0" sz="1700" spc="145" b="1">
                <a:latin typeface="Calibri"/>
                <a:cs typeface="Calibri"/>
              </a:rPr>
              <a:t>alculo</a:t>
            </a:r>
            <a:r>
              <a:rPr dirty="0" sz="1700" spc="60" b="1">
                <a:latin typeface="Calibri"/>
                <a:cs typeface="Calibri"/>
              </a:rPr>
              <a:t> 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65" b="1">
                <a:latin typeface="Calibri"/>
                <a:cs typeface="Calibri"/>
              </a:rPr>
              <a:t>  </a:t>
            </a:r>
            <a:r>
              <a:rPr dirty="0" sz="1700" spc="110" b="1">
                <a:latin typeface="Calibri"/>
                <a:cs typeface="Calibri"/>
              </a:rPr>
              <a:t>la</a:t>
            </a:r>
            <a:r>
              <a:rPr dirty="0" sz="1700" spc="75" b="1">
                <a:latin typeface="Calibri"/>
                <a:cs typeface="Calibri"/>
              </a:rPr>
              <a:t>  </a:t>
            </a:r>
            <a:r>
              <a:rPr dirty="0" sz="1700" spc="165" b="1">
                <a:latin typeface="Calibri"/>
                <a:cs typeface="Calibri"/>
              </a:rPr>
              <a:t>matriz</a:t>
            </a:r>
            <a:r>
              <a:rPr dirty="0" sz="1700" spc="65" b="1">
                <a:latin typeface="Calibri"/>
                <a:cs typeface="Calibri"/>
              </a:rPr>
              <a:t>  </a:t>
            </a:r>
            <a:r>
              <a:rPr dirty="0" sz="1700" spc="215" i="1">
                <a:latin typeface="Calibri"/>
                <a:cs typeface="Calibri"/>
              </a:rPr>
              <a:t>Z</a:t>
            </a:r>
            <a:r>
              <a:rPr dirty="0" baseline="-11574" sz="1800" spc="322" i="1">
                <a:latin typeface="Calibri"/>
                <a:cs typeface="Calibri"/>
              </a:rPr>
              <a:t>BUS</a:t>
            </a:r>
            <a:r>
              <a:rPr dirty="0" baseline="-11574" sz="1800" i="1">
                <a:latin typeface="Calibri"/>
                <a:cs typeface="Calibri"/>
              </a:rPr>
              <a:t>	</a:t>
            </a:r>
            <a:r>
              <a:rPr dirty="0" sz="1700" spc="114" b="1">
                <a:latin typeface="Calibri"/>
                <a:cs typeface="Calibri"/>
              </a:rPr>
              <a:t>mediante</a:t>
            </a:r>
            <a:r>
              <a:rPr dirty="0" sz="1700" spc="55" b="1">
                <a:latin typeface="Calibri"/>
                <a:cs typeface="Calibri"/>
              </a:rPr>
              <a:t>  </a:t>
            </a:r>
            <a:r>
              <a:rPr dirty="0" sz="1700" spc="75" b="1">
                <a:latin typeface="Calibri"/>
                <a:cs typeface="Calibri"/>
              </a:rPr>
              <a:t>el</a:t>
            </a:r>
            <a:r>
              <a:rPr dirty="0" sz="1700" spc="70" b="1">
                <a:latin typeface="Calibri"/>
                <a:cs typeface="Calibri"/>
              </a:rPr>
              <a:t>  </a:t>
            </a:r>
            <a:r>
              <a:rPr dirty="0" sz="1700" spc="110" b="1">
                <a:latin typeface="Calibri"/>
                <a:cs typeface="Calibri"/>
              </a:rPr>
              <a:t>proceso</a:t>
            </a:r>
            <a:r>
              <a:rPr dirty="0" sz="1700" spc="55" b="1">
                <a:latin typeface="Calibri"/>
                <a:cs typeface="Calibri"/>
              </a:rPr>
              <a:t>  </a:t>
            </a:r>
            <a:r>
              <a:rPr dirty="0" sz="1700" spc="65" b="1">
                <a:latin typeface="Calibri"/>
                <a:cs typeface="Calibri"/>
              </a:rPr>
              <a:t>de </a:t>
            </a:r>
            <a:r>
              <a:rPr dirty="0" sz="1700" spc="140" b="1">
                <a:latin typeface="Calibri"/>
                <a:cs typeface="Calibri"/>
              </a:rPr>
              <a:t>factorizac</a:t>
            </a:r>
            <a:r>
              <a:rPr dirty="0" sz="1700" spc="130" b="1">
                <a:latin typeface="Calibri"/>
                <a:cs typeface="Calibri"/>
              </a:rPr>
              <a:t>i</a:t>
            </a:r>
            <a:r>
              <a:rPr dirty="0" sz="1700" spc="-770" b="1">
                <a:latin typeface="Calibri"/>
                <a:cs typeface="Calibri"/>
              </a:rPr>
              <a:t>o</a:t>
            </a:r>
            <a:r>
              <a:rPr dirty="0" sz="1700" spc="130" b="1">
                <a:latin typeface="Calibri"/>
                <a:cs typeface="Calibri"/>
              </a:rPr>
              <a:t>´</a:t>
            </a:r>
            <a:r>
              <a:rPr dirty="0" sz="1700" spc="140" b="1">
                <a:latin typeface="Calibri"/>
                <a:cs typeface="Calibri"/>
              </a:rPr>
              <a:t>n</a:t>
            </a:r>
            <a:r>
              <a:rPr dirty="0" sz="1700" spc="280" b="1">
                <a:latin typeface="Calibri"/>
                <a:cs typeface="Calibri"/>
              </a:rPr>
              <a:t> </a:t>
            </a:r>
            <a:r>
              <a:rPr dirty="0" sz="1700" spc="370" b="1">
                <a:latin typeface="Calibri"/>
                <a:cs typeface="Calibri"/>
              </a:rPr>
              <a:t>LDU</a:t>
            </a:r>
            <a:endParaRPr sz="1700">
              <a:latin typeface="Calibri"/>
              <a:cs typeface="Calibri"/>
            </a:endParaRPr>
          </a:p>
          <a:p>
            <a:pPr algn="just" marL="62865" marR="69215">
              <a:lnSpc>
                <a:spcPct val="100400"/>
              </a:lnSpc>
              <a:spcBef>
                <a:spcPts val="1935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calcular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f´acilmente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conforme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necesiten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elementos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Z</a:t>
            </a:r>
            <a:r>
              <a:rPr dirty="0" baseline="-13888" sz="1200" spc="202" i="1">
                <a:latin typeface="Calibri"/>
                <a:cs typeface="Calibri"/>
              </a:rPr>
              <a:t>Bus</a:t>
            </a:r>
            <a:r>
              <a:rPr dirty="0" sz="1200" spc="135">
                <a:latin typeface="Calibri"/>
                <a:cs typeface="Calibri"/>
              </a:rPr>
              <a:t>,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as´ı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ejemplo, </a:t>
            </a:r>
            <a:r>
              <a:rPr dirty="0" sz="1200">
                <a:latin typeface="Calibri"/>
                <a:cs typeface="Calibri"/>
              </a:rPr>
              <a:t>aplicaciones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corto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circuito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m,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s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-745">
                <a:latin typeface="Calibri"/>
                <a:cs typeface="Calibri"/>
              </a:rPr>
              <a:t>l</a:t>
            </a:r>
            <a:r>
              <a:rPr dirty="0" sz="1200" spc="35">
                <a:latin typeface="Calibri"/>
                <a:cs typeface="Calibri"/>
              </a:rPr>
              <a:t>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requiere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columna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25">
                <a:latin typeface="Calibri"/>
                <a:cs typeface="Calibri"/>
              </a:rPr>
              <a:t>la</a:t>
            </a:r>
            <a:r>
              <a:rPr dirty="0" sz="1200">
                <a:latin typeface="Calibri"/>
                <a:cs typeface="Calibri"/>
              </a:rPr>
              <a:t> matriz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Z</a:t>
            </a:r>
            <a:r>
              <a:rPr dirty="0" baseline="-13888" sz="1200" spc="187" i="1">
                <a:latin typeface="Calibri"/>
                <a:cs typeface="Calibri"/>
              </a:rPr>
              <a:t>Bus</a:t>
            </a:r>
            <a:r>
              <a:rPr dirty="0" sz="1200" spc="125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" name="object 14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11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r>
              <a:rPr dirty="0" spc="-25"/>
              <a:t>145</a:t>
            </a:r>
          </a:p>
        </p:txBody>
      </p:sp>
      <p:sp>
        <p:nvSpPr>
          <p:cNvPr id="2" name="object 2" descr=""/>
          <p:cNvSpPr txBox="1"/>
          <p:nvPr/>
        </p:nvSpPr>
        <p:spPr>
          <a:xfrm>
            <a:off x="2162048" y="1136201"/>
            <a:ext cx="99695" cy="3924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178810" y="1515673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133093" y="1567492"/>
            <a:ext cx="155575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254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1200" spc="15" i="1">
                <a:latin typeface="Calibri"/>
                <a:cs typeface="Calibri"/>
              </a:rPr>
              <a:t>m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178810" y="1946964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352548" y="1045684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352548" y="1268190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352548" y="1419058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352548" y="1571445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352548" y="172383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352548" y="1874713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352548" y="195091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129026" y="1997250"/>
            <a:ext cx="358775" cy="2171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2230">
              <a:lnSpc>
                <a:spcPts val="755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ts val="755"/>
              </a:lnSpc>
            </a:pPr>
            <a:r>
              <a:rPr dirty="0" baseline="-62500" sz="1800" spc="112" i="1">
                <a:latin typeface="Calibri"/>
                <a:cs typeface="Calibri"/>
              </a:rPr>
              <a:t>n</a:t>
            </a:r>
            <a:r>
              <a:rPr dirty="0" baseline="-62500" sz="1800" spc="240" i="1">
                <a:latin typeface="Calibri"/>
                <a:cs typeface="Calibri"/>
              </a:rPr>
              <a:t>  </a:t>
            </a: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406900" y="1209673"/>
            <a:ext cx="1739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35">
                <a:latin typeface="Calibri"/>
                <a:cs typeface="Calibri"/>
              </a:rPr>
              <a:t>1</a:t>
            </a:r>
            <a:r>
              <a:rPr dirty="0" sz="800" spc="3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520188" y="1136201"/>
            <a:ext cx="127635" cy="392430"/>
          </a:xfrm>
          <a:prstGeom prst="rect">
            <a:avLst/>
          </a:prstGeom>
        </p:spPr>
        <p:txBody>
          <a:bodyPr wrap="square" lIns="0" tIns="10795" rIns="0" bIns="0" rtlCol="0" vert="horz">
            <a:spAutoFit/>
          </a:bodyPr>
          <a:lstStyle/>
          <a:p>
            <a:pPr marL="12700" marR="5080">
              <a:lnSpc>
                <a:spcPct val="100800"/>
              </a:lnSpc>
              <a:spcBef>
                <a:spcPts val="85"/>
              </a:spcBef>
            </a:pPr>
            <a:r>
              <a:rPr dirty="0" sz="1200" spc="185" i="1">
                <a:latin typeface="Calibri"/>
                <a:cs typeface="Calibri"/>
              </a:rPr>
              <a:t>Z 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596895" y="1159062"/>
            <a:ext cx="579755" cy="3924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19405" algn="l"/>
              </a:tabLst>
            </a:pPr>
            <a:r>
              <a:rPr dirty="0" sz="800" spc="-25">
                <a:latin typeface="Calibri"/>
                <a:cs typeface="Calibri"/>
              </a:rPr>
              <a:t>11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89" i="1">
                <a:latin typeface="Calibri"/>
                <a:cs typeface="Calibri"/>
              </a:rPr>
              <a:t>Z</a:t>
            </a:r>
            <a:r>
              <a:rPr dirty="0" sz="800" spc="60"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10"/>
              </a:spcBef>
              <a:tabLst>
                <a:tab pos="319405" algn="l"/>
              </a:tabLst>
            </a:pPr>
            <a:r>
              <a:rPr dirty="0" sz="800" spc="-25">
                <a:latin typeface="Calibri"/>
                <a:cs typeface="Calibri"/>
              </a:rPr>
              <a:t>21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89" i="1">
                <a:latin typeface="Calibri"/>
                <a:cs typeface="Calibri"/>
              </a:rPr>
              <a:t>Z</a:t>
            </a:r>
            <a:r>
              <a:rPr dirty="0" sz="800" spc="60">
                <a:latin typeface="Calibri"/>
                <a:cs typeface="Calibri"/>
              </a:rPr>
              <a:t>22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566162" y="1159062"/>
            <a:ext cx="327025" cy="392430"/>
          </a:xfrm>
          <a:prstGeom prst="rect">
            <a:avLst/>
          </a:prstGeom>
        </p:spPr>
        <p:txBody>
          <a:bodyPr wrap="square" lIns="0" tIns="10795" rIns="0" bIns="0" rtlCol="0" vert="horz">
            <a:spAutoFit/>
          </a:bodyPr>
          <a:lstStyle/>
          <a:p>
            <a:pPr marL="38100" marR="30480">
              <a:lnSpc>
                <a:spcPct val="100800"/>
              </a:lnSpc>
              <a:spcBef>
                <a:spcPts val="85"/>
              </a:spcBef>
            </a:pPr>
            <a:r>
              <a:rPr dirty="0" baseline="9259" sz="1800" spc="135" i="1">
                <a:latin typeface="Calibri"/>
                <a:cs typeface="Calibri"/>
              </a:rPr>
              <a:t>Z</a:t>
            </a:r>
            <a:r>
              <a:rPr dirty="0" sz="800" spc="90">
                <a:latin typeface="Calibri"/>
                <a:cs typeface="Calibri"/>
              </a:rPr>
              <a:t>1</a:t>
            </a:r>
            <a:r>
              <a:rPr dirty="0" sz="800" spc="90" i="1">
                <a:latin typeface="Calibri"/>
                <a:cs typeface="Calibri"/>
              </a:rPr>
              <a:t>m </a:t>
            </a:r>
            <a:r>
              <a:rPr dirty="0" baseline="9259" sz="1800" spc="135" i="1">
                <a:latin typeface="Calibri"/>
                <a:cs typeface="Calibri"/>
              </a:rPr>
              <a:t>Z</a:t>
            </a:r>
            <a:r>
              <a:rPr dirty="0" sz="800" spc="90">
                <a:latin typeface="Calibri"/>
                <a:cs typeface="Calibri"/>
              </a:rPr>
              <a:t>2</a:t>
            </a:r>
            <a:r>
              <a:rPr dirty="0" sz="800" spc="90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294634" y="1343466"/>
            <a:ext cx="2971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35" i="1">
                <a:latin typeface="Calibri"/>
                <a:cs typeface="Calibri"/>
              </a:rPr>
              <a:t>Z</a:t>
            </a:r>
            <a:r>
              <a:rPr dirty="0" sz="800" spc="90">
                <a:latin typeface="Calibri"/>
                <a:cs typeface="Calibri"/>
              </a:rPr>
              <a:t>2</a:t>
            </a:r>
            <a:r>
              <a:rPr dirty="0" sz="800" spc="90" i="1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608579" y="1515673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991103" y="1515673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699774" y="1515673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413015" y="1515673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608579" y="1946964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991103" y="1946948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699774" y="1946933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477529" y="1973694"/>
            <a:ext cx="706120" cy="437515"/>
          </a:xfrm>
          <a:prstGeom prst="rect">
            <a:avLst/>
          </a:prstGeom>
        </p:spPr>
        <p:txBody>
          <a:bodyPr wrap="square" lIns="0" tIns="35560" rIns="0" bIns="0" rtlCol="0" vert="horz">
            <a:spAutoFit/>
          </a:bodyPr>
          <a:lstStyle/>
          <a:p>
            <a:pPr algn="ctr" marL="5080">
              <a:lnSpc>
                <a:spcPct val="100000"/>
              </a:lnSpc>
              <a:spcBef>
                <a:spcPts val="280"/>
              </a:spcBef>
              <a:tabLst>
                <a:tab pos="387985" algn="l"/>
              </a:tabLst>
            </a:pPr>
            <a:r>
              <a:rPr dirty="0" sz="1200" spc="-50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80"/>
              </a:spcBef>
              <a:tabLst>
                <a:tab pos="382270" algn="l"/>
              </a:tabLst>
            </a:pPr>
            <a:r>
              <a:rPr dirty="0" baseline="9259" sz="1800" spc="135" i="1">
                <a:latin typeface="Calibri"/>
                <a:cs typeface="Calibri"/>
              </a:rPr>
              <a:t>Z</a:t>
            </a:r>
            <a:r>
              <a:rPr dirty="0" sz="800" spc="90" i="1">
                <a:latin typeface="Calibri"/>
                <a:cs typeface="Calibri"/>
              </a:rPr>
              <a:t>n</a:t>
            </a:r>
            <a:r>
              <a:rPr dirty="0" sz="800" spc="9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135" i="1">
                <a:latin typeface="Calibri"/>
                <a:cs typeface="Calibri"/>
              </a:rPr>
              <a:t>Z</a:t>
            </a:r>
            <a:r>
              <a:rPr dirty="0" sz="800" spc="90" i="1">
                <a:latin typeface="Calibri"/>
                <a:cs typeface="Calibri"/>
              </a:rPr>
              <a:t>n</a:t>
            </a:r>
            <a:r>
              <a:rPr dirty="0" sz="800" spc="9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560059" y="1973634"/>
            <a:ext cx="339725" cy="437515"/>
          </a:xfrm>
          <a:prstGeom prst="rect">
            <a:avLst/>
          </a:prstGeom>
        </p:spPr>
        <p:txBody>
          <a:bodyPr wrap="square" lIns="0" tIns="35560" rIns="0" bIns="0" rtlCol="0" vert="horz">
            <a:spAutoFit/>
          </a:bodyPr>
          <a:lstStyle/>
          <a:p>
            <a:pPr algn="ctr" marL="6350">
              <a:lnSpc>
                <a:spcPct val="100000"/>
              </a:lnSpc>
              <a:spcBef>
                <a:spcPts val="280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80"/>
              </a:spcBef>
            </a:pPr>
            <a:r>
              <a:rPr dirty="0" baseline="9259" sz="1800" spc="179" i="1">
                <a:latin typeface="Calibri"/>
                <a:cs typeface="Calibri"/>
              </a:rPr>
              <a:t>Z</a:t>
            </a:r>
            <a:r>
              <a:rPr dirty="0" sz="800" spc="120" i="1">
                <a:latin typeface="Calibri"/>
                <a:cs typeface="Calibri"/>
              </a:rPr>
              <a:t>nm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288531" y="2203002"/>
            <a:ext cx="3098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72" i="1">
                <a:latin typeface="Calibri"/>
                <a:cs typeface="Calibri"/>
              </a:rPr>
              <a:t>Z</a:t>
            </a:r>
            <a:r>
              <a:rPr dirty="0" sz="800" spc="114" i="1">
                <a:latin typeface="Calibri"/>
                <a:cs typeface="Calibri"/>
              </a:rPr>
              <a:t>nn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888484" y="1136201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474985" y="1136201"/>
            <a:ext cx="2573020" cy="12515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804545">
              <a:lnSpc>
                <a:spcPct val="100000"/>
              </a:lnSpc>
              <a:spcBef>
                <a:spcPts val="95"/>
              </a:spcBef>
              <a:tabLst>
                <a:tab pos="1532890" algn="l"/>
                <a:tab pos="1842135" algn="l"/>
              </a:tabLst>
            </a:pP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  <a:p>
            <a:pPr marL="804545">
              <a:lnSpc>
                <a:spcPct val="100000"/>
              </a:lnSpc>
              <a:spcBef>
                <a:spcPts val="10"/>
              </a:spcBef>
              <a:tabLst>
                <a:tab pos="1532890" algn="l"/>
              </a:tabLst>
            </a:pP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  <a:p>
            <a:pPr marL="146050">
              <a:lnSpc>
                <a:spcPct val="100000"/>
              </a:lnSpc>
              <a:spcBef>
                <a:spcPts val="505"/>
              </a:spcBef>
              <a:tabLst>
                <a:tab pos="528320" algn="l"/>
                <a:tab pos="804545" algn="l"/>
                <a:tab pos="1236980" algn="l"/>
                <a:tab pos="1532890" algn="l"/>
                <a:tab pos="1950085" algn="l"/>
                <a:tab pos="2442845" algn="l"/>
              </a:tabLst>
            </a:pPr>
            <a:r>
              <a:rPr dirty="0" sz="1200" spc="-50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-50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-50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tabLst>
                <a:tab pos="420370" algn="l"/>
                <a:tab pos="804545" algn="l"/>
                <a:tab pos="1532890" algn="l"/>
              </a:tabLst>
            </a:pPr>
            <a:r>
              <a:rPr dirty="0" sz="1200" spc="90" i="1">
                <a:latin typeface="Calibri"/>
                <a:cs typeface="Calibri"/>
              </a:rPr>
              <a:t>Z</a:t>
            </a:r>
            <a:r>
              <a:rPr dirty="0" baseline="-13888" sz="1200" spc="135" i="1">
                <a:latin typeface="Calibri"/>
                <a:cs typeface="Calibri"/>
              </a:rPr>
              <a:t>m</a:t>
            </a:r>
            <a:r>
              <a:rPr dirty="0" baseline="-13888" sz="1200" spc="135">
                <a:latin typeface="Calibri"/>
                <a:cs typeface="Calibri"/>
              </a:rPr>
              <a:t>1</a:t>
            </a:r>
            <a:r>
              <a:rPr dirty="0" baseline="-13888" sz="1200">
                <a:latin typeface="Calibri"/>
                <a:cs typeface="Calibri"/>
              </a:rPr>
              <a:t>	</a:t>
            </a:r>
            <a:r>
              <a:rPr dirty="0" sz="1200" spc="90" i="1">
                <a:latin typeface="Calibri"/>
                <a:cs typeface="Calibri"/>
              </a:rPr>
              <a:t>Z</a:t>
            </a:r>
            <a:r>
              <a:rPr dirty="0" baseline="-13888" sz="1200" spc="135" i="1">
                <a:latin typeface="Calibri"/>
                <a:cs typeface="Calibri"/>
              </a:rPr>
              <a:t>m</a:t>
            </a:r>
            <a:r>
              <a:rPr dirty="0" baseline="-13888" sz="1200" spc="135">
                <a:latin typeface="Calibri"/>
                <a:cs typeface="Calibri"/>
              </a:rPr>
              <a:t>2</a:t>
            </a:r>
            <a:r>
              <a:rPr dirty="0" baseline="-13888" sz="1200">
                <a:latin typeface="Calibri"/>
                <a:cs typeface="Calibri"/>
              </a:rPr>
              <a:t>	</a:t>
            </a:r>
            <a:r>
              <a:rPr dirty="0" sz="1200" spc="-300">
                <a:latin typeface="Lucida Sans Unicode"/>
                <a:cs typeface="Lucida Sans Unicode"/>
              </a:rPr>
              <a:t>···</a:t>
            </a:r>
            <a:r>
              <a:rPr dirty="0" sz="1200" spc="105">
                <a:latin typeface="Lucida Sans Unicode"/>
                <a:cs typeface="Lucida Sans Unicode"/>
              </a:rPr>
              <a:t>  </a:t>
            </a:r>
            <a:r>
              <a:rPr dirty="0" sz="1200" spc="120" i="1">
                <a:latin typeface="Calibri"/>
                <a:cs typeface="Calibri"/>
              </a:rPr>
              <a:t>Z</a:t>
            </a:r>
            <a:r>
              <a:rPr dirty="0" baseline="-13888" sz="1200" spc="179" i="1">
                <a:latin typeface="Calibri"/>
                <a:cs typeface="Calibri"/>
              </a:rPr>
              <a:t>mm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-300">
                <a:latin typeface="Lucida Sans Unicode"/>
                <a:cs typeface="Lucida Sans Unicode"/>
              </a:rPr>
              <a:t>···</a:t>
            </a:r>
            <a:r>
              <a:rPr dirty="0" sz="1200" spc="105">
                <a:latin typeface="Lucida Sans Unicode"/>
                <a:cs typeface="Lucida Sans Unicode"/>
              </a:rPr>
              <a:t>  </a:t>
            </a: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  <a:p>
            <a:pPr marL="804545">
              <a:lnSpc>
                <a:spcPct val="100000"/>
              </a:lnSpc>
              <a:spcBef>
                <a:spcPts val="505"/>
              </a:spcBef>
              <a:tabLst>
                <a:tab pos="1532890" algn="l"/>
              </a:tabLst>
            </a:pP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  <a:p>
            <a:pPr marL="804545">
              <a:lnSpc>
                <a:spcPct val="100000"/>
              </a:lnSpc>
              <a:tabLst>
                <a:tab pos="1532890" algn="l"/>
              </a:tabLst>
            </a:pP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-325">
                <a:latin typeface="Lucida Sans Unicode"/>
                <a:cs typeface="Lucida Sans Unicode"/>
              </a:rPr>
              <a:t>···</a:t>
            </a:r>
            <a:r>
              <a:rPr dirty="0" sz="1200">
                <a:latin typeface="Lucida Sans Unicode"/>
                <a:cs typeface="Lucida Sans Unicode"/>
              </a:rPr>
              <a:t> 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888484" y="1750373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413015" y="1946918"/>
            <a:ext cx="558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04825" algn="l"/>
              </a:tabLst>
            </a:pPr>
            <a:r>
              <a:rPr dirty="0" sz="1200" spc="-50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888484" y="2180131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5152135" y="1660459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630928" y="1045684"/>
            <a:ext cx="7899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07034" algn="l"/>
                <a:tab pos="692150" algn="l"/>
              </a:tabLst>
            </a:pPr>
            <a:r>
              <a:rPr dirty="0" sz="1000" spc="310">
                <a:latin typeface="Cambria"/>
                <a:cs typeface="Cambria"/>
              </a:rPr>
              <a:t>⎤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⎡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⎤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630928" y="1320600"/>
            <a:ext cx="7899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R="167005">
              <a:lnSpc>
                <a:spcPts val="815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ts val="575"/>
              </a:lnSpc>
              <a:tabLst>
                <a:tab pos="407034" algn="l"/>
                <a:tab pos="692150" algn="l"/>
              </a:tabLst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⎥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605528" y="1469946"/>
            <a:ext cx="8407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717550" algn="l"/>
              </a:tabLst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310">
                <a:latin typeface="Cambria"/>
                <a:cs typeface="Cambria"/>
              </a:rPr>
              <a:t>⎢</a:t>
            </a:r>
            <a:r>
              <a:rPr dirty="0" sz="1000" spc="430">
                <a:latin typeface="Cambria"/>
                <a:cs typeface="Cambria"/>
              </a:rPr>
              <a:t> </a:t>
            </a:r>
            <a:r>
              <a:rPr dirty="0" baseline="-16203" sz="1800">
                <a:latin typeface="Calibri"/>
                <a:cs typeface="Calibri"/>
              </a:rPr>
              <a:t>.</a:t>
            </a:r>
            <a:r>
              <a:rPr dirty="0" baseline="-16203" sz="1800" spc="547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⎥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630928" y="1647638"/>
            <a:ext cx="7899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07034" algn="l"/>
                <a:tab pos="692150" algn="l"/>
              </a:tabLst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⎥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400803" y="1798541"/>
            <a:ext cx="10198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36905" algn="l"/>
                <a:tab pos="922019" algn="l"/>
              </a:tabLst>
            </a:pPr>
            <a:r>
              <a:rPr dirty="0" sz="800" spc="100" i="1">
                <a:latin typeface="Calibri"/>
                <a:cs typeface="Calibri"/>
              </a:rPr>
              <a:t>mn</a:t>
            </a:r>
            <a:r>
              <a:rPr dirty="0" sz="800" spc="360" i="1">
                <a:latin typeface="Calibri"/>
                <a:cs typeface="Calibri"/>
              </a:rPr>
              <a:t> </a:t>
            </a: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25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⎥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630928" y="1950919"/>
            <a:ext cx="7899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07034" algn="l"/>
                <a:tab pos="692150" algn="l"/>
              </a:tabLst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⎥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413015" y="1997205"/>
            <a:ext cx="1007744" cy="2120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855"/>
              </a:lnSpc>
              <a:spcBef>
                <a:spcPts val="95"/>
              </a:spcBef>
              <a:tabLst>
                <a:tab pos="504825" algn="l"/>
              </a:tabLst>
            </a:pPr>
            <a:r>
              <a:rPr dirty="0" sz="1200" spc="-50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230504">
              <a:lnSpc>
                <a:spcPts val="615"/>
              </a:lnSpc>
              <a:tabLst>
                <a:tab pos="624840" algn="l"/>
                <a:tab pos="909955" algn="l"/>
              </a:tabLst>
            </a:pPr>
            <a:r>
              <a:rPr dirty="0" sz="1000" spc="310">
                <a:latin typeface="Cambria"/>
                <a:cs typeface="Cambria"/>
              </a:rPr>
              <a:t>⎦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⎦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5478271" y="1136201"/>
            <a:ext cx="1276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5580379" y="1209673"/>
            <a:ext cx="1739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35">
                <a:latin typeface="Calibri"/>
                <a:cs typeface="Calibri"/>
              </a:rPr>
              <a:t>1</a:t>
            </a:r>
            <a:r>
              <a:rPr dirty="0" sz="800" spc="3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5580379" y="1394077"/>
            <a:ext cx="1739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35">
                <a:latin typeface="Calibri"/>
                <a:cs typeface="Calibri"/>
              </a:rPr>
              <a:t>2</a:t>
            </a:r>
            <a:r>
              <a:rPr dirty="0" sz="800" spc="3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5586476" y="1515673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5586476" y="1567493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5458452" y="1750373"/>
            <a:ext cx="1276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5586476" y="1946964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5446777" y="2203002"/>
            <a:ext cx="3397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79" i="1">
                <a:latin typeface="Calibri"/>
                <a:cs typeface="Calibri"/>
              </a:rPr>
              <a:t>Z</a:t>
            </a:r>
            <a:r>
              <a:rPr dirty="0" sz="800" spc="120" i="1">
                <a:latin typeface="Calibri"/>
                <a:cs typeface="Calibri"/>
              </a:rPr>
              <a:t>nm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5478271" y="1320605"/>
            <a:ext cx="45148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815"/>
              </a:lnSpc>
              <a:spcBef>
                <a:spcPts val="95"/>
              </a:spcBef>
            </a:pP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  <a:p>
            <a:pPr algn="r" marR="5080">
              <a:lnSpc>
                <a:spcPts val="575"/>
              </a:lnSpc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5819647" y="1045684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5819647" y="149525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5819647" y="1647638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5560567" y="1798541"/>
            <a:ext cx="3689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5" i="1">
                <a:latin typeface="Calibri"/>
                <a:cs typeface="Calibri"/>
              </a:rPr>
              <a:t>mm</a:t>
            </a:r>
            <a:r>
              <a:rPr dirty="0" sz="800" spc="350" i="1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5819647" y="195091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5586476" y="1997250"/>
            <a:ext cx="343535" cy="2120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855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algn="r" marR="5080">
              <a:lnSpc>
                <a:spcPts val="615"/>
              </a:lnSpc>
            </a:pP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124711" y="2603814"/>
            <a:ext cx="32175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producto:</a:t>
            </a:r>
            <a:r>
              <a:rPr dirty="0" sz="1200" spc="325">
                <a:latin typeface="Calibri"/>
                <a:cs typeface="Calibri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Y</a:t>
            </a:r>
            <a:r>
              <a:rPr dirty="0" baseline="-13888" sz="1200" spc="172" i="1">
                <a:latin typeface="Calibri"/>
                <a:cs typeface="Calibri"/>
              </a:rPr>
              <a:t>Bus</a:t>
            </a:r>
            <a:r>
              <a:rPr dirty="0" baseline="-13888" sz="1200" spc="217" i="1">
                <a:latin typeface="Calibri"/>
                <a:cs typeface="Calibri"/>
              </a:rPr>
              <a:t> </a:t>
            </a:r>
            <a:r>
              <a:rPr dirty="0" sz="1200" spc="-365">
                <a:latin typeface="Lucida Sans Unicode"/>
                <a:cs typeface="Lucida Sans Unicode"/>
              </a:rPr>
              <a:t>∗</a:t>
            </a:r>
            <a:r>
              <a:rPr dirty="0" sz="1200" spc="-85">
                <a:latin typeface="Lucida Sans Unicode"/>
                <a:cs typeface="Lucida Sans Unicode"/>
              </a:rPr>
              <a:t> </a:t>
            </a:r>
            <a:r>
              <a:rPr dirty="0" sz="1200" spc="150" i="1">
                <a:latin typeface="Calibri"/>
                <a:cs typeface="Calibri"/>
              </a:rPr>
              <a:t>Z</a:t>
            </a:r>
            <a:r>
              <a:rPr dirty="0" baseline="-13888" sz="1200" spc="225" i="1">
                <a:latin typeface="Calibri"/>
                <a:cs typeface="Calibri"/>
              </a:rPr>
              <a:t>Bus</a:t>
            </a:r>
            <a:r>
              <a:rPr dirty="0" baseline="-13888" sz="1200" spc="36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215" i="1">
                <a:latin typeface="Calibri"/>
                <a:cs typeface="Calibri"/>
              </a:rPr>
              <a:t>I</a:t>
            </a:r>
            <a:r>
              <a:rPr dirty="0" sz="1200" spc="27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(matriz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identidad)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501882" y="3548705"/>
            <a:ext cx="1117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826511" y="3548695"/>
            <a:ext cx="2355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365">
                <a:latin typeface="Lucida Sans Unicode"/>
                <a:cs typeface="Lucida Sans Unicode"/>
              </a:rPr>
              <a:t>∗</a:t>
            </a:r>
            <a:r>
              <a:rPr dirty="0" sz="1200" spc="-130">
                <a:latin typeface="Lucida Sans Unicode"/>
                <a:cs typeface="Lucida Sans Unicode"/>
              </a:rPr>
              <a:t> </a:t>
            </a: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588767" y="3622165"/>
            <a:ext cx="6711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60375" algn="l"/>
              </a:tabLst>
            </a:pPr>
            <a:r>
              <a:rPr dirty="0" sz="800" spc="100" i="1">
                <a:latin typeface="Calibri"/>
                <a:cs typeface="Calibri"/>
              </a:rPr>
              <a:t>Bus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00" i="1">
                <a:latin typeface="Calibri"/>
                <a:cs typeface="Calibri"/>
              </a:rPr>
              <a:t>Bus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241548" y="2908614"/>
            <a:ext cx="6610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37845" algn="l"/>
              </a:tabLst>
            </a:pP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80">
                <a:latin typeface="Cambria"/>
                <a:cs typeface="Cambria"/>
              </a:rPr>
              <a:t> </a:t>
            </a:r>
            <a:r>
              <a:rPr dirty="0" baseline="-41666" sz="1800" spc="-75">
                <a:latin typeface="Calibri"/>
                <a:cs typeface="Calibri"/>
              </a:rPr>
              <a:t>0</a:t>
            </a:r>
            <a:r>
              <a:rPr dirty="0" baseline="-41666" sz="1800">
                <a:latin typeface="Calibri"/>
                <a:cs typeface="Calibri"/>
              </a:rPr>
              <a:t>	</a:t>
            </a: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266947" y="353590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266947" y="3688314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266947" y="383918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3266947" y="391995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3414776" y="3455730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3414776" y="3638610"/>
            <a:ext cx="3143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360">
                <a:latin typeface="Calibri"/>
                <a:cs typeface="Calibri"/>
              </a:rPr>
              <a:t> </a:t>
            </a:r>
            <a:r>
              <a:rPr dirty="0" sz="1200" spc="5" i="1">
                <a:latin typeface="Calibri"/>
                <a:cs typeface="Calibri"/>
              </a:rPr>
              <a:t>m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3414776" y="3835201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3266947" y="3208837"/>
            <a:ext cx="6102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0020">
              <a:lnSpc>
                <a:spcPts val="815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ts val="575"/>
              </a:lnSpc>
              <a:tabLst>
                <a:tab pos="512445" algn="l"/>
              </a:tabLst>
            </a:pP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3241548" y="3358183"/>
            <a:ext cx="6610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37845" algn="l"/>
              </a:tabLst>
            </a:pPr>
            <a:r>
              <a:rPr dirty="0" sz="1000" spc="310">
                <a:latin typeface="Cambria"/>
                <a:cs typeface="Cambria"/>
              </a:rPr>
              <a:t>⎢</a:t>
            </a:r>
            <a:r>
              <a:rPr dirty="0" sz="1000" spc="280">
                <a:latin typeface="Cambria"/>
                <a:cs typeface="Cambria"/>
              </a:rPr>
              <a:t> </a:t>
            </a:r>
            <a:r>
              <a:rPr dirty="0" baseline="-16203" sz="1800" spc="-75">
                <a:latin typeface="Calibri"/>
                <a:cs typeface="Calibri"/>
              </a:rPr>
              <a:t>.</a:t>
            </a:r>
            <a:r>
              <a:rPr dirty="0" baseline="-16203" sz="1800">
                <a:latin typeface="Calibri"/>
                <a:cs typeface="Calibri"/>
              </a:rPr>
              <a:t>	</a:t>
            </a: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3766820" y="3688314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3766820" y="383918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4137152" y="3622165"/>
            <a:ext cx="2235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Bus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4495291" y="3521580"/>
            <a:ext cx="2032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65">
                <a:latin typeface="Calibri"/>
                <a:cs typeface="Calibri"/>
              </a:rPr>
              <a:t>(</a:t>
            </a: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4484613" y="3635878"/>
            <a:ext cx="2235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Bus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3728720" y="3548695"/>
            <a:ext cx="11696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624840" algn="l"/>
                <a:tab pos="1015365" algn="l"/>
              </a:tabLst>
            </a:pPr>
            <a:r>
              <a:rPr dirty="0" baseline="16666" sz="1500" spc="465">
                <a:latin typeface="Cambria"/>
                <a:cs typeface="Cambria"/>
              </a:rPr>
              <a:t>⎥</a:t>
            </a:r>
            <a:r>
              <a:rPr dirty="0" baseline="16666" sz="1500" spc="172">
                <a:latin typeface="Cambria"/>
                <a:cs typeface="Cambria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2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100" i="1">
                <a:latin typeface="Calibri"/>
                <a:cs typeface="Calibri"/>
              </a:rPr>
              <a:t>.Z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4850384" y="2908614"/>
            <a:ext cx="6737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550545" algn="l"/>
              </a:tabLst>
            </a:pP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80">
                <a:latin typeface="Cambria"/>
                <a:cs typeface="Cambria"/>
              </a:rPr>
              <a:t> </a:t>
            </a:r>
            <a:r>
              <a:rPr dirty="0" baseline="-41666" sz="1800" spc="-75">
                <a:latin typeface="Calibri"/>
                <a:cs typeface="Calibri"/>
              </a:rPr>
              <a:t>0</a:t>
            </a:r>
            <a:r>
              <a:rPr dirty="0" baseline="-41666" sz="1800">
                <a:latin typeface="Calibri"/>
                <a:cs typeface="Calibri"/>
              </a:rPr>
              <a:t>	</a:t>
            </a: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4888484" y="353590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4888484" y="3688314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4888484" y="383918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3766820" y="3919956"/>
            <a:ext cx="12319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134110" algn="l"/>
              </a:tabLst>
            </a:pPr>
            <a:r>
              <a:rPr dirty="0" sz="1000" spc="260">
                <a:latin typeface="Cambria"/>
                <a:cs typeface="Cambria"/>
              </a:rPr>
              <a:t>⎦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4863084" y="3358183"/>
            <a:ext cx="2654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⎢</a:t>
            </a:r>
            <a:r>
              <a:rPr dirty="0" sz="1000" spc="280">
                <a:latin typeface="Cambria"/>
                <a:cs typeface="Cambria"/>
              </a:rPr>
              <a:t> </a:t>
            </a:r>
            <a:r>
              <a:rPr dirty="0" baseline="-16203" sz="1800" spc="-75">
                <a:latin typeface="Calibri"/>
                <a:cs typeface="Calibri"/>
              </a:rPr>
              <a:t>.</a:t>
            </a:r>
            <a:endParaRPr baseline="-16203" sz="1800">
              <a:latin typeface="Calibri"/>
              <a:cs typeface="Calibri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5036311" y="3455730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5036311" y="3638610"/>
            <a:ext cx="3143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360">
                <a:latin typeface="Calibri"/>
                <a:cs typeface="Calibri"/>
              </a:rPr>
              <a:t> </a:t>
            </a:r>
            <a:r>
              <a:rPr dirty="0" sz="1200" spc="5" i="1">
                <a:latin typeface="Calibri"/>
                <a:cs typeface="Calibri"/>
              </a:rPr>
              <a:t>m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5036311" y="3835201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3414776" y="3885488"/>
            <a:ext cx="168846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633855" algn="l"/>
              </a:tabLst>
            </a:pPr>
            <a:r>
              <a:rPr dirty="0" sz="1200" spc="-50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4888484" y="3208837"/>
            <a:ext cx="6102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0020">
              <a:lnSpc>
                <a:spcPts val="815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ts val="575"/>
              </a:lnSpc>
              <a:tabLst>
                <a:tab pos="512445" algn="l"/>
              </a:tabLst>
            </a:pP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5388355" y="338348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5388355" y="353590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5388355" y="3688314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5388355" y="383918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5388355" y="391995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3661664" y="5393053"/>
            <a:ext cx="2032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65">
                <a:latin typeface="Calibri"/>
                <a:cs typeface="Calibri"/>
              </a:rPr>
              <a:t>(</a:t>
            </a: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3650985" y="5507351"/>
            <a:ext cx="2235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Bus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3332485" y="5420165"/>
            <a:ext cx="7080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79120" algn="l"/>
              </a:tabLst>
            </a:pPr>
            <a:r>
              <a:rPr dirty="0" sz="1200" spc="190" i="1">
                <a:latin typeface="Calibri"/>
                <a:cs typeface="Calibri"/>
              </a:rPr>
              <a:t>LUZ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45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4057903" y="540739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4057903" y="5559811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4057903" y="571069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4032503" y="5229680"/>
            <a:ext cx="2641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⎢</a:t>
            </a:r>
            <a:r>
              <a:rPr dirty="0" sz="1000" spc="270">
                <a:latin typeface="Cambria"/>
                <a:cs typeface="Cambria"/>
              </a:rPr>
              <a:t> </a:t>
            </a:r>
            <a:r>
              <a:rPr dirty="0" baseline="-16203" sz="1800" spc="-75">
                <a:latin typeface="Calibri"/>
                <a:cs typeface="Calibri"/>
              </a:rPr>
              <a:t>.</a:t>
            </a:r>
            <a:endParaRPr baseline="-16203" sz="1800">
              <a:latin typeface="Calibri"/>
              <a:cs typeface="Calibri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4204208" y="5327192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4204208" y="5510073"/>
            <a:ext cx="3155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370">
                <a:latin typeface="Calibri"/>
                <a:cs typeface="Calibri"/>
              </a:rPr>
              <a:t> </a:t>
            </a:r>
            <a:r>
              <a:rPr dirty="0" sz="1200" spc="5" i="1">
                <a:latin typeface="Calibri"/>
                <a:cs typeface="Calibri"/>
              </a:rPr>
              <a:t>m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4204208" y="5706664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1124711" y="4069886"/>
            <a:ext cx="4104004" cy="12115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302510">
              <a:lnSpc>
                <a:spcPct val="100000"/>
              </a:lnSpc>
              <a:spcBef>
                <a:spcPts val="95"/>
              </a:spcBef>
              <a:tabLst>
                <a:tab pos="3923665" algn="l"/>
              </a:tabLst>
            </a:pP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5"/>
              </a:spcBef>
            </a:pPr>
            <a:r>
              <a:rPr dirty="0" sz="1200" spc="70">
                <a:latin typeface="Calibri"/>
                <a:cs typeface="Calibri"/>
              </a:rPr>
              <a:t>Si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229">
                <a:latin typeface="Calibri"/>
                <a:cs typeface="Calibri"/>
              </a:rPr>
              <a:t>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100">
                <a:latin typeface="Calibri"/>
                <a:cs typeface="Calibri"/>
              </a:rPr>
              <a:t>U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fueron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calculadas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s</a:t>
            </a:r>
            <a:r>
              <a:rPr dirty="0" sz="1200" spc="45">
                <a:latin typeface="Calibri"/>
                <a:cs typeface="Calibri"/>
              </a:rPr>
              <a:t>e</a:t>
            </a:r>
            <a:r>
              <a:rPr dirty="0" sz="1200" spc="60">
                <a:latin typeface="Calibri"/>
                <a:cs typeface="Calibri"/>
              </a:rPr>
              <a:t>g</a:t>
            </a:r>
            <a:r>
              <a:rPr dirty="0" sz="1200" spc="-570">
                <a:latin typeface="Calibri"/>
                <a:cs typeface="Calibri"/>
              </a:rPr>
              <a:t>u</a:t>
            </a:r>
            <a:r>
              <a:rPr dirty="0" sz="1200" spc="85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fue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explicado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anteriormente,</a:t>
            </a:r>
            <a:endParaRPr sz="1200">
              <a:latin typeface="Calibri"/>
              <a:cs typeface="Calibri"/>
            </a:endParaRPr>
          </a:p>
          <a:p>
            <a:pPr marL="2945765">
              <a:lnSpc>
                <a:spcPct val="100000"/>
              </a:lnSpc>
              <a:spcBef>
                <a:spcPts val="885"/>
              </a:spcBef>
              <a:tabLst>
                <a:tab pos="3443604" algn="l"/>
              </a:tabLst>
            </a:pP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70">
                <a:latin typeface="Cambria"/>
                <a:cs typeface="Cambria"/>
              </a:rPr>
              <a:t> </a:t>
            </a:r>
            <a:r>
              <a:rPr dirty="0" baseline="-108796" sz="1800" spc="-1035">
                <a:latin typeface="Calibri"/>
                <a:cs typeface="Calibri"/>
              </a:rPr>
              <a:t>0</a:t>
            </a:r>
            <a:r>
              <a:rPr dirty="0" baseline="-41666" sz="1800" spc="-104">
                <a:latin typeface="Calibri"/>
                <a:cs typeface="Calibri"/>
              </a:rPr>
              <a:t>0</a:t>
            </a:r>
            <a:r>
              <a:rPr dirty="0" baseline="-41666" sz="1800">
                <a:latin typeface="Calibri"/>
                <a:cs typeface="Calibri"/>
              </a:rPr>
              <a:t>	</a:t>
            </a:r>
            <a:r>
              <a:rPr dirty="0" sz="1000" spc="25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  <a:p>
            <a:pPr marL="2945765">
              <a:lnSpc>
                <a:spcPct val="100000"/>
              </a:lnSpc>
              <a:spcBef>
                <a:spcPts val="1115"/>
              </a:spcBef>
              <a:tabLst>
                <a:tab pos="3443604" algn="l"/>
              </a:tabLst>
            </a:pP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4556252" y="525498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4556252" y="540739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4556252" y="5559811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4556252" y="571069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4032503" y="5756950"/>
            <a:ext cx="671830" cy="2171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4150">
              <a:lnSpc>
                <a:spcPts val="755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ts val="755"/>
              </a:lnSpc>
              <a:tabLst>
                <a:tab pos="535940" algn="l"/>
              </a:tabLst>
            </a:pPr>
            <a:r>
              <a:rPr dirty="0" sz="1000" spc="310">
                <a:latin typeface="Cambria"/>
                <a:cs typeface="Cambria"/>
              </a:rPr>
              <a:t>⎣</a:t>
            </a:r>
            <a:r>
              <a:rPr dirty="0" sz="1000" spc="270">
                <a:latin typeface="Cambria"/>
                <a:cs typeface="Cambria"/>
              </a:rPr>
              <a:t> </a:t>
            </a:r>
            <a:r>
              <a:rPr dirty="0" baseline="-64814" sz="1800" spc="-75">
                <a:latin typeface="Calibri"/>
                <a:cs typeface="Calibri"/>
              </a:rPr>
              <a:t>0</a:t>
            </a:r>
            <a:r>
              <a:rPr dirty="0" baseline="-64814" sz="1800">
                <a:latin typeface="Calibri"/>
                <a:cs typeface="Calibri"/>
              </a:rPr>
              <a:t>	</a:t>
            </a:r>
            <a:r>
              <a:rPr dirty="0" sz="1000" spc="25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902194" y="6355903"/>
            <a:ext cx="6193155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222250">
              <a:lnSpc>
                <a:spcPct val="100000"/>
              </a:lnSpc>
              <a:spcBef>
                <a:spcPts val="95"/>
              </a:spcBef>
            </a:pPr>
            <a:r>
              <a:rPr dirty="0" sz="1200" spc="85" b="1">
                <a:latin typeface="Calibri"/>
                <a:cs typeface="Calibri"/>
              </a:rPr>
              <a:t>Ejemplo</a:t>
            </a:r>
            <a:r>
              <a:rPr dirty="0" sz="1200" spc="85">
                <a:latin typeface="Calibri"/>
                <a:cs typeface="Calibri"/>
              </a:rPr>
              <a:t>: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desean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calcular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elementos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columna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150" i="1">
                <a:latin typeface="Calibri"/>
                <a:cs typeface="Calibri"/>
              </a:rPr>
              <a:t>Z</a:t>
            </a:r>
            <a:r>
              <a:rPr dirty="0" baseline="-13888" sz="1200" spc="225" i="1">
                <a:latin typeface="Calibri"/>
                <a:cs typeface="Calibri"/>
              </a:rPr>
              <a:t>Bus</a:t>
            </a:r>
            <a:r>
              <a:rPr dirty="0" baseline="-13888" sz="1200" spc="292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4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nodos.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1982216" y="7223970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1956816" y="6945690"/>
            <a:ext cx="431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52777" sz="1500">
                <a:latin typeface="Cambria"/>
                <a:cs typeface="Cambria"/>
              </a:rPr>
              <a:t>⎡</a:t>
            </a:r>
            <a:r>
              <a:rPr dirty="0" baseline="-44444" sz="1500">
                <a:latin typeface="Cambria"/>
                <a:cs typeface="Cambria"/>
              </a:rPr>
              <a:t>⎢</a:t>
            </a:r>
            <a:r>
              <a:rPr dirty="0" baseline="-44444" sz="1500" spc="359">
                <a:latin typeface="Cambria"/>
                <a:cs typeface="Cambria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L</a:t>
            </a:r>
            <a:r>
              <a:rPr dirty="0" sz="800" spc="80">
                <a:latin typeface="Calibri"/>
                <a:cs typeface="Calibri"/>
              </a:rPr>
              <a:t>11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2130044" y="7105711"/>
            <a:ext cx="1270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45" i="1">
                <a:latin typeface="Calibri"/>
                <a:cs typeface="Calibri"/>
              </a:rPr>
              <a:t>L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2230627" y="7362061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31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1944116" y="7128571"/>
            <a:ext cx="823594" cy="5753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99085">
              <a:lnSpc>
                <a:spcPts val="1350"/>
              </a:lnSpc>
              <a:spcBef>
                <a:spcPts val="95"/>
              </a:spcBef>
              <a:tabLst>
                <a:tab pos="539750" algn="l"/>
              </a:tabLst>
            </a:pPr>
            <a:r>
              <a:rPr dirty="0" sz="800" spc="-25">
                <a:latin typeface="Calibri"/>
                <a:cs typeface="Calibri"/>
              </a:rPr>
              <a:t>21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120" i="1">
                <a:latin typeface="Calibri"/>
                <a:cs typeface="Calibri"/>
              </a:rPr>
              <a:t>L</a:t>
            </a:r>
            <a:r>
              <a:rPr dirty="0" sz="800" spc="80">
                <a:latin typeface="Calibri"/>
                <a:cs typeface="Calibri"/>
              </a:rPr>
              <a:t>22</a:t>
            </a:r>
            <a:endParaRPr sz="800">
              <a:latin typeface="Calibri"/>
              <a:cs typeface="Calibri"/>
            </a:endParaRPr>
          </a:p>
          <a:p>
            <a:pPr marL="198120">
              <a:lnSpc>
                <a:spcPts val="1350"/>
              </a:lnSpc>
              <a:tabLst>
                <a:tab pos="539750" algn="l"/>
              </a:tabLst>
            </a:pPr>
            <a:r>
              <a:rPr dirty="0" sz="1200" spc="245" i="1">
                <a:latin typeface="Calibri"/>
                <a:cs typeface="Calibri"/>
              </a:rPr>
              <a:t>L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80" i="1">
                <a:latin typeface="Calibri"/>
                <a:cs typeface="Calibri"/>
              </a:rPr>
              <a:t>L</a:t>
            </a:r>
            <a:r>
              <a:rPr dirty="0" baseline="-13888" sz="1200" spc="120">
                <a:latin typeface="Calibri"/>
                <a:cs typeface="Calibri"/>
              </a:rPr>
              <a:t>32</a:t>
            </a:r>
            <a:endParaRPr baseline="-13888"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190"/>
              </a:spcBef>
              <a:tabLst>
                <a:tab pos="539750" algn="l"/>
              </a:tabLst>
            </a:pPr>
            <a:r>
              <a:rPr dirty="0" baseline="94444" sz="1500" spc="465">
                <a:latin typeface="Cambria"/>
                <a:cs typeface="Cambria"/>
              </a:rPr>
              <a:t>⎣</a:t>
            </a:r>
            <a:r>
              <a:rPr dirty="0" baseline="94444" sz="1500" spc="419">
                <a:latin typeface="Cambria"/>
                <a:cs typeface="Cambria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L</a:t>
            </a:r>
            <a:r>
              <a:rPr dirty="0" sz="800" spc="80">
                <a:latin typeface="Calibri"/>
                <a:cs typeface="Calibri"/>
              </a:rPr>
              <a:t>41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120" i="1">
                <a:latin typeface="Calibri"/>
                <a:cs typeface="Calibri"/>
              </a:rPr>
              <a:t>L</a:t>
            </a:r>
            <a:r>
              <a:rPr dirty="0" sz="800" spc="80">
                <a:latin typeface="Calibri"/>
                <a:cs typeface="Calibri"/>
              </a:rPr>
              <a:t>42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3433064" y="7223970"/>
            <a:ext cx="219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3433064" y="7304744"/>
            <a:ext cx="219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⎦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4277359" y="7288590"/>
            <a:ext cx="3740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76225" algn="l"/>
              </a:tabLst>
            </a:pP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u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4801615" y="7223970"/>
            <a:ext cx="2070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3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4626355" y="7362061"/>
            <a:ext cx="6673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47370" algn="l"/>
              </a:tabLst>
            </a:pPr>
            <a:r>
              <a:rPr dirty="0" sz="800" spc="-25">
                <a:latin typeface="Calibri"/>
                <a:cs typeface="Calibri"/>
              </a:rPr>
              <a:t>34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25">
                <a:latin typeface="Calibri"/>
                <a:cs typeface="Calibri"/>
              </a:rPr>
              <a:t>33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2774695" y="7311451"/>
            <a:ext cx="2557145" cy="3924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20" i="1">
                <a:latin typeface="Calibri"/>
                <a:cs typeface="Calibri"/>
              </a:rPr>
              <a:t>L</a:t>
            </a:r>
            <a:r>
              <a:rPr dirty="0" sz="800" spc="80">
                <a:latin typeface="Calibri"/>
                <a:cs typeface="Calibri"/>
              </a:rPr>
              <a:t>33</a:t>
            </a:r>
            <a:endParaRPr sz="8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10"/>
              </a:spcBef>
              <a:tabLst>
                <a:tab pos="391795" algn="l"/>
                <a:tab pos="2296795" algn="l"/>
              </a:tabLst>
            </a:pPr>
            <a:r>
              <a:rPr dirty="0" baseline="9259" sz="1800" spc="120" i="1">
                <a:latin typeface="Calibri"/>
                <a:cs typeface="Calibri"/>
              </a:rPr>
              <a:t>L</a:t>
            </a:r>
            <a:r>
              <a:rPr dirty="0" sz="800" spc="80">
                <a:latin typeface="Calibri"/>
                <a:cs typeface="Calibri"/>
              </a:rPr>
              <a:t>43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120" i="1">
                <a:latin typeface="Calibri"/>
                <a:cs typeface="Calibri"/>
              </a:rPr>
              <a:t>L</a:t>
            </a:r>
            <a:r>
              <a:rPr dirty="0" sz="800" spc="80">
                <a:latin typeface="Calibri"/>
                <a:cs typeface="Calibri"/>
              </a:rPr>
              <a:t>44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89" i="1">
                <a:latin typeface="Calibri"/>
                <a:cs typeface="Calibri"/>
              </a:rPr>
              <a:t>Z</a:t>
            </a:r>
            <a:r>
              <a:rPr dirty="0" sz="800" spc="60">
                <a:latin typeface="Calibri"/>
                <a:cs typeface="Calibri"/>
              </a:rPr>
              <a:t>43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3814057" y="6945690"/>
            <a:ext cx="2082164" cy="3676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88900">
              <a:lnSpc>
                <a:spcPts val="1350"/>
              </a:lnSpc>
              <a:spcBef>
                <a:spcPts val="95"/>
              </a:spcBef>
              <a:tabLst>
                <a:tab pos="413384" algn="l"/>
              </a:tabLst>
            </a:pPr>
            <a:r>
              <a:rPr dirty="0" baseline="9259" sz="1800" spc="-37" i="1">
                <a:latin typeface="Calibri"/>
                <a:cs typeface="Calibri"/>
              </a:rPr>
              <a:t>u</a:t>
            </a:r>
            <a:r>
              <a:rPr dirty="0" sz="800" spc="-25">
                <a:latin typeface="Calibri"/>
                <a:cs typeface="Calibri"/>
              </a:rPr>
              <a:t>12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-37" i="1">
                <a:latin typeface="Calibri"/>
                <a:cs typeface="Calibri"/>
              </a:rPr>
              <a:t>u</a:t>
            </a:r>
            <a:r>
              <a:rPr dirty="0" sz="800" spc="-25">
                <a:latin typeface="Calibri"/>
                <a:cs typeface="Calibri"/>
              </a:rPr>
              <a:t>13</a:t>
            </a:r>
            <a:endParaRPr sz="800">
              <a:latin typeface="Calibri"/>
              <a:cs typeface="Calibri"/>
            </a:endParaRPr>
          </a:p>
          <a:p>
            <a:pPr marL="151130">
              <a:lnSpc>
                <a:spcPts val="1350"/>
              </a:lnSpc>
              <a:tabLst>
                <a:tab pos="739140" algn="l"/>
                <a:tab pos="1257300" algn="l"/>
                <a:tab pos="1969135" algn="l"/>
              </a:tabLst>
            </a:pP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u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185" i="1">
                <a:latin typeface="Calibri"/>
                <a:cs typeface="Calibri"/>
              </a:rPr>
              <a:t>Z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4601971" y="7472995"/>
            <a:ext cx="12687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181100" algn="l"/>
              </a:tabLst>
            </a:pP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3394964" y="6823771"/>
            <a:ext cx="26612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158240" algn="l"/>
                <a:tab pos="2240280" algn="l"/>
              </a:tabLst>
            </a:pPr>
            <a:r>
              <a:rPr dirty="0" sz="1000" spc="-10">
                <a:latin typeface="Cambria"/>
                <a:cs typeface="Cambria"/>
              </a:rPr>
              <a:t>⎤</a:t>
            </a:r>
            <a:r>
              <a:rPr dirty="0" baseline="-97222" sz="1500" spc="-15">
                <a:latin typeface="Cambria"/>
                <a:cs typeface="Cambria"/>
              </a:rPr>
              <a:t>⎥</a:t>
            </a:r>
            <a:r>
              <a:rPr dirty="0" baseline="-97222" sz="1500" spc="-67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⎡</a:t>
            </a:r>
            <a:r>
              <a:rPr dirty="0" baseline="-97222" sz="1500">
                <a:latin typeface="Cambria"/>
                <a:cs typeface="Cambria"/>
              </a:rPr>
              <a:t>⎢</a:t>
            </a:r>
            <a:r>
              <a:rPr dirty="0" baseline="-97222" sz="1500" spc="345">
                <a:latin typeface="Cambria"/>
                <a:cs typeface="Cambria"/>
              </a:rPr>
              <a:t> </a:t>
            </a:r>
            <a:r>
              <a:rPr dirty="0" baseline="-37037" sz="1800" spc="-75">
                <a:latin typeface="Calibri"/>
                <a:cs typeface="Calibri"/>
              </a:rPr>
              <a:t>1</a:t>
            </a:r>
            <a:r>
              <a:rPr dirty="0" baseline="-37037" sz="1800">
                <a:latin typeface="Calibri"/>
                <a:cs typeface="Calibri"/>
              </a:rPr>
              <a:t>	</a:t>
            </a:r>
            <a:r>
              <a:rPr dirty="0" baseline="-37037" sz="1800" i="1">
                <a:latin typeface="Calibri"/>
                <a:cs typeface="Calibri"/>
              </a:rPr>
              <a:t>u</a:t>
            </a:r>
            <a:r>
              <a:rPr dirty="0" baseline="-65972" sz="1200">
                <a:latin typeface="Calibri"/>
                <a:cs typeface="Calibri"/>
              </a:rPr>
              <a:t>14</a:t>
            </a:r>
            <a:r>
              <a:rPr dirty="0" baseline="-65972" sz="1200" spc="547">
                <a:latin typeface="Calibri"/>
                <a:cs typeface="Calibri"/>
              </a:rPr>
              <a:t> </a:t>
            </a:r>
            <a:r>
              <a:rPr dirty="0" sz="1000" spc="310">
                <a:latin typeface="Cambria"/>
                <a:cs typeface="Cambria"/>
              </a:rPr>
              <a:t>⎤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310">
                <a:latin typeface="Cambria"/>
                <a:cs typeface="Cambria"/>
              </a:rPr>
              <a:t> </a:t>
            </a:r>
            <a:r>
              <a:rPr dirty="0" baseline="-37037" sz="1800" spc="135" i="1">
                <a:latin typeface="Calibri"/>
                <a:cs typeface="Calibri"/>
              </a:rPr>
              <a:t>Z</a:t>
            </a:r>
            <a:r>
              <a:rPr dirty="0" baseline="-65972" sz="1200" spc="135">
                <a:latin typeface="Calibri"/>
                <a:cs typeface="Calibri"/>
              </a:rPr>
              <a:t>13</a:t>
            </a:r>
            <a:r>
              <a:rPr dirty="0" baseline="-65972" sz="1200" spc="569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⎤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65">
                <a:latin typeface="Cambria"/>
                <a:cs typeface="Cambria"/>
              </a:rPr>
              <a:t> </a:t>
            </a:r>
            <a:r>
              <a:rPr dirty="0" baseline="-37037" sz="1800">
                <a:latin typeface="Calibri"/>
                <a:cs typeface="Calibri"/>
              </a:rPr>
              <a:t>0</a:t>
            </a:r>
            <a:r>
              <a:rPr dirty="0" baseline="-37037" sz="1800" spc="315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4176769" y="7122471"/>
            <a:ext cx="1879600" cy="21399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ts val="695"/>
              </a:lnSpc>
              <a:spcBef>
                <a:spcPts val="140"/>
              </a:spcBef>
              <a:tabLst>
                <a:tab pos="461645" algn="l"/>
                <a:tab pos="996950" algn="l"/>
              </a:tabLst>
            </a:pPr>
            <a:r>
              <a:rPr dirty="0" baseline="9259" sz="1800" spc="-37" i="1">
                <a:latin typeface="Calibri"/>
                <a:cs typeface="Calibri"/>
              </a:rPr>
              <a:t>u</a:t>
            </a:r>
            <a:r>
              <a:rPr dirty="0" sz="800" spc="-25">
                <a:latin typeface="Calibri"/>
                <a:cs typeface="Calibri"/>
              </a:rPr>
              <a:t>23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25">
                <a:latin typeface="Calibri"/>
                <a:cs typeface="Calibri"/>
              </a:rPr>
              <a:t>24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25">
                <a:latin typeface="Calibri"/>
                <a:cs typeface="Calibri"/>
              </a:rPr>
              <a:t>23</a:t>
            </a:r>
            <a:endParaRPr sz="800">
              <a:latin typeface="Calibri"/>
              <a:cs typeface="Calibri"/>
            </a:endParaRPr>
          </a:p>
          <a:p>
            <a:pPr marL="637540">
              <a:lnSpc>
                <a:spcPts val="695"/>
              </a:lnSpc>
              <a:tabLst>
                <a:tab pos="1173480" algn="l"/>
                <a:tab pos="1743710" algn="l"/>
              </a:tabLst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baseline="-33333" sz="1500">
                <a:latin typeface="Cambria"/>
                <a:cs typeface="Cambria"/>
              </a:rPr>
              <a:t>⎥</a:t>
            </a:r>
            <a:r>
              <a:rPr dirty="0" sz="1000">
                <a:latin typeface="Cambria"/>
                <a:cs typeface="Cambria"/>
              </a:rPr>
              <a:t>⎥</a:t>
            </a:r>
            <a:r>
              <a:rPr dirty="0" sz="1000" spc="95">
                <a:latin typeface="Cambria"/>
                <a:cs typeface="Cambria"/>
              </a:rPr>
              <a:t> </a:t>
            </a:r>
            <a:r>
              <a:rPr dirty="0" baseline="-27777" sz="1800" spc="457">
                <a:latin typeface="Calibri"/>
                <a:cs typeface="Calibri"/>
              </a:rPr>
              <a:t>=</a:t>
            </a:r>
            <a:r>
              <a:rPr dirty="0" baseline="-27777" sz="1800" spc="67">
                <a:latin typeface="Calibri"/>
                <a:cs typeface="Calibri"/>
              </a:rPr>
              <a:t> </a:t>
            </a:r>
            <a:r>
              <a:rPr dirty="0" baseline="-33333" sz="1500" spc="-37">
                <a:latin typeface="Cambria"/>
                <a:cs typeface="Cambria"/>
              </a:rPr>
              <a:t>⎢</a:t>
            </a:r>
            <a:r>
              <a:rPr dirty="0" sz="1000" spc="-25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baseline="-33333" sz="1500" spc="-37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4801615" y="7288590"/>
            <a:ext cx="12166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69875">
              <a:lnSpc>
                <a:spcPts val="785"/>
              </a:lnSpc>
              <a:spcBef>
                <a:spcPts val="95"/>
              </a:spcBef>
              <a:tabLst>
                <a:tab pos="981710" algn="l"/>
              </a:tabLst>
            </a:pPr>
            <a:r>
              <a:rPr dirty="0" sz="1200" spc="185" i="1">
                <a:latin typeface="Calibri"/>
                <a:cs typeface="Calibri"/>
              </a:rPr>
              <a:t>Z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ts val="545"/>
              </a:lnSpc>
              <a:tabLst>
                <a:tab pos="548640" algn="l"/>
                <a:tab pos="833755" algn="l"/>
                <a:tab pos="1118870" algn="l"/>
              </a:tabLst>
            </a:pPr>
            <a:r>
              <a:rPr dirty="0" sz="1000" spc="310">
                <a:latin typeface="Cambria"/>
                <a:cs typeface="Cambria"/>
              </a:rPr>
              <a:t>⎦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⎦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1124711" y="7902763"/>
            <a:ext cx="16179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vector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columna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145" i="1">
                <a:latin typeface="Calibri"/>
                <a:cs typeface="Calibri"/>
              </a:rPr>
              <a:t>Z</a:t>
            </a:r>
            <a:r>
              <a:rPr dirty="0" baseline="31250" sz="1200" spc="217">
                <a:latin typeface="Calibri"/>
                <a:cs typeface="Calibri"/>
              </a:rPr>
              <a:t>3</a:t>
            </a:r>
            <a:endParaRPr baseline="31250" sz="1200">
              <a:latin typeface="Calibri"/>
              <a:cs typeface="Calibri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2626867" y="7991470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 i="1">
                <a:latin typeface="Calibri"/>
                <a:cs typeface="Calibri"/>
              </a:rPr>
              <a:t>bus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2840227" y="7902763"/>
            <a:ext cx="34239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resuelto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etapas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forma: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2683255" y="862453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2683255" y="870531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2657855" y="8346247"/>
            <a:ext cx="431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52777" sz="1500">
                <a:latin typeface="Cambria"/>
                <a:cs typeface="Cambria"/>
              </a:rPr>
              <a:t>⎡</a:t>
            </a:r>
            <a:r>
              <a:rPr dirty="0" baseline="-44444" sz="1500">
                <a:latin typeface="Cambria"/>
                <a:cs typeface="Cambria"/>
              </a:rPr>
              <a:t>⎢</a:t>
            </a:r>
            <a:r>
              <a:rPr dirty="0" baseline="-44444" sz="1500" spc="359">
                <a:latin typeface="Cambria"/>
                <a:cs typeface="Cambria"/>
              </a:rPr>
              <a:t> </a:t>
            </a:r>
            <a:r>
              <a:rPr dirty="0" baseline="9259" sz="1800" spc="120" i="1">
                <a:latin typeface="Calibri"/>
                <a:cs typeface="Calibri"/>
              </a:rPr>
              <a:t>L</a:t>
            </a:r>
            <a:r>
              <a:rPr dirty="0" sz="800" spc="80">
                <a:latin typeface="Calibri"/>
                <a:cs typeface="Calibri"/>
              </a:rPr>
              <a:t>11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2831083" y="8506266"/>
            <a:ext cx="1270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45" i="1">
                <a:latin typeface="Calibri"/>
                <a:cs typeface="Calibri"/>
              </a:rPr>
              <a:t>L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2831083" y="8690671"/>
            <a:ext cx="1270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45" i="1">
                <a:latin typeface="Calibri"/>
                <a:cs typeface="Calibri"/>
              </a:rPr>
              <a:t>L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2792983" y="8529126"/>
            <a:ext cx="1358900" cy="5753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51130">
              <a:lnSpc>
                <a:spcPct val="100000"/>
              </a:lnSpc>
              <a:spcBef>
                <a:spcPts val="95"/>
              </a:spcBef>
              <a:tabLst>
                <a:tab pos="391795" algn="l"/>
              </a:tabLst>
            </a:pPr>
            <a:r>
              <a:rPr dirty="0" sz="800" spc="-25">
                <a:latin typeface="Calibri"/>
                <a:cs typeface="Calibri"/>
              </a:rPr>
              <a:t>21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120" i="1">
                <a:latin typeface="Calibri"/>
                <a:cs typeface="Calibri"/>
              </a:rPr>
              <a:t>L</a:t>
            </a:r>
            <a:r>
              <a:rPr dirty="0" sz="800" spc="80">
                <a:latin typeface="Calibri"/>
                <a:cs typeface="Calibri"/>
              </a:rPr>
              <a:t>22</a:t>
            </a:r>
            <a:endParaRPr sz="800">
              <a:latin typeface="Calibri"/>
              <a:cs typeface="Calibri"/>
            </a:endParaRPr>
          </a:p>
          <a:p>
            <a:pPr marL="151130">
              <a:lnSpc>
                <a:spcPct val="100000"/>
              </a:lnSpc>
              <a:spcBef>
                <a:spcPts val="10"/>
              </a:spcBef>
              <a:tabLst>
                <a:tab pos="391795" algn="l"/>
                <a:tab pos="733425" algn="l"/>
              </a:tabLst>
            </a:pPr>
            <a:r>
              <a:rPr dirty="0" sz="800" spc="-25">
                <a:latin typeface="Calibri"/>
                <a:cs typeface="Calibri"/>
              </a:rPr>
              <a:t>31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120" i="1">
                <a:latin typeface="Calibri"/>
                <a:cs typeface="Calibri"/>
              </a:rPr>
              <a:t>L</a:t>
            </a:r>
            <a:r>
              <a:rPr dirty="0" sz="800" spc="80">
                <a:latin typeface="Calibri"/>
                <a:cs typeface="Calibri"/>
              </a:rPr>
              <a:t>32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120" i="1">
                <a:latin typeface="Calibri"/>
                <a:cs typeface="Calibri"/>
              </a:rPr>
              <a:t>L</a:t>
            </a:r>
            <a:r>
              <a:rPr dirty="0" sz="800" spc="80">
                <a:latin typeface="Calibri"/>
                <a:cs typeface="Calibri"/>
              </a:rPr>
              <a:t>33</a:t>
            </a:r>
            <a:endParaRPr sz="8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tabLst>
                <a:tab pos="391795" algn="l"/>
                <a:tab pos="733425" algn="l"/>
                <a:tab pos="1074420" algn="l"/>
              </a:tabLst>
            </a:pPr>
            <a:r>
              <a:rPr dirty="0" baseline="9259" sz="1800" spc="120" i="1">
                <a:latin typeface="Calibri"/>
                <a:cs typeface="Calibri"/>
              </a:rPr>
              <a:t>L</a:t>
            </a:r>
            <a:r>
              <a:rPr dirty="0" sz="800" spc="80">
                <a:latin typeface="Calibri"/>
                <a:cs typeface="Calibri"/>
              </a:rPr>
              <a:t>41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120" i="1">
                <a:latin typeface="Calibri"/>
                <a:cs typeface="Calibri"/>
              </a:rPr>
              <a:t>L</a:t>
            </a:r>
            <a:r>
              <a:rPr dirty="0" sz="800" spc="80">
                <a:latin typeface="Calibri"/>
                <a:cs typeface="Calibri"/>
              </a:rPr>
              <a:t>42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120" i="1">
                <a:latin typeface="Calibri"/>
                <a:cs typeface="Calibri"/>
              </a:rPr>
              <a:t>L</a:t>
            </a:r>
            <a:r>
              <a:rPr dirty="0" sz="800" spc="80">
                <a:latin typeface="Calibri"/>
                <a:cs typeface="Calibri"/>
              </a:rPr>
              <a:t>43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120" i="1">
                <a:latin typeface="Calibri"/>
                <a:cs typeface="Calibri"/>
              </a:rPr>
              <a:t>L</a:t>
            </a:r>
            <a:r>
              <a:rPr dirty="0" sz="800" spc="80">
                <a:latin typeface="Calibri"/>
                <a:cs typeface="Calibri"/>
              </a:rPr>
              <a:t>44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4108703" y="8224326"/>
            <a:ext cx="12338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825500" algn="l"/>
              </a:tabLst>
            </a:pPr>
            <a:r>
              <a:rPr dirty="0" sz="1000" spc="310">
                <a:latin typeface="Cambria"/>
                <a:cs typeface="Cambria"/>
              </a:rPr>
              <a:t>⎤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70">
                <a:latin typeface="Cambria"/>
                <a:cs typeface="Cambria"/>
              </a:rPr>
              <a:t> </a:t>
            </a:r>
            <a:r>
              <a:rPr dirty="0" baseline="-37037" sz="1800" spc="270" i="1">
                <a:latin typeface="Calibri"/>
                <a:cs typeface="Calibri"/>
              </a:rPr>
              <a:t>X</a:t>
            </a:r>
            <a:r>
              <a:rPr dirty="0" baseline="-65972" sz="1200" spc="270">
                <a:latin typeface="Calibri"/>
                <a:cs typeface="Calibri"/>
              </a:rPr>
              <a:t>1</a:t>
            </a:r>
            <a:r>
              <a:rPr dirty="0" baseline="-65972" sz="1200" spc="540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⎤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65">
                <a:latin typeface="Cambria"/>
                <a:cs typeface="Cambria"/>
              </a:rPr>
              <a:t> </a:t>
            </a:r>
            <a:r>
              <a:rPr dirty="0" baseline="-37037" sz="1800">
                <a:latin typeface="Calibri"/>
                <a:cs typeface="Calibri"/>
              </a:rPr>
              <a:t>0</a:t>
            </a:r>
            <a:r>
              <a:rPr dirty="0" baseline="-37037" sz="1800" spc="315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4134103" y="8548333"/>
            <a:ext cx="219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4134103" y="8624539"/>
            <a:ext cx="2070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3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4390135" y="8690671"/>
            <a:ext cx="1492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90" i="1">
                <a:latin typeface="Calibri"/>
                <a:cs typeface="Calibri"/>
              </a:rPr>
              <a:t>X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4513579" y="876414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0" name="object 140" descr=""/>
          <p:cNvSpPr txBox="1"/>
          <p:nvPr/>
        </p:nvSpPr>
        <p:spPr>
          <a:xfrm>
            <a:off x="4364735" y="8873551"/>
            <a:ext cx="2540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55" i="1">
                <a:latin typeface="Calibri"/>
                <a:cs typeface="Calibri"/>
              </a:rPr>
              <a:t>X</a:t>
            </a:r>
            <a:r>
              <a:rPr dirty="0" baseline="-13888" sz="1200" spc="232">
                <a:latin typeface="Calibri"/>
                <a:cs typeface="Calibri"/>
              </a:rPr>
              <a:t>4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41" name="object 141" descr=""/>
          <p:cNvSpPr txBox="1"/>
          <p:nvPr/>
        </p:nvSpPr>
        <p:spPr>
          <a:xfrm>
            <a:off x="4390135" y="8506266"/>
            <a:ext cx="7797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92150" algn="l"/>
              </a:tabLst>
            </a:pPr>
            <a:r>
              <a:rPr dirty="0" sz="1200" spc="290" i="1">
                <a:latin typeface="Calibri"/>
                <a:cs typeface="Calibri"/>
              </a:rPr>
              <a:t>X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5069840" y="8690666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3" name="object 143" descr=""/>
          <p:cNvSpPr txBox="1"/>
          <p:nvPr/>
        </p:nvSpPr>
        <p:spPr>
          <a:xfrm>
            <a:off x="5069840" y="8873546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4513579" y="8554432"/>
            <a:ext cx="8032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21005" algn="l"/>
                <a:tab pos="705485" algn="l"/>
              </a:tabLst>
            </a:pPr>
            <a:r>
              <a:rPr dirty="0" sz="800">
                <a:latin typeface="Calibri"/>
                <a:cs typeface="Calibri"/>
              </a:rPr>
              <a:t>2</a:t>
            </a:r>
            <a:r>
              <a:rPr dirty="0" sz="800" spc="375">
                <a:latin typeface="Calibri"/>
                <a:cs typeface="Calibri"/>
              </a:rPr>
              <a:t> </a:t>
            </a:r>
            <a:r>
              <a:rPr dirty="0" baseline="2777" sz="1500" spc="390">
                <a:latin typeface="Cambria"/>
                <a:cs typeface="Cambria"/>
              </a:rPr>
              <a:t>⎥</a:t>
            </a:r>
            <a:r>
              <a:rPr dirty="0" baseline="2777" sz="1500">
                <a:latin typeface="Cambria"/>
                <a:cs typeface="Cambria"/>
              </a:rPr>
              <a:t>	</a:t>
            </a:r>
            <a:r>
              <a:rPr dirty="0" baseline="2777" sz="1500" spc="390">
                <a:latin typeface="Cambria"/>
                <a:cs typeface="Cambria"/>
              </a:rPr>
              <a:t>⎢</a:t>
            </a:r>
            <a:r>
              <a:rPr dirty="0" baseline="2777" sz="1500">
                <a:latin typeface="Cambria"/>
                <a:cs typeface="Cambria"/>
              </a:rPr>
              <a:t>	</a:t>
            </a:r>
            <a:r>
              <a:rPr dirty="0" baseline="2777" sz="1500" spc="390">
                <a:latin typeface="Cambria"/>
                <a:cs typeface="Cambria"/>
              </a:rPr>
              <a:t>⎥</a:t>
            </a:r>
            <a:endParaRPr baseline="2777" sz="1500">
              <a:latin typeface="Cambria"/>
              <a:cs typeface="Cambria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4637023" y="8599230"/>
            <a:ext cx="6673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39065">
              <a:lnSpc>
                <a:spcPts val="819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ts val="580"/>
              </a:lnSpc>
              <a:tabLst>
                <a:tab pos="297180" algn="l"/>
                <a:tab pos="582295" algn="l"/>
              </a:tabLst>
            </a:pPr>
            <a:r>
              <a:rPr dirty="0" sz="1000" spc="260">
                <a:latin typeface="Cambria"/>
                <a:cs typeface="Cambria"/>
              </a:rPr>
              <a:t>⎥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5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4134103" y="8705312"/>
            <a:ext cx="11830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14984" algn="l"/>
                <a:tab pos="800100" algn="l"/>
                <a:tab pos="1085215" algn="l"/>
              </a:tabLst>
            </a:pPr>
            <a:r>
              <a:rPr dirty="0" sz="1000" spc="310">
                <a:latin typeface="Cambria"/>
                <a:cs typeface="Cambria"/>
              </a:rPr>
              <a:t>⎦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⎦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object 7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11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r>
              <a:rPr dirty="0" spc="-25"/>
              <a:t>146</a:t>
            </a:r>
          </a:p>
        </p:txBody>
      </p:sp>
      <p:sp>
        <p:nvSpPr>
          <p:cNvPr id="2" name="object 2" descr=""/>
          <p:cNvSpPr txBox="1"/>
          <p:nvPr/>
        </p:nvSpPr>
        <p:spPr>
          <a:xfrm>
            <a:off x="1150111" y="843595"/>
            <a:ext cx="7632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05">
                <a:latin typeface="Calibri"/>
                <a:cs typeface="Calibri"/>
              </a:rPr>
              <a:t>Al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resolver: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273555" y="1191386"/>
            <a:ext cx="12134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79120" algn="l"/>
                <a:tab pos="1146175" algn="l"/>
              </a:tabLst>
            </a:pPr>
            <a:r>
              <a:rPr dirty="0" sz="800" spc="-50"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681579" y="1107564"/>
            <a:ext cx="1993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38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1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</a:t>
            </a:r>
            <a:r>
              <a:rPr dirty="0" u="sng" sz="80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656332" y="1234057"/>
            <a:ext cx="2413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127" i="1">
                <a:latin typeface="Calibri"/>
                <a:cs typeface="Calibri"/>
              </a:rPr>
              <a:t>L</a:t>
            </a:r>
            <a:r>
              <a:rPr dirty="0" sz="600" spc="85">
                <a:latin typeface="Calibri"/>
                <a:cs typeface="Calibri"/>
              </a:rPr>
              <a:t>33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102355" y="1191386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150111" y="1117923"/>
            <a:ext cx="23552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774189" algn="l"/>
              </a:tabLst>
            </a:pPr>
            <a:r>
              <a:rPr dirty="0" sz="1200" spc="340" i="1">
                <a:latin typeface="Calibri"/>
                <a:cs typeface="Calibri"/>
              </a:rPr>
              <a:t>X</a:t>
            </a:r>
            <a:r>
              <a:rPr dirty="0" sz="1200" spc="135" i="1">
                <a:latin typeface="Calibri"/>
                <a:cs typeface="Calibri"/>
              </a:rPr>
              <a:t>  </a:t>
            </a:r>
            <a:r>
              <a:rPr dirty="0" sz="1200" spc="200">
                <a:latin typeface="Calibri"/>
                <a:cs typeface="Calibri"/>
              </a:rPr>
              <a:t>=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0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340" i="1">
                <a:latin typeface="Calibri"/>
                <a:cs typeface="Calibri"/>
              </a:rPr>
              <a:t>X</a:t>
            </a:r>
            <a:r>
              <a:rPr dirty="0" sz="1200" spc="140" i="1">
                <a:latin typeface="Calibri"/>
                <a:cs typeface="Calibri"/>
              </a:rPr>
              <a:t> 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0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340" i="1">
                <a:latin typeface="Calibri"/>
                <a:cs typeface="Calibri"/>
              </a:rPr>
              <a:t>X</a:t>
            </a:r>
            <a:r>
              <a:rPr dirty="0" sz="1200" spc="140" i="1">
                <a:latin typeface="Calibri"/>
                <a:cs typeface="Calibri"/>
              </a:rPr>
              <a:t>  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340" i="1">
                <a:latin typeface="Calibri"/>
                <a:cs typeface="Calibri"/>
              </a:rPr>
              <a:t>X</a:t>
            </a:r>
            <a:r>
              <a:rPr dirty="0" sz="1200" spc="14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495395" y="1107564"/>
            <a:ext cx="21145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30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 </a:t>
            </a:r>
            <a:r>
              <a:rPr dirty="0" u="sng" sz="800" spc="1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681476" y="1146585"/>
            <a:ext cx="23876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3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43</a:t>
            </a:r>
            <a:r>
              <a:rPr dirty="0" u="sng" sz="6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470147" y="1234057"/>
            <a:ext cx="4667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150" i="1">
                <a:latin typeface="Calibri"/>
                <a:cs typeface="Calibri"/>
              </a:rPr>
              <a:t>L</a:t>
            </a:r>
            <a:r>
              <a:rPr dirty="0" sz="600" spc="100">
                <a:latin typeface="Calibri"/>
                <a:cs typeface="Calibri"/>
              </a:rPr>
              <a:t>44</a:t>
            </a:r>
            <a:r>
              <a:rPr dirty="0" baseline="6944" sz="1200" spc="150">
                <a:latin typeface="Cambria"/>
                <a:cs typeface="Cambria"/>
              </a:rPr>
              <a:t>∗</a:t>
            </a:r>
            <a:r>
              <a:rPr dirty="0" baseline="6944" sz="1200" spc="150" i="1">
                <a:latin typeface="Calibri"/>
                <a:cs typeface="Calibri"/>
              </a:rPr>
              <a:t>L</a:t>
            </a:r>
            <a:r>
              <a:rPr dirty="0" sz="600" spc="100">
                <a:latin typeface="Calibri"/>
                <a:cs typeface="Calibri"/>
              </a:rPr>
              <a:t>33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682239" y="1442525"/>
            <a:ext cx="2984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97222" sz="150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⎡</a:t>
            </a:r>
            <a:r>
              <a:rPr dirty="0" sz="1000" spc="240">
                <a:latin typeface="Cambria"/>
                <a:cs typeface="Cambria"/>
              </a:rPr>
              <a:t> </a:t>
            </a:r>
            <a:r>
              <a:rPr dirty="0" baseline="-34722" sz="1800" spc="-75">
                <a:latin typeface="Calibri"/>
                <a:cs typeface="Calibri"/>
              </a:rPr>
              <a:t>1</a:t>
            </a:r>
            <a:endParaRPr baseline="-34722" sz="18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707639" y="1842725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707639" y="1923498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355850" y="1747326"/>
            <a:ext cx="5930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47675" algn="l"/>
              </a:tabLst>
            </a:pPr>
            <a:r>
              <a:rPr dirty="0" baseline="9259" sz="1800" spc="-37" i="1">
                <a:latin typeface="Calibri"/>
                <a:cs typeface="Calibri"/>
              </a:rPr>
              <a:t>u</a:t>
            </a:r>
            <a:r>
              <a:rPr dirty="0" sz="800" spc="-25">
                <a:latin typeface="Calibri"/>
                <a:cs typeface="Calibri"/>
              </a:rPr>
              <a:t>23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25">
                <a:latin typeface="Calibri"/>
                <a:cs typeface="Calibri"/>
              </a:rPr>
              <a:t>24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443732" y="1907347"/>
            <a:ext cx="3721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74320" algn="l"/>
              </a:tabLst>
            </a:pP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u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791203" y="1980816"/>
            <a:ext cx="1320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alibri"/>
                <a:cs typeface="Calibri"/>
              </a:rPr>
              <a:t>34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967988" y="1842725"/>
            <a:ext cx="2070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3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967988" y="1923498"/>
            <a:ext cx="219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⎦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705859" y="1724466"/>
            <a:ext cx="6470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32130" algn="l"/>
              </a:tabLst>
            </a:pPr>
            <a:r>
              <a:rPr dirty="0" sz="1200" spc="-50" i="1">
                <a:latin typeface="Calibri"/>
                <a:cs typeface="Calibri"/>
              </a:rPr>
              <a:t>u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225544" y="1907347"/>
            <a:ext cx="1276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200144" y="2113087"/>
            <a:ext cx="2851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89" i="1">
                <a:latin typeface="Calibri"/>
                <a:cs typeface="Calibri"/>
              </a:rPr>
              <a:t>Z</a:t>
            </a:r>
            <a:r>
              <a:rPr dirty="0" sz="800" spc="60">
                <a:latin typeface="Calibri"/>
                <a:cs typeface="Calibri"/>
              </a:rPr>
              <a:t>43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504435" y="1817429"/>
            <a:ext cx="3810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39065">
              <a:lnSpc>
                <a:spcPts val="819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ts val="580"/>
              </a:lnSpc>
              <a:tabLst>
                <a:tab pos="295910" algn="l"/>
              </a:tabLst>
            </a:pPr>
            <a:r>
              <a:rPr dirty="0" sz="1000" spc="260">
                <a:latin typeface="Cambria"/>
                <a:cs typeface="Cambria"/>
              </a:rPr>
              <a:t>⎥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935728" y="1724466"/>
            <a:ext cx="1492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90" i="1">
                <a:latin typeface="Calibri"/>
                <a:cs typeface="Calibri"/>
              </a:rPr>
              <a:t>X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935728" y="1907347"/>
            <a:ext cx="1492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90" i="1">
                <a:latin typeface="Calibri"/>
                <a:cs typeface="Calibri"/>
              </a:rPr>
              <a:t>X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942588" y="1772632"/>
            <a:ext cx="12217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97510" algn="l"/>
                <a:tab pos="857885" algn="l"/>
                <a:tab pos="1129030" algn="l"/>
              </a:tabLst>
            </a:pPr>
            <a:r>
              <a:rPr dirty="0" baseline="2777" sz="1500" spc="465">
                <a:latin typeface="Cambria"/>
                <a:cs typeface="Cambria"/>
              </a:rPr>
              <a:t>⎥</a:t>
            </a:r>
            <a:r>
              <a:rPr dirty="0" baseline="2777" sz="1500" spc="-37">
                <a:latin typeface="Cambria"/>
                <a:cs typeface="Cambria"/>
              </a:rPr>
              <a:t> </a:t>
            </a:r>
            <a:r>
              <a:rPr dirty="0" baseline="2777" sz="1500" spc="390">
                <a:latin typeface="Cambria"/>
                <a:cs typeface="Cambria"/>
              </a:rPr>
              <a:t>⎢</a:t>
            </a:r>
            <a:r>
              <a:rPr dirty="0" baseline="2777" sz="1500">
                <a:latin typeface="Cambria"/>
                <a:cs typeface="Cambria"/>
              </a:rPr>
              <a:t>	</a:t>
            </a:r>
            <a:r>
              <a:rPr dirty="0" baseline="-100694" sz="1200" spc="104">
                <a:latin typeface="Calibri"/>
                <a:cs typeface="Calibri"/>
              </a:rPr>
              <a:t>3</a:t>
            </a:r>
            <a:r>
              <a:rPr dirty="0" baseline="-100694" sz="1200" spc="-1095">
                <a:latin typeface="Calibri"/>
                <a:cs typeface="Calibri"/>
              </a:rPr>
              <a:t>3</a:t>
            </a:r>
            <a:r>
              <a:rPr dirty="0" sz="800" spc="70">
                <a:latin typeface="Calibri"/>
                <a:cs typeface="Calibri"/>
              </a:rPr>
              <a:t>2</a:t>
            </a:r>
            <a:r>
              <a:rPr dirty="0" sz="800" spc="75">
                <a:latin typeface="Calibri"/>
                <a:cs typeface="Calibri"/>
              </a:rPr>
              <a:t>3</a:t>
            </a:r>
            <a:r>
              <a:rPr dirty="0" sz="800" spc="190">
                <a:latin typeface="Calibri"/>
                <a:cs typeface="Calibri"/>
              </a:rPr>
              <a:t> </a:t>
            </a:r>
            <a:r>
              <a:rPr dirty="0" baseline="2777" sz="1500" spc="390">
                <a:latin typeface="Cambria"/>
                <a:cs typeface="Cambria"/>
              </a:rPr>
              <a:t>⎥</a:t>
            </a:r>
            <a:r>
              <a:rPr dirty="0" baseline="2777" sz="1500">
                <a:latin typeface="Cambria"/>
                <a:cs typeface="Cambria"/>
              </a:rPr>
              <a:t>	</a:t>
            </a:r>
            <a:r>
              <a:rPr dirty="0" baseline="2777" sz="1500" spc="390">
                <a:latin typeface="Cambria"/>
                <a:cs typeface="Cambria"/>
              </a:rPr>
              <a:t>⎢</a:t>
            </a:r>
            <a:r>
              <a:rPr dirty="0" baseline="2777" sz="1500">
                <a:latin typeface="Cambria"/>
                <a:cs typeface="Cambria"/>
              </a:rPr>
              <a:t>	</a:t>
            </a:r>
            <a:r>
              <a:rPr dirty="0" baseline="-100694" sz="1200" spc="-75">
                <a:latin typeface="Calibri"/>
                <a:cs typeface="Calibri"/>
              </a:rPr>
              <a:t>3</a:t>
            </a:r>
            <a:endParaRPr baseline="-100694" sz="12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742944" y="2090226"/>
            <a:ext cx="14338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205230" algn="l"/>
              </a:tabLst>
            </a:pP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55" i="1">
                <a:latin typeface="Calibri"/>
                <a:cs typeface="Calibri"/>
              </a:rPr>
              <a:t>X</a:t>
            </a:r>
            <a:r>
              <a:rPr dirty="0" baseline="-13888" sz="1200" spc="232">
                <a:latin typeface="Calibri"/>
                <a:cs typeface="Calibri"/>
              </a:rPr>
              <a:t>4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018528" y="1562923"/>
            <a:ext cx="2312035" cy="3695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1355"/>
              </a:lnSpc>
              <a:spcBef>
                <a:spcPts val="95"/>
              </a:spcBef>
              <a:tabLst>
                <a:tab pos="375285" algn="l"/>
                <a:tab pos="699770" algn="l"/>
                <a:tab pos="1781810" algn="l"/>
              </a:tabLst>
            </a:pPr>
            <a:r>
              <a:rPr dirty="0" baseline="9259" sz="1800" spc="-37" i="1">
                <a:latin typeface="Calibri"/>
                <a:cs typeface="Calibri"/>
              </a:rPr>
              <a:t>u</a:t>
            </a:r>
            <a:r>
              <a:rPr dirty="0" sz="800" spc="-25">
                <a:latin typeface="Calibri"/>
                <a:cs typeface="Calibri"/>
              </a:rPr>
              <a:t>12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-37" i="1">
                <a:latin typeface="Calibri"/>
                <a:cs typeface="Calibri"/>
              </a:rPr>
              <a:t>u</a:t>
            </a:r>
            <a:r>
              <a:rPr dirty="0" sz="800" spc="-25">
                <a:latin typeface="Calibri"/>
                <a:cs typeface="Calibri"/>
              </a:rPr>
              <a:t>13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i="1">
                <a:latin typeface="Calibri"/>
                <a:cs typeface="Calibri"/>
              </a:rPr>
              <a:t>u</a:t>
            </a:r>
            <a:r>
              <a:rPr dirty="0" sz="800">
                <a:latin typeface="Calibri"/>
                <a:cs typeface="Calibri"/>
              </a:rPr>
              <a:t>14</a:t>
            </a:r>
            <a:r>
              <a:rPr dirty="0" sz="800" spc="380">
                <a:latin typeface="Calibri"/>
                <a:cs typeface="Calibri"/>
              </a:rPr>
              <a:t> </a:t>
            </a:r>
            <a:r>
              <a:rPr dirty="0" baseline="52777" sz="1500" spc="465">
                <a:latin typeface="Cambria"/>
                <a:cs typeface="Cambria"/>
              </a:rPr>
              <a:t>⎤</a:t>
            </a:r>
            <a:r>
              <a:rPr dirty="0" baseline="52777" sz="1500" spc="-22">
                <a:latin typeface="Cambria"/>
                <a:cs typeface="Cambria"/>
              </a:rPr>
              <a:t> </a:t>
            </a:r>
            <a:r>
              <a:rPr dirty="0" baseline="52777" sz="1500" spc="465">
                <a:latin typeface="Cambria"/>
                <a:cs typeface="Cambria"/>
              </a:rPr>
              <a:t>⎡</a:t>
            </a:r>
            <a:r>
              <a:rPr dirty="0" baseline="52777" sz="1500" spc="465">
                <a:latin typeface="Cambria"/>
                <a:cs typeface="Cambria"/>
              </a:rPr>
              <a:t> </a:t>
            </a:r>
            <a:r>
              <a:rPr dirty="0" baseline="9259" sz="1800" spc="135" i="1">
                <a:latin typeface="Calibri"/>
                <a:cs typeface="Calibri"/>
              </a:rPr>
              <a:t>Z</a:t>
            </a:r>
            <a:r>
              <a:rPr dirty="0" sz="800" spc="90">
                <a:latin typeface="Calibri"/>
                <a:cs typeface="Calibri"/>
              </a:rPr>
              <a:t>13</a:t>
            </a:r>
            <a:r>
              <a:rPr dirty="0" sz="800" spc="380">
                <a:latin typeface="Calibri"/>
                <a:cs typeface="Calibri"/>
              </a:rPr>
              <a:t> </a:t>
            </a:r>
            <a:r>
              <a:rPr dirty="0" baseline="52777" sz="1500" spc="390">
                <a:latin typeface="Cambria"/>
                <a:cs typeface="Cambria"/>
              </a:rPr>
              <a:t>⎤</a:t>
            </a:r>
            <a:r>
              <a:rPr dirty="0" baseline="52777" sz="1500">
                <a:latin typeface="Cambria"/>
                <a:cs typeface="Cambria"/>
              </a:rPr>
              <a:t>	</a:t>
            </a:r>
            <a:r>
              <a:rPr dirty="0" baseline="52777" sz="1500" spc="465">
                <a:latin typeface="Cambria"/>
                <a:cs typeface="Cambria"/>
              </a:rPr>
              <a:t>⎡</a:t>
            </a:r>
            <a:r>
              <a:rPr dirty="0" baseline="52777" sz="1500" spc="419">
                <a:latin typeface="Cambria"/>
                <a:cs typeface="Cambria"/>
              </a:rPr>
              <a:t> </a:t>
            </a:r>
            <a:r>
              <a:rPr dirty="0" baseline="9259" sz="1800" spc="270" i="1">
                <a:latin typeface="Calibri"/>
                <a:cs typeface="Calibri"/>
              </a:rPr>
              <a:t>X</a:t>
            </a:r>
            <a:r>
              <a:rPr dirty="0" sz="800" spc="180">
                <a:latin typeface="Calibri"/>
                <a:cs typeface="Calibri"/>
              </a:rPr>
              <a:t>1</a:t>
            </a:r>
            <a:r>
              <a:rPr dirty="0" sz="800" spc="360">
                <a:latin typeface="Calibri"/>
                <a:cs typeface="Calibri"/>
              </a:rPr>
              <a:t> </a:t>
            </a:r>
            <a:r>
              <a:rPr dirty="0" baseline="52777" sz="1500" spc="390">
                <a:latin typeface="Cambria"/>
                <a:cs typeface="Cambria"/>
              </a:rPr>
              <a:t>⎤</a:t>
            </a:r>
            <a:endParaRPr baseline="52777" sz="1500">
              <a:latin typeface="Cambria"/>
              <a:cs typeface="Cambria"/>
            </a:endParaRPr>
          </a:p>
          <a:p>
            <a:pPr marL="111760">
              <a:lnSpc>
                <a:spcPts val="1355"/>
              </a:lnSpc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059171" y="1772632"/>
            <a:ext cx="2336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alibri"/>
                <a:cs typeface="Calibri"/>
              </a:rPr>
              <a:t>2</a:t>
            </a:r>
            <a:r>
              <a:rPr dirty="0" sz="800" spc="375">
                <a:latin typeface="Calibri"/>
                <a:cs typeface="Calibri"/>
              </a:rPr>
              <a:t> </a:t>
            </a:r>
            <a:r>
              <a:rPr dirty="0" baseline="2777" sz="1500" spc="390">
                <a:latin typeface="Cambria"/>
                <a:cs typeface="Cambria"/>
              </a:rPr>
              <a:t>⎥</a:t>
            </a:r>
            <a:endParaRPr baseline="2777" sz="1500">
              <a:latin typeface="Cambria"/>
              <a:cs typeface="Cambria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5182615" y="1842725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504435" y="1923498"/>
            <a:ext cx="7880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5910" algn="l"/>
                <a:tab pos="690245" algn="l"/>
              </a:tabLst>
            </a:pPr>
            <a:r>
              <a:rPr dirty="0" sz="1000" spc="260">
                <a:latin typeface="Cambria"/>
                <a:cs typeface="Cambria"/>
              </a:rPr>
              <a:t>⎦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889498" y="2389771"/>
            <a:ext cx="6232525" cy="1848485"/>
          </a:xfrm>
          <a:prstGeom prst="rect">
            <a:avLst/>
          </a:prstGeom>
        </p:spPr>
        <p:txBody>
          <a:bodyPr wrap="square" lIns="0" tIns="102235" rIns="0" bIns="0" rtlCol="0" vert="horz">
            <a:spAutoFit/>
          </a:bodyPr>
          <a:lstStyle/>
          <a:p>
            <a:pPr marL="273050">
              <a:lnSpc>
                <a:spcPct val="100000"/>
              </a:lnSpc>
              <a:spcBef>
                <a:spcPts val="805"/>
              </a:spcBef>
            </a:pPr>
            <a:r>
              <a:rPr dirty="0" sz="1200" spc="105">
                <a:latin typeface="Calibri"/>
                <a:cs typeface="Calibri"/>
              </a:rPr>
              <a:t>Al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resolver:</a:t>
            </a:r>
            <a:endParaRPr sz="1200">
              <a:latin typeface="Calibri"/>
              <a:cs typeface="Calibri"/>
            </a:endParaRPr>
          </a:p>
          <a:p>
            <a:pPr marL="273050">
              <a:lnSpc>
                <a:spcPct val="100000"/>
              </a:lnSpc>
              <a:spcBef>
                <a:spcPts val="710"/>
              </a:spcBef>
            </a:pPr>
            <a:r>
              <a:rPr dirty="0" sz="1200" spc="90" i="1">
                <a:latin typeface="Calibri"/>
                <a:cs typeface="Calibri"/>
              </a:rPr>
              <a:t>Z</a:t>
            </a:r>
            <a:r>
              <a:rPr dirty="0" baseline="-13888" sz="1200" spc="135">
                <a:latin typeface="Calibri"/>
                <a:cs typeface="Calibri"/>
              </a:rPr>
              <a:t>43</a:t>
            </a:r>
            <a:r>
              <a:rPr dirty="0" baseline="-13888" sz="1200" spc="284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X</a:t>
            </a:r>
            <a:r>
              <a:rPr dirty="0" baseline="-13888" sz="1200" spc="270">
                <a:latin typeface="Calibri"/>
                <a:cs typeface="Calibri"/>
              </a:rPr>
              <a:t>4</a:t>
            </a:r>
            <a:r>
              <a:rPr dirty="0" baseline="-13888" sz="1200" spc="292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90" i="1">
                <a:latin typeface="Calibri"/>
                <a:cs typeface="Calibri"/>
              </a:rPr>
              <a:t>Z</a:t>
            </a:r>
            <a:r>
              <a:rPr dirty="0" baseline="-13888" sz="1200" spc="135">
                <a:latin typeface="Calibri"/>
                <a:cs typeface="Calibri"/>
              </a:rPr>
              <a:t>33</a:t>
            </a:r>
            <a:r>
              <a:rPr dirty="0" baseline="-13888" sz="1200" spc="29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X</a:t>
            </a:r>
            <a:r>
              <a:rPr dirty="0" baseline="-13888" sz="1200" spc="270">
                <a:latin typeface="Calibri"/>
                <a:cs typeface="Calibri"/>
              </a:rPr>
              <a:t>3</a:t>
            </a:r>
            <a:r>
              <a:rPr dirty="0" baseline="-13888" sz="1200" spc="675">
                <a:latin typeface="Calibri"/>
                <a:cs typeface="Calibri"/>
              </a:rPr>
              <a:t>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55" i="1">
                <a:latin typeface="Calibri"/>
                <a:cs typeface="Calibri"/>
              </a:rPr>
              <a:t>u</a:t>
            </a:r>
            <a:r>
              <a:rPr dirty="0" baseline="-13888" sz="1200" spc="82">
                <a:latin typeface="Calibri"/>
                <a:cs typeface="Calibri"/>
              </a:rPr>
              <a:t>34</a:t>
            </a:r>
            <a:r>
              <a:rPr dirty="0" sz="1200" spc="55" i="1">
                <a:latin typeface="Calibri"/>
                <a:cs typeface="Calibri"/>
              </a:rPr>
              <a:t>Z</a:t>
            </a:r>
            <a:r>
              <a:rPr dirty="0" baseline="-13888" sz="1200" spc="82">
                <a:latin typeface="Calibri"/>
                <a:cs typeface="Calibri"/>
              </a:rPr>
              <a:t>43</a:t>
            </a:r>
            <a:endParaRPr baseline="-13888" sz="1200">
              <a:latin typeface="Calibri"/>
              <a:cs typeface="Calibri"/>
            </a:endParaRPr>
          </a:p>
          <a:p>
            <a:pPr marL="273050">
              <a:lnSpc>
                <a:spcPct val="100000"/>
              </a:lnSpc>
              <a:spcBef>
                <a:spcPts val="720"/>
              </a:spcBef>
            </a:pPr>
            <a:r>
              <a:rPr dirty="0" sz="1200" spc="70">
                <a:latin typeface="Calibri"/>
                <a:cs typeface="Calibri"/>
              </a:rPr>
              <a:t>Si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solo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requiere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detiene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proceso,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contrario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c</a:t>
            </a:r>
            <a:r>
              <a:rPr dirty="0" sz="1200" spc="45">
                <a:latin typeface="Calibri"/>
                <a:cs typeface="Calibri"/>
              </a:rPr>
              <a:t>o</a:t>
            </a:r>
            <a:r>
              <a:rPr dirty="0" sz="1200">
                <a:latin typeface="Calibri"/>
                <a:cs typeface="Calibri"/>
              </a:rPr>
              <a:t>n</a:t>
            </a:r>
            <a:r>
              <a:rPr dirty="0" sz="1200" spc="45">
                <a:latin typeface="Calibri"/>
                <a:cs typeface="Calibri"/>
              </a:rPr>
              <a:t>tin</a:t>
            </a:r>
            <a:r>
              <a:rPr dirty="0" sz="1200" spc="-560">
                <a:latin typeface="Calibri"/>
                <a:cs typeface="Calibri"/>
              </a:rPr>
              <a:t>u</a:t>
            </a:r>
            <a:r>
              <a:rPr dirty="0" sz="1200" spc="75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c</a:t>
            </a:r>
            <a:r>
              <a:rPr dirty="0" sz="1200" spc="-525">
                <a:latin typeface="Calibri"/>
                <a:cs typeface="Calibri"/>
              </a:rPr>
              <a:t>a</a:t>
            </a:r>
            <a:r>
              <a:rPr dirty="0" sz="1200" spc="55">
                <a:latin typeface="Calibri"/>
                <a:cs typeface="Calibri"/>
              </a:rPr>
              <a:t>´l</a:t>
            </a:r>
            <a:r>
              <a:rPr dirty="0" sz="1200" spc="50">
                <a:latin typeface="Calibri"/>
                <a:cs typeface="Calibri"/>
              </a:rPr>
              <a:t>cu</a:t>
            </a:r>
            <a:r>
              <a:rPr dirty="0" sz="1200" spc="55">
                <a:latin typeface="Calibri"/>
                <a:cs typeface="Calibri"/>
              </a:rPr>
              <a:t>lo.</a:t>
            </a:r>
            <a:endParaRPr sz="1200">
              <a:latin typeface="Calibri"/>
              <a:cs typeface="Calibri"/>
            </a:endParaRPr>
          </a:p>
          <a:p>
            <a:pPr marL="273050" marR="3559810">
              <a:lnSpc>
                <a:spcPct val="149200"/>
              </a:lnSpc>
              <a:spcBef>
                <a:spcPts val="180"/>
              </a:spcBef>
            </a:pPr>
            <a:r>
              <a:rPr dirty="0" baseline="9259" sz="1800" spc="135" i="1">
                <a:latin typeface="Calibri"/>
                <a:cs typeface="Calibri"/>
              </a:rPr>
              <a:t>Z</a:t>
            </a:r>
            <a:r>
              <a:rPr dirty="0" sz="800" spc="90">
                <a:latin typeface="Calibri"/>
                <a:cs typeface="Calibri"/>
              </a:rPr>
              <a:t>23</a:t>
            </a:r>
            <a:r>
              <a:rPr dirty="0" sz="800" spc="190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104">
                <a:latin typeface="Calibri"/>
                <a:cs typeface="Calibri"/>
              </a:rPr>
              <a:t> </a:t>
            </a:r>
            <a:r>
              <a:rPr dirty="0" baseline="9259" sz="1800" spc="270" i="1">
                <a:latin typeface="Calibri"/>
                <a:cs typeface="Calibri"/>
              </a:rPr>
              <a:t>X</a:t>
            </a:r>
            <a:r>
              <a:rPr dirty="0" sz="800" spc="180">
                <a:latin typeface="Calibri"/>
                <a:cs typeface="Calibri"/>
              </a:rPr>
              <a:t>2</a:t>
            </a:r>
            <a:r>
              <a:rPr dirty="0" sz="800" spc="125">
                <a:latin typeface="Calibri"/>
                <a:cs typeface="Calibri"/>
              </a:rPr>
              <a:t> </a:t>
            </a:r>
            <a:r>
              <a:rPr dirty="0" baseline="9259" sz="1800" spc="-419">
                <a:latin typeface="Lucida Sans Unicode"/>
                <a:cs typeface="Lucida Sans Unicode"/>
              </a:rPr>
              <a:t>—</a:t>
            </a:r>
            <a:r>
              <a:rPr dirty="0" baseline="9259" sz="1800" spc="-165">
                <a:latin typeface="Lucida Sans Unicode"/>
                <a:cs typeface="Lucida Sans Unicode"/>
              </a:rPr>
              <a:t> </a:t>
            </a:r>
            <a:r>
              <a:rPr dirty="0" baseline="9259" sz="1800" spc="97" i="1">
                <a:latin typeface="Calibri"/>
                <a:cs typeface="Calibri"/>
              </a:rPr>
              <a:t>u</a:t>
            </a:r>
            <a:r>
              <a:rPr dirty="0" sz="800" spc="65">
                <a:latin typeface="Calibri"/>
                <a:cs typeface="Calibri"/>
              </a:rPr>
              <a:t>23</a:t>
            </a:r>
            <a:r>
              <a:rPr dirty="0" baseline="9259" sz="1800" spc="97" i="1">
                <a:latin typeface="Calibri"/>
                <a:cs typeface="Calibri"/>
              </a:rPr>
              <a:t>Z</a:t>
            </a:r>
            <a:r>
              <a:rPr dirty="0" sz="800" spc="65">
                <a:latin typeface="Calibri"/>
                <a:cs typeface="Calibri"/>
              </a:rPr>
              <a:t>33</a:t>
            </a:r>
            <a:r>
              <a:rPr dirty="0" sz="800" spc="195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104">
                <a:latin typeface="Calibri"/>
                <a:cs typeface="Calibri"/>
              </a:rPr>
              <a:t> </a:t>
            </a:r>
            <a:r>
              <a:rPr dirty="0" baseline="9259" sz="1800" spc="270" i="1">
                <a:latin typeface="Calibri"/>
                <a:cs typeface="Calibri"/>
              </a:rPr>
              <a:t>X</a:t>
            </a:r>
            <a:r>
              <a:rPr dirty="0" sz="800" spc="180">
                <a:latin typeface="Calibri"/>
                <a:cs typeface="Calibri"/>
              </a:rPr>
              <a:t>3</a:t>
            </a:r>
            <a:r>
              <a:rPr dirty="0" sz="800" spc="125">
                <a:latin typeface="Calibri"/>
                <a:cs typeface="Calibri"/>
              </a:rPr>
              <a:t> </a:t>
            </a:r>
            <a:r>
              <a:rPr dirty="0" baseline="9259" sz="1800" spc="-419">
                <a:latin typeface="Lucida Sans Unicode"/>
                <a:cs typeface="Lucida Sans Unicode"/>
              </a:rPr>
              <a:t>—</a:t>
            </a:r>
            <a:r>
              <a:rPr dirty="0" baseline="9259" sz="1800" spc="-165">
                <a:latin typeface="Lucida Sans Unicode"/>
                <a:cs typeface="Lucida Sans Unicode"/>
              </a:rPr>
              <a:t> </a:t>
            </a:r>
            <a:r>
              <a:rPr dirty="0" baseline="9259" sz="1800" spc="82" i="1">
                <a:latin typeface="Calibri"/>
                <a:cs typeface="Calibri"/>
              </a:rPr>
              <a:t>u</a:t>
            </a:r>
            <a:r>
              <a:rPr dirty="0" sz="800" spc="55">
                <a:latin typeface="Calibri"/>
                <a:cs typeface="Calibri"/>
              </a:rPr>
              <a:t>24</a:t>
            </a:r>
            <a:r>
              <a:rPr dirty="0" baseline="9259" sz="1800" spc="82" i="1">
                <a:latin typeface="Calibri"/>
                <a:cs typeface="Calibri"/>
              </a:rPr>
              <a:t>Z</a:t>
            </a:r>
            <a:r>
              <a:rPr dirty="0" sz="800" spc="55">
                <a:latin typeface="Calibri"/>
                <a:cs typeface="Calibri"/>
              </a:rPr>
              <a:t>43</a:t>
            </a:r>
            <a:r>
              <a:rPr dirty="0" sz="800" spc="500">
                <a:latin typeface="Calibri"/>
                <a:cs typeface="Calibri"/>
              </a:rPr>
              <a:t> </a:t>
            </a:r>
            <a:r>
              <a:rPr dirty="0" baseline="9259" sz="1800" spc="135" i="1">
                <a:latin typeface="Calibri"/>
                <a:cs typeface="Calibri"/>
              </a:rPr>
              <a:t>Z</a:t>
            </a:r>
            <a:r>
              <a:rPr dirty="0" sz="800" spc="90">
                <a:latin typeface="Calibri"/>
                <a:cs typeface="Calibri"/>
              </a:rPr>
              <a:t>13</a:t>
            </a:r>
            <a:r>
              <a:rPr dirty="0" sz="800" spc="195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112">
                <a:latin typeface="Calibri"/>
                <a:cs typeface="Calibri"/>
              </a:rPr>
              <a:t> </a:t>
            </a:r>
            <a:r>
              <a:rPr dirty="0" baseline="9259" sz="1800" spc="270" i="1">
                <a:latin typeface="Calibri"/>
                <a:cs typeface="Calibri"/>
              </a:rPr>
              <a:t>X</a:t>
            </a:r>
            <a:r>
              <a:rPr dirty="0" sz="800" spc="180">
                <a:latin typeface="Calibri"/>
                <a:cs typeface="Calibri"/>
              </a:rPr>
              <a:t>1</a:t>
            </a:r>
            <a:r>
              <a:rPr dirty="0" sz="800" spc="125">
                <a:latin typeface="Calibri"/>
                <a:cs typeface="Calibri"/>
              </a:rPr>
              <a:t> </a:t>
            </a:r>
            <a:r>
              <a:rPr dirty="0" baseline="9259" sz="1800" spc="-419">
                <a:latin typeface="Lucida Sans Unicode"/>
                <a:cs typeface="Lucida Sans Unicode"/>
              </a:rPr>
              <a:t>—</a:t>
            </a:r>
            <a:r>
              <a:rPr dirty="0" baseline="9259" sz="1800" spc="-157">
                <a:latin typeface="Lucida Sans Unicode"/>
                <a:cs typeface="Lucida Sans Unicode"/>
              </a:rPr>
              <a:t> </a:t>
            </a:r>
            <a:r>
              <a:rPr dirty="0" baseline="9259" sz="1800" spc="97" i="1">
                <a:latin typeface="Calibri"/>
                <a:cs typeface="Calibri"/>
              </a:rPr>
              <a:t>u</a:t>
            </a:r>
            <a:r>
              <a:rPr dirty="0" sz="800" spc="65">
                <a:latin typeface="Calibri"/>
                <a:cs typeface="Calibri"/>
              </a:rPr>
              <a:t>12</a:t>
            </a:r>
            <a:r>
              <a:rPr dirty="0" baseline="9259" sz="1800" spc="97" i="1">
                <a:latin typeface="Calibri"/>
                <a:cs typeface="Calibri"/>
              </a:rPr>
              <a:t>Z</a:t>
            </a:r>
            <a:r>
              <a:rPr dirty="0" sz="800" spc="65">
                <a:latin typeface="Calibri"/>
                <a:cs typeface="Calibri"/>
              </a:rPr>
              <a:t>23</a:t>
            </a:r>
            <a:r>
              <a:rPr dirty="0" sz="800" spc="140">
                <a:latin typeface="Calibri"/>
                <a:cs typeface="Calibri"/>
              </a:rPr>
              <a:t> </a:t>
            </a:r>
            <a:r>
              <a:rPr dirty="0" baseline="9259" sz="1800" spc="-419">
                <a:latin typeface="Lucida Sans Unicode"/>
                <a:cs typeface="Lucida Sans Unicode"/>
              </a:rPr>
              <a:t>—</a:t>
            </a:r>
            <a:r>
              <a:rPr dirty="0" baseline="9259" sz="1800" spc="-179">
                <a:latin typeface="Lucida Sans Unicode"/>
                <a:cs typeface="Lucida Sans Unicode"/>
              </a:rPr>
              <a:t> </a:t>
            </a:r>
            <a:r>
              <a:rPr dirty="0" baseline="9259" sz="1800" spc="97" i="1">
                <a:latin typeface="Calibri"/>
                <a:cs typeface="Calibri"/>
              </a:rPr>
              <a:t>u</a:t>
            </a:r>
            <a:r>
              <a:rPr dirty="0" sz="800" spc="65">
                <a:latin typeface="Calibri"/>
                <a:cs typeface="Calibri"/>
              </a:rPr>
              <a:t>13</a:t>
            </a:r>
            <a:r>
              <a:rPr dirty="0" baseline="9259" sz="1800" spc="97" i="1">
                <a:latin typeface="Calibri"/>
                <a:cs typeface="Calibri"/>
              </a:rPr>
              <a:t>Z</a:t>
            </a:r>
            <a:r>
              <a:rPr dirty="0" sz="800" spc="65">
                <a:latin typeface="Calibri"/>
                <a:cs typeface="Calibri"/>
              </a:rPr>
              <a:t>33</a:t>
            </a:r>
            <a:r>
              <a:rPr dirty="0" sz="800" spc="125">
                <a:latin typeface="Calibri"/>
                <a:cs typeface="Calibri"/>
              </a:rPr>
              <a:t> </a:t>
            </a:r>
            <a:r>
              <a:rPr dirty="0" baseline="9259" sz="1800" spc="-419">
                <a:latin typeface="Lucida Sans Unicode"/>
                <a:cs typeface="Lucida Sans Unicode"/>
              </a:rPr>
              <a:t>—</a:t>
            </a:r>
            <a:r>
              <a:rPr dirty="0" baseline="9259" sz="1800" spc="-157">
                <a:latin typeface="Lucida Sans Unicode"/>
                <a:cs typeface="Lucida Sans Unicode"/>
              </a:rPr>
              <a:t> </a:t>
            </a:r>
            <a:r>
              <a:rPr dirty="0" baseline="9259" sz="1800" spc="82" i="1">
                <a:latin typeface="Calibri"/>
                <a:cs typeface="Calibri"/>
              </a:rPr>
              <a:t>u</a:t>
            </a:r>
            <a:r>
              <a:rPr dirty="0" sz="800" spc="55">
                <a:latin typeface="Calibri"/>
                <a:cs typeface="Calibri"/>
              </a:rPr>
              <a:t>14</a:t>
            </a:r>
            <a:r>
              <a:rPr dirty="0" baseline="9259" sz="1800" spc="82" i="1">
                <a:latin typeface="Calibri"/>
                <a:cs typeface="Calibri"/>
              </a:rPr>
              <a:t>Z</a:t>
            </a:r>
            <a:r>
              <a:rPr dirty="0" sz="800" spc="55">
                <a:latin typeface="Calibri"/>
                <a:cs typeface="Calibri"/>
              </a:rPr>
              <a:t>43</a:t>
            </a:r>
            <a:endParaRPr sz="800">
              <a:latin typeface="Calibri"/>
              <a:cs typeface="Calibri"/>
            </a:endParaRPr>
          </a:p>
          <a:p>
            <a:pPr marL="50800" marR="55880" indent="222250">
              <a:lnSpc>
                <a:spcPct val="100000"/>
              </a:lnSpc>
              <a:spcBef>
                <a:spcPts val="540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algunas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aplicaciones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-45">
                <a:latin typeface="Calibri"/>
                <a:cs typeface="Calibri"/>
              </a:rPr>
              <a:t>es</a:t>
            </a:r>
            <a:r>
              <a:rPr dirty="0" sz="1200" spc="-10">
                <a:latin typeface="Calibri"/>
                <a:cs typeface="Calibri"/>
              </a:rPr>
              <a:t> necesario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c</a:t>
            </a:r>
            <a:r>
              <a:rPr dirty="0" sz="1200" spc="-5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l</a:t>
            </a:r>
            <a:r>
              <a:rPr dirty="0" sz="1200" spc="35">
                <a:latin typeface="Calibri"/>
                <a:cs typeface="Calibri"/>
              </a:rPr>
              <a:t>cu</a:t>
            </a:r>
            <a:r>
              <a:rPr dirty="0" sz="1200" spc="40">
                <a:latin typeface="Calibri"/>
                <a:cs typeface="Calibri"/>
              </a:rPr>
              <a:t>lo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t´erminos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(</a:t>
            </a:r>
            <a:r>
              <a:rPr dirty="0" sz="1200" spc="65" i="1">
                <a:latin typeface="Calibri"/>
                <a:cs typeface="Calibri"/>
              </a:rPr>
              <a:t>Z</a:t>
            </a:r>
            <a:r>
              <a:rPr dirty="0" baseline="-13888" sz="1200" spc="97" i="1">
                <a:latin typeface="Calibri"/>
                <a:cs typeface="Calibri"/>
              </a:rPr>
              <a:t>im</a:t>
            </a:r>
            <a:r>
              <a:rPr dirty="0" sz="1200" spc="65">
                <a:latin typeface="Lucida Sans Unicode"/>
                <a:cs typeface="Lucida Sans Unicode"/>
              </a:rPr>
              <a:t>—</a:t>
            </a:r>
            <a:r>
              <a:rPr dirty="0" sz="1200" spc="140" i="1">
                <a:latin typeface="Calibri"/>
                <a:cs typeface="Calibri"/>
              </a:rPr>
              <a:t>Z</a:t>
            </a:r>
            <a:r>
              <a:rPr dirty="0" baseline="-13888" sz="1200" spc="209" i="1">
                <a:latin typeface="Calibri"/>
                <a:cs typeface="Calibri"/>
              </a:rPr>
              <a:t>in</a:t>
            </a:r>
            <a:r>
              <a:rPr dirty="0" sz="1200" spc="140">
                <a:latin typeface="Calibri"/>
                <a:cs typeface="Calibri"/>
              </a:rPr>
              <a:t>)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involucran </a:t>
            </a:r>
            <a:r>
              <a:rPr dirty="0" sz="1200">
                <a:latin typeface="Calibri"/>
                <a:cs typeface="Calibri"/>
              </a:rPr>
              <a:t>restas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columnas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60" i="1">
                <a:latin typeface="Calibri"/>
                <a:cs typeface="Calibri"/>
              </a:rPr>
              <a:t>Z</a:t>
            </a:r>
            <a:r>
              <a:rPr dirty="0" baseline="-13888" sz="1200" spc="89" i="1">
                <a:latin typeface="Calibri"/>
                <a:cs typeface="Calibri"/>
              </a:rPr>
              <a:t>bus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189223" y="5176327"/>
            <a:ext cx="3435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90" i="1">
                <a:latin typeface="Calibri"/>
                <a:cs typeface="Calibri"/>
              </a:rPr>
              <a:t>LUZ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519932" y="5149213"/>
            <a:ext cx="3524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5">
                <a:latin typeface="Calibri"/>
                <a:cs typeface="Calibri"/>
              </a:rPr>
              <a:t>(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105">
                <a:latin typeface="Cambria"/>
                <a:cs typeface="Cambria"/>
              </a:rPr>
              <a:t>−</a:t>
            </a:r>
            <a:r>
              <a:rPr dirty="0" sz="800" spc="105" i="1">
                <a:latin typeface="Calibri"/>
                <a:cs typeface="Calibri"/>
              </a:rPr>
              <a:t>n</a:t>
            </a:r>
            <a:r>
              <a:rPr dirty="0" sz="800" spc="105"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519921" y="5265040"/>
            <a:ext cx="331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5" i="1">
                <a:latin typeface="Calibri"/>
                <a:cs typeface="Calibri"/>
              </a:rPr>
              <a:t>Barra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896359" y="5176327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029455" y="4334477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⎡</a:t>
            </a:r>
            <a:r>
              <a:rPr dirty="0" baseline="-97222" sz="1500" spc="-37">
                <a:latin typeface="Cambria"/>
                <a:cs typeface="Cambria"/>
              </a:rPr>
              <a:t>⎢</a:t>
            </a:r>
            <a:endParaRPr baseline="-97222" sz="1500">
              <a:latin typeface="Cambria"/>
              <a:cs typeface="Cambria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054855" y="486023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054855" y="508881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054855" y="5315880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054855" y="5542943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029455" y="5695329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⎢</a:t>
            </a:r>
            <a:r>
              <a:rPr dirty="0" baseline="-36111" sz="1500" spc="-37">
                <a:latin typeface="Cambria"/>
                <a:cs typeface="Cambria"/>
              </a:rPr>
              <a:t>⎣</a:t>
            </a:r>
            <a:endParaRPr baseline="-36111" sz="1500">
              <a:latin typeface="Cambria"/>
              <a:cs typeface="Cambria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374896" y="4417489"/>
            <a:ext cx="114935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400" spc="-50">
                <a:latin typeface="Calibri"/>
                <a:cs typeface="Calibri"/>
              </a:rPr>
              <a:t>0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4394700" y="4630841"/>
            <a:ext cx="74930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400" spc="-50">
                <a:latin typeface="Calibri"/>
                <a:cs typeface="Calibri"/>
              </a:rPr>
              <a:t>.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4202683" y="4681128"/>
            <a:ext cx="459105" cy="4711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35"/>
              </a:spcBef>
            </a:pPr>
            <a:r>
              <a:rPr dirty="0" sz="1400" spc="-50">
                <a:latin typeface="Calibri"/>
                <a:cs typeface="Calibri"/>
              </a:rPr>
              <a:t>.</a:t>
            </a:r>
            <a:endParaRPr sz="14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05"/>
              </a:spcBef>
            </a:pPr>
            <a:r>
              <a:rPr dirty="0" sz="1400" spc="180">
                <a:latin typeface="Calibri"/>
                <a:cs typeface="Calibri"/>
              </a:rPr>
              <a:t>+1</a:t>
            </a:r>
            <a:r>
              <a:rPr dirty="0" sz="1400" spc="75">
                <a:latin typeface="Calibri"/>
                <a:cs typeface="Calibri"/>
              </a:rPr>
              <a:t> </a:t>
            </a:r>
            <a:r>
              <a:rPr dirty="0" sz="1400" spc="60" i="1">
                <a:latin typeface="Calibri"/>
                <a:cs typeface="Calibri"/>
              </a:rPr>
              <a:t>m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4394718" y="5121552"/>
            <a:ext cx="74930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400" spc="-50">
                <a:latin typeface="Calibri"/>
                <a:cs typeface="Calibri"/>
              </a:rPr>
              <a:t>.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4394718" y="5171838"/>
            <a:ext cx="74930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400" spc="-50">
                <a:latin typeface="Calibri"/>
                <a:cs typeface="Calibri"/>
              </a:rPr>
              <a:t>.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4225549" y="5398910"/>
            <a:ext cx="414020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400" spc="-295">
                <a:latin typeface="Lucida Sans Unicode"/>
                <a:cs typeface="Lucida Sans Unicode"/>
              </a:rPr>
              <a:t>—</a:t>
            </a:r>
            <a:r>
              <a:rPr dirty="0" sz="1400">
                <a:latin typeface="Calibri"/>
                <a:cs typeface="Calibri"/>
              </a:rPr>
              <a:t>1</a:t>
            </a:r>
            <a:r>
              <a:rPr dirty="0" sz="1400" spc="70">
                <a:latin typeface="Calibri"/>
                <a:cs typeface="Calibri"/>
              </a:rPr>
              <a:t> </a:t>
            </a:r>
            <a:r>
              <a:rPr dirty="0" sz="1400" spc="55" i="1">
                <a:latin typeface="Calibri"/>
                <a:cs typeface="Calibri"/>
              </a:rPr>
              <a:t>n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4394700" y="5612262"/>
            <a:ext cx="74930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400" spc="-50">
                <a:latin typeface="Calibri"/>
                <a:cs typeface="Calibri"/>
              </a:rPr>
              <a:t>.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4374896" y="5662548"/>
            <a:ext cx="114935" cy="471170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 marL="12700" marR="5080" indent="19685">
              <a:lnSpc>
                <a:spcPct val="106400"/>
              </a:lnSpc>
              <a:spcBef>
                <a:spcPts val="25"/>
              </a:spcBef>
            </a:pPr>
            <a:r>
              <a:rPr dirty="0" sz="1400" spc="-50">
                <a:latin typeface="Calibri"/>
                <a:cs typeface="Calibri"/>
              </a:rPr>
              <a:t>. 0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4674108" y="4334477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⎤</a:t>
            </a:r>
            <a:r>
              <a:rPr dirty="0" baseline="-97222" sz="1500" spc="-37">
                <a:latin typeface="Cambria"/>
                <a:cs typeface="Cambria"/>
              </a:rPr>
              <a:t>⎥</a:t>
            </a:r>
            <a:endParaRPr baseline="-97222" sz="1500">
              <a:latin typeface="Cambria"/>
              <a:cs typeface="Cambria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4699508" y="486023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4699508" y="508881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4699508" y="5315880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4699508" y="5542943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4674108" y="5695329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⎥</a:t>
            </a:r>
            <a:r>
              <a:rPr dirty="0" baseline="-36111" sz="1500" spc="-37">
                <a:latin typeface="Cambria"/>
                <a:cs typeface="Cambria"/>
              </a:rPr>
              <a:t>⎦</a:t>
            </a:r>
            <a:endParaRPr baseline="-36111" sz="1500">
              <a:latin typeface="Cambria"/>
              <a:cs typeface="Cambria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150111" y="6371142"/>
            <a:ext cx="6534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Donde: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788667" y="6344029"/>
            <a:ext cx="3524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5">
                <a:latin typeface="Calibri"/>
                <a:cs typeface="Calibri"/>
              </a:rPr>
              <a:t>(</a:t>
            </a:r>
            <a:r>
              <a:rPr dirty="0" sz="800" spc="105" i="1">
                <a:latin typeface="Calibri"/>
                <a:cs typeface="Calibri"/>
              </a:rPr>
              <a:t>m</a:t>
            </a:r>
            <a:r>
              <a:rPr dirty="0" sz="800" spc="105">
                <a:latin typeface="Cambria"/>
                <a:cs typeface="Cambria"/>
              </a:rPr>
              <a:t>−</a:t>
            </a:r>
            <a:r>
              <a:rPr dirty="0" sz="800" spc="105" i="1">
                <a:latin typeface="Calibri"/>
                <a:cs typeface="Calibri"/>
              </a:rPr>
              <a:t>n</a:t>
            </a:r>
            <a:r>
              <a:rPr dirty="0" sz="800" spc="105"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777989" y="6458327"/>
            <a:ext cx="2235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Bus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436367" y="6344029"/>
            <a:ext cx="2032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65">
                <a:latin typeface="Calibri"/>
                <a:cs typeface="Calibri"/>
              </a:rPr>
              <a:t>(</a:t>
            </a:r>
            <a:r>
              <a:rPr dirty="0" sz="800" spc="65" i="1">
                <a:latin typeface="Calibri"/>
                <a:cs typeface="Calibri"/>
              </a:rPr>
              <a:t>m</a:t>
            </a:r>
            <a:r>
              <a:rPr dirty="0" sz="800" spc="65"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425689" y="6458327"/>
            <a:ext cx="2235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Bus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165095" y="6371142"/>
            <a:ext cx="7766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10540" algn="l"/>
              </a:tabLst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85" i="1">
                <a:latin typeface="Calibri"/>
                <a:cs typeface="Calibri"/>
              </a:rPr>
              <a:t>Z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916427" y="6344029"/>
            <a:ext cx="223520" cy="2616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2860">
              <a:lnSpc>
                <a:spcPts val="930"/>
              </a:lnSpc>
              <a:spcBef>
                <a:spcPts val="95"/>
              </a:spcBef>
            </a:pPr>
            <a:r>
              <a:rPr dirty="0" sz="800" spc="60">
                <a:latin typeface="Calibri"/>
                <a:cs typeface="Calibri"/>
              </a:rPr>
              <a:t>(</a:t>
            </a:r>
            <a:r>
              <a:rPr dirty="0" sz="800" spc="60" i="1">
                <a:latin typeface="Calibri"/>
                <a:cs typeface="Calibri"/>
              </a:rPr>
              <a:t>n</a:t>
            </a:r>
            <a:r>
              <a:rPr dirty="0" sz="800" spc="60"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ts val="930"/>
              </a:lnSpc>
            </a:pPr>
            <a:r>
              <a:rPr dirty="0" sz="800" spc="100" i="1">
                <a:latin typeface="Calibri"/>
                <a:cs typeface="Calibri"/>
              </a:rPr>
              <a:t>Bus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889508" y="6897174"/>
            <a:ext cx="6221095" cy="17208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610235" algn="l"/>
              </a:tabLst>
            </a:pPr>
            <a:r>
              <a:rPr dirty="0" sz="1700" spc="65" b="1">
                <a:latin typeface="Calibri"/>
                <a:cs typeface="Calibri"/>
              </a:rPr>
              <a:t>7.7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185" b="1">
                <a:latin typeface="Calibri"/>
                <a:cs typeface="Calibri"/>
              </a:rPr>
              <a:t>C</a:t>
            </a:r>
            <a:r>
              <a:rPr dirty="0" sz="1700" spc="180" b="1">
                <a:latin typeface="Calibri"/>
                <a:cs typeface="Calibri"/>
              </a:rPr>
              <a:t>orrecc</a:t>
            </a:r>
            <a:r>
              <a:rPr dirty="0" sz="1700" spc="170" b="1">
                <a:latin typeface="Calibri"/>
                <a:cs typeface="Calibri"/>
              </a:rPr>
              <a:t>i</a:t>
            </a:r>
            <a:r>
              <a:rPr dirty="0" sz="1700" spc="-730" b="1">
                <a:latin typeface="Calibri"/>
                <a:cs typeface="Calibri"/>
              </a:rPr>
              <a:t>o</a:t>
            </a:r>
            <a:r>
              <a:rPr dirty="0" sz="1700" spc="170" b="1">
                <a:latin typeface="Calibri"/>
                <a:cs typeface="Calibri"/>
              </a:rPr>
              <a:t>´</a:t>
            </a:r>
            <a:r>
              <a:rPr dirty="0" sz="1700" spc="180" b="1">
                <a:latin typeface="Calibri"/>
                <a:cs typeface="Calibri"/>
              </a:rPr>
              <a:t>n</a:t>
            </a:r>
            <a:r>
              <a:rPr dirty="0" sz="1700" spc="240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114" b="1">
                <a:latin typeface="Calibri"/>
                <a:cs typeface="Calibri"/>
              </a:rPr>
              <a:t>la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145" i="1">
                <a:latin typeface="Calibri"/>
                <a:cs typeface="Calibri"/>
              </a:rPr>
              <a:t>Y</a:t>
            </a:r>
            <a:r>
              <a:rPr dirty="0" baseline="-11574" sz="1800" spc="217" i="1">
                <a:latin typeface="Calibri"/>
                <a:cs typeface="Calibri"/>
              </a:rPr>
              <a:t>Bus</a:t>
            </a:r>
            <a:r>
              <a:rPr dirty="0" baseline="-11574" sz="1800" spc="637" i="1">
                <a:latin typeface="Calibri"/>
                <a:cs typeface="Calibri"/>
              </a:rPr>
              <a:t> </a:t>
            </a:r>
            <a:r>
              <a:rPr dirty="0" sz="1700" spc="150" b="1">
                <a:latin typeface="Calibri"/>
                <a:cs typeface="Calibri"/>
              </a:rPr>
              <a:t>por</a:t>
            </a:r>
            <a:r>
              <a:rPr dirty="0" sz="1700" spc="254" b="1">
                <a:latin typeface="Calibri"/>
                <a:cs typeface="Calibri"/>
              </a:rPr>
              <a:t> </a:t>
            </a:r>
            <a:r>
              <a:rPr dirty="0" sz="1700" spc="75" b="1">
                <a:latin typeface="Calibri"/>
                <a:cs typeface="Calibri"/>
              </a:rPr>
              <a:t>efectos</a:t>
            </a:r>
            <a:r>
              <a:rPr dirty="0" sz="1700" spc="254" b="1">
                <a:latin typeface="Calibri"/>
                <a:cs typeface="Calibri"/>
              </a:rPr>
              <a:t> </a:t>
            </a:r>
            <a:r>
              <a:rPr dirty="0" sz="1700" spc="120" b="1">
                <a:latin typeface="Calibri"/>
                <a:cs typeface="Calibri"/>
              </a:rPr>
              <a:t>mutuos</a:t>
            </a:r>
            <a:endParaRPr sz="1700">
              <a:latin typeface="Calibri"/>
              <a:cs typeface="Calibri"/>
            </a:endParaRPr>
          </a:p>
          <a:p>
            <a:pPr marL="50800" marR="43180">
              <a:lnSpc>
                <a:spcPct val="100800"/>
              </a:lnSpc>
              <a:spcBef>
                <a:spcPts val="1930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an´alisis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extiende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ramas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mutuamente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acopladas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75">
                <a:latin typeface="Calibri"/>
                <a:cs typeface="Calibri"/>
              </a:rPr>
              <a:t>m</a:t>
            </a:r>
            <a:r>
              <a:rPr dirty="0" sz="1200" spc="170">
                <a:latin typeface="Calibri"/>
                <a:cs typeface="Calibri"/>
              </a:rPr>
              <a:t>´</a:t>
            </a:r>
            <a:r>
              <a:rPr dirty="0" sz="1200" spc="-915">
                <a:latin typeface="Calibri"/>
                <a:cs typeface="Calibri"/>
              </a:rPr>
              <a:t>s</a:t>
            </a:r>
            <a:r>
              <a:rPr dirty="0" sz="1200" spc="180">
                <a:latin typeface="Calibri"/>
                <a:cs typeface="Calibri"/>
              </a:rPr>
              <a:t>a</a:t>
            </a:r>
            <a:r>
              <a:rPr dirty="0" sz="1200" spc="47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grande, </a:t>
            </a:r>
            <a:r>
              <a:rPr dirty="0" sz="1200">
                <a:latin typeface="Calibri"/>
                <a:cs typeface="Calibri"/>
              </a:rPr>
              <a:t>pero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es</a:t>
            </a:r>
            <a:r>
              <a:rPr dirty="0" sz="1200" spc="50">
                <a:latin typeface="Calibri"/>
                <a:cs typeface="Calibri"/>
              </a:rPr>
              <a:t>t</a:t>
            </a:r>
            <a:r>
              <a:rPr dirty="0" sz="1200" spc="-530">
                <a:latin typeface="Calibri"/>
                <a:cs typeface="Calibri"/>
              </a:rPr>
              <a:t>a</a:t>
            </a:r>
            <a:r>
              <a:rPr dirty="0" sz="1200" spc="50">
                <a:latin typeface="Calibri"/>
                <a:cs typeface="Calibri"/>
              </a:rPr>
              <a:t>´n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acopladas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ninguna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otra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rama.</a:t>
            </a:r>
            <a:endParaRPr sz="1200">
              <a:latin typeface="Calibri"/>
              <a:cs typeface="Calibri"/>
            </a:endParaRPr>
          </a:p>
          <a:p>
            <a:pPr marL="273050">
              <a:lnSpc>
                <a:spcPct val="100000"/>
              </a:lnSpc>
              <a:spcBef>
                <a:spcPts val="705"/>
              </a:spcBef>
            </a:pPr>
            <a:r>
              <a:rPr dirty="0" sz="1200" spc="114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130" i="1">
                <a:latin typeface="Calibri"/>
                <a:cs typeface="Calibri"/>
              </a:rPr>
              <a:t>Z</a:t>
            </a:r>
            <a:r>
              <a:rPr dirty="0" baseline="-13888" sz="1200" spc="195" i="1">
                <a:latin typeface="Calibri"/>
                <a:cs typeface="Calibri"/>
              </a:rPr>
              <a:t>a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10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conectada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60">
                <a:latin typeface="Calibri"/>
                <a:cs typeface="Calibri"/>
              </a:rPr>
              <a:t>(m)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(n)</a:t>
            </a:r>
            <a:endParaRPr sz="1200">
              <a:latin typeface="Calibri"/>
              <a:cs typeface="Calibri"/>
            </a:endParaRPr>
          </a:p>
          <a:p>
            <a:pPr marL="273050" marR="2896870">
              <a:lnSpc>
                <a:spcPct val="149200"/>
              </a:lnSpc>
              <a:spcBef>
                <a:spcPts val="15"/>
              </a:spcBef>
            </a:pPr>
            <a:r>
              <a:rPr dirty="0" sz="1200" spc="114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90" i="1">
                <a:latin typeface="Calibri"/>
                <a:cs typeface="Calibri"/>
              </a:rPr>
              <a:t>Z</a:t>
            </a:r>
            <a:r>
              <a:rPr dirty="0" baseline="-13888" sz="1200" spc="135" i="1">
                <a:latin typeface="Calibri"/>
                <a:cs typeface="Calibri"/>
              </a:rPr>
              <a:t>b</a:t>
            </a:r>
            <a:r>
              <a:rPr dirty="0" baseline="-13888" sz="1200" spc="300" i="1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10">
                <a:latin typeface="Lucida Sans Unicode"/>
                <a:cs typeface="Lucida Sans Unicode"/>
              </a:rPr>
              <a:t> </a:t>
            </a:r>
            <a:r>
              <a:rPr dirty="0" sz="1200">
                <a:latin typeface="Calibri"/>
                <a:cs typeface="Calibri"/>
              </a:rPr>
              <a:t>conectada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(p)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(q) </a:t>
            </a:r>
            <a:r>
              <a:rPr dirty="0" sz="1200" spc="50">
                <a:latin typeface="Calibri"/>
                <a:cs typeface="Calibri"/>
              </a:rPr>
              <a:t>Estan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acopladas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tr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65">
                <a:latin typeface="Calibri"/>
                <a:cs typeface="Calibri"/>
              </a:rPr>
              <a:t>v</a:t>
            </a:r>
            <a:r>
              <a:rPr dirty="0" sz="1200" spc="-575">
                <a:latin typeface="Calibri"/>
                <a:cs typeface="Calibri"/>
              </a:rPr>
              <a:t>e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75">
                <a:latin typeface="Calibri"/>
                <a:cs typeface="Calibri"/>
              </a:rPr>
              <a:t>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155" i="1">
                <a:latin typeface="Calibri"/>
                <a:cs typeface="Calibri"/>
              </a:rPr>
              <a:t>Z</a:t>
            </a:r>
            <a:r>
              <a:rPr dirty="0" baseline="-13888" sz="1200" spc="232" i="1">
                <a:latin typeface="Calibri"/>
                <a:cs typeface="Calibri"/>
              </a:rPr>
              <a:t>M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183127" y="8803447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3269996" y="8876917"/>
            <a:ext cx="825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3162300" y="8986326"/>
            <a:ext cx="2095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baseline="-13888" sz="1200" spc="-37" i="1">
                <a:latin typeface="Calibri"/>
                <a:cs typeface="Calibri"/>
              </a:rPr>
              <a:t>b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3045967" y="8699213"/>
            <a:ext cx="4502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2585" algn="l"/>
              </a:tabLst>
            </a:pPr>
            <a:r>
              <a:rPr dirty="0" sz="1000" spc="135">
                <a:latin typeface="Cambria"/>
                <a:cs typeface="Cambria"/>
              </a:rPr>
              <a:t>"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Cambria"/>
                <a:cs typeface="Cambria"/>
              </a:rPr>
              <a:t>#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3512311" y="8896411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3669284" y="8699213"/>
            <a:ext cx="99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35">
                <a:latin typeface="Cambria"/>
                <a:cs typeface="Cambria"/>
              </a:rPr>
              <a:t>"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3810000" y="8803447"/>
            <a:ext cx="4984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57505" algn="l"/>
              </a:tabLst>
            </a:pPr>
            <a:r>
              <a:rPr dirty="0" sz="1200" spc="105" i="1">
                <a:latin typeface="Calibri"/>
                <a:cs typeface="Calibri"/>
              </a:rPr>
              <a:t>Z</a:t>
            </a:r>
            <a:r>
              <a:rPr dirty="0" baseline="-13888" sz="1200" spc="157" i="1">
                <a:latin typeface="Calibri"/>
                <a:cs typeface="Calibri"/>
              </a:rPr>
              <a:t>a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4257547" y="8876917"/>
            <a:ext cx="1289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60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3768344" y="8986326"/>
            <a:ext cx="6337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34340" algn="l"/>
              </a:tabLst>
            </a:pPr>
            <a:r>
              <a:rPr dirty="0" sz="1200" spc="155" i="1">
                <a:latin typeface="Calibri"/>
                <a:cs typeface="Calibri"/>
              </a:rPr>
              <a:t>Z</a:t>
            </a:r>
            <a:r>
              <a:rPr dirty="0" baseline="-13888" sz="1200" spc="232" i="1">
                <a:latin typeface="Calibri"/>
                <a:cs typeface="Calibri"/>
              </a:rPr>
              <a:t>M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65" i="1">
                <a:latin typeface="Calibri"/>
                <a:cs typeface="Calibri"/>
              </a:rPr>
              <a:t>Z</a:t>
            </a:r>
            <a:r>
              <a:rPr dirty="0" baseline="-13888" sz="1200" spc="97" i="1">
                <a:latin typeface="Calibri"/>
                <a:cs typeface="Calibri"/>
              </a:rPr>
              <a:t>b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4676647" y="8803447"/>
            <a:ext cx="76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70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4726940" y="8876917"/>
            <a:ext cx="825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4657344" y="8986326"/>
            <a:ext cx="1727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i</a:t>
            </a:r>
            <a:r>
              <a:rPr dirty="0" baseline="-13888" sz="1200" spc="-37" i="1">
                <a:latin typeface="Calibri"/>
                <a:cs typeface="Calibri"/>
              </a:rPr>
              <a:t>b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4440428" y="8699213"/>
            <a:ext cx="5137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26720" algn="l"/>
              </a:tabLst>
            </a:pPr>
            <a:r>
              <a:rPr dirty="0" sz="1000" spc="140">
                <a:latin typeface="Cambria"/>
                <a:cs typeface="Cambria"/>
              </a:rPr>
              <a:t>#"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Cambria"/>
                <a:cs typeface="Cambria"/>
              </a:rPr>
              <a:t>#</a:t>
            </a:r>
            <a:endParaRPr sz="10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24711" y="751464"/>
            <a:ext cx="3612515" cy="574675"/>
          </a:xfrm>
          <a:prstGeom prst="rect">
            <a:avLst/>
          </a:prstGeom>
        </p:spPr>
        <p:txBody>
          <a:bodyPr wrap="square" lIns="0" tIns="104139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819"/>
              </a:spcBef>
            </a:pPr>
            <a:r>
              <a:rPr dirty="0" sz="1200">
                <a:latin typeface="Calibri"/>
                <a:cs typeface="Calibri"/>
              </a:rPr>
              <a:t>Caidas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debido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rama.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720"/>
              </a:spcBef>
            </a:pPr>
            <a:r>
              <a:rPr dirty="0" sz="1200" spc="80">
                <a:latin typeface="Calibri"/>
                <a:cs typeface="Calibri"/>
              </a:rPr>
              <a:t>(</a:t>
            </a:r>
            <a:r>
              <a:rPr dirty="0" sz="1200" spc="80" i="1">
                <a:latin typeface="Calibri"/>
                <a:cs typeface="Calibri"/>
              </a:rPr>
              <a:t>i</a:t>
            </a:r>
            <a:r>
              <a:rPr dirty="0" baseline="-13888" sz="1200" spc="120" i="1">
                <a:latin typeface="Calibri"/>
                <a:cs typeface="Calibri"/>
              </a:rPr>
              <a:t>a</a:t>
            </a:r>
            <a:r>
              <a:rPr dirty="0" baseline="-13888" sz="1200" spc="352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i</a:t>
            </a:r>
            <a:r>
              <a:rPr dirty="0" baseline="-13888" sz="1200" i="1">
                <a:latin typeface="Calibri"/>
                <a:cs typeface="Calibri"/>
              </a:rPr>
              <a:t>b</a:t>
            </a:r>
            <a:r>
              <a:rPr dirty="0" baseline="-13888" sz="1200" spc="359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entran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terminales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</a:t>
            </a:r>
            <a:r>
              <a:rPr dirty="0" sz="1200" spc="5">
                <a:latin typeface="Calibri"/>
                <a:cs typeface="Calibri"/>
              </a:rPr>
              <a:t>e</a:t>
            </a:r>
            <a:r>
              <a:rPr dirty="0" sz="1200" spc="-610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˜</a:t>
            </a:r>
            <a:r>
              <a:rPr dirty="0" sz="1200">
                <a:latin typeface="Calibri"/>
                <a:cs typeface="Calibri"/>
              </a:rPr>
              <a:t>alados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punto)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119376" y="1569018"/>
            <a:ext cx="447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32105" algn="l"/>
              </a:tabLst>
            </a:pPr>
            <a:r>
              <a:rPr dirty="0" sz="1200" spc="185" i="1">
                <a:latin typeface="Calibri"/>
                <a:cs typeface="Calibri"/>
              </a:rPr>
              <a:t>Z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221483" y="1642488"/>
            <a:ext cx="4489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32105" algn="l"/>
              </a:tabLst>
            </a:pPr>
            <a:r>
              <a:rPr dirty="0" sz="800" spc="-50" i="1">
                <a:latin typeface="Calibri"/>
                <a:cs typeface="Calibri"/>
              </a:rPr>
              <a:t>a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60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052320" y="1753423"/>
            <a:ext cx="6324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33070" algn="l"/>
              </a:tabLst>
            </a:pPr>
            <a:r>
              <a:rPr dirty="0" sz="1200" spc="155" i="1">
                <a:latin typeface="Calibri"/>
                <a:cs typeface="Calibri"/>
              </a:rPr>
              <a:t>Z</a:t>
            </a:r>
            <a:r>
              <a:rPr dirty="0" baseline="-13888" sz="1200" spc="232" i="1">
                <a:latin typeface="Calibri"/>
                <a:cs typeface="Calibri"/>
              </a:rPr>
              <a:t>M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65" i="1">
                <a:latin typeface="Calibri"/>
                <a:cs typeface="Calibri"/>
              </a:rPr>
              <a:t>Z</a:t>
            </a:r>
            <a:r>
              <a:rPr dirty="0" baseline="-13888" sz="1200" spc="97" i="1">
                <a:latin typeface="Calibri"/>
                <a:cs typeface="Calibri"/>
              </a:rPr>
              <a:t>b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699004" y="1499835"/>
            <a:ext cx="2889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6666" sz="1500" spc="52">
                <a:latin typeface="Cambria"/>
                <a:cs typeface="Cambria"/>
              </a:rPr>
              <a:t>#</a:t>
            </a:r>
            <a:r>
              <a:rPr dirty="0" sz="800" spc="35">
                <a:latin typeface="Cambria"/>
                <a:cs typeface="Cambria"/>
              </a:rPr>
              <a:t>−</a:t>
            </a:r>
            <a:r>
              <a:rPr dirty="0" sz="800" spc="35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985007" y="1661981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259328" y="1840610"/>
            <a:ext cx="2374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a</a:t>
            </a:r>
            <a:r>
              <a:rPr dirty="0" sz="800" spc="250" i="1">
                <a:latin typeface="Calibri"/>
                <a:cs typeface="Calibri"/>
              </a:rPr>
              <a:t>  </a:t>
            </a:r>
            <a:r>
              <a:rPr dirty="0" sz="800" spc="-50" i="1">
                <a:latin typeface="Calibri"/>
                <a:cs typeface="Calibri"/>
              </a:rPr>
              <a:t>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157220" y="1767138"/>
            <a:ext cx="6330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35" i="1">
                <a:latin typeface="Calibri"/>
                <a:cs typeface="Calibri"/>
              </a:rPr>
              <a:t>Z</a:t>
            </a:r>
            <a:r>
              <a:rPr dirty="0" sz="1200" spc="235" i="1">
                <a:latin typeface="Calibri"/>
                <a:cs typeface="Calibri"/>
              </a:rPr>
              <a:t> Z</a:t>
            </a:r>
            <a:r>
              <a:rPr dirty="0" sz="1200" spc="409" i="1">
                <a:latin typeface="Calibri"/>
                <a:cs typeface="Calibri"/>
              </a:rPr>
              <a:t>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765295" y="1764410"/>
            <a:ext cx="128905" cy="23685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2860">
              <a:lnSpc>
                <a:spcPts val="835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ts val="835"/>
              </a:lnSpc>
            </a:pPr>
            <a:r>
              <a:rPr dirty="0" sz="800" spc="60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953260" y="1464784"/>
            <a:ext cx="20713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984375" algn="l"/>
              </a:tabLst>
            </a:pPr>
            <a:r>
              <a:rPr dirty="0" sz="1000" spc="135">
                <a:latin typeface="Cambria"/>
                <a:cs typeface="Cambria"/>
              </a:rPr>
              <a:t>"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35">
                <a:latin typeface="Cambria"/>
                <a:cs typeface="Cambria"/>
              </a:rPr>
              <a:t>"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57547" y="1642488"/>
            <a:ext cx="717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157067" y="1569018"/>
            <a:ext cx="16167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0360" algn="l"/>
                <a:tab pos="741045" algn="l"/>
                <a:tab pos="1010919" algn="l"/>
                <a:tab pos="1384300" algn="l"/>
              </a:tabLst>
            </a:pPr>
            <a:r>
              <a:rPr dirty="0" u="sng" baseline="2314" sz="18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u="sng" baseline="2314" sz="1800" spc="-7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baseline="2314" sz="18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baseline="2314" sz="1800">
                <a:latin typeface="Calibri"/>
                <a:cs typeface="Calibri"/>
              </a:rPr>
              <a:t>	</a:t>
            </a:r>
            <a:r>
              <a:rPr dirty="0" sz="1200" spc="185" i="1">
                <a:latin typeface="Calibri"/>
                <a:cs typeface="Calibri"/>
              </a:rPr>
              <a:t>Z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748276" y="1642488"/>
            <a:ext cx="1289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60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024376" y="1753423"/>
            <a:ext cx="8159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605155" algn="l"/>
              </a:tabLst>
            </a:pP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155" i="1">
                <a:latin typeface="Calibri"/>
                <a:cs typeface="Calibri"/>
              </a:rPr>
              <a:t>Z</a:t>
            </a:r>
            <a:r>
              <a:rPr dirty="0" baseline="-13888" sz="1200" spc="232" i="1">
                <a:latin typeface="Calibri"/>
                <a:cs typeface="Calibri"/>
              </a:rPr>
              <a:t>M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105" i="1">
                <a:latin typeface="Calibri"/>
                <a:cs typeface="Calibri"/>
              </a:rPr>
              <a:t>Z</a:t>
            </a:r>
            <a:r>
              <a:rPr dirty="0" baseline="-13888" sz="1200" spc="157" i="1">
                <a:latin typeface="Calibri"/>
                <a:cs typeface="Calibri"/>
              </a:rPr>
              <a:t>a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932679" y="1464784"/>
            <a:ext cx="3740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6385" algn="l"/>
              </a:tabLst>
            </a:pPr>
            <a:r>
              <a:rPr dirty="0" sz="1000" spc="-50">
                <a:latin typeface="Cambria"/>
                <a:cs typeface="Cambria"/>
              </a:rPr>
              <a:t>#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35">
                <a:latin typeface="Cambria"/>
                <a:cs typeface="Cambria"/>
              </a:rPr>
              <a:t>"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048503" y="1661981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458459" y="1642488"/>
            <a:ext cx="825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371591" y="1569018"/>
            <a:ext cx="41655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6865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763259" y="1642488"/>
            <a:ext cx="1289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60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306059" y="1753423"/>
            <a:ext cx="6019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17830" algn="l"/>
              </a:tabLst>
            </a:pPr>
            <a:r>
              <a:rPr dirty="0" sz="1200" spc="80" i="1">
                <a:latin typeface="Calibri"/>
                <a:cs typeface="Calibri"/>
              </a:rPr>
              <a:t>Y</a:t>
            </a:r>
            <a:r>
              <a:rPr dirty="0" baseline="-13888" sz="1200" spc="120" i="1">
                <a:latin typeface="Calibri"/>
                <a:cs typeface="Calibri"/>
              </a:rPr>
              <a:t>M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-25" i="1">
                <a:latin typeface="Calibri"/>
                <a:cs typeface="Calibri"/>
              </a:rPr>
              <a:t>Y</a:t>
            </a:r>
            <a:r>
              <a:rPr dirty="0" baseline="-13888" sz="1200" spc="-37" i="1">
                <a:latin typeface="Calibri"/>
                <a:cs typeface="Calibri"/>
              </a:rPr>
              <a:t>b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946140" y="1464784"/>
            <a:ext cx="99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Cambria"/>
                <a:cs typeface="Cambria"/>
              </a:rPr>
              <a:t>#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061217" y="2251161"/>
            <a:ext cx="99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35">
                <a:latin typeface="Cambria"/>
                <a:cs typeface="Cambria"/>
              </a:rPr>
              <a:t>"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618991" y="2428873"/>
            <a:ext cx="1289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60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147567" y="2355402"/>
            <a:ext cx="61468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92075">
              <a:lnSpc>
                <a:spcPct val="100000"/>
              </a:lnSpc>
              <a:spcBef>
                <a:spcPts val="95"/>
              </a:spcBef>
              <a:tabLst>
                <a:tab pos="396875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baseline="-13888" sz="1200" spc="52" i="1">
                <a:latin typeface="Calibri"/>
                <a:cs typeface="Calibri"/>
              </a:rPr>
              <a:t>a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2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tabLst>
                <a:tab pos="430530" algn="l"/>
              </a:tabLst>
            </a:pPr>
            <a:r>
              <a:rPr dirty="0" sz="1200" spc="80" i="1">
                <a:latin typeface="Calibri"/>
                <a:cs typeface="Calibri"/>
              </a:rPr>
              <a:t>Y</a:t>
            </a:r>
            <a:r>
              <a:rPr dirty="0" baseline="-13888" sz="1200" spc="120" i="1">
                <a:latin typeface="Calibri"/>
                <a:cs typeface="Calibri"/>
              </a:rPr>
              <a:t>M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-25" i="1">
                <a:latin typeface="Calibri"/>
                <a:cs typeface="Calibri"/>
              </a:rPr>
              <a:t>Y</a:t>
            </a:r>
            <a:r>
              <a:rPr dirty="0" baseline="-13888" sz="1200" spc="-37" i="1">
                <a:latin typeface="Calibri"/>
                <a:cs typeface="Calibri"/>
              </a:rPr>
              <a:t>b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801871" y="2251168"/>
            <a:ext cx="2235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0">
                <a:latin typeface="Cambria"/>
                <a:cs typeface="Cambria"/>
              </a:rPr>
              <a:t>#"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038091" y="2355402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124959" y="2428873"/>
            <a:ext cx="825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017264" y="2538281"/>
            <a:ext cx="2095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baseline="-13888" sz="1200" spc="-37" i="1">
                <a:latin typeface="Calibri"/>
                <a:cs typeface="Calibri"/>
              </a:rPr>
              <a:t>b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367276" y="2448366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661408" y="2355402"/>
            <a:ext cx="76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70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711700" y="2428873"/>
            <a:ext cx="825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642103" y="2538281"/>
            <a:ext cx="1727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i</a:t>
            </a:r>
            <a:r>
              <a:rPr dirty="0" baseline="-13888" sz="1200" spc="-37" i="1">
                <a:latin typeface="Calibri"/>
                <a:cs typeface="Calibri"/>
              </a:rPr>
              <a:t>b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251452" y="2251168"/>
            <a:ext cx="6877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5115" algn="l"/>
                <a:tab pos="600710" algn="l"/>
              </a:tabLst>
            </a:pPr>
            <a:r>
              <a:rPr dirty="0" sz="1000" spc="-50">
                <a:latin typeface="Cambria"/>
                <a:cs typeface="Cambria"/>
              </a:rPr>
              <a:t>#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35">
                <a:latin typeface="Cambria"/>
                <a:cs typeface="Cambria"/>
              </a:rPr>
              <a:t>"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Cambria"/>
                <a:cs typeface="Cambria"/>
              </a:rPr>
              <a:t>#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5" name="object 35" descr=""/>
          <p:cNvSpPr/>
          <p:nvPr/>
        </p:nvSpPr>
        <p:spPr>
          <a:xfrm>
            <a:off x="1799082" y="3412235"/>
            <a:ext cx="251460" cy="251460"/>
          </a:xfrm>
          <a:custGeom>
            <a:avLst/>
            <a:gdLst/>
            <a:ahLst/>
            <a:cxnLst/>
            <a:rect l="l" t="t" r="r" b="b"/>
            <a:pathLst>
              <a:path w="251460" h="251460">
                <a:moveTo>
                  <a:pt x="251460" y="125730"/>
                </a:moveTo>
                <a:lnTo>
                  <a:pt x="241574" y="174655"/>
                </a:lnTo>
                <a:lnTo>
                  <a:pt x="214622" y="214622"/>
                </a:lnTo>
                <a:lnTo>
                  <a:pt x="174655" y="241574"/>
                </a:lnTo>
                <a:lnTo>
                  <a:pt x="125730" y="251460"/>
                </a:lnTo>
                <a:lnTo>
                  <a:pt x="76804" y="241574"/>
                </a:lnTo>
                <a:lnTo>
                  <a:pt x="36837" y="214622"/>
                </a:lnTo>
                <a:lnTo>
                  <a:pt x="9885" y="174655"/>
                </a:lnTo>
                <a:lnTo>
                  <a:pt x="0" y="125730"/>
                </a:lnTo>
                <a:lnTo>
                  <a:pt x="9885" y="76804"/>
                </a:lnTo>
                <a:lnTo>
                  <a:pt x="36837" y="36837"/>
                </a:lnTo>
                <a:lnTo>
                  <a:pt x="76804" y="9885"/>
                </a:lnTo>
                <a:lnTo>
                  <a:pt x="125730" y="0"/>
                </a:lnTo>
                <a:lnTo>
                  <a:pt x="174655" y="9885"/>
                </a:lnTo>
                <a:lnTo>
                  <a:pt x="214622" y="36837"/>
                </a:lnTo>
                <a:lnTo>
                  <a:pt x="241574" y="76804"/>
                </a:lnTo>
                <a:lnTo>
                  <a:pt x="251460" y="125730"/>
                </a:lnTo>
                <a:close/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/>
          <p:nvPr/>
        </p:nvSpPr>
        <p:spPr>
          <a:xfrm>
            <a:off x="1799082" y="4544567"/>
            <a:ext cx="251460" cy="251460"/>
          </a:xfrm>
          <a:custGeom>
            <a:avLst/>
            <a:gdLst/>
            <a:ahLst/>
            <a:cxnLst/>
            <a:rect l="l" t="t" r="r" b="b"/>
            <a:pathLst>
              <a:path w="251460" h="251460">
                <a:moveTo>
                  <a:pt x="251460" y="125730"/>
                </a:moveTo>
                <a:lnTo>
                  <a:pt x="241574" y="174655"/>
                </a:lnTo>
                <a:lnTo>
                  <a:pt x="214622" y="214622"/>
                </a:lnTo>
                <a:lnTo>
                  <a:pt x="174655" y="241574"/>
                </a:lnTo>
                <a:lnTo>
                  <a:pt x="125730" y="251460"/>
                </a:lnTo>
                <a:lnTo>
                  <a:pt x="76804" y="241574"/>
                </a:lnTo>
                <a:lnTo>
                  <a:pt x="36837" y="214622"/>
                </a:lnTo>
                <a:lnTo>
                  <a:pt x="9885" y="174655"/>
                </a:lnTo>
                <a:lnTo>
                  <a:pt x="0" y="125730"/>
                </a:lnTo>
                <a:lnTo>
                  <a:pt x="9885" y="76804"/>
                </a:lnTo>
                <a:lnTo>
                  <a:pt x="36837" y="36837"/>
                </a:lnTo>
                <a:lnTo>
                  <a:pt x="76804" y="9885"/>
                </a:lnTo>
                <a:lnTo>
                  <a:pt x="125730" y="0"/>
                </a:lnTo>
                <a:lnTo>
                  <a:pt x="174655" y="9885"/>
                </a:lnTo>
                <a:lnTo>
                  <a:pt x="214622" y="36837"/>
                </a:lnTo>
                <a:lnTo>
                  <a:pt x="241574" y="76804"/>
                </a:lnTo>
                <a:lnTo>
                  <a:pt x="251460" y="125730"/>
                </a:lnTo>
                <a:close/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/>
          <p:nvPr/>
        </p:nvSpPr>
        <p:spPr>
          <a:xfrm>
            <a:off x="5948934" y="4544567"/>
            <a:ext cx="251460" cy="251460"/>
          </a:xfrm>
          <a:custGeom>
            <a:avLst/>
            <a:gdLst/>
            <a:ahLst/>
            <a:cxnLst/>
            <a:rect l="l" t="t" r="r" b="b"/>
            <a:pathLst>
              <a:path w="251460" h="251460">
                <a:moveTo>
                  <a:pt x="251460" y="125730"/>
                </a:moveTo>
                <a:lnTo>
                  <a:pt x="241574" y="174655"/>
                </a:lnTo>
                <a:lnTo>
                  <a:pt x="214622" y="214622"/>
                </a:lnTo>
                <a:lnTo>
                  <a:pt x="174655" y="241574"/>
                </a:lnTo>
                <a:lnTo>
                  <a:pt x="125729" y="251460"/>
                </a:lnTo>
                <a:lnTo>
                  <a:pt x="76804" y="241574"/>
                </a:lnTo>
                <a:lnTo>
                  <a:pt x="36837" y="214622"/>
                </a:lnTo>
                <a:lnTo>
                  <a:pt x="9885" y="174655"/>
                </a:lnTo>
                <a:lnTo>
                  <a:pt x="0" y="125730"/>
                </a:lnTo>
                <a:lnTo>
                  <a:pt x="9885" y="76804"/>
                </a:lnTo>
                <a:lnTo>
                  <a:pt x="36837" y="36837"/>
                </a:lnTo>
                <a:lnTo>
                  <a:pt x="76804" y="9885"/>
                </a:lnTo>
                <a:lnTo>
                  <a:pt x="125729" y="0"/>
                </a:lnTo>
                <a:lnTo>
                  <a:pt x="174655" y="9885"/>
                </a:lnTo>
                <a:lnTo>
                  <a:pt x="214622" y="36837"/>
                </a:lnTo>
                <a:lnTo>
                  <a:pt x="241574" y="76804"/>
                </a:lnTo>
                <a:lnTo>
                  <a:pt x="251460" y="125730"/>
                </a:lnTo>
                <a:close/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 descr=""/>
          <p:cNvSpPr/>
          <p:nvPr/>
        </p:nvSpPr>
        <p:spPr>
          <a:xfrm>
            <a:off x="5948934" y="3412235"/>
            <a:ext cx="251460" cy="251460"/>
          </a:xfrm>
          <a:custGeom>
            <a:avLst/>
            <a:gdLst/>
            <a:ahLst/>
            <a:cxnLst/>
            <a:rect l="l" t="t" r="r" b="b"/>
            <a:pathLst>
              <a:path w="251460" h="251460">
                <a:moveTo>
                  <a:pt x="251460" y="125730"/>
                </a:moveTo>
                <a:lnTo>
                  <a:pt x="241574" y="174655"/>
                </a:lnTo>
                <a:lnTo>
                  <a:pt x="214622" y="214622"/>
                </a:lnTo>
                <a:lnTo>
                  <a:pt x="174655" y="241574"/>
                </a:lnTo>
                <a:lnTo>
                  <a:pt x="125729" y="251460"/>
                </a:lnTo>
                <a:lnTo>
                  <a:pt x="76804" y="241574"/>
                </a:lnTo>
                <a:lnTo>
                  <a:pt x="36837" y="214622"/>
                </a:lnTo>
                <a:lnTo>
                  <a:pt x="9885" y="174655"/>
                </a:lnTo>
                <a:lnTo>
                  <a:pt x="0" y="125730"/>
                </a:lnTo>
                <a:lnTo>
                  <a:pt x="9885" y="76804"/>
                </a:lnTo>
                <a:lnTo>
                  <a:pt x="36837" y="36837"/>
                </a:lnTo>
                <a:lnTo>
                  <a:pt x="76804" y="9885"/>
                </a:lnTo>
                <a:lnTo>
                  <a:pt x="125729" y="0"/>
                </a:lnTo>
                <a:lnTo>
                  <a:pt x="174655" y="9885"/>
                </a:lnTo>
                <a:lnTo>
                  <a:pt x="214622" y="36837"/>
                </a:lnTo>
                <a:lnTo>
                  <a:pt x="241574" y="76804"/>
                </a:lnTo>
                <a:lnTo>
                  <a:pt x="251460" y="125730"/>
                </a:lnTo>
                <a:close/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9" name="object 39" descr=""/>
          <p:cNvGrpSpPr/>
          <p:nvPr/>
        </p:nvGrpSpPr>
        <p:grpSpPr>
          <a:xfrm>
            <a:off x="4038631" y="3660806"/>
            <a:ext cx="2038985" cy="1574800"/>
            <a:chOff x="4038631" y="3660806"/>
            <a:chExt cx="2038985" cy="1574800"/>
          </a:xfrm>
        </p:grpSpPr>
        <p:pic>
          <p:nvPicPr>
            <p:cNvPr id="40" name="object 4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05255" y="3818515"/>
              <a:ext cx="68313" cy="68313"/>
            </a:xfrm>
            <a:prstGeom prst="rect">
              <a:avLst/>
            </a:prstGeom>
          </p:spPr>
        </p:pic>
        <p:sp>
          <p:nvSpPr>
            <p:cNvPr id="41" name="object 41" descr=""/>
            <p:cNvSpPr/>
            <p:nvPr/>
          </p:nvSpPr>
          <p:spPr>
            <a:xfrm>
              <a:off x="4125595" y="3726815"/>
              <a:ext cx="1948814" cy="1508760"/>
            </a:xfrm>
            <a:custGeom>
              <a:avLst/>
              <a:gdLst/>
              <a:ahLst/>
              <a:cxnLst/>
              <a:rect l="l" t="t" r="r" b="b"/>
              <a:pathLst>
                <a:path w="1948814" h="1508760">
                  <a:moveTo>
                    <a:pt x="0" y="314325"/>
                  </a:moveTo>
                  <a:lnTo>
                    <a:pt x="188594" y="188595"/>
                  </a:lnTo>
                </a:path>
                <a:path w="1948814" h="1508760">
                  <a:moveTo>
                    <a:pt x="0" y="1194435"/>
                  </a:moveTo>
                  <a:lnTo>
                    <a:pt x="188594" y="1320164"/>
                  </a:lnTo>
                </a:path>
                <a:path w="1948814" h="1508760">
                  <a:moveTo>
                    <a:pt x="1948814" y="1320164"/>
                  </a:moveTo>
                  <a:lnTo>
                    <a:pt x="188594" y="1320164"/>
                  </a:lnTo>
                </a:path>
                <a:path w="1948814" h="1508760">
                  <a:moveTo>
                    <a:pt x="1948814" y="0"/>
                  </a:moveTo>
                  <a:lnTo>
                    <a:pt x="1948814" y="377189"/>
                  </a:lnTo>
                </a:path>
                <a:path w="1948814" h="1508760">
                  <a:moveTo>
                    <a:pt x="1948814" y="1131570"/>
                  </a:moveTo>
                  <a:lnTo>
                    <a:pt x="1948814" y="150876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4314190" y="3915410"/>
              <a:ext cx="1760220" cy="0"/>
            </a:xfrm>
            <a:custGeom>
              <a:avLst/>
              <a:gdLst/>
              <a:ahLst/>
              <a:cxnLst/>
              <a:rect l="l" t="t" r="r" b="b"/>
              <a:pathLst>
                <a:path w="1760220" h="0">
                  <a:moveTo>
                    <a:pt x="1760220" y="0"/>
                  </a:moveTo>
                  <a:lnTo>
                    <a:pt x="0" y="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5464251" y="3849369"/>
              <a:ext cx="358775" cy="6350"/>
            </a:xfrm>
            <a:custGeom>
              <a:avLst/>
              <a:gdLst/>
              <a:ahLst/>
              <a:cxnLst/>
              <a:rect l="l" t="t" r="r" b="b"/>
              <a:pathLst>
                <a:path w="358775" h="6350">
                  <a:moveTo>
                    <a:pt x="358698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2527" y="3810"/>
                  </a:lnTo>
                  <a:lnTo>
                    <a:pt x="2527" y="6350"/>
                  </a:lnTo>
                  <a:lnTo>
                    <a:pt x="358698" y="6350"/>
                  </a:lnTo>
                  <a:lnTo>
                    <a:pt x="358698" y="3810"/>
                  </a:lnTo>
                  <a:lnTo>
                    <a:pt x="35869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5459171" y="3827399"/>
              <a:ext cx="100965" cy="50800"/>
            </a:xfrm>
            <a:custGeom>
              <a:avLst/>
              <a:gdLst/>
              <a:ahLst/>
              <a:cxnLst/>
              <a:rect l="l" t="t" r="r" b="b"/>
              <a:pathLst>
                <a:path w="100964" h="50800">
                  <a:moveTo>
                    <a:pt x="100584" y="0"/>
                  </a:moveTo>
                  <a:lnTo>
                    <a:pt x="0" y="25146"/>
                  </a:lnTo>
                  <a:lnTo>
                    <a:pt x="100584" y="50291"/>
                  </a:lnTo>
                  <a:lnTo>
                    <a:pt x="10058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5459171" y="3827399"/>
              <a:ext cx="100965" cy="50800"/>
            </a:xfrm>
            <a:custGeom>
              <a:avLst/>
              <a:gdLst/>
              <a:ahLst/>
              <a:cxnLst/>
              <a:rect l="l" t="t" r="r" b="b"/>
              <a:pathLst>
                <a:path w="100964" h="50800">
                  <a:moveTo>
                    <a:pt x="100584" y="0"/>
                  </a:moveTo>
                  <a:lnTo>
                    <a:pt x="0" y="25146"/>
                  </a:lnTo>
                  <a:lnTo>
                    <a:pt x="100584" y="50291"/>
                  </a:lnTo>
                  <a:lnTo>
                    <a:pt x="100584" y="0"/>
                  </a:lnTo>
                  <a:close/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6" name="object 4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185316" y="3660806"/>
              <a:ext cx="183984" cy="124472"/>
            </a:xfrm>
            <a:prstGeom prst="rect">
              <a:avLst/>
            </a:prstGeom>
          </p:spPr>
        </p:pic>
        <p:sp>
          <p:nvSpPr>
            <p:cNvPr id="47" name="object 47" descr=""/>
            <p:cNvSpPr/>
            <p:nvPr/>
          </p:nvSpPr>
          <p:spPr>
            <a:xfrm>
              <a:off x="4041775" y="4041140"/>
              <a:ext cx="167640" cy="880110"/>
            </a:xfrm>
            <a:custGeom>
              <a:avLst/>
              <a:gdLst/>
              <a:ahLst/>
              <a:cxnLst/>
              <a:rect l="l" t="t" r="r" b="b"/>
              <a:pathLst>
                <a:path w="167639" h="880110">
                  <a:moveTo>
                    <a:pt x="83820" y="880110"/>
                  </a:moveTo>
                  <a:lnTo>
                    <a:pt x="57050" y="849752"/>
                  </a:lnTo>
                  <a:lnTo>
                    <a:pt x="28329" y="816457"/>
                  </a:lnTo>
                  <a:lnTo>
                    <a:pt x="6624" y="780822"/>
                  </a:lnTo>
                  <a:lnTo>
                    <a:pt x="20116" y="704926"/>
                  </a:lnTo>
                  <a:lnTo>
                    <a:pt x="57292" y="676286"/>
                  </a:lnTo>
                  <a:lnTo>
                    <a:pt x="96388" y="672022"/>
                  </a:lnTo>
                  <a:lnTo>
                    <a:pt x="132971" y="689029"/>
                  </a:lnTo>
                  <a:lnTo>
                    <a:pt x="162610" y="724204"/>
                  </a:lnTo>
                  <a:lnTo>
                    <a:pt x="146404" y="777201"/>
                  </a:lnTo>
                  <a:lnTo>
                    <a:pt x="83820" y="786231"/>
                  </a:lnTo>
                  <a:lnTo>
                    <a:pt x="44335" y="765955"/>
                  </a:lnTo>
                  <a:lnTo>
                    <a:pt x="13430" y="732748"/>
                  </a:lnTo>
                  <a:lnTo>
                    <a:pt x="327" y="692126"/>
                  </a:lnTo>
                  <a:lnTo>
                    <a:pt x="14249" y="649605"/>
                  </a:lnTo>
                  <a:lnTo>
                    <a:pt x="66231" y="610454"/>
                  </a:lnTo>
                  <a:lnTo>
                    <a:pt x="118085" y="616713"/>
                  </a:lnTo>
                  <a:lnTo>
                    <a:pt x="155923" y="649598"/>
                  </a:lnTo>
                  <a:lnTo>
                    <a:pt x="165860" y="690328"/>
                  </a:lnTo>
                  <a:lnTo>
                    <a:pt x="134006" y="720119"/>
                  </a:lnTo>
                  <a:lnTo>
                    <a:pt x="58937" y="712849"/>
                  </a:lnTo>
                  <a:lnTo>
                    <a:pt x="23798" y="683818"/>
                  </a:lnTo>
                  <a:lnTo>
                    <a:pt x="2534" y="645015"/>
                  </a:lnTo>
                  <a:lnTo>
                    <a:pt x="5029" y="603504"/>
                  </a:lnTo>
                  <a:lnTo>
                    <a:pt x="32944" y="565848"/>
                  </a:lnTo>
                  <a:lnTo>
                    <a:pt x="68760" y="546896"/>
                  </a:lnTo>
                  <a:lnTo>
                    <a:pt x="108334" y="549543"/>
                  </a:lnTo>
                  <a:lnTo>
                    <a:pt x="147523" y="576681"/>
                  </a:lnTo>
                  <a:lnTo>
                    <a:pt x="164225" y="632550"/>
                  </a:lnTo>
                  <a:lnTo>
                    <a:pt x="113157" y="662177"/>
                  </a:lnTo>
                  <a:lnTo>
                    <a:pt x="72865" y="656520"/>
                  </a:lnTo>
                  <a:lnTo>
                    <a:pt x="34909" y="632455"/>
                  </a:lnTo>
                  <a:lnTo>
                    <a:pt x="7997" y="597057"/>
                  </a:lnTo>
                  <a:lnTo>
                    <a:pt x="838" y="557402"/>
                  </a:lnTo>
                  <a:lnTo>
                    <a:pt x="18950" y="517336"/>
                  </a:lnTo>
                  <a:lnTo>
                    <a:pt x="52163" y="490275"/>
                  </a:lnTo>
                  <a:lnTo>
                    <a:pt x="92822" y="482738"/>
                  </a:lnTo>
                  <a:lnTo>
                    <a:pt x="133273" y="501243"/>
                  </a:lnTo>
                  <a:lnTo>
                    <a:pt x="167268" y="557417"/>
                  </a:lnTo>
                  <a:lnTo>
                    <a:pt x="120700" y="598474"/>
                  </a:lnTo>
                  <a:lnTo>
                    <a:pt x="79408" y="595886"/>
                  </a:lnTo>
                  <a:lnTo>
                    <a:pt x="40876" y="574819"/>
                  </a:lnTo>
                  <a:lnTo>
                    <a:pt x="12081" y="541690"/>
                  </a:lnTo>
                  <a:lnTo>
                    <a:pt x="0" y="502920"/>
                  </a:lnTo>
                  <a:lnTo>
                    <a:pt x="13562" y="462061"/>
                  </a:lnTo>
                  <a:lnTo>
                    <a:pt x="44196" y="431768"/>
                  </a:lnTo>
                  <a:lnTo>
                    <a:pt x="84164" y="419448"/>
                  </a:lnTo>
                  <a:lnTo>
                    <a:pt x="125729" y="432511"/>
                  </a:lnTo>
                  <a:lnTo>
                    <a:pt x="165797" y="482590"/>
                  </a:lnTo>
                  <a:lnTo>
                    <a:pt x="137888" y="530361"/>
                  </a:lnTo>
                  <a:lnTo>
                    <a:pt x="88374" y="534665"/>
                  </a:lnTo>
                  <a:lnTo>
                    <a:pt x="36345" y="509485"/>
                  </a:lnTo>
                  <a:lnTo>
                    <a:pt x="838" y="448437"/>
                  </a:lnTo>
                  <a:lnTo>
                    <a:pt x="7649" y="409673"/>
                  </a:lnTo>
                  <a:lnTo>
                    <a:pt x="33147" y="376999"/>
                  </a:lnTo>
                  <a:lnTo>
                    <a:pt x="69521" y="358250"/>
                  </a:lnTo>
                  <a:lnTo>
                    <a:pt x="108965" y="361264"/>
                  </a:lnTo>
                  <a:lnTo>
                    <a:pt x="161858" y="408560"/>
                  </a:lnTo>
                  <a:lnTo>
                    <a:pt x="140817" y="466039"/>
                  </a:lnTo>
                  <a:lnTo>
                    <a:pt x="99823" y="473961"/>
                  </a:lnTo>
                  <a:lnTo>
                    <a:pt x="60979" y="462586"/>
                  </a:lnTo>
                  <a:lnTo>
                    <a:pt x="28107" y="437012"/>
                  </a:lnTo>
                  <a:lnTo>
                    <a:pt x="5029" y="402336"/>
                  </a:lnTo>
                  <a:lnTo>
                    <a:pt x="2532" y="360892"/>
                  </a:lnTo>
                  <a:lnTo>
                    <a:pt x="23622" y="323221"/>
                  </a:lnTo>
                  <a:lnTo>
                    <a:pt x="59303" y="298494"/>
                  </a:lnTo>
                  <a:lnTo>
                    <a:pt x="100584" y="295884"/>
                  </a:lnTo>
                  <a:lnTo>
                    <a:pt x="155967" y="335775"/>
                  </a:lnTo>
                  <a:lnTo>
                    <a:pt x="152552" y="395630"/>
                  </a:lnTo>
                  <a:lnTo>
                    <a:pt x="114767" y="410782"/>
                  </a:lnTo>
                  <a:lnTo>
                    <a:pt x="76252" y="406293"/>
                  </a:lnTo>
                  <a:lnTo>
                    <a:pt x="41311" y="386623"/>
                  </a:lnTo>
                  <a:lnTo>
                    <a:pt x="14249" y="356235"/>
                  </a:lnTo>
                  <a:lnTo>
                    <a:pt x="305" y="315120"/>
                  </a:lnTo>
                  <a:lnTo>
                    <a:pt x="12534" y="274981"/>
                  </a:lnTo>
                  <a:lnTo>
                    <a:pt x="43013" y="244037"/>
                  </a:lnTo>
                  <a:lnTo>
                    <a:pt x="83820" y="230505"/>
                  </a:lnTo>
                  <a:lnTo>
                    <a:pt x="149104" y="264099"/>
                  </a:lnTo>
                  <a:lnTo>
                    <a:pt x="156743" y="328574"/>
                  </a:lnTo>
                  <a:lnTo>
                    <a:pt x="98113" y="347991"/>
                  </a:lnTo>
                  <a:lnTo>
                    <a:pt x="41641" y="324529"/>
                  </a:lnTo>
                  <a:lnTo>
                    <a:pt x="5514" y="275515"/>
                  </a:lnTo>
                  <a:lnTo>
                    <a:pt x="7922" y="218280"/>
                  </a:lnTo>
                  <a:lnTo>
                    <a:pt x="67055" y="170154"/>
                  </a:lnTo>
                  <a:lnTo>
                    <a:pt x="106637" y="171769"/>
                  </a:lnTo>
                  <a:lnTo>
                    <a:pt x="140817" y="192786"/>
                  </a:lnTo>
                  <a:lnTo>
                    <a:pt x="167422" y="239222"/>
                  </a:lnTo>
                  <a:lnTo>
                    <a:pt x="163449" y="256489"/>
                  </a:lnTo>
                  <a:lnTo>
                    <a:pt x="100350" y="285207"/>
                  </a:lnTo>
                  <a:lnTo>
                    <a:pt x="34366" y="254812"/>
                  </a:lnTo>
                  <a:lnTo>
                    <a:pt x="5817" y="215162"/>
                  </a:lnTo>
                  <a:lnTo>
                    <a:pt x="1676" y="175283"/>
                  </a:lnTo>
                  <a:lnTo>
                    <a:pt x="19957" y="138917"/>
                  </a:lnTo>
                  <a:lnTo>
                    <a:pt x="58674" y="109804"/>
                  </a:lnTo>
                  <a:lnTo>
                    <a:pt x="96751" y="106393"/>
                  </a:lnTo>
                  <a:lnTo>
                    <a:pt x="134092" y="124272"/>
                  </a:lnTo>
                  <a:lnTo>
                    <a:pt x="160547" y="154406"/>
                  </a:lnTo>
                  <a:lnTo>
                    <a:pt x="143822" y="211650"/>
                  </a:lnTo>
                  <a:lnTo>
                    <a:pt x="80424" y="207789"/>
                  </a:lnTo>
                  <a:lnTo>
                    <a:pt x="34840" y="165360"/>
                  </a:lnTo>
                  <a:lnTo>
                    <a:pt x="5841" y="113024"/>
                  </a:lnTo>
                  <a:lnTo>
                    <a:pt x="0" y="83820"/>
                  </a:lnTo>
                  <a:lnTo>
                    <a:pt x="838" y="72923"/>
                  </a:lnTo>
                  <a:lnTo>
                    <a:pt x="36042" y="31013"/>
                  </a:lnTo>
                  <a:lnTo>
                    <a:pt x="77952" y="3352"/>
                  </a:lnTo>
                  <a:lnTo>
                    <a:pt x="82981" y="838"/>
                  </a:lnTo>
                  <a:lnTo>
                    <a:pt x="83820" y="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8" name="object 48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886004" y="3985190"/>
              <a:ext cx="122843" cy="310553"/>
            </a:xfrm>
            <a:prstGeom prst="rect">
              <a:avLst/>
            </a:prstGeom>
          </p:spPr>
        </p:pic>
        <p:sp>
          <p:nvSpPr>
            <p:cNvPr id="49" name="object 49" descr=""/>
            <p:cNvSpPr/>
            <p:nvPr/>
          </p:nvSpPr>
          <p:spPr>
            <a:xfrm>
              <a:off x="4961727" y="4544060"/>
              <a:ext cx="44450" cy="276225"/>
            </a:xfrm>
            <a:custGeom>
              <a:avLst/>
              <a:gdLst/>
              <a:ahLst/>
              <a:cxnLst/>
              <a:rect l="l" t="t" r="r" b="b"/>
              <a:pathLst>
                <a:path w="44450" h="276225">
                  <a:moveTo>
                    <a:pt x="43977" y="0"/>
                  </a:moveTo>
                  <a:lnTo>
                    <a:pt x="41716" y="58587"/>
                  </a:lnTo>
                  <a:lnTo>
                    <a:pt x="40266" y="108226"/>
                  </a:lnTo>
                  <a:lnTo>
                    <a:pt x="38025" y="150963"/>
                  </a:lnTo>
                  <a:lnTo>
                    <a:pt x="33390" y="188848"/>
                  </a:lnTo>
                  <a:lnTo>
                    <a:pt x="24761" y="223929"/>
                  </a:lnTo>
                  <a:lnTo>
                    <a:pt x="10534" y="258255"/>
                  </a:lnTo>
                  <a:lnTo>
                    <a:pt x="0" y="27576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0" name="object 50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886048" y="4816684"/>
              <a:ext cx="92624" cy="97650"/>
            </a:xfrm>
            <a:prstGeom prst="rect">
              <a:avLst/>
            </a:prstGeom>
          </p:spPr>
        </p:pic>
      </p:grpSp>
      <p:grpSp>
        <p:nvGrpSpPr>
          <p:cNvPr id="51" name="object 51" descr=""/>
          <p:cNvGrpSpPr/>
          <p:nvPr/>
        </p:nvGrpSpPr>
        <p:grpSpPr>
          <a:xfrm>
            <a:off x="1922176" y="3660806"/>
            <a:ext cx="1976120" cy="1574800"/>
            <a:chOff x="1922176" y="3660806"/>
            <a:chExt cx="1976120" cy="1574800"/>
          </a:xfrm>
        </p:grpSpPr>
        <p:pic>
          <p:nvPicPr>
            <p:cNvPr id="52" name="object 52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525907" y="3818515"/>
              <a:ext cx="68313" cy="68313"/>
            </a:xfrm>
            <a:prstGeom prst="rect">
              <a:avLst/>
            </a:prstGeom>
          </p:spPr>
        </p:pic>
        <p:sp>
          <p:nvSpPr>
            <p:cNvPr id="53" name="object 53" descr=""/>
            <p:cNvSpPr/>
            <p:nvPr/>
          </p:nvSpPr>
          <p:spPr>
            <a:xfrm>
              <a:off x="1925319" y="3726815"/>
              <a:ext cx="1885950" cy="1508760"/>
            </a:xfrm>
            <a:custGeom>
              <a:avLst/>
              <a:gdLst/>
              <a:ahLst/>
              <a:cxnLst/>
              <a:rect l="l" t="t" r="r" b="b"/>
              <a:pathLst>
                <a:path w="1885950" h="1508760">
                  <a:moveTo>
                    <a:pt x="1760220" y="1320164"/>
                  </a:moveTo>
                  <a:lnTo>
                    <a:pt x="1885950" y="1194435"/>
                  </a:lnTo>
                </a:path>
                <a:path w="1885950" h="1508760">
                  <a:moveTo>
                    <a:pt x="1760220" y="188595"/>
                  </a:moveTo>
                  <a:lnTo>
                    <a:pt x="1885950" y="314325"/>
                  </a:lnTo>
                </a:path>
                <a:path w="1885950" h="1508760">
                  <a:moveTo>
                    <a:pt x="1760220" y="188595"/>
                  </a:moveTo>
                  <a:lnTo>
                    <a:pt x="0" y="188595"/>
                  </a:lnTo>
                </a:path>
                <a:path w="1885950" h="1508760">
                  <a:moveTo>
                    <a:pt x="1760220" y="1320164"/>
                  </a:moveTo>
                  <a:lnTo>
                    <a:pt x="0" y="1320164"/>
                  </a:lnTo>
                </a:path>
                <a:path w="1885950" h="1508760">
                  <a:moveTo>
                    <a:pt x="0" y="0"/>
                  </a:moveTo>
                  <a:lnTo>
                    <a:pt x="0" y="377189"/>
                  </a:lnTo>
                </a:path>
                <a:path w="1885950" h="1508760">
                  <a:moveTo>
                    <a:pt x="0" y="1131570"/>
                  </a:moveTo>
                  <a:lnTo>
                    <a:pt x="0" y="150876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2239645" y="3849369"/>
              <a:ext cx="358775" cy="6350"/>
            </a:xfrm>
            <a:custGeom>
              <a:avLst/>
              <a:gdLst/>
              <a:ahLst/>
              <a:cxnLst/>
              <a:rect l="l" t="t" r="r" b="b"/>
              <a:pathLst>
                <a:path w="358775" h="6350">
                  <a:moveTo>
                    <a:pt x="358686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356158" y="6350"/>
                  </a:lnTo>
                  <a:lnTo>
                    <a:pt x="356158" y="3810"/>
                  </a:lnTo>
                  <a:lnTo>
                    <a:pt x="358686" y="3810"/>
                  </a:lnTo>
                  <a:lnTo>
                    <a:pt x="3586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2502839" y="3827399"/>
              <a:ext cx="100965" cy="50800"/>
            </a:xfrm>
            <a:custGeom>
              <a:avLst/>
              <a:gdLst/>
              <a:ahLst/>
              <a:cxnLst/>
              <a:rect l="l" t="t" r="r" b="b"/>
              <a:pathLst>
                <a:path w="100964" h="50800">
                  <a:moveTo>
                    <a:pt x="0" y="0"/>
                  </a:moveTo>
                  <a:lnTo>
                    <a:pt x="0" y="50291"/>
                  </a:lnTo>
                  <a:lnTo>
                    <a:pt x="100583" y="251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2502839" y="3827399"/>
              <a:ext cx="100965" cy="50800"/>
            </a:xfrm>
            <a:custGeom>
              <a:avLst/>
              <a:gdLst/>
              <a:ahLst/>
              <a:cxnLst/>
              <a:rect l="l" t="t" r="r" b="b"/>
              <a:pathLst>
                <a:path w="100964" h="50800">
                  <a:moveTo>
                    <a:pt x="0" y="50291"/>
                  </a:moveTo>
                  <a:lnTo>
                    <a:pt x="100583" y="25146"/>
                  </a:lnTo>
                  <a:lnTo>
                    <a:pt x="0" y="0"/>
                  </a:lnTo>
                  <a:lnTo>
                    <a:pt x="0" y="50291"/>
                  </a:lnTo>
                  <a:close/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7" name="object 57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630428" y="3660806"/>
              <a:ext cx="183984" cy="124472"/>
            </a:xfrm>
            <a:prstGeom prst="rect">
              <a:avLst/>
            </a:prstGeom>
          </p:spPr>
        </p:pic>
        <p:sp>
          <p:nvSpPr>
            <p:cNvPr id="58" name="object 58" descr=""/>
            <p:cNvSpPr/>
            <p:nvPr/>
          </p:nvSpPr>
          <p:spPr>
            <a:xfrm>
              <a:off x="3727661" y="4041140"/>
              <a:ext cx="167640" cy="880110"/>
            </a:xfrm>
            <a:custGeom>
              <a:avLst/>
              <a:gdLst/>
              <a:ahLst/>
              <a:cxnLst/>
              <a:rect l="l" t="t" r="r" b="b"/>
              <a:pathLst>
                <a:path w="167639" h="880110">
                  <a:moveTo>
                    <a:pt x="83608" y="0"/>
                  </a:moveTo>
                  <a:lnTo>
                    <a:pt x="110378" y="30357"/>
                  </a:lnTo>
                  <a:lnTo>
                    <a:pt x="139098" y="63652"/>
                  </a:lnTo>
                  <a:lnTo>
                    <a:pt x="160803" y="99287"/>
                  </a:lnTo>
                  <a:lnTo>
                    <a:pt x="147311" y="175183"/>
                  </a:lnTo>
                  <a:lnTo>
                    <a:pt x="110135" y="203818"/>
                  </a:lnTo>
                  <a:lnTo>
                    <a:pt x="71039" y="208083"/>
                  </a:lnTo>
                  <a:lnTo>
                    <a:pt x="34456" y="191078"/>
                  </a:lnTo>
                  <a:lnTo>
                    <a:pt x="4817" y="155905"/>
                  </a:lnTo>
                  <a:lnTo>
                    <a:pt x="21566" y="102612"/>
                  </a:lnTo>
                  <a:lnTo>
                    <a:pt x="83608" y="94716"/>
                  </a:lnTo>
                  <a:lnTo>
                    <a:pt x="123080" y="113992"/>
                  </a:lnTo>
                  <a:lnTo>
                    <a:pt x="153983" y="147423"/>
                  </a:lnTo>
                  <a:lnTo>
                    <a:pt x="167091" y="188447"/>
                  </a:lnTo>
                  <a:lnTo>
                    <a:pt x="153178" y="230505"/>
                  </a:lnTo>
                  <a:lnTo>
                    <a:pt x="101200" y="269656"/>
                  </a:lnTo>
                  <a:lnTo>
                    <a:pt x="49345" y="263399"/>
                  </a:lnTo>
                  <a:lnTo>
                    <a:pt x="11503" y="230516"/>
                  </a:lnTo>
                  <a:lnTo>
                    <a:pt x="1564" y="189787"/>
                  </a:lnTo>
                  <a:lnTo>
                    <a:pt x="33418" y="159993"/>
                  </a:lnTo>
                  <a:lnTo>
                    <a:pt x="108883" y="167599"/>
                  </a:lnTo>
                  <a:lnTo>
                    <a:pt x="143896" y="196538"/>
                  </a:lnTo>
                  <a:lnTo>
                    <a:pt x="164900" y="235127"/>
                  </a:lnTo>
                  <a:lnTo>
                    <a:pt x="162398" y="276606"/>
                  </a:lnTo>
                  <a:lnTo>
                    <a:pt x="134483" y="314256"/>
                  </a:lnTo>
                  <a:lnTo>
                    <a:pt x="98667" y="333208"/>
                  </a:lnTo>
                  <a:lnTo>
                    <a:pt x="59093" y="330564"/>
                  </a:lnTo>
                  <a:lnTo>
                    <a:pt x="19904" y="303428"/>
                  </a:lnTo>
                  <a:lnTo>
                    <a:pt x="3198" y="247564"/>
                  </a:lnTo>
                  <a:lnTo>
                    <a:pt x="54271" y="217932"/>
                  </a:lnTo>
                  <a:lnTo>
                    <a:pt x="94948" y="223875"/>
                  </a:lnTo>
                  <a:lnTo>
                    <a:pt x="132842" y="247959"/>
                  </a:lnTo>
                  <a:lnTo>
                    <a:pt x="159530" y="283224"/>
                  </a:lnTo>
                  <a:lnTo>
                    <a:pt x="166589" y="322707"/>
                  </a:lnTo>
                  <a:lnTo>
                    <a:pt x="148477" y="362773"/>
                  </a:lnTo>
                  <a:lnTo>
                    <a:pt x="115264" y="389834"/>
                  </a:lnTo>
                  <a:lnTo>
                    <a:pt x="74605" y="397371"/>
                  </a:lnTo>
                  <a:lnTo>
                    <a:pt x="34154" y="378866"/>
                  </a:lnTo>
                  <a:lnTo>
                    <a:pt x="159" y="322697"/>
                  </a:lnTo>
                  <a:lnTo>
                    <a:pt x="46727" y="281635"/>
                  </a:lnTo>
                  <a:lnTo>
                    <a:pt x="88077" y="284381"/>
                  </a:lnTo>
                  <a:lnTo>
                    <a:pt x="126551" y="305304"/>
                  </a:lnTo>
                  <a:lnTo>
                    <a:pt x="155289" y="338281"/>
                  </a:lnTo>
                  <a:lnTo>
                    <a:pt x="167428" y="377189"/>
                  </a:lnTo>
                  <a:lnTo>
                    <a:pt x="153865" y="418046"/>
                  </a:lnTo>
                  <a:lnTo>
                    <a:pt x="123232" y="448336"/>
                  </a:lnTo>
                  <a:lnTo>
                    <a:pt x="83263" y="460655"/>
                  </a:lnTo>
                  <a:lnTo>
                    <a:pt x="41698" y="447598"/>
                  </a:lnTo>
                  <a:lnTo>
                    <a:pt x="1617" y="397646"/>
                  </a:lnTo>
                  <a:lnTo>
                    <a:pt x="29398" y="349839"/>
                  </a:lnTo>
                  <a:lnTo>
                    <a:pt x="78848" y="345454"/>
                  </a:lnTo>
                  <a:lnTo>
                    <a:pt x="130903" y="370582"/>
                  </a:lnTo>
                  <a:lnTo>
                    <a:pt x="166589" y="431673"/>
                  </a:lnTo>
                  <a:lnTo>
                    <a:pt x="159778" y="470436"/>
                  </a:lnTo>
                  <a:lnTo>
                    <a:pt x="134281" y="503110"/>
                  </a:lnTo>
                  <a:lnTo>
                    <a:pt x="97906" y="521859"/>
                  </a:lnTo>
                  <a:lnTo>
                    <a:pt x="58462" y="518845"/>
                  </a:lnTo>
                  <a:lnTo>
                    <a:pt x="5569" y="471554"/>
                  </a:lnTo>
                  <a:lnTo>
                    <a:pt x="26610" y="414070"/>
                  </a:lnTo>
                  <a:lnTo>
                    <a:pt x="67429" y="406232"/>
                  </a:lnTo>
                  <a:lnTo>
                    <a:pt x="106372" y="417595"/>
                  </a:lnTo>
                  <a:lnTo>
                    <a:pt x="139381" y="443120"/>
                  </a:lnTo>
                  <a:lnTo>
                    <a:pt x="162398" y="477774"/>
                  </a:lnTo>
                  <a:lnTo>
                    <a:pt x="164895" y="519217"/>
                  </a:lnTo>
                  <a:lnTo>
                    <a:pt x="143806" y="556888"/>
                  </a:lnTo>
                  <a:lnTo>
                    <a:pt x="108124" y="581615"/>
                  </a:lnTo>
                  <a:lnTo>
                    <a:pt x="66844" y="584225"/>
                  </a:lnTo>
                  <a:lnTo>
                    <a:pt x="11580" y="544501"/>
                  </a:lnTo>
                  <a:lnTo>
                    <a:pt x="14875" y="484479"/>
                  </a:lnTo>
                  <a:lnTo>
                    <a:pt x="52450" y="469396"/>
                  </a:lnTo>
                  <a:lnTo>
                    <a:pt x="91137" y="473944"/>
                  </a:lnTo>
                  <a:lnTo>
                    <a:pt x="126269" y="493609"/>
                  </a:lnTo>
                  <a:lnTo>
                    <a:pt x="153178" y="523875"/>
                  </a:lnTo>
                  <a:lnTo>
                    <a:pt x="167127" y="564989"/>
                  </a:lnTo>
                  <a:lnTo>
                    <a:pt x="154897" y="605128"/>
                  </a:lnTo>
                  <a:lnTo>
                    <a:pt x="124416" y="636072"/>
                  </a:lnTo>
                  <a:lnTo>
                    <a:pt x="83608" y="649605"/>
                  </a:lnTo>
                  <a:lnTo>
                    <a:pt x="18328" y="615996"/>
                  </a:lnTo>
                  <a:lnTo>
                    <a:pt x="10684" y="551535"/>
                  </a:lnTo>
                  <a:lnTo>
                    <a:pt x="71669" y="532532"/>
                  </a:lnTo>
                  <a:lnTo>
                    <a:pt x="127778" y="556906"/>
                  </a:lnTo>
                  <a:lnTo>
                    <a:pt x="162363" y="606624"/>
                  </a:lnTo>
                  <a:lnTo>
                    <a:pt x="158777" y="663652"/>
                  </a:lnTo>
                  <a:lnTo>
                    <a:pt x="100372" y="709955"/>
                  </a:lnTo>
                  <a:lnTo>
                    <a:pt x="60790" y="708345"/>
                  </a:lnTo>
                  <a:lnTo>
                    <a:pt x="26610" y="687324"/>
                  </a:lnTo>
                  <a:lnTo>
                    <a:pt x="0" y="640887"/>
                  </a:lnTo>
                  <a:lnTo>
                    <a:pt x="3979" y="623620"/>
                  </a:lnTo>
                  <a:lnTo>
                    <a:pt x="67044" y="594993"/>
                  </a:lnTo>
                  <a:lnTo>
                    <a:pt x="133061" y="625297"/>
                  </a:lnTo>
                  <a:lnTo>
                    <a:pt x="161610" y="664947"/>
                  </a:lnTo>
                  <a:lnTo>
                    <a:pt x="165751" y="704826"/>
                  </a:lnTo>
                  <a:lnTo>
                    <a:pt x="147470" y="741192"/>
                  </a:lnTo>
                  <a:lnTo>
                    <a:pt x="108754" y="770305"/>
                  </a:lnTo>
                  <a:lnTo>
                    <a:pt x="70673" y="773713"/>
                  </a:lnTo>
                  <a:lnTo>
                    <a:pt x="33325" y="755827"/>
                  </a:lnTo>
                  <a:lnTo>
                    <a:pt x="6869" y="725693"/>
                  </a:lnTo>
                  <a:lnTo>
                    <a:pt x="23605" y="668459"/>
                  </a:lnTo>
                  <a:lnTo>
                    <a:pt x="87003" y="672320"/>
                  </a:lnTo>
                  <a:lnTo>
                    <a:pt x="132588" y="714749"/>
                  </a:lnTo>
                  <a:lnTo>
                    <a:pt x="161586" y="767085"/>
                  </a:lnTo>
                  <a:lnTo>
                    <a:pt x="167428" y="796289"/>
                  </a:lnTo>
                  <a:lnTo>
                    <a:pt x="166589" y="807186"/>
                  </a:lnTo>
                  <a:lnTo>
                    <a:pt x="131385" y="849096"/>
                  </a:lnTo>
                  <a:lnTo>
                    <a:pt x="89475" y="876757"/>
                  </a:lnTo>
                  <a:lnTo>
                    <a:pt x="84446" y="879271"/>
                  </a:lnTo>
                  <a:lnTo>
                    <a:pt x="83608" y="88011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9" name="object 59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990881" y="3985190"/>
              <a:ext cx="185661" cy="247688"/>
            </a:xfrm>
            <a:prstGeom prst="rect">
              <a:avLst/>
            </a:prstGeom>
          </p:spPr>
        </p:pic>
        <p:sp>
          <p:nvSpPr>
            <p:cNvPr id="60" name="object 60" descr=""/>
            <p:cNvSpPr/>
            <p:nvPr/>
          </p:nvSpPr>
          <p:spPr>
            <a:xfrm>
              <a:off x="2994024" y="4544060"/>
              <a:ext cx="129539" cy="311150"/>
            </a:xfrm>
            <a:custGeom>
              <a:avLst/>
              <a:gdLst/>
              <a:ahLst/>
              <a:cxnLst/>
              <a:rect l="l" t="t" r="r" b="b"/>
              <a:pathLst>
                <a:path w="129539" h="311150">
                  <a:moveTo>
                    <a:pt x="0" y="0"/>
                  </a:moveTo>
                  <a:lnTo>
                    <a:pt x="0" y="838"/>
                  </a:lnTo>
                  <a:lnTo>
                    <a:pt x="838" y="3352"/>
                  </a:lnTo>
                  <a:lnTo>
                    <a:pt x="2514" y="10896"/>
                  </a:lnTo>
                  <a:lnTo>
                    <a:pt x="5867" y="23469"/>
                  </a:lnTo>
                  <a:lnTo>
                    <a:pt x="10896" y="40233"/>
                  </a:lnTo>
                  <a:lnTo>
                    <a:pt x="16763" y="61188"/>
                  </a:lnTo>
                  <a:lnTo>
                    <a:pt x="35799" y="128725"/>
                  </a:lnTo>
                  <a:lnTo>
                    <a:pt x="57835" y="195300"/>
                  </a:lnTo>
                  <a:lnTo>
                    <a:pt x="82388" y="247105"/>
                  </a:lnTo>
                  <a:lnTo>
                    <a:pt x="113642" y="292636"/>
                  </a:lnTo>
                  <a:lnTo>
                    <a:pt x="129252" y="31097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1" name="object 61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082245" y="4817522"/>
              <a:ext cx="94297" cy="96837"/>
            </a:xfrm>
            <a:prstGeom prst="rect">
              <a:avLst/>
            </a:prstGeom>
          </p:spPr>
        </p:pic>
      </p:grpSp>
      <p:grpSp>
        <p:nvGrpSpPr>
          <p:cNvPr id="62" name="object 62" descr=""/>
          <p:cNvGrpSpPr/>
          <p:nvPr/>
        </p:nvGrpSpPr>
        <p:grpSpPr>
          <a:xfrm>
            <a:off x="1422400" y="3887120"/>
            <a:ext cx="429895" cy="57150"/>
            <a:chOff x="1422400" y="3887120"/>
            <a:chExt cx="429895" cy="57150"/>
          </a:xfrm>
        </p:grpSpPr>
        <p:sp>
          <p:nvSpPr>
            <p:cNvPr id="63" name="object 63" descr=""/>
            <p:cNvSpPr/>
            <p:nvPr/>
          </p:nvSpPr>
          <p:spPr>
            <a:xfrm>
              <a:off x="1422400" y="3912869"/>
              <a:ext cx="421640" cy="5080"/>
            </a:xfrm>
            <a:custGeom>
              <a:avLst/>
              <a:gdLst/>
              <a:ahLst/>
              <a:cxnLst/>
              <a:rect l="l" t="t" r="r" b="b"/>
              <a:pathLst>
                <a:path w="421639" h="5079">
                  <a:moveTo>
                    <a:pt x="421563" y="2540"/>
                  </a:moveTo>
                  <a:lnTo>
                    <a:pt x="421551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421563" y="5080"/>
                  </a:lnTo>
                  <a:lnTo>
                    <a:pt x="421563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1748459" y="3890264"/>
              <a:ext cx="100965" cy="50800"/>
            </a:xfrm>
            <a:custGeom>
              <a:avLst/>
              <a:gdLst/>
              <a:ahLst/>
              <a:cxnLst/>
              <a:rect l="l" t="t" r="r" b="b"/>
              <a:pathLst>
                <a:path w="100964" h="50800">
                  <a:moveTo>
                    <a:pt x="0" y="0"/>
                  </a:moveTo>
                  <a:lnTo>
                    <a:pt x="0" y="50291"/>
                  </a:lnTo>
                  <a:lnTo>
                    <a:pt x="100583" y="251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1748459" y="3890264"/>
              <a:ext cx="100965" cy="50800"/>
            </a:xfrm>
            <a:custGeom>
              <a:avLst/>
              <a:gdLst/>
              <a:ahLst/>
              <a:cxnLst/>
              <a:rect l="l" t="t" r="r" b="b"/>
              <a:pathLst>
                <a:path w="100964" h="50800">
                  <a:moveTo>
                    <a:pt x="0" y="50291"/>
                  </a:moveTo>
                  <a:lnTo>
                    <a:pt x="100583" y="25146"/>
                  </a:lnTo>
                  <a:lnTo>
                    <a:pt x="0" y="0"/>
                  </a:lnTo>
                  <a:lnTo>
                    <a:pt x="0" y="50291"/>
                  </a:lnTo>
                  <a:close/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6" name="object 66" descr=""/>
          <p:cNvGrpSpPr/>
          <p:nvPr/>
        </p:nvGrpSpPr>
        <p:grpSpPr>
          <a:xfrm>
            <a:off x="1422400" y="5018690"/>
            <a:ext cx="429895" cy="57150"/>
            <a:chOff x="1422400" y="5018690"/>
            <a:chExt cx="429895" cy="57150"/>
          </a:xfrm>
        </p:grpSpPr>
        <p:sp>
          <p:nvSpPr>
            <p:cNvPr id="67" name="object 67" descr=""/>
            <p:cNvSpPr/>
            <p:nvPr/>
          </p:nvSpPr>
          <p:spPr>
            <a:xfrm>
              <a:off x="1422400" y="5044439"/>
              <a:ext cx="421640" cy="5080"/>
            </a:xfrm>
            <a:custGeom>
              <a:avLst/>
              <a:gdLst/>
              <a:ahLst/>
              <a:cxnLst/>
              <a:rect l="l" t="t" r="r" b="b"/>
              <a:pathLst>
                <a:path w="421639" h="5079">
                  <a:moveTo>
                    <a:pt x="421551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421551" y="5080"/>
                  </a:lnTo>
                  <a:lnTo>
                    <a:pt x="421551" y="2540"/>
                  </a:lnTo>
                  <a:lnTo>
                    <a:pt x="42155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1748459" y="5021833"/>
              <a:ext cx="100965" cy="50800"/>
            </a:xfrm>
            <a:custGeom>
              <a:avLst/>
              <a:gdLst/>
              <a:ahLst/>
              <a:cxnLst/>
              <a:rect l="l" t="t" r="r" b="b"/>
              <a:pathLst>
                <a:path w="100964" h="50800">
                  <a:moveTo>
                    <a:pt x="0" y="0"/>
                  </a:moveTo>
                  <a:lnTo>
                    <a:pt x="0" y="50291"/>
                  </a:lnTo>
                  <a:lnTo>
                    <a:pt x="100583" y="251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1748459" y="5021833"/>
              <a:ext cx="100965" cy="50800"/>
            </a:xfrm>
            <a:custGeom>
              <a:avLst/>
              <a:gdLst/>
              <a:ahLst/>
              <a:cxnLst/>
              <a:rect l="l" t="t" r="r" b="b"/>
              <a:pathLst>
                <a:path w="100964" h="50800">
                  <a:moveTo>
                    <a:pt x="0" y="50291"/>
                  </a:moveTo>
                  <a:lnTo>
                    <a:pt x="100583" y="25145"/>
                  </a:lnTo>
                  <a:lnTo>
                    <a:pt x="0" y="0"/>
                  </a:lnTo>
                  <a:lnTo>
                    <a:pt x="0" y="50291"/>
                  </a:lnTo>
                  <a:close/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0" name="object 70" descr=""/>
          <p:cNvGrpSpPr/>
          <p:nvPr/>
        </p:nvGrpSpPr>
        <p:grpSpPr>
          <a:xfrm>
            <a:off x="6147542" y="3887120"/>
            <a:ext cx="429895" cy="57150"/>
            <a:chOff x="6147542" y="3887120"/>
            <a:chExt cx="429895" cy="57150"/>
          </a:xfrm>
        </p:grpSpPr>
        <p:sp>
          <p:nvSpPr>
            <p:cNvPr id="71" name="object 71" descr=""/>
            <p:cNvSpPr/>
            <p:nvPr/>
          </p:nvSpPr>
          <p:spPr>
            <a:xfrm>
              <a:off x="6155753" y="3912869"/>
              <a:ext cx="421640" cy="5080"/>
            </a:xfrm>
            <a:custGeom>
              <a:avLst/>
              <a:gdLst/>
              <a:ahLst/>
              <a:cxnLst/>
              <a:rect l="l" t="t" r="r" b="b"/>
              <a:pathLst>
                <a:path w="421640" h="5079">
                  <a:moveTo>
                    <a:pt x="421576" y="0"/>
                  </a:moveTo>
                  <a:lnTo>
                    <a:pt x="12" y="0"/>
                  </a:lnTo>
                  <a:lnTo>
                    <a:pt x="12" y="2540"/>
                  </a:lnTo>
                  <a:lnTo>
                    <a:pt x="0" y="5080"/>
                  </a:lnTo>
                  <a:lnTo>
                    <a:pt x="421576" y="5080"/>
                  </a:lnTo>
                  <a:lnTo>
                    <a:pt x="421576" y="2540"/>
                  </a:lnTo>
                  <a:lnTo>
                    <a:pt x="4215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6150686" y="3890264"/>
              <a:ext cx="100965" cy="50800"/>
            </a:xfrm>
            <a:custGeom>
              <a:avLst/>
              <a:gdLst/>
              <a:ahLst/>
              <a:cxnLst/>
              <a:rect l="l" t="t" r="r" b="b"/>
              <a:pathLst>
                <a:path w="100964" h="50800">
                  <a:moveTo>
                    <a:pt x="100584" y="0"/>
                  </a:moveTo>
                  <a:lnTo>
                    <a:pt x="0" y="25146"/>
                  </a:lnTo>
                  <a:lnTo>
                    <a:pt x="100584" y="50291"/>
                  </a:lnTo>
                  <a:lnTo>
                    <a:pt x="10058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6150686" y="3890264"/>
              <a:ext cx="100965" cy="50800"/>
            </a:xfrm>
            <a:custGeom>
              <a:avLst/>
              <a:gdLst/>
              <a:ahLst/>
              <a:cxnLst/>
              <a:rect l="l" t="t" r="r" b="b"/>
              <a:pathLst>
                <a:path w="100964" h="50800">
                  <a:moveTo>
                    <a:pt x="100584" y="0"/>
                  </a:moveTo>
                  <a:lnTo>
                    <a:pt x="0" y="25146"/>
                  </a:lnTo>
                  <a:lnTo>
                    <a:pt x="100584" y="50291"/>
                  </a:lnTo>
                  <a:lnTo>
                    <a:pt x="100584" y="0"/>
                  </a:lnTo>
                  <a:close/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4" name="object 74" descr=""/>
          <p:cNvGrpSpPr/>
          <p:nvPr/>
        </p:nvGrpSpPr>
        <p:grpSpPr>
          <a:xfrm>
            <a:off x="6147542" y="5018690"/>
            <a:ext cx="429895" cy="57150"/>
            <a:chOff x="6147542" y="5018690"/>
            <a:chExt cx="429895" cy="57150"/>
          </a:xfrm>
        </p:grpSpPr>
        <p:sp>
          <p:nvSpPr>
            <p:cNvPr id="75" name="object 75" descr=""/>
            <p:cNvSpPr/>
            <p:nvPr/>
          </p:nvSpPr>
          <p:spPr>
            <a:xfrm>
              <a:off x="6155766" y="5044439"/>
              <a:ext cx="421640" cy="5080"/>
            </a:xfrm>
            <a:custGeom>
              <a:avLst/>
              <a:gdLst/>
              <a:ahLst/>
              <a:cxnLst/>
              <a:rect l="l" t="t" r="r" b="b"/>
              <a:pathLst>
                <a:path w="421640" h="5079">
                  <a:moveTo>
                    <a:pt x="421563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421563" y="5080"/>
                  </a:lnTo>
                  <a:lnTo>
                    <a:pt x="421563" y="2540"/>
                  </a:lnTo>
                  <a:lnTo>
                    <a:pt x="4215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6150686" y="5021833"/>
              <a:ext cx="100965" cy="50800"/>
            </a:xfrm>
            <a:custGeom>
              <a:avLst/>
              <a:gdLst/>
              <a:ahLst/>
              <a:cxnLst/>
              <a:rect l="l" t="t" r="r" b="b"/>
              <a:pathLst>
                <a:path w="100964" h="50800">
                  <a:moveTo>
                    <a:pt x="100584" y="0"/>
                  </a:moveTo>
                  <a:lnTo>
                    <a:pt x="0" y="25145"/>
                  </a:lnTo>
                  <a:lnTo>
                    <a:pt x="100584" y="50291"/>
                  </a:lnTo>
                  <a:lnTo>
                    <a:pt x="10058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6150686" y="5021833"/>
              <a:ext cx="100965" cy="50800"/>
            </a:xfrm>
            <a:custGeom>
              <a:avLst/>
              <a:gdLst/>
              <a:ahLst/>
              <a:cxnLst/>
              <a:rect l="l" t="t" r="r" b="b"/>
              <a:pathLst>
                <a:path w="100964" h="50800">
                  <a:moveTo>
                    <a:pt x="100584" y="0"/>
                  </a:moveTo>
                  <a:lnTo>
                    <a:pt x="0" y="25145"/>
                  </a:lnTo>
                  <a:lnTo>
                    <a:pt x="100584" y="50291"/>
                  </a:lnTo>
                  <a:lnTo>
                    <a:pt x="100584" y="0"/>
                  </a:lnTo>
                  <a:close/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8" name="object 78" descr=""/>
          <p:cNvSpPr txBox="1"/>
          <p:nvPr/>
        </p:nvSpPr>
        <p:spPr>
          <a:xfrm>
            <a:off x="1849754" y="3437508"/>
            <a:ext cx="14287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Times New Roman"/>
                <a:cs typeface="Times New Roman"/>
              </a:rPr>
              <a:t>m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55" name="object 15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11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r>
              <a:rPr dirty="0" spc="-25"/>
              <a:t>147</a:t>
            </a:r>
          </a:p>
        </p:txBody>
      </p:sp>
      <p:sp>
        <p:nvSpPr>
          <p:cNvPr id="79" name="object 79" descr=""/>
          <p:cNvSpPr txBox="1"/>
          <p:nvPr/>
        </p:nvSpPr>
        <p:spPr>
          <a:xfrm>
            <a:off x="1849754" y="4569078"/>
            <a:ext cx="10096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Times New Roman"/>
                <a:cs typeface="Times New Roman"/>
              </a:rPr>
              <a:t>n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5998845" y="4569078"/>
            <a:ext cx="10096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Times New Roman"/>
                <a:cs typeface="Times New Roman"/>
              </a:rPr>
              <a:t>q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6061714" y="3437508"/>
            <a:ext cx="10096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Times New Roman"/>
                <a:cs typeface="Times New Roman"/>
              </a:rPr>
              <a:t>p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1346835" y="3651250"/>
            <a:ext cx="196215" cy="2520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450" spc="35">
                <a:latin typeface="Times New Roman"/>
                <a:cs typeface="Times New Roman"/>
              </a:rPr>
              <a:t>i</a:t>
            </a:r>
            <a:r>
              <a:rPr dirty="0" sz="1050" spc="35">
                <a:latin typeface="Times New Roman"/>
                <a:cs typeface="Times New Roman"/>
              </a:rPr>
              <a:t>m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346835" y="4782820"/>
            <a:ext cx="157480" cy="2520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450" spc="25">
                <a:latin typeface="Times New Roman"/>
                <a:cs typeface="Times New Roman"/>
              </a:rPr>
              <a:t>i</a:t>
            </a:r>
            <a:r>
              <a:rPr dirty="0" sz="1050" spc="25">
                <a:latin typeface="Times New Roman"/>
                <a:cs typeface="Times New Roman"/>
              </a:rPr>
              <a:t>n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6501758" y="3651250"/>
            <a:ext cx="157480" cy="2520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450" spc="25">
                <a:latin typeface="Times New Roman"/>
                <a:cs typeface="Times New Roman"/>
              </a:rPr>
              <a:t>i</a:t>
            </a:r>
            <a:r>
              <a:rPr dirty="0" sz="1050" spc="25">
                <a:latin typeface="Times New Roman"/>
                <a:cs typeface="Times New Roman"/>
              </a:rPr>
              <a:t>p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6501758" y="4782820"/>
            <a:ext cx="157480" cy="2520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450" spc="25">
                <a:latin typeface="Times New Roman"/>
                <a:cs typeface="Times New Roman"/>
              </a:rPr>
              <a:t>i</a:t>
            </a:r>
            <a:r>
              <a:rPr dirty="0" sz="1050" spc="25">
                <a:latin typeface="Times New Roman"/>
                <a:cs typeface="Times New Roman"/>
              </a:rPr>
              <a:t>q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226945" y="3588384"/>
            <a:ext cx="149860" cy="2520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450" spc="30">
                <a:latin typeface="Times New Roman"/>
                <a:cs typeface="Times New Roman"/>
              </a:rPr>
              <a:t>i</a:t>
            </a:r>
            <a:r>
              <a:rPr dirty="0" sz="1050" spc="30">
                <a:latin typeface="Times New Roman"/>
                <a:cs typeface="Times New Roman"/>
              </a:rPr>
              <a:t>a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5684520" y="3588384"/>
            <a:ext cx="157480" cy="2520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450" spc="25">
                <a:latin typeface="Times New Roman"/>
                <a:cs typeface="Times New Roman"/>
              </a:rPr>
              <a:t>i</a:t>
            </a:r>
            <a:r>
              <a:rPr dirty="0" sz="1050" spc="25">
                <a:latin typeface="Times New Roman"/>
                <a:cs typeface="Times New Roman"/>
              </a:rPr>
              <a:t>b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3861434" y="3475228"/>
            <a:ext cx="263525" cy="236854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cap="small" sz="1350" spc="-50">
                <a:latin typeface="Times New Roman"/>
                <a:cs typeface="Times New Roman"/>
              </a:rPr>
              <a:t>Ym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2918460" y="4292473"/>
            <a:ext cx="652780" cy="236854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452120" algn="l"/>
              </a:tabLst>
            </a:pPr>
            <a:r>
              <a:rPr dirty="0" sz="1350" spc="-25">
                <a:latin typeface="Times New Roman"/>
                <a:cs typeface="Times New Roman"/>
              </a:rPr>
              <a:t>V</a:t>
            </a:r>
            <a:r>
              <a:rPr dirty="0" sz="1050" spc="-25">
                <a:latin typeface="Times New Roman"/>
                <a:cs typeface="Times New Roman"/>
              </a:rPr>
              <a:t>a</a:t>
            </a:r>
            <a:r>
              <a:rPr dirty="0" sz="1050">
                <a:latin typeface="Times New Roman"/>
                <a:cs typeface="Times New Roman"/>
              </a:rPr>
              <a:t>	</a:t>
            </a:r>
            <a:r>
              <a:rPr dirty="0" sz="1350" spc="-25">
                <a:latin typeface="Times New Roman"/>
                <a:cs typeface="Times New Roman"/>
              </a:rPr>
              <a:t>Y</a:t>
            </a:r>
            <a:r>
              <a:rPr dirty="0" sz="1050" spc="-25">
                <a:latin typeface="Times New Roman"/>
                <a:cs typeface="Times New Roman"/>
              </a:rPr>
              <a:t>a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4427197" y="4292473"/>
            <a:ext cx="723265" cy="236854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514984" algn="l"/>
              </a:tabLst>
            </a:pPr>
            <a:r>
              <a:rPr dirty="0" sz="1350" spc="-25">
                <a:latin typeface="Times New Roman"/>
                <a:cs typeface="Times New Roman"/>
              </a:rPr>
              <a:t>Y</a:t>
            </a:r>
            <a:r>
              <a:rPr dirty="0" sz="1050" spc="-25">
                <a:latin typeface="Times New Roman"/>
                <a:cs typeface="Times New Roman"/>
              </a:rPr>
              <a:t>b</a:t>
            </a:r>
            <a:r>
              <a:rPr dirty="0" sz="1050">
                <a:latin typeface="Times New Roman"/>
                <a:cs typeface="Times New Roman"/>
              </a:rPr>
              <a:t>	</a:t>
            </a:r>
            <a:r>
              <a:rPr dirty="0" sz="1350" spc="-25">
                <a:latin typeface="Times New Roman"/>
                <a:cs typeface="Times New Roman"/>
              </a:rPr>
              <a:t>V</a:t>
            </a:r>
            <a:r>
              <a:rPr dirty="0" sz="1050" spc="-25">
                <a:latin typeface="Times New Roman"/>
                <a:cs typeface="Times New Roman"/>
              </a:rPr>
              <a:t>b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2298192" y="5558851"/>
            <a:ext cx="35204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7.6: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C</a:t>
            </a:r>
            <a:r>
              <a:rPr dirty="0" sz="1200" spc="5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rrecci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efectos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mutuos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95" i="1">
                <a:latin typeface="Calibri"/>
                <a:cs typeface="Calibri"/>
              </a:rPr>
              <a:t>Y</a:t>
            </a:r>
            <a:r>
              <a:rPr dirty="0" baseline="-13888" sz="1200" spc="142" i="1">
                <a:latin typeface="Calibri"/>
                <a:cs typeface="Calibri"/>
              </a:rPr>
              <a:t>Bus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2005583" y="6630223"/>
            <a:ext cx="2203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baseline="-13888" sz="1200" spc="-37" i="1">
                <a:latin typeface="Calibri"/>
                <a:cs typeface="Calibri"/>
              </a:rPr>
              <a:t>a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2011679" y="6814626"/>
            <a:ext cx="2095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baseline="-13888" sz="1200" spc="-37" i="1">
                <a:latin typeface="Calibri"/>
                <a:cs typeface="Calibri"/>
              </a:rPr>
              <a:t>b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1893823" y="6525989"/>
            <a:ext cx="724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2585" algn="l"/>
                <a:tab pos="636905" algn="l"/>
              </a:tabLst>
            </a:pPr>
            <a:r>
              <a:rPr dirty="0" sz="1000" spc="135">
                <a:latin typeface="Cambria"/>
                <a:cs typeface="Cambria"/>
              </a:rPr>
              <a:t>"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Cambria"/>
                <a:cs typeface="Cambria"/>
              </a:rPr>
              <a:t>#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35">
                <a:latin typeface="Cambria"/>
                <a:cs typeface="Cambria"/>
              </a:rPr>
              <a:t>"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2360167" y="6723187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2605023" y="6630223"/>
            <a:ext cx="710565" cy="3924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95"/>
              </a:spcBef>
              <a:tabLst>
                <a:tab pos="377190" algn="l"/>
              </a:tabLst>
            </a:pPr>
            <a:r>
              <a:rPr dirty="0" sz="1200" spc="30" i="1">
                <a:latin typeface="Calibri"/>
                <a:cs typeface="Calibri"/>
              </a:rPr>
              <a:t>V</a:t>
            </a:r>
            <a:r>
              <a:rPr dirty="0" baseline="-13888" sz="1200" spc="44" i="1">
                <a:latin typeface="Calibri"/>
                <a:cs typeface="Calibri"/>
              </a:rPr>
              <a:t>m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25" i="1">
                <a:latin typeface="Calibri"/>
                <a:cs typeface="Calibri"/>
              </a:rPr>
              <a:t>V</a:t>
            </a:r>
            <a:r>
              <a:rPr dirty="0" baseline="-13888" sz="1200" spc="37" i="1">
                <a:latin typeface="Calibri"/>
                <a:cs typeface="Calibri"/>
              </a:rPr>
              <a:t>n</a:t>
            </a:r>
            <a:endParaRPr baseline="-13888" sz="1200">
              <a:latin typeface="Calibri"/>
              <a:cs typeface="Calibri"/>
            </a:endParaRPr>
          </a:p>
          <a:p>
            <a:pPr marL="104139">
              <a:lnSpc>
                <a:spcPct val="100000"/>
              </a:lnSpc>
              <a:spcBef>
                <a:spcPts val="10"/>
              </a:spcBef>
              <a:tabLst>
                <a:tab pos="509905" algn="l"/>
              </a:tabLst>
            </a:pP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baseline="-13888" sz="1200" spc="-37" i="1">
                <a:latin typeface="Calibri"/>
                <a:cs typeface="Calibri"/>
              </a:rPr>
              <a:t>p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baseline="-13888" sz="1200" spc="-37" i="1">
                <a:latin typeface="Calibri"/>
                <a:cs typeface="Calibri"/>
              </a:rPr>
              <a:t>q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3309620" y="6525989"/>
            <a:ext cx="99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Cambria"/>
                <a:cs typeface="Cambria"/>
              </a:rPr>
              <a:t>#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3425444" y="6723187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3646418" y="6264459"/>
            <a:ext cx="10623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3380" algn="l"/>
                <a:tab pos="659765" algn="l"/>
                <a:tab pos="982980" algn="l"/>
              </a:tabLst>
            </a:pPr>
            <a:r>
              <a:rPr dirty="0" sz="1200" spc="15" i="1">
                <a:latin typeface="Calibri"/>
                <a:cs typeface="Calibri"/>
              </a:rPr>
              <a:t>m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" i="1">
                <a:latin typeface="Calibri"/>
                <a:cs typeface="Calibri"/>
              </a:rPr>
              <a:t>n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q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4751832" y="6349806"/>
            <a:ext cx="558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70">
                <a:latin typeface="Cambria"/>
                <a:cs typeface="Cambria"/>
              </a:rPr>
              <a:t> </a:t>
            </a:r>
            <a:r>
              <a:rPr dirty="0" baseline="-34722" sz="1800" spc="82" i="1">
                <a:latin typeface="Calibri"/>
                <a:cs typeface="Calibri"/>
              </a:rPr>
              <a:t>V</a:t>
            </a:r>
            <a:r>
              <a:rPr dirty="0" baseline="-65972" sz="1200" spc="82" i="1">
                <a:latin typeface="Calibri"/>
                <a:cs typeface="Calibri"/>
              </a:rPr>
              <a:t>m</a:t>
            </a:r>
            <a:r>
              <a:rPr dirty="0" baseline="-65972" sz="1200" spc="540" i="1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4777232" y="6748501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4777232" y="6829274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3702808" y="6630220"/>
            <a:ext cx="1354455" cy="3924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03885" algn="l"/>
                <a:tab pos="923925" algn="l"/>
                <a:tab pos="1248410" algn="l"/>
              </a:tabLst>
            </a:pP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215">
                <a:latin typeface="Calibri"/>
                <a:cs typeface="Calibri"/>
              </a:rPr>
              <a:t>  </a:t>
            </a: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  <a:tabLst>
                <a:tab pos="330835" algn="l"/>
                <a:tab pos="603885" algn="l"/>
                <a:tab pos="1254125" algn="l"/>
              </a:tabLst>
            </a:pP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1</a:t>
            </a:r>
            <a:r>
              <a:rPr dirty="0" sz="1200" spc="215">
                <a:latin typeface="Calibri"/>
                <a:cs typeface="Calibri"/>
              </a:rPr>
              <a:t>  </a:t>
            </a: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5031740" y="6888097"/>
            <a:ext cx="800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p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4920996" y="6997506"/>
            <a:ext cx="21145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baseline="-13888" sz="1200" spc="-37" i="1">
                <a:latin typeface="Calibri"/>
                <a:cs typeface="Calibri"/>
              </a:rPr>
              <a:t>q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4777232" y="6678389"/>
            <a:ext cx="5080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0985" algn="l"/>
              </a:tabLst>
            </a:pPr>
            <a:r>
              <a:rPr dirty="0" baseline="2777" sz="1500" spc="390">
                <a:latin typeface="Cambria"/>
                <a:cs typeface="Cambria"/>
              </a:rPr>
              <a:t>⎢</a:t>
            </a:r>
            <a:r>
              <a:rPr dirty="0" baseline="2777" sz="1500">
                <a:latin typeface="Cambria"/>
                <a:cs typeface="Cambria"/>
              </a:rPr>
              <a:t>	</a:t>
            </a:r>
            <a:r>
              <a:rPr dirty="0" sz="800" spc="95" i="1">
                <a:latin typeface="Calibri"/>
                <a:cs typeface="Calibri"/>
              </a:rPr>
              <a:t>n</a:t>
            </a:r>
            <a:r>
              <a:rPr dirty="0" sz="800" spc="459" i="1">
                <a:latin typeface="Calibri"/>
                <a:cs typeface="Calibri"/>
              </a:rPr>
              <a:t> </a:t>
            </a:r>
            <a:r>
              <a:rPr dirty="0" baseline="2777" sz="1500" spc="390">
                <a:latin typeface="Cambria"/>
                <a:cs typeface="Cambria"/>
              </a:rPr>
              <a:t>⎥</a:t>
            </a:r>
            <a:endParaRPr baseline="2777" sz="1500">
              <a:latin typeface="Cambria"/>
              <a:cs typeface="Cambria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5571744" y="6349806"/>
            <a:ext cx="5588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80">
                <a:latin typeface="Cambria"/>
                <a:cs typeface="Cambria"/>
              </a:rPr>
              <a:t> </a:t>
            </a:r>
            <a:r>
              <a:rPr dirty="0" baseline="-34722" sz="1800" spc="82" i="1">
                <a:latin typeface="Calibri"/>
                <a:cs typeface="Calibri"/>
              </a:rPr>
              <a:t>V</a:t>
            </a:r>
            <a:r>
              <a:rPr dirty="0" baseline="-65972" sz="1200" spc="82" i="1">
                <a:latin typeface="Calibri"/>
                <a:cs typeface="Calibri"/>
              </a:rPr>
              <a:t>m</a:t>
            </a:r>
            <a:r>
              <a:rPr dirty="0" baseline="-65972" sz="1200" spc="517" i="1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5597144" y="6673825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5149596" y="6723187"/>
            <a:ext cx="5702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4465">
              <a:lnSpc>
                <a:spcPts val="819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A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ts val="580"/>
              </a:lnSpc>
              <a:tabLst>
                <a:tab pos="459740" algn="l"/>
              </a:tabLst>
            </a:pPr>
            <a:r>
              <a:rPr dirty="0" sz="1000" spc="-25">
                <a:latin typeface="Cambria"/>
                <a:cs typeface="Cambria"/>
              </a:rPr>
              <a:t>⎥</a:t>
            </a:r>
            <a:r>
              <a:rPr dirty="0" baseline="-36111" sz="1500" spc="-37">
                <a:latin typeface="Cambria"/>
                <a:cs typeface="Cambria"/>
              </a:rPr>
              <a:t>⎦</a:t>
            </a:r>
            <a:r>
              <a:rPr dirty="0" baseline="-36111" sz="1500">
                <a:latin typeface="Cambria"/>
                <a:cs typeface="Cambria"/>
              </a:rPr>
              <a:t>	</a:t>
            </a:r>
            <a:r>
              <a:rPr dirty="0" sz="1000" spc="-3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5597144" y="6829274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5758688" y="6630223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5764784" y="6814626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5851652" y="6888097"/>
            <a:ext cx="800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p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5740908" y="6997506"/>
            <a:ext cx="21145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baseline="-13888" sz="1200" spc="-37" i="1">
                <a:latin typeface="Calibri"/>
                <a:cs typeface="Calibri"/>
              </a:rPr>
              <a:t>q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5845555" y="6678389"/>
            <a:ext cx="2597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95" i="1">
                <a:latin typeface="Calibri"/>
                <a:cs typeface="Calibri"/>
              </a:rPr>
              <a:t>n</a:t>
            </a:r>
            <a:r>
              <a:rPr dirty="0" sz="800" spc="459" i="1">
                <a:latin typeface="Calibri"/>
                <a:cs typeface="Calibri"/>
              </a:rPr>
              <a:t> </a:t>
            </a:r>
            <a:r>
              <a:rPr dirty="0" baseline="2777" sz="1500" spc="390">
                <a:latin typeface="Cambria"/>
                <a:cs typeface="Cambria"/>
              </a:rPr>
              <a:t>⎥</a:t>
            </a:r>
            <a:endParaRPr baseline="2777" sz="1500">
              <a:latin typeface="Cambria"/>
              <a:cs typeface="Cambria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5969508" y="6748501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⎥</a:t>
            </a:r>
            <a:r>
              <a:rPr dirty="0" baseline="-36111" sz="1500" spc="-37">
                <a:latin typeface="Cambria"/>
                <a:cs typeface="Cambria"/>
              </a:rPr>
              <a:t>⎦</a:t>
            </a:r>
            <a:endParaRPr baseline="-36111" sz="1500">
              <a:latin typeface="Cambria"/>
              <a:cs typeface="Cambria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2482605" y="7430330"/>
            <a:ext cx="5238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80">
                <a:latin typeface="Cambria"/>
                <a:cs typeface="Cambria"/>
              </a:rPr>
              <a:t> </a:t>
            </a:r>
            <a:r>
              <a:rPr dirty="0" baseline="-37037" sz="1800" spc="165" i="1">
                <a:latin typeface="Calibri"/>
                <a:cs typeface="Calibri"/>
              </a:rPr>
              <a:t>i</a:t>
            </a:r>
            <a:r>
              <a:rPr dirty="0" baseline="-65972" sz="1200" spc="165" i="1">
                <a:latin typeface="Calibri"/>
                <a:cs typeface="Calibri"/>
              </a:rPr>
              <a:t>m</a:t>
            </a:r>
            <a:r>
              <a:rPr dirty="0" baseline="-65972" sz="1200" spc="540" i="1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2508005" y="7830542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2508005" y="791131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2671064" y="7712263"/>
            <a:ext cx="76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70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2675635" y="7896666"/>
            <a:ext cx="76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70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2725927" y="7970137"/>
            <a:ext cx="800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p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2651760" y="8079547"/>
            <a:ext cx="1746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i</a:t>
            </a:r>
            <a:r>
              <a:rPr dirty="0" baseline="-13888" sz="1200" spc="-37" i="1">
                <a:latin typeface="Calibri"/>
                <a:cs typeface="Calibri"/>
              </a:rPr>
              <a:t>q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2508005" y="7760429"/>
            <a:ext cx="4730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5425" algn="l"/>
              </a:tabLst>
            </a:pPr>
            <a:r>
              <a:rPr dirty="0" baseline="2777" sz="1500" spc="390">
                <a:latin typeface="Cambria"/>
                <a:cs typeface="Cambria"/>
              </a:rPr>
              <a:t>⎢</a:t>
            </a:r>
            <a:r>
              <a:rPr dirty="0" baseline="2777" sz="1500">
                <a:latin typeface="Cambria"/>
                <a:cs typeface="Cambria"/>
              </a:rPr>
              <a:t>	</a:t>
            </a:r>
            <a:r>
              <a:rPr dirty="0" sz="800" spc="95" i="1">
                <a:latin typeface="Calibri"/>
                <a:cs typeface="Calibri"/>
              </a:rPr>
              <a:t>n</a:t>
            </a:r>
            <a:r>
              <a:rPr dirty="0" sz="800" spc="459" i="1">
                <a:latin typeface="Calibri"/>
                <a:cs typeface="Calibri"/>
              </a:rPr>
              <a:t> </a:t>
            </a:r>
            <a:r>
              <a:rPr dirty="0" baseline="2777" sz="1500" spc="390">
                <a:latin typeface="Cambria"/>
                <a:cs typeface="Cambria"/>
              </a:rPr>
              <a:t>⎥</a:t>
            </a:r>
            <a:endParaRPr baseline="2777" sz="1500">
              <a:latin typeface="Cambria"/>
              <a:cs typeface="Cambria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2845307" y="7805226"/>
            <a:ext cx="340995" cy="8674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4465">
              <a:lnSpc>
                <a:spcPts val="819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ts val="580"/>
              </a:lnSpc>
            </a:pPr>
            <a:r>
              <a:rPr dirty="0" sz="1000" spc="-25">
                <a:latin typeface="Cambria"/>
                <a:cs typeface="Cambria"/>
              </a:rPr>
              <a:t>⎥</a:t>
            </a:r>
            <a:r>
              <a:rPr dirty="0" baseline="-36111" sz="1500" spc="-37">
                <a:latin typeface="Cambria"/>
                <a:cs typeface="Cambria"/>
              </a:rPr>
              <a:t>⎦</a:t>
            </a:r>
            <a:endParaRPr baseline="-36111" sz="1500">
              <a:latin typeface="Cambria"/>
              <a:cs typeface="Cambria"/>
            </a:endParaRPr>
          </a:p>
          <a:p>
            <a:pPr>
              <a:lnSpc>
                <a:spcPct val="100000"/>
              </a:lnSpc>
            </a:pP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</a:pP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515"/>
              </a:spcBef>
            </a:pPr>
            <a:endParaRPr sz="1000">
              <a:latin typeface="Cambria"/>
              <a:cs typeface="Cambria"/>
            </a:endParaRPr>
          </a:p>
          <a:p>
            <a:pPr marL="228600">
              <a:lnSpc>
                <a:spcPct val="100000"/>
              </a:lnSpc>
            </a:pPr>
            <a:r>
              <a:rPr dirty="0" sz="1000" spc="135">
                <a:latin typeface="Cambria"/>
                <a:cs typeface="Cambria"/>
              </a:rPr>
              <a:t>"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3218174" y="7529380"/>
            <a:ext cx="1555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5" i="1">
                <a:latin typeface="Calibri"/>
                <a:cs typeface="Calibri"/>
              </a:rPr>
              <a:t>m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3245595" y="7896659"/>
            <a:ext cx="10033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5240" marR="5080" indent="-3175">
              <a:lnSpc>
                <a:spcPct val="100000"/>
              </a:lnSpc>
              <a:spcBef>
                <a:spcPts val="95"/>
              </a:spcBef>
            </a:pPr>
            <a:r>
              <a:rPr dirty="0" sz="1200" spc="-65" i="1">
                <a:latin typeface="Calibri"/>
                <a:cs typeface="Calibri"/>
              </a:rPr>
              <a:t>p </a:t>
            </a:r>
            <a:r>
              <a:rPr dirty="0" sz="1200" spc="-90" i="1">
                <a:latin typeface="Calibri"/>
                <a:cs typeface="Calibri"/>
              </a:rPr>
              <a:t>q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3437635" y="745562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3437635" y="7830535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3437635" y="7911308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3702811" y="7529383"/>
            <a:ext cx="4184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30835" algn="l"/>
              </a:tabLst>
            </a:pP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4160011" y="745562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4160011" y="7830535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4160011" y="7911308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3214107" y="7712261"/>
            <a:ext cx="13512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83540" algn="l"/>
                <a:tab pos="819785" algn="l"/>
                <a:tab pos="1205230" algn="l"/>
              </a:tabLst>
            </a:pPr>
            <a:r>
              <a:rPr dirty="0" sz="1200" spc="25" i="1">
                <a:latin typeface="Calibri"/>
                <a:cs typeface="Calibri"/>
              </a:rPr>
              <a:t>n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0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baseline="-8333" sz="1500" spc="390">
                <a:latin typeface="Cambria"/>
                <a:cs typeface="Cambria"/>
              </a:rPr>
              <a:t>⎥</a:t>
            </a:r>
            <a:r>
              <a:rPr dirty="0" baseline="-8333" sz="1500">
                <a:latin typeface="Cambria"/>
                <a:cs typeface="Cambria"/>
              </a:rPr>
              <a:t>	</a:t>
            </a:r>
            <a:r>
              <a:rPr dirty="0" sz="1200" spc="50" i="1">
                <a:latin typeface="Calibri"/>
                <a:cs typeface="Calibri"/>
              </a:rPr>
              <a:t>i</a:t>
            </a:r>
            <a:r>
              <a:rPr dirty="0" baseline="-13888" sz="1200" spc="75" i="1">
                <a:latin typeface="Calibri"/>
                <a:cs typeface="Calibri"/>
              </a:rPr>
              <a:t>a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3664711" y="7896662"/>
            <a:ext cx="91948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368935" algn="l"/>
                <a:tab pos="758825" algn="l"/>
              </a:tabLst>
            </a:pP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5" i="1">
                <a:latin typeface="Calibri"/>
                <a:cs typeface="Calibri"/>
              </a:rPr>
              <a:t>i</a:t>
            </a:r>
            <a:r>
              <a:rPr dirty="0" baseline="-13888" sz="1200" spc="-37" i="1">
                <a:latin typeface="Calibri"/>
                <a:cs typeface="Calibri"/>
              </a:rPr>
              <a:t>b</a:t>
            </a:r>
            <a:endParaRPr baseline="-13888"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215">
                <a:latin typeface="Calibri"/>
                <a:cs typeface="Calibri"/>
              </a:rPr>
              <a:t>  </a:t>
            </a: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4269734" y="7608028"/>
            <a:ext cx="41338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26390" algn="l"/>
              </a:tabLst>
            </a:pPr>
            <a:r>
              <a:rPr dirty="0" sz="1000" spc="135">
                <a:latin typeface="Cambria"/>
                <a:cs typeface="Cambria"/>
              </a:rPr>
              <a:t>"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Cambria"/>
                <a:cs typeface="Cambria"/>
              </a:rPr>
              <a:t>#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4674108" y="7805226"/>
            <a:ext cx="4089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10" i="1">
                <a:latin typeface="Calibri"/>
                <a:cs typeface="Calibri"/>
              </a:rPr>
              <a:t>A</a:t>
            </a:r>
            <a:r>
              <a:rPr dirty="0" baseline="34722" sz="1200" spc="165" i="1">
                <a:latin typeface="Calibri"/>
                <a:cs typeface="Calibri"/>
              </a:rPr>
              <a:t>T</a:t>
            </a:r>
            <a:endParaRPr baseline="34722" sz="1200">
              <a:latin typeface="Calibri"/>
              <a:cs typeface="Calibri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5189220" y="7712263"/>
            <a:ext cx="1841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50" i="1">
                <a:latin typeface="Calibri"/>
                <a:cs typeface="Calibri"/>
              </a:rPr>
              <a:t>i</a:t>
            </a:r>
            <a:r>
              <a:rPr dirty="0" baseline="-13888" sz="1200" spc="75" i="1">
                <a:latin typeface="Calibri"/>
                <a:cs typeface="Calibri"/>
              </a:rPr>
              <a:t>a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40" name="object 140" descr=""/>
          <p:cNvSpPr txBox="1"/>
          <p:nvPr/>
        </p:nvSpPr>
        <p:spPr>
          <a:xfrm>
            <a:off x="5195315" y="7896666"/>
            <a:ext cx="1727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i</a:t>
            </a:r>
            <a:r>
              <a:rPr dirty="0" baseline="-13888" sz="1200" spc="-37" i="1">
                <a:latin typeface="Calibri"/>
                <a:cs typeface="Calibri"/>
              </a:rPr>
              <a:t>b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41" name="object 141" descr=""/>
          <p:cNvSpPr txBox="1"/>
          <p:nvPr/>
        </p:nvSpPr>
        <p:spPr>
          <a:xfrm>
            <a:off x="5077459" y="7608029"/>
            <a:ext cx="414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27660" algn="l"/>
              </a:tabLst>
            </a:pPr>
            <a:r>
              <a:rPr dirty="0" sz="1000" spc="135">
                <a:latin typeface="Cambria"/>
                <a:cs typeface="Cambria"/>
              </a:rPr>
              <a:t>"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Cambria"/>
                <a:cs typeface="Cambria"/>
              </a:rPr>
              <a:t>#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1150111" y="8422447"/>
            <a:ext cx="9734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conoce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que: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3" name="object 143" descr=""/>
          <p:cNvSpPr txBox="1"/>
          <p:nvPr/>
        </p:nvSpPr>
        <p:spPr>
          <a:xfrm>
            <a:off x="3201923" y="8600754"/>
            <a:ext cx="46735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42265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baseline="-13888" sz="1200" spc="52" i="1">
                <a:latin typeface="Calibri"/>
                <a:cs typeface="Calibri"/>
              </a:rPr>
              <a:t>a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3618991" y="8674225"/>
            <a:ext cx="1289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60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3160267" y="8783635"/>
            <a:ext cx="6019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17830" algn="l"/>
              </a:tabLst>
            </a:pPr>
            <a:r>
              <a:rPr dirty="0" sz="1200" spc="80" i="1">
                <a:latin typeface="Calibri"/>
                <a:cs typeface="Calibri"/>
              </a:rPr>
              <a:t>Y</a:t>
            </a:r>
            <a:r>
              <a:rPr dirty="0" baseline="-13888" sz="1200" spc="120" i="1">
                <a:latin typeface="Calibri"/>
                <a:cs typeface="Calibri"/>
              </a:rPr>
              <a:t>M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-25" i="1">
                <a:latin typeface="Calibri"/>
                <a:cs typeface="Calibri"/>
              </a:rPr>
              <a:t>Y</a:t>
            </a:r>
            <a:r>
              <a:rPr dirty="0" baseline="-13888" sz="1200" spc="-37" i="1">
                <a:latin typeface="Calibri"/>
                <a:cs typeface="Calibri"/>
              </a:rPr>
              <a:t>b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3801871" y="8494996"/>
            <a:ext cx="2235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0">
                <a:latin typeface="Cambria"/>
                <a:cs typeface="Cambria"/>
              </a:rPr>
              <a:t>#"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47" name="object 147" descr=""/>
          <p:cNvSpPr txBox="1"/>
          <p:nvPr/>
        </p:nvSpPr>
        <p:spPr>
          <a:xfrm>
            <a:off x="4038091" y="8600754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8" name="object 148" descr=""/>
          <p:cNvSpPr txBox="1"/>
          <p:nvPr/>
        </p:nvSpPr>
        <p:spPr>
          <a:xfrm>
            <a:off x="4124959" y="8674225"/>
            <a:ext cx="825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9" name="object 149" descr=""/>
          <p:cNvSpPr txBox="1"/>
          <p:nvPr/>
        </p:nvSpPr>
        <p:spPr>
          <a:xfrm>
            <a:off x="4017264" y="8783635"/>
            <a:ext cx="2095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baseline="-13888" sz="1200" spc="-37" i="1">
                <a:latin typeface="Calibri"/>
                <a:cs typeface="Calibri"/>
              </a:rPr>
              <a:t>b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50" name="object 150" descr=""/>
          <p:cNvSpPr txBox="1"/>
          <p:nvPr/>
        </p:nvSpPr>
        <p:spPr>
          <a:xfrm>
            <a:off x="4367276" y="8693718"/>
            <a:ext cx="1409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1" name="object 151" descr=""/>
          <p:cNvSpPr txBox="1"/>
          <p:nvPr/>
        </p:nvSpPr>
        <p:spPr>
          <a:xfrm>
            <a:off x="4661408" y="8600754"/>
            <a:ext cx="76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70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2" name="object 152" descr=""/>
          <p:cNvSpPr txBox="1"/>
          <p:nvPr/>
        </p:nvSpPr>
        <p:spPr>
          <a:xfrm>
            <a:off x="4711700" y="8674225"/>
            <a:ext cx="825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3" name="object 153" descr=""/>
          <p:cNvSpPr txBox="1"/>
          <p:nvPr/>
        </p:nvSpPr>
        <p:spPr>
          <a:xfrm>
            <a:off x="4642103" y="8783635"/>
            <a:ext cx="1727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i</a:t>
            </a:r>
            <a:r>
              <a:rPr dirty="0" baseline="-13888" sz="1200" spc="-37" i="1">
                <a:latin typeface="Calibri"/>
                <a:cs typeface="Calibri"/>
              </a:rPr>
              <a:t>b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54" name="object 154" descr=""/>
          <p:cNvSpPr txBox="1"/>
          <p:nvPr/>
        </p:nvSpPr>
        <p:spPr>
          <a:xfrm>
            <a:off x="4251452" y="8494996"/>
            <a:ext cx="6877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5115" algn="l"/>
                <a:tab pos="600710" algn="l"/>
              </a:tabLst>
            </a:pPr>
            <a:r>
              <a:rPr dirty="0" sz="1000" spc="-50">
                <a:latin typeface="Cambria"/>
                <a:cs typeface="Cambria"/>
              </a:rPr>
              <a:t>#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35">
                <a:latin typeface="Cambria"/>
                <a:cs typeface="Cambria"/>
              </a:rPr>
              <a:t>"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Cambria"/>
                <a:cs typeface="Cambria"/>
              </a:rPr>
              <a:t>#</a:t>
            </a:r>
            <a:endParaRPr sz="10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963672" y="1138648"/>
            <a:ext cx="99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35">
                <a:latin typeface="Cambria"/>
                <a:cs typeface="Cambria"/>
              </a:rPr>
              <a:t>"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702811" y="1138648"/>
            <a:ext cx="99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Cambria"/>
                <a:cs typeface="Cambria"/>
              </a:rPr>
              <a:t>#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939032" y="986248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939032" y="1441941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086859" y="1058478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173728" y="1131949"/>
            <a:ext cx="1206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5" i="1"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102100" y="1242881"/>
            <a:ext cx="1123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037332" y="1242881"/>
            <a:ext cx="1208405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03505">
              <a:lnSpc>
                <a:spcPct val="100000"/>
              </a:lnSpc>
              <a:spcBef>
                <a:spcPts val="95"/>
              </a:spcBef>
              <a:tabLst>
                <a:tab pos="408305" algn="l"/>
                <a:tab pos="776605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baseline="-13888" sz="1200" spc="52" i="1">
                <a:latin typeface="Calibri"/>
                <a:cs typeface="Calibri"/>
              </a:rPr>
              <a:t>a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80" i="1">
                <a:latin typeface="Calibri"/>
                <a:cs typeface="Calibri"/>
              </a:rPr>
              <a:t>Y</a:t>
            </a:r>
            <a:r>
              <a:rPr dirty="0" baseline="-13888" sz="1200" spc="120" i="1">
                <a:latin typeface="Calibri"/>
                <a:cs typeface="Calibri"/>
              </a:rPr>
              <a:t>M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baseline="-34722" sz="1800" spc="187" i="1">
                <a:latin typeface="Calibri"/>
                <a:cs typeface="Calibri"/>
              </a:rPr>
              <a:t>A</a:t>
            </a:r>
            <a:endParaRPr baseline="-34722" sz="18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tabLst>
                <a:tab pos="443230" algn="l"/>
                <a:tab pos="913765" algn="l"/>
              </a:tabLst>
            </a:pPr>
            <a:r>
              <a:rPr dirty="0" sz="1200" spc="80" i="1">
                <a:latin typeface="Calibri"/>
                <a:cs typeface="Calibri"/>
              </a:rPr>
              <a:t>Y</a:t>
            </a:r>
            <a:r>
              <a:rPr dirty="0" baseline="-13888" sz="1200" spc="120" i="1">
                <a:latin typeface="Calibri"/>
                <a:cs typeface="Calibri"/>
              </a:rPr>
              <a:t>M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-25" i="1">
                <a:latin typeface="Calibri"/>
                <a:cs typeface="Calibri"/>
              </a:rPr>
              <a:t>Y</a:t>
            </a:r>
            <a:r>
              <a:rPr dirty="0" baseline="-13888" sz="1200" spc="-37" i="1">
                <a:latin typeface="Calibri"/>
                <a:cs typeface="Calibri"/>
              </a:rPr>
              <a:t>b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baseline="38888" sz="1500" spc="465">
                <a:latin typeface="Cambria"/>
                <a:cs typeface="Cambria"/>
              </a:rPr>
              <a:t>⎢</a:t>
            </a:r>
            <a:r>
              <a:rPr dirty="0" baseline="38888" sz="1500" spc="682">
                <a:latin typeface="Cambria"/>
                <a:cs typeface="Cambria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195064" y="1499233"/>
            <a:ext cx="800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p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939032" y="1291048"/>
            <a:ext cx="5092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2255" algn="l"/>
              </a:tabLst>
            </a:pPr>
            <a:r>
              <a:rPr dirty="0" baseline="2777" sz="1500" spc="390">
                <a:latin typeface="Cambria"/>
                <a:cs typeface="Cambria"/>
              </a:rPr>
              <a:t>⎢</a:t>
            </a:r>
            <a:r>
              <a:rPr dirty="0" baseline="2777" sz="1500">
                <a:latin typeface="Cambria"/>
                <a:cs typeface="Cambria"/>
              </a:rPr>
              <a:t>	</a:t>
            </a:r>
            <a:r>
              <a:rPr dirty="0" sz="800" spc="95" i="1">
                <a:latin typeface="Calibri"/>
                <a:cs typeface="Calibri"/>
              </a:rPr>
              <a:t>n</a:t>
            </a:r>
            <a:r>
              <a:rPr dirty="0" sz="800" spc="459" i="1">
                <a:latin typeface="Calibri"/>
                <a:cs typeface="Calibri"/>
              </a:rPr>
              <a:t> </a:t>
            </a:r>
            <a:r>
              <a:rPr dirty="0" baseline="2777" sz="1500" spc="390">
                <a:latin typeface="Cambria"/>
                <a:cs typeface="Cambria"/>
              </a:rPr>
              <a:t>⎥</a:t>
            </a:r>
            <a:endParaRPr baseline="2777" sz="1500">
              <a:latin typeface="Cambria"/>
              <a:cs typeface="Cambri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338320" y="986248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312920" y="1335847"/>
            <a:ext cx="3187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4465">
              <a:lnSpc>
                <a:spcPts val="819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ts val="580"/>
              </a:lnSpc>
            </a:pPr>
            <a:r>
              <a:rPr dirty="0" sz="1000" spc="-25">
                <a:latin typeface="Cambria"/>
                <a:cs typeface="Cambria"/>
              </a:rPr>
              <a:t>⎥</a:t>
            </a:r>
            <a:r>
              <a:rPr dirty="0" baseline="-36111" sz="1500" spc="-37">
                <a:latin typeface="Cambria"/>
                <a:cs typeface="Cambria"/>
              </a:rPr>
              <a:t>⎦</a:t>
            </a:r>
            <a:endParaRPr baseline="-36111" sz="1500">
              <a:latin typeface="Cambria"/>
              <a:cs typeface="Cambria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664711" y="1608642"/>
            <a:ext cx="821690" cy="5448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5593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baseline="-13888" sz="1200" spc="-37" i="1">
                <a:latin typeface="Calibri"/>
                <a:cs typeface="Calibri"/>
              </a:rPr>
              <a:t>q</a:t>
            </a:r>
            <a:endParaRPr baseline="-13888"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35"/>
              </a:spcBef>
            </a:pPr>
            <a:endParaRPr sz="8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tabLst>
                <a:tab pos="286385" algn="l"/>
              </a:tabLst>
            </a:pPr>
            <a:r>
              <a:rPr dirty="0" baseline="-66666" sz="1500" spc="-75">
                <a:latin typeface="Cambria"/>
                <a:cs typeface="Cambria"/>
              </a:rPr>
              <a:t>#</a:t>
            </a:r>
            <a:r>
              <a:rPr dirty="0" baseline="-66666" sz="1500">
                <a:latin typeface="Cambria"/>
                <a:cs typeface="Cambria"/>
              </a:rPr>
              <a:t>	</a:t>
            </a: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80">
                <a:latin typeface="Cambria"/>
                <a:cs typeface="Cambria"/>
              </a:rPr>
              <a:t> </a:t>
            </a:r>
            <a:r>
              <a:rPr dirty="0" baseline="-37037" sz="1800" spc="82" i="1">
                <a:latin typeface="Calibri"/>
                <a:cs typeface="Calibri"/>
              </a:rPr>
              <a:t>V</a:t>
            </a:r>
            <a:r>
              <a:rPr dirty="0" baseline="-65972" sz="1200" spc="82" i="1">
                <a:latin typeface="Calibri"/>
                <a:cs typeface="Calibri"/>
              </a:rPr>
              <a:t>m</a:t>
            </a:r>
            <a:r>
              <a:rPr dirty="0" baseline="-65972" sz="1200" spc="540" i="1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735067" y="1242881"/>
            <a:ext cx="1841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50" i="1">
                <a:latin typeface="Calibri"/>
                <a:cs typeface="Calibri"/>
              </a:rPr>
              <a:t>i</a:t>
            </a:r>
            <a:r>
              <a:rPr dirty="0" baseline="-13888" sz="1200" spc="75" i="1">
                <a:latin typeface="Calibri"/>
                <a:cs typeface="Calibri"/>
              </a:rPr>
              <a:t>a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739640" y="1425762"/>
            <a:ext cx="1727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i</a:t>
            </a:r>
            <a:r>
              <a:rPr dirty="0" baseline="-13888" sz="1200" spc="-37" i="1">
                <a:latin typeface="Calibri"/>
                <a:cs typeface="Calibri"/>
              </a:rPr>
              <a:t>b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623308" y="1138648"/>
            <a:ext cx="41338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26390" algn="l"/>
              </a:tabLst>
            </a:pPr>
            <a:r>
              <a:rPr dirty="0" sz="1000" spc="135">
                <a:latin typeface="Cambria"/>
                <a:cs typeface="Cambria"/>
              </a:rPr>
              <a:t>"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Cambria"/>
                <a:cs typeface="Cambria"/>
              </a:rPr>
              <a:t>#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717292" y="2257866"/>
            <a:ext cx="2501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165" i="1">
                <a:latin typeface="Calibri"/>
                <a:cs typeface="Calibri"/>
              </a:rPr>
              <a:t>A</a:t>
            </a:r>
            <a:r>
              <a:rPr dirty="0" sz="800" spc="110" i="1">
                <a:latin typeface="Calibri"/>
                <a:cs typeface="Calibri"/>
              </a:rPr>
              <a:t>T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963672" y="2123153"/>
            <a:ext cx="99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35">
                <a:latin typeface="Cambria"/>
                <a:cs typeface="Cambria"/>
              </a:rPr>
              <a:t>"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037332" y="2227387"/>
            <a:ext cx="120269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03505">
              <a:lnSpc>
                <a:spcPct val="100000"/>
              </a:lnSpc>
              <a:spcBef>
                <a:spcPts val="95"/>
              </a:spcBef>
              <a:tabLst>
                <a:tab pos="408305" algn="l"/>
                <a:tab pos="776605" algn="l"/>
                <a:tab pos="1076960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baseline="-13888" sz="1200" spc="52" i="1">
                <a:latin typeface="Calibri"/>
                <a:cs typeface="Calibri"/>
              </a:rPr>
              <a:t>a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80" i="1">
                <a:latin typeface="Calibri"/>
                <a:cs typeface="Calibri"/>
              </a:rPr>
              <a:t>Y</a:t>
            </a:r>
            <a:r>
              <a:rPr dirty="0" baseline="-13888" sz="1200" spc="120" i="1">
                <a:latin typeface="Calibri"/>
                <a:cs typeface="Calibri"/>
              </a:rPr>
              <a:t>M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baseline="-34722" sz="1800" spc="187" i="1">
                <a:latin typeface="Calibri"/>
                <a:cs typeface="Calibri"/>
              </a:rPr>
              <a:t>A</a:t>
            </a:r>
            <a:r>
              <a:rPr dirty="0" baseline="-34722" sz="1800" i="1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tabLst>
                <a:tab pos="443230" algn="l"/>
                <a:tab pos="913765" algn="l"/>
              </a:tabLst>
            </a:pPr>
            <a:r>
              <a:rPr dirty="0" sz="1200" spc="80" i="1">
                <a:latin typeface="Calibri"/>
                <a:cs typeface="Calibri"/>
              </a:rPr>
              <a:t>Y</a:t>
            </a:r>
            <a:r>
              <a:rPr dirty="0" baseline="-13888" sz="1200" spc="120" i="1">
                <a:latin typeface="Calibri"/>
                <a:cs typeface="Calibri"/>
              </a:rPr>
              <a:t>M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-25" i="1">
                <a:latin typeface="Calibri"/>
                <a:cs typeface="Calibri"/>
              </a:rPr>
              <a:t>Y</a:t>
            </a:r>
            <a:r>
              <a:rPr dirty="0" baseline="-13888" sz="1200" spc="-37" i="1">
                <a:latin typeface="Calibri"/>
                <a:cs typeface="Calibri"/>
              </a:rPr>
              <a:t>b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baseline="38888" sz="1500" spc="-525">
                <a:latin typeface="Cambria"/>
                <a:cs typeface="Cambria"/>
              </a:rPr>
              <a:t>⎢</a:t>
            </a:r>
            <a:endParaRPr baseline="38888" sz="1500">
              <a:latin typeface="Cambria"/>
              <a:cs typeface="Cambria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195064" y="2483737"/>
            <a:ext cx="800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p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939032" y="2275553"/>
            <a:ext cx="5092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2255" algn="l"/>
              </a:tabLst>
            </a:pPr>
            <a:r>
              <a:rPr dirty="0" baseline="2777" sz="1500" spc="390">
                <a:latin typeface="Cambria"/>
                <a:cs typeface="Cambria"/>
              </a:rPr>
              <a:t>⎢</a:t>
            </a:r>
            <a:r>
              <a:rPr dirty="0" baseline="2777" sz="1500">
                <a:latin typeface="Cambria"/>
                <a:cs typeface="Cambria"/>
              </a:rPr>
              <a:t>	</a:t>
            </a:r>
            <a:r>
              <a:rPr dirty="0" sz="800" spc="95" i="1">
                <a:latin typeface="Calibri"/>
                <a:cs typeface="Calibri"/>
              </a:rPr>
              <a:t>n</a:t>
            </a:r>
            <a:r>
              <a:rPr dirty="0" sz="800" spc="459" i="1">
                <a:latin typeface="Calibri"/>
                <a:cs typeface="Calibri"/>
              </a:rPr>
              <a:t> </a:t>
            </a:r>
            <a:r>
              <a:rPr dirty="0" baseline="2777" sz="1500" spc="390">
                <a:latin typeface="Cambria"/>
                <a:cs typeface="Cambria"/>
              </a:rPr>
              <a:t>⎥</a:t>
            </a:r>
            <a:endParaRPr baseline="2777" sz="1500">
              <a:latin typeface="Cambria"/>
              <a:cs typeface="Cambria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734559" y="2308477"/>
            <a:ext cx="882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50" i="1">
                <a:latin typeface="Calibri"/>
                <a:cs typeface="Calibri"/>
              </a:rPr>
              <a:t>T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954523" y="2227387"/>
            <a:ext cx="1841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50" i="1">
                <a:latin typeface="Calibri"/>
                <a:cs typeface="Calibri"/>
              </a:rPr>
              <a:t>i</a:t>
            </a:r>
            <a:r>
              <a:rPr dirty="0" baseline="-13888" sz="1200" spc="75" i="1">
                <a:latin typeface="Calibri"/>
                <a:cs typeface="Calibri"/>
              </a:rPr>
              <a:t>a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913632" y="2320366"/>
            <a:ext cx="1232535" cy="2838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07010">
              <a:lnSpc>
                <a:spcPts val="1140"/>
              </a:lnSpc>
              <a:spcBef>
                <a:spcPts val="95"/>
              </a:spcBef>
              <a:tabLst>
                <a:tab pos="436880" algn="l"/>
                <a:tab pos="1084580" algn="l"/>
              </a:tabLst>
            </a:pPr>
            <a:r>
              <a:rPr dirty="0" baseline="-32407" sz="1800" spc="-75" i="1">
                <a:latin typeface="Calibri"/>
                <a:cs typeface="Calibri"/>
              </a:rPr>
              <a:t>V</a:t>
            </a:r>
            <a:r>
              <a:rPr dirty="0" baseline="-32407" sz="1800" i="1">
                <a:latin typeface="Calibri"/>
                <a:cs typeface="Calibri"/>
              </a:rPr>
              <a:t>	</a:t>
            </a: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114">
                <a:latin typeface="Cambria"/>
                <a:cs typeface="Cambria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A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baseline="-32407" sz="1800" spc="-37" i="1">
                <a:latin typeface="Calibri"/>
                <a:cs typeface="Calibri"/>
              </a:rPr>
              <a:t>i</a:t>
            </a:r>
            <a:r>
              <a:rPr dirty="0" baseline="-62500" sz="1200" spc="-37" i="1">
                <a:latin typeface="Calibri"/>
                <a:cs typeface="Calibri"/>
              </a:rPr>
              <a:t>b</a:t>
            </a:r>
            <a:endParaRPr baseline="-62500" sz="1200">
              <a:latin typeface="Calibri"/>
              <a:cs typeface="Calibri"/>
            </a:endParaRPr>
          </a:p>
          <a:p>
            <a:pPr marL="38100">
              <a:lnSpc>
                <a:spcPts val="900"/>
              </a:lnSpc>
              <a:tabLst>
                <a:tab pos="436880" algn="l"/>
              </a:tabLst>
            </a:pPr>
            <a:r>
              <a:rPr dirty="0" sz="1000" spc="260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842764" y="2123153"/>
            <a:ext cx="414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27660" algn="l"/>
              </a:tabLst>
            </a:pPr>
            <a:r>
              <a:rPr dirty="0" sz="1000" spc="135">
                <a:latin typeface="Cambria"/>
                <a:cs typeface="Cambria"/>
              </a:rPr>
              <a:t>"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Cambria"/>
                <a:cs typeface="Cambria"/>
              </a:rPr>
              <a:t>#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745484" y="2594669"/>
            <a:ext cx="1469390" cy="5429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75285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baseline="-13888" sz="1200" spc="-37" i="1">
                <a:latin typeface="Calibri"/>
                <a:cs typeface="Calibri"/>
              </a:rPr>
              <a:t>q</a:t>
            </a:r>
            <a:endParaRPr baseline="-13888"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8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tabLst>
                <a:tab pos="286385" algn="l"/>
                <a:tab pos="970915" algn="l"/>
              </a:tabLst>
            </a:pPr>
            <a:r>
              <a:rPr dirty="0" baseline="-66666" sz="1500" spc="-75">
                <a:latin typeface="Cambria"/>
                <a:cs typeface="Cambria"/>
              </a:rPr>
              <a:t>#</a:t>
            </a:r>
            <a:r>
              <a:rPr dirty="0" baseline="-66666" sz="1500">
                <a:latin typeface="Cambria"/>
                <a:cs typeface="Cambria"/>
              </a:rPr>
              <a:t>	</a:t>
            </a: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80">
                <a:latin typeface="Cambria"/>
                <a:cs typeface="Cambria"/>
              </a:rPr>
              <a:t> </a:t>
            </a:r>
            <a:r>
              <a:rPr dirty="0" baseline="-37037" sz="1800" spc="82" i="1">
                <a:latin typeface="Calibri"/>
                <a:cs typeface="Calibri"/>
              </a:rPr>
              <a:t>V</a:t>
            </a:r>
            <a:r>
              <a:rPr dirty="0" baseline="-65972" sz="1200" spc="82" i="1">
                <a:latin typeface="Calibri"/>
                <a:cs typeface="Calibri"/>
              </a:rPr>
              <a:t>m</a:t>
            </a:r>
            <a:r>
              <a:rPr dirty="0" baseline="-65972" sz="1200" spc="540" i="1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⎤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70">
                <a:latin typeface="Cambria"/>
                <a:cs typeface="Cambria"/>
              </a:rPr>
              <a:t> </a:t>
            </a:r>
            <a:r>
              <a:rPr dirty="0" baseline="-37037" sz="1800" spc="165" i="1">
                <a:latin typeface="Calibri"/>
                <a:cs typeface="Calibri"/>
              </a:rPr>
              <a:t>i</a:t>
            </a:r>
            <a:r>
              <a:rPr dirty="0" baseline="-65972" sz="1200" spc="165" i="1">
                <a:latin typeface="Calibri"/>
                <a:cs typeface="Calibri"/>
              </a:rPr>
              <a:t>m</a:t>
            </a:r>
            <a:r>
              <a:rPr dirty="0" baseline="-65972" sz="1200" spc="555" i="1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798064" y="3242369"/>
            <a:ext cx="2501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165" i="1">
                <a:latin typeface="Calibri"/>
                <a:cs typeface="Calibri"/>
              </a:rPr>
              <a:t>A</a:t>
            </a:r>
            <a:r>
              <a:rPr dirty="0" sz="800" spc="110" i="1">
                <a:latin typeface="Calibri"/>
                <a:cs typeface="Calibri"/>
              </a:rPr>
              <a:t>T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044444" y="3107656"/>
            <a:ext cx="99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35">
                <a:latin typeface="Cambria"/>
                <a:cs typeface="Cambria"/>
              </a:rPr>
              <a:t>"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275835" y="3469765"/>
            <a:ext cx="800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p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163567" y="3579174"/>
            <a:ext cx="21145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baseline="-13888" sz="1200" spc="-37" i="1">
                <a:latin typeface="Calibri"/>
                <a:cs typeface="Calibri"/>
              </a:rPr>
              <a:t>q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019803" y="3410936"/>
            <a:ext cx="7943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11480" algn="l"/>
                <a:tab pos="696595" algn="l"/>
              </a:tabLst>
            </a:pPr>
            <a:r>
              <a:rPr dirty="0" sz="1000" spc="260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⎦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105404" y="3211890"/>
            <a:ext cx="1874520" cy="3924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16205">
              <a:lnSpc>
                <a:spcPct val="100000"/>
              </a:lnSpc>
              <a:spcBef>
                <a:spcPts val="95"/>
              </a:spcBef>
              <a:tabLst>
                <a:tab pos="421005" algn="l"/>
                <a:tab pos="789305" algn="l"/>
                <a:tab pos="1089660" algn="l"/>
                <a:tab pos="1772285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baseline="-13888" sz="1200" spc="52" i="1">
                <a:latin typeface="Calibri"/>
                <a:cs typeface="Calibri"/>
              </a:rPr>
              <a:t>a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80" i="1">
                <a:latin typeface="Calibri"/>
                <a:cs typeface="Calibri"/>
              </a:rPr>
              <a:t>Y</a:t>
            </a:r>
            <a:r>
              <a:rPr dirty="0" baseline="-13888" sz="1200" spc="120" i="1">
                <a:latin typeface="Calibri"/>
                <a:cs typeface="Calibri"/>
              </a:rPr>
              <a:t>M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baseline="-34722" sz="1800" spc="187" i="1">
                <a:latin typeface="Calibri"/>
                <a:cs typeface="Calibri"/>
              </a:rPr>
              <a:t>A</a:t>
            </a:r>
            <a:r>
              <a:rPr dirty="0" baseline="-34722" sz="1800" i="1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70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  <a:p>
            <a:pPr marL="88900">
              <a:lnSpc>
                <a:spcPct val="100000"/>
              </a:lnSpc>
              <a:spcBef>
                <a:spcPts val="10"/>
              </a:spcBef>
              <a:tabLst>
                <a:tab pos="455930" algn="l"/>
                <a:tab pos="926465" algn="l"/>
              </a:tabLst>
            </a:pPr>
            <a:r>
              <a:rPr dirty="0" sz="1200" spc="80" i="1">
                <a:latin typeface="Calibri"/>
                <a:cs typeface="Calibri"/>
              </a:rPr>
              <a:t>Y</a:t>
            </a:r>
            <a:r>
              <a:rPr dirty="0" baseline="-13888" sz="1200" spc="120" i="1">
                <a:latin typeface="Calibri"/>
                <a:cs typeface="Calibri"/>
              </a:rPr>
              <a:t>M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-25" i="1">
                <a:latin typeface="Calibri"/>
                <a:cs typeface="Calibri"/>
              </a:rPr>
              <a:t>Y</a:t>
            </a:r>
            <a:r>
              <a:rPr dirty="0" baseline="-13888" sz="1200" spc="-37" i="1">
                <a:latin typeface="Calibri"/>
                <a:cs typeface="Calibri"/>
              </a:rPr>
              <a:t>b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baseline="38888" sz="1500" spc="465">
                <a:latin typeface="Cambria"/>
                <a:cs typeface="Cambria"/>
              </a:rPr>
              <a:t>⎢</a:t>
            </a:r>
            <a:r>
              <a:rPr dirty="0" baseline="38888" sz="1500" spc="682">
                <a:latin typeface="Cambria"/>
                <a:cs typeface="Cambria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871720" y="3396295"/>
            <a:ext cx="76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70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847844" y="3469765"/>
            <a:ext cx="179070" cy="3175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86360">
              <a:lnSpc>
                <a:spcPts val="91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p</a:t>
            </a:r>
            <a:endParaRPr sz="800">
              <a:latin typeface="Calibri"/>
              <a:cs typeface="Calibri"/>
            </a:endParaRPr>
          </a:p>
          <a:p>
            <a:pPr marL="38100">
              <a:lnSpc>
                <a:spcPts val="1390"/>
              </a:lnSpc>
            </a:pPr>
            <a:r>
              <a:rPr dirty="0" sz="1200" spc="-25" i="1">
                <a:latin typeface="Calibri"/>
                <a:cs typeface="Calibri"/>
              </a:rPr>
              <a:t>i</a:t>
            </a:r>
            <a:r>
              <a:rPr dirty="0" baseline="-13888" sz="1200" spc="-37" i="1">
                <a:latin typeface="Calibri"/>
                <a:cs typeface="Calibri"/>
              </a:rPr>
              <a:t>q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019803" y="3260056"/>
            <a:ext cx="11569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2255" algn="l"/>
                <a:tab pos="696595" algn="l"/>
                <a:tab pos="908685" algn="l"/>
              </a:tabLst>
            </a:pPr>
            <a:r>
              <a:rPr dirty="0" baseline="2777" sz="1500" spc="390">
                <a:latin typeface="Cambria"/>
                <a:cs typeface="Cambria"/>
              </a:rPr>
              <a:t>⎢</a:t>
            </a:r>
            <a:r>
              <a:rPr dirty="0" baseline="2777" sz="1500">
                <a:latin typeface="Cambria"/>
                <a:cs typeface="Cambria"/>
              </a:rPr>
              <a:t>	</a:t>
            </a:r>
            <a:r>
              <a:rPr dirty="0" sz="800" spc="95" i="1">
                <a:latin typeface="Calibri"/>
                <a:cs typeface="Calibri"/>
              </a:rPr>
              <a:t>n</a:t>
            </a:r>
            <a:r>
              <a:rPr dirty="0" sz="800" spc="459" i="1">
                <a:latin typeface="Calibri"/>
                <a:cs typeface="Calibri"/>
              </a:rPr>
              <a:t> </a:t>
            </a:r>
            <a:r>
              <a:rPr dirty="0" baseline="2777" sz="1500" spc="390">
                <a:latin typeface="Cambria"/>
                <a:cs typeface="Cambria"/>
              </a:rPr>
              <a:t>⎥</a:t>
            </a:r>
            <a:r>
              <a:rPr dirty="0" baseline="2777" sz="1500">
                <a:latin typeface="Cambria"/>
                <a:cs typeface="Cambria"/>
              </a:rPr>
              <a:t>	</a:t>
            </a:r>
            <a:r>
              <a:rPr dirty="0" baseline="2777" sz="1500" spc="390">
                <a:latin typeface="Cambria"/>
                <a:cs typeface="Cambria"/>
              </a:rPr>
              <a:t>⎢</a:t>
            </a:r>
            <a:r>
              <a:rPr dirty="0" baseline="2777" sz="1500">
                <a:latin typeface="Cambria"/>
                <a:cs typeface="Cambria"/>
              </a:rPr>
              <a:t>	</a:t>
            </a:r>
            <a:r>
              <a:rPr dirty="0" sz="800" spc="95" i="1">
                <a:latin typeface="Calibri"/>
                <a:cs typeface="Calibri"/>
              </a:rPr>
              <a:t>n</a:t>
            </a:r>
            <a:r>
              <a:rPr dirty="0" sz="800" spc="475" i="1">
                <a:latin typeface="Calibri"/>
                <a:cs typeface="Calibri"/>
              </a:rPr>
              <a:t> </a:t>
            </a:r>
            <a:r>
              <a:rPr dirty="0" baseline="2777" sz="1500" spc="390">
                <a:latin typeface="Cambria"/>
                <a:cs typeface="Cambria"/>
              </a:rPr>
              <a:t>⎥</a:t>
            </a:r>
            <a:endParaRPr baseline="2777" sz="1500">
              <a:latin typeface="Cambria"/>
              <a:cs typeface="Cambria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393691" y="3304854"/>
            <a:ext cx="82105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4465">
              <a:lnSpc>
                <a:spcPts val="819"/>
              </a:lnSpc>
              <a:spcBef>
                <a:spcPts val="95"/>
              </a:spcBef>
            </a:pP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ts val="580"/>
              </a:lnSpc>
              <a:tabLst>
                <a:tab pos="322580" algn="l"/>
                <a:tab pos="685165" algn="l"/>
              </a:tabLst>
            </a:pPr>
            <a:r>
              <a:rPr dirty="0" sz="1000" spc="260">
                <a:latin typeface="Cambria"/>
                <a:cs typeface="Cambria"/>
              </a:rPr>
              <a:t>⎥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25">
                <a:latin typeface="Cambria"/>
                <a:cs typeface="Cambria"/>
              </a:rPr>
              <a:t>⎥</a:t>
            </a:r>
            <a:r>
              <a:rPr dirty="0" baseline="-36111" sz="1500" spc="-37">
                <a:latin typeface="Cambria"/>
                <a:cs typeface="Cambria"/>
              </a:rPr>
              <a:t>⎦</a:t>
            </a:r>
            <a:endParaRPr baseline="-36111" sz="1500">
              <a:latin typeface="Cambria"/>
              <a:cs typeface="Cambria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562860" y="3941285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562860" y="4163791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562860" y="4314660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847848" y="4013515"/>
            <a:ext cx="11506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384175" algn="l"/>
                <a:tab pos="895985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baseline="-13888" sz="1200" spc="52" i="1">
                <a:latin typeface="Calibri"/>
                <a:cs typeface="Calibri"/>
              </a:rPr>
              <a:t>a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baseline="-13888" sz="1200" spc="52" i="1">
                <a:latin typeface="Calibri"/>
                <a:cs typeface="Calibri"/>
              </a:rPr>
              <a:t>a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80" i="1">
                <a:latin typeface="Calibri"/>
                <a:cs typeface="Calibri"/>
              </a:rPr>
              <a:t>Y</a:t>
            </a:r>
            <a:r>
              <a:rPr dirty="0" baseline="-13888" sz="1200" spc="120" i="1">
                <a:latin typeface="Calibri"/>
                <a:cs typeface="Calibri"/>
              </a:rPr>
              <a:t>M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767076" y="4196395"/>
            <a:ext cx="2292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971292" y="4269865"/>
            <a:ext cx="825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298952" y="4196395"/>
            <a:ext cx="10337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326390" algn="l"/>
                <a:tab pos="895985" algn="l"/>
              </a:tabLst>
            </a:pPr>
            <a:r>
              <a:rPr dirty="0" sz="1200" spc="35" i="1">
                <a:latin typeface="Calibri"/>
                <a:cs typeface="Calibri"/>
              </a:rPr>
              <a:t>Y</a:t>
            </a:r>
            <a:r>
              <a:rPr dirty="0" baseline="-13888" sz="1200" spc="52" i="1">
                <a:latin typeface="Calibri"/>
                <a:cs typeface="Calibri"/>
              </a:rPr>
              <a:t>a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80" i="1">
                <a:latin typeface="Calibri"/>
                <a:cs typeface="Calibri"/>
              </a:rPr>
              <a:t>Y</a:t>
            </a:r>
            <a:r>
              <a:rPr dirty="0" baseline="-13888" sz="1200" spc="120" i="1">
                <a:latin typeface="Calibri"/>
                <a:cs typeface="Calibri"/>
              </a:rPr>
              <a:t>M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672588" y="4563678"/>
            <a:ext cx="86169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620395" algn="l"/>
              </a:tabLst>
            </a:pP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80" i="1">
                <a:latin typeface="Calibri"/>
                <a:cs typeface="Calibri"/>
              </a:rPr>
              <a:t>Y</a:t>
            </a:r>
            <a:r>
              <a:rPr dirty="0" baseline="-13888" sz="1200" spc="120" i="1">
                <a:latin typeface="Calibri"/>
                <a:cs typeface="Calibri"/>
              </a:rPr>
              <a:t>M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80" i="1">
                <a:latin typeface="Calibri"/>
                <a:cs typeface="Calibri"/>
              </a:rPr>
              <a:t>Y</a:t>
            </a:r>
            <a:r>
              <a:rPr dirty="0" baseline="-13888" sz="1200" spc="120" i="1">
                <a:latin typeface="Calibri"/>
                <a:cs typeface="Calibri"/>
              </a:rPr>
              <a:t>M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319527" y="4013515"/>
            <a:ext cx="2105660" cy="758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7785" marR="1929764" indent="-20320">
              <a:lnSpc>
                <a:spcPct val="100000"/>
              </a:lnSpc>
              <a:spcBef>
                <a:spcPts val="95"/>
              </a:spcBef>
            </a:pPr>
            <a:r>
              <a:rPr dirty="0" sz="1200" spc="15" i="1">
                <a:latin typeface="Calibri"/>
                <a:cs typeface="Calibri"/>
              </a:rPr>
              <a:t>m </a:t>
            </a:r>
            <a:r>
              <a:rPr dirty="0" sz="1200" spc="25" i="1">
                <a:latin typeface="Calibri"/>
                <a:cs typeface="Calibri"/>
              </a:rPr>
              <a:t>n</a:t>
            </a:r>
            <a:endParaRPr sz="1200">
              <a:latin typeface="Calibri"/>
              <a:cs typeface="Calibri"/>
            </a:endParaRPr>
          </a:p>
          <a:p>
            <a:pPr marL="256540" indent="-191135">
              <a:lnSpc>
                <a:spcPct val="100000"/>
              </a:lnSpc>
              <a:spcBef>
                <a:spcPts val="10"/>
              </a:spcBef>
              <a:buSzPct val="120000"/>
              <a:buFont typeface="Calibri"/>
              <a:buAutoNum type="alphaLcPeriod" startAt="16"/>
              <a:tabLst>
                <a:tab pos="256540" algn="l"/>
                <a:tab pos="522605" algn="l"/>
                <a:tab pos="854710" algn="l"/>
                <a:tab pos="1491615" algn="l"/>
                <a:tab pos="1825625" algn="l"/>
              </a:tabLst>
            </a:pPr>
            <a:r>
              <a:rPr dirty="0" baseline="2777" sz="1500" spc="390">
                <a:latin typeface="Cambria"/>
                <a:cs typeface="Cambria"/>
              </a:rPr>
              <a:t>⎣</a:t>
            </a:r>
            <a:r>
              <a:rPr dirty="0" baseline="2777" sz="1500">
                <a:latin typeface="Cambria"/>
                <a:cs typeface="Cambria"/>
              </a:rPr>
              <a:t>	</a:t>
            </a:r>
            <a:r>
              <a:rPr dirty="0" sz="1200" spc="80" i="1">
                <a:latin typeface="Calibri"/>
                <a:cs typeface="Calibri"/>
              </a:rPr>
              <a:t>Y</a:t>
            </a:r>
            <a:r>
              <a:rPr dirty="0" baseline="-13888" sz="1200" spc="120" i="1">
                <a:latin typeface="Calibri"/>
                <a:cs typeface="Calibri"/>
              </a:rPr>
              <a:t>M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80" i="1">
                <a:latin typeface="Calibri"/>
                <a:cs typeface="Calibri"/>
              </a:rPr>
              <a:t>Y</a:t>
            </a:r>
            <a:r>
              <a:rPr dirty="0" baseline="-13888" sz="1200" spc="120" i="1">
                <a:latin typeface="Calibri"/>
                <a:cs typeface="Calibri"/>
              </a:rPr>
              <a:t>M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-25" i="1">
                <a:latin typeface="Calibri"/>
                <a:cs typeface="Calibri"/>
              </a:rPr>
              <a:t>Y</a:t>
            </a:r>
            <a:r>
              <a:rPr dirty="0" baseline="-13888" sz="1200" spc="-37" i="1">
                <a:latin typeface="Calibri"/>
                <a:cs typeface="Calibri"/>
              </a:rPr>
              <a:t>b</a:t>
            </a:r>
            <a:r>
              <a:rPr dirty="0" baseline="-13888" sz="1200" i="1">
                <a:latin typeface="Calibri"/>
                <a:cs typeface="Calibri"/>
              </a:rPr>
              <a:t>	</a:t>
            </a: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35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  <a:p>
            <a:pPr marL="1374140" indent="-1307465">
              <a:lnSpc>
                <a:spcPct val="100000"/>
              </a:lnSpc>
              <a:buFont typeface="Calibri"/>
              <a:buAutoNum type="alphaLcPeriod" startAt="16"/>
              <a:tabLst>
                <a:tab pos="1374140" algn="l"/>
              </a:tabLst>
            </a:pP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-25" i="1">
                <a:latin typeface="Calibri"/>
                <a:cs typeface="Calibri"/>
              </a:rPr>
              <a:t>Y</a:t>
            </a:r>
            <a:r>
              <a:rPr dirty="0" baseline="-13888" sz="1200" spc="-37" i="1">
                <a:latin typeface="Calibri"/>
                <a:cs typeface="Calibri"/>
              </a:rPr>
              <a:t>b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4226052" y="4563678"/>
            <a:ext cx="2095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Y</a:t>
            </a:r>
            <a:r>
              <a:rPr dirty="0" baseline="-13888" sz="1200" spc="-37" i="1">
                <a:latin typeface="Calibri"/>
                <a:cs typeface="Calibri"/>
              </a:rPr>
              <a:t>b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4336796" y="4454269"/>
            <a:ext cx="5600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92125" algn="l"/>
              </a:tabLst>
            </a:pPr>
            <a:r>
              <a:rPr dirty="0" sz="800" spc="-50" i="1">
                <a:latin typeface="Calibri"/>
                <a:cs typeface="Calibri"/>
              </a:rPr>
              <a:t>b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p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4706111" y="4563678"/>
            <a:ext cx="21145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baseline="-13888" sz="1200" spc="-37" i="1">
                <a:latin typeface="Calibri"/>
                <a:cs typeface="Calibri"/>
              </a:rPr>
              <a:t>q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4725415" y="4196395"/>
            <a:ext cx="7594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95325" algn="l"/>
              </a:tabLst>
            </a:pPr>
            <a:r>
              <a:rPr dirty="0" sz="1200" spc="-5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70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5464555" y="4454269"/>
            <a:ext cx="800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p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5388864" y="4563678"/>
            <a:ext cx="1746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5" i="1">
                <a:latin typeface="Calibri"/>
                <a:cs typeface="Calibri"/>
              </a:rPr>
              <a:t>i</a:t>
            </a:r>
            <a:r>
              <a:rPr dirty="0" baseline="-13888" sz="1200" spc="-37" i="1">
                <a:latin typeface="Calibri"/>
                <a:cs typeface="Calibri"/>
              </a:rPr>
              <a:t>q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4038600" y="3915978"/>
            <a:ext cx="17062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218565" algn="l"/>
              </a:tabLst>
            </a:pPr>
            <a:r>
              <a:rPr dirty="0" baseline="-34722" sz="1800" spc="-427">
                <a:latin typeface="Lucida Sans Unicode"/>
                <a:cs typeface="Lucida Sans Unicode"/>
              </a:rPr>
              <a:t>—</a:t>
            </a:r>
            <a:r>
              <a:rPr dirty="0" baseline="-34722" sz="1800" spc="157" i="1">
                <a:latin typeface="Calibri"/>
                <a:cs typeface="Calibri"/>
              </a:rPr>
              <a:t>Y</a:t>
            </a:r>
            <a:r>
              <a:rPr dirty="0" baseline="-65972" sz="1200" spc="157" i="1">
                <a:latin typeface="Calibri"/>
                <a:cs typeface="Calibri"/>
              </a:rPr>
              <a:t>M</a:t>
            </a:r>
            <a:r>
              <a:rPr dirty="0" baseline="-65972" sz="1200" spc="660" i="1">
                <a:latin typeface="Calibri"/>
                <a:cs typeface="Calibri"/>
              </a:rPr>
              <a:t> </a:t>
            </a:r>
            <a:r>
              <a:rPr dirty="0" sz="1000" spc="310">
                <a:latin typeface="Cambria"/>
                <a:cs typeface="Cambria"/>
              </a:rPr>
              <a:t>⎤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85">
                <a:latin typeface="Cambria"/>
                <a:cs typeface="Cambria"/>
              </a:rPr>
              <a:t> </a:t>
            </a:r>
            <a:r>
              <a:rPr dirty="0" baseline="-34722" sz="1800" spc="82" i="1">
                <a:latin typeface="Calibri"/>
                <a:cs typeface="Calibri"/>
              </a:rPr>
              <a:t>V</a:t>
            </a:r>
            <a:r>
              <a:rPr dirty="0" baseline="-65972" sz="1200" spc="82" i="1">
                <a:latin typeface="Calibri"/>
                <a:cs typeface="Calibri"/>
              </a:rPr>
              <a:t>m</a:t>
            </a:r>
            <a:r>
              <a:rPr dirty="0" baseline="-65972" sz="1200" spc="532" i="1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⎤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80">
                <a:latin typeface="Cambria"/>
                <a:cs typeface="Cambria"/>
              </a:rPr>
              <a:t> </a:t>
            </a:r>
            <a:r>
              <a:rPr dirty="0" baseline="-34722" sz="1800" spc="165" i="1">
                <a:latin typeface="Calibri"/>
                <a:cs typeface="Calibri"/>
              </a:rPr>
              <a:t>i</a:t>
            </a:r>
            <a:r>
              <a:rPr dirty="0" baseline="-65972" sz="1200" spc="165" i="1">
                <a:latin typeface="Calibri"/>
                <a:cs typeface="Calibri"/>
              </a:rPr>
              <a:t>m</a:t>
            </a:r>
            <a:r>
              <a:rPr dirty="0" baseline="-65972" sz="1200" spc="555" i="1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4269740" y="4244561"/>
            <a:ext cx="14497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54990" algn="l"/>
                <a:tab pos="987425" algn="l"/>
                <a:tab pos="1200785" algn="l"/>
              </a:tabLst>
            </a:pPr>
            <a:r>
              <a:rPr dirty="0" sz="800" spc="120" i="1">
                <a:latin typeface="Calibri"/>
                <a:cs typeface="Calibri"/>
              </a:rPr>
              <a:t>M</a:t>
            </a:r>
            <a:r>
              <a:rPr dirty="0" sz="800" spc="430" i="1">
                <a:latin typeface="Calibri"/>
                <a:cs typeface="Calibri"/>
              </a:rPr>
              <a:t> </a:t>
            </a:r>
            <a:r>
              <a:rPr dirty="0" baseline="2777" sz="1500" spc="465">
                <a:latin typeface="Cambria"/>
                <a:cs typeface="Cambria"/>
              </a:rPr>
              <a:t>⎥</a:t>
            </a:r>
            <a:r>
              <a:rPr dirty="0" baseline="2777" sz="1500" spc="-30">
                <a:latin typeface="Cambria"/>
                <a:cs typeface="Cambria"/>
              </a:rPr>
              <a:t> </a:t>
            </a:r>
            <a:r>
              <a:rPr dirty="0" baseline="2777" sz="1500" spc="390">
                <a:latin typeface="Cambria"/>
                <a:cs typeface="Cambria"/>
              </a:rPr>
              <a:t>⎢</a:t>
            </a:r>
            <a:r>
              <a:rPr dirty="0" baseline="2777" sz="1500">
                <a:latin typeface="Cambria"/>
                <a:cs typeface="Cambria"/>
              </a:rPr>
              <a:t>	</a:t>
            </a:r>
            <a:r>
              <a:rPr dirty="0" sz="800" spc="95" i="1">
                <a:latin typeface="Calibri"/>
                <a:cs typeface="Calibri"/>
              </a:rPr>
              <a:t>n</a:t>
            </a:r>
            <a:r>
              <a:rPr dirty="0" sz="800" spc="459" i="1">
                <a:latin typeface="Calibri"/>
                <a:cs typeface="Calibri"/>
              </a:rPr>
              <a:t> </a:t>
            </a:r>
            <a:r>
              <a:rPr dirty="0" baseline="2777" sz="1500" spc="375">
                <a:latin typeface="Cambria"/>
                <a:cs typeface="Cambria"/>
              </a:rPr>
              <a:t>⎥</a:t>
            </a:r>
            <a:r>
              <a:rPr dirty="0" baseline="2777" sz="1500">
                <a:latin typeface="Cambria"/>
                <a:cs typeface="Cambria"/>
              </a:rPr>
              <a:t>	</a:t>
            </a:r>
            <a:r>
              <a:rPr dirty="0" baseline="2777" sz="1500" spc="390">
                <a:latin typeface="Cambria"/>
                <a:cs typeface="Cambria"/>
              </a:rPr>
              <a:t>⎢</a:t>
            </a:r>
            <a:r>
              <a:rPr dirty="0" baseline="2777" sz="1500">
                <a:latin typeface="Cambria"/>
                <a:cs typeface="Cambria"/>
              </a:rPr>
              <a:t>	</a:t>
            </a:r>
            <a:r>
              <a:rPr dirty="0" sz="800" spc="95" i="1">
                <a:latin typeface="Calibri"/>
                <a:cs typeface="Calibri"/>
              </a:rPr>
              <a:t>n</a:t>
            </a:r>
            <a:r>
              <a:rPr dirty="0" sz="800" spc="475" i="1">
                <a:latin typeface="Calibri"/>
                <a:cs typeface="Calibri"/>
              </a:rPr>
              <a:t> </a:t>
            </a:r>
            <a:r>
              <a:rPr dirty="0" baseline="2777" sz="1500" spc="390">
                <a:latin typeface="Cambria"/>
                <a:cs typeface="Cambria"/>
              </a:rPr>
              <a:t>⎥</a:t>
            </a:r>
            <a:endParaRPr baseline="2777" sz="1500">
              <a:latin typeface="Cambria"/>
              <a:cs typeface="Cambria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4414520" y="4289354"/>
            <a:ext cx="1368425" cy="2851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1145"/>
              </a:lnSpc>
              <a:spcBef>
                <a:spcPts val="95"/>
              </a:spcBef>
              <a:tabLst>
                <a:tab pos="559435" algn="l"/>
                <a:tab pos="1207135" algn="l"/>
              </a:tabLst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310">
                <a:latin typeface="Cambria"/>
                <a:cs typeface="Cambria"/>
              </a:rPr>
              <a:t>⎢</a:t>
            </a:r>
            <a:r>
              <a:rPr dirty="0" sz="1000" spc="440">
                <a:latin typeface="Cambria"/>
                <a:cs typeface="Cambria"/>
              </a:rPr>
              <a:t> </a:t>
            </a:r>
            <a:r>
              <a:rPr dirty="0" baseline="-32407" sz="1800" spc="-75" i="1">
                <a:latin typeface="Calibri"/>
                <a:cs typeface="Calibri"/>
              </a:rPr>
              <a:t>V</a:t>
            </a:r>
            <a:r>
              <a:rPr dirty="0" baseline="-32407" sz="1800" i="1">
                <a:latin typeface="Calibri"/>
                <a:cs typeface="Calibri"/>
              </a:rPr>
              <a:t>	</a:t>
            </a: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114">
                <a:latin typeface="Cambria"/>
                <a:cs typeface="Cambria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000" spc="310">
                <a:latin typeface="Cambria"/>
                <a:cs typeface="Cambria"/>
              </a:rPr>
              <a:t>⎢</a:t>
            </a:r>
            <a:r>
              <a:rPr dirty="0" sz="1000" spc="455">
                <a:latin typeface="Cambria"/>
                <a:cs typeface="Cambria"/>
              </a:rPr>
              <a:t> </a:t>
            </a:r>
            <a:r>
              <a:rPr dirty="0" baseline="-32407" sz="1800" spc="104" i="1">
                <a:latin typeface="Calibri"/>
                <a:cs typeface="Calibri"/>
              </a:rPr>
              <a:t>i</a:t>
            </a:r>
            <a:r>
              <a:rPr dirty="0" baseline="-32407" sz="1800" i="1">
                <a:latin typeface="Calibri"/>
                <a:cs typeface="Calibri"/>
              </a:rPr>
              <a:t>	</a:t>
            </a:r>
            <a:r>
              <a:rPr dirty="0" sz="1000" spc="-35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  <a:p>
            <a:pPr marL="50800">
              <a:lnSpc>
                <a:spcPts val="905"/>
              </a:lnSpc>
              <a:tabLst>
                <a:tab pos="559435" algn="l"/>
                <a:tab pos="842644" algn="l"/>
                <a:tab pos="1207135" algn="l"/>
              </a:tabLst>
            </a:pPr>
            <a:r>
              <a:rPr dirty="0" sz="1000" spc="310">
                <a:latin typeface="Cambria"/>
                <a:cs typeface="Cambria"/>
              </a:rPr>
              <a:t>⎦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⎦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  <p:grpSp>
        <p:nvGrpSpPr>
          <p:cNvPr id="56" name="object 56" descr=""/>
          <p:cNvGrpSpPr/>
          <p:nvPr/>
        </p:nvGrpSpPr>
        <p:grpSpPr>
          <a:xfrm>
            <a:off x="1858803" y="5425852"/>
            <a:ext cx="4124960" cy="466090"/>
            <a:chOff x="1858803" y="5425852"/>
            <a:chExt cx="4124960" cy="466090"/>
          </a:xfrm>
        </p:grpSpPr>
        <p:pic>
          <p:nvPicPr>
            <p:cNvPr id="57" name="object 5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858803" y="5497353"/>
              <a:ext cx="95440" cy="95440"/>
            </a:xfrm>
            <a:prstGeom prst="rect">
              <a:avLst/>
            </a:prstGeom>
          </p:spPr>
        </p:pic>
        <p:pic>
          <p:nvPicPr>
            <p:cNvPr id="58" name="object 58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888259" y="5497353"/>
              <a:ext cx="95440" cy="95440"/>
            </a:xfrm>
            <a:prstGeom prst="rect">
              <a:avLst/>
            </a:prstGeom>
          </p:spPr>
        </p:pic>
        <p:sp>
          <p:nvSpPr>
            <p:cNvPr id="59" name="object 59" descr=""/>
            <p:cNvSpPr/>
            <p:nvPr/>
          </p:nvSpPr>
          <p:spPr>
            <a:xfrm>
              <a:off x="1906778" y="5544439"/>
              <a:ext cx="3943350" cy="0"/>
            </a:xfrm>
            <a:custGeom>
              <a:avLst/>
              <a:gdLst/>
              <a:ahLst/>
              <a:cxnLst/>
              <a:rect l="l" t="t" r="r" b="b"/>
              <a:pathLst>
                <a:path w="3943350" h="0">
                  <a:moveTo>
                    <a:pt x="2571750" y="0"/>
                  </a:moveTo>
                  <a:lnTo>
                    <a:pt x="3943350" y="0"/>
                  </a:lnTo>
                </a:path>
                <a:path w="3943350" h="0">
                  <a:moveTo>
                    <a:pt x="0" y="0"/>
                  </a:moveTo>
                  <a:lnTo>
                    <a:pt x="1371600" y="0"/>
                  </a:lnTo>
                </a:path>
              </a:pathLst>
            </a:custGeom>
            <a:ln w="8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0" name="object 6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74016" y="5631592"/>
              <a:ext cx="248602" cy="260032"/>
            </a:xfrm>
            <a:prstGeom prst="rect">
              <a:avLst/>
            </a:prstGeom>
          </p:spPr>
        </p:pic>
        <p:sp>
          <p:nvSpPr>
            <p:cNvPr id="61" name="object 61" descr=""/>
            <p:cNvSpPr/>
            <p:nvPr/>
          </p:nvSpPr>
          <p:spPr>
            <a:xfrm>
              <a:off x="3278377" y="5430139"/>
              <a:ext cx="1200150" cy="228600"/>
            </a:xfrm>
            <a:custGeom>
              <a:avLst/>
              <a:gdLst/>
              <a:ahLst/>
              <a:cxnLst/>
              <a:rect l="l" t="t" r="r" b="b"/>
              <a:pathLst>
                <a:path w="1200150" h="228600">
                  <a:moveTo>
                    <a:pt x="0" y="114300"/>
                  </a:moveTo>
                  <a:lnTo>
                    <a:pt x="29124" y="89032"/>
                  </a:lnTo>
                  <a:lnTo>
                    <a:pt x="60411" y="60625"/>
                  </a:lnTo>
                  <a:lnTo>
                    <a:pt x="93564" y="33534"/>
                  </a:lnTo>
                  <a:lnTo>
                    <a:pt x="128285" y="12213"/>
                  </a:lnTo>
                  <a:lnTo>
                    <a:pt x="201243" y="4707"/>
                  </a:lnTo>
                  <a:lnTo>
                    <a:pt x="238887" y="27432"/>
                  </a:lnTo>
                  <a:lnTo>
                    <a:pt x="272925" y="67588"/>
                  </a:lnTo>
                  <a:lnTo>
                    <a:pt x="285150" y="110192"/>
                  </a:lnTo>
                  <a:lnTo>
                    <a:pt x="277727" y="152148"/>
                  </a:lnTo>
                  <a:lnTo>
                    <a:pt x="252821" y="190363"/>
                  </a:lnTo>
                  <a:lnTo>
                    <a:pt x="212598" y="221741"/>
                  </a:lnTo>
                  <a:lnTo>
                    <a:pt x="169415" y="225319"/>
                  </a:lnTo>
                  <a:lnTo>
                    <a:pt x="139927" y="198905"/>
                  </a:lnTo>
                  <a:lnTo>
                    <a:pt x="125913" y="157049"/>
                  </a:lnTo>
                  <a:lnTo>
                    <a:pt x="129159" y="114300"/>
                  </a:lnTo>
                  <a:lnTo>
                    <a:pt x="144095" y="77735"/>
                  </a:lnTo>
                  <a:lnTo>
                    <a:pt x="168938" y="44503"/>
                  </a:lnTo>
                  <a:lnTo>
                    <a:pt x="201034" y="18330"/>
                  </a:lnTo>
                  <a:lnTo>
                    <a:pt x="237732" y="2943"/>
                  </a:lnTo>
                  <a:lnTo>
                    <a:pt x="276380" y="2068"/>
                  </a:lnTo>
                  <a:lnTo>
                    <a:pt x="314325" y="19431"/>
                  </a:lnTo>
                  <a:lnTo>
                    <a:pt x="350254" y="54435"/>
                  </a:lnTo>
                  <a:lnTo>
                    <a:pt x="368501" y="93263"/>
                  </a:lnTo>
                  <a:lnTo>
                    <a:pt x="369126" y="133562"/>
                  </a:lnTo>
                  <a:lnTo>
                    <a:pt x="352190" y="172981"/>
                  </a:lnTo>
                  <a:lnTo>
                    <a:pt x="317754" y="209169"/>
                  </a:lnTo>
                  <a:lnTo>
                    <a:pt x="273753" y="228330"/>
                  </a:lnTo>
                  <a:lnTo>
                    <a:pt x="238777" y="214964"/>
                  </a:lnTo>
                  <a:lnTo>
                    <a:pt x="216714" y="179842"/>
                  </a:lnTo>
                  <a:lnTo>
                    <a:pt x="211455" y="133731"/>
                  </a:lnTo>
                  <a:lnTo>
                    <a:pt x="223046" y="90536"/>
                  </a:lnTo>
                  <a:lnTo>
                    <a:pt x="250134" y="49620"/>
                  </a:lnTo>
                  <a:lnTo>
                    <a:pt x="287999" y="17615"/>
                  </a:lnTo>
                  <a:lnTo>
                    <a:pt x="331924" y="1150"/>
                  </a:lnTo>
                  <a:lnTo>
                    <a:pt x="377189" y="6858"/>
                  </a:lnTo>
                  <a:lnTo>
                    <a:pt x="414057" y="30758"/>
                  </a:lnTo>
                  <a:lnTo>
                    <a:pt x="440176" y="60285"/>
                  </a:lnTo>
                  <a:lnTo>
                    <a:pt x="455486" y="129520"/>
                  </a:lnTo>
                  <a:lnTo>
                    <a:pt x="442340" y="165879"/>
                  </a:lnTo>
                  <a:lnTo>
                    <a:pt x="413766" y="201168"/>
                  </a:lnTo>
                  <a:lnTo>
                    <a:pt x="372835" y="225919"/>
                  </a:lnTo>
                  <a:lnTo>
                    <a:pt x="311278" y="198869"/>
                  </a:lnTo>
                  <a:lnTo>
                    <a:pt x="297180" y="154305"/>
                  </a:lnTo>
                  <a:lnTo>
                    <a:pt x="301385" y="109991"/>
                  </a:lnTo>
                  <a:lnTo>
                    <a:pt x="322635" y="66637"/>
                  </a:lnTo>
                  <a:lnTo>
                    <a:pt x="356069" y="30123"/>
                  </a:lnTo>
                  <a:lnTo>
                    <a:pt x="396828" y="6331"/>
                  </a:lnTo>
                  <a:lnTo>
                    <a:pt x="440055" y="1143"/>
                  </a:lnTo>
                  <a:lnTo>
                    <a:pt x="478006" y="14801"/>
                  </a:lnTo>
                  <a:lnTo>
                    <a:pt x="509397" y="39161"/>
                  </a:lnTo>
                  <a:lnTo>
                    <a:pt x="531590" y="71127"/>
                  </a:lnTo>
                  <a:lnTo>
                    <a:pt x="537845" y="145509"/>
                  </a:lnTo>
                  <a:lnTo>
                    <a:pt x="516636" y="181737"/>
                  </a:lnTo>
                  <a:lnTo>
                    <a:pt x="486451" y="211773"/>
                  </a:lnTo>
                  <a:lnTo>
                    <a:pt x="425737" y="225028"/>
                  </a:lnTo>
                  <a:lnTo>
                    <a:pt x="384048" y="164591"/>
                  </a:lnTo>
                  <a:lnTo>
                    <a:pt x="384795" y="119470"/>
                  </a:lnTo>
                  <a:lnTo>
                    <a:pt x="402474" y="75661"/>
                  </a:lnTo>
                  <a:lnTo>
                    <a:pt x="432811" y="37953"/>
                  </a:lnTo>
                  <a:lnTo>
                    <a:pt x="471528" y="11136"/>
                  </a:lnTo>
                  <a:lnTo>
                    <a:pt x="514350" y="0"/>
                  </a:lnTo>
                  <a:lnTo>
                    <a:pt x="552594" y="9224"/>
                  </a:lnTo>
                  <a:lnTo>
                    <a:pt x="585932" y="30355"/>
                  </a:lnTo>
                  <a:lnTo>
                    <a:pt x="611371" y="60269"/>
                  </a:lnTo>
                  <a:lnTo>
                    <a:pt x="625918" y="95839"/>
                  </a:lnTo>
                  <a:lnTo>
                    <a:pt x="626579" y="133941"/>
                  </a:lnTo>
                  <a:lnTo>
                    <a:pt x="610362" y="171450"/>
                  </a:lnTo>
                  <a:lnTo>
                    <a:pt x="583002" y="202980"/>
                  </a:lnTo>
                  <a:lnTo>
                    <a:pt x="521036" y="227669"/>
                  </a:lnTo>
                  <a:lnTo>
                    <a:pt x="472059" y="173736"/>
                  </a:lnTo>
                  <a:lnTo>
                    <a:pt x="469087" y="128467"/>
                  </a:lnTo>
                  <a:lnTo>
                    <a:pt x="483015" y="84666"/>
                  </a:lnTo>
                  <a:lnTo>
                    <a:pt x="510087" y="46239"/>
                  </a:lnTo>
                  <a:lnTo>
                    <a:pt x="546548" y="17095"/>
                  </a:lnTo>
                  <a:lnTo>
                    <a:pt x="588645" y="1143"/>
                  </a:lnTo>
                  <a:lnTo>
                    <a:pt x="631257" y="6194"/>
                  </a:lnTo>
                  <a:lnTo>
                    <a:pt x="669920" y="28916"/>
                  </a:lnTo>
                  <a:lnTo>
                    <a:pt x="699164" y="63858"/>
                  </a:lnTo>
                  <a:lnTo>
                    <a:pt x="713520" y="105566"/>
                  </a:lnTo>
                  <a:lnTo>
                    <a:pt x="707517" y="148589"/>
                  </a:lnTo>
                  <a:lnTo>
                    <a:pt x="688303" y="182038"/>
                  </a:lnTo>
                  <a:lnTo>
                    <a:pt x="659494" y="210604"/>
                  </a:lnTo>
                  <a:lnTo>
                    <a:pt x="592750" y="223095"/>
                  </a:lnTo>
                  <a:lnTo>
                    <a:pt x="564642" y="192024"/>
                  </a:lnTo>
                  <a:lnTo>
                    <a:pt x="553776" y="147464"/>
                  </a:lnTo>
                  <a:lnTo>
                    <a:pt x="560547" y="103837"/>
                  </a:lnTo>
                  <a:lnTo>
                    <a:pt x="581437" y="63973"/>
                  </a:lnTo>
                  <a:lnTo>
                    <a:pt x="612930" y="30703"/>
                  </a:lnTo>
                  <a:lnTo>
                    <a:pt x="651510" y="6858"/>
                  </a:lnTo>
                  <a:lnTo>
                    <a:pt x="689138" y="404"/>
                  </a:lnTo>
                  <a:lnTo>
                    <a:pt x="726335" y="10066"/>
                  </a:lnTo>
                  <a:lnTo>
                    <a:pt x="759394" y="32208"/>
                  </a:lnTo>
                  <a:lnTo>
                    <a:pt x="784608" y="63195"/>
                  </a:lnTo>
                  <a:lnTo>
                    <a:pt x="798269" y="99390"/>
                  </a:lnTo>
                  <a:lnTo>
                    <a:pt x="783310" y="168738"/>
                  </a:lnTo>
                  <a:lnTo>
                    <a:pt x="758043" y="199763"/>
                  </a:lnTo>
                  <a:lnTo>
                    <a:pt x="725854" y="222085"/>
                  </a:lnTo>
                  <a:lnTo>
                    <a:pt x="660654" y="208025"/>
                  </a:lnTo>
                  <a:lnTo>
                    <a:pt x="641866" y="167366"/>
                  </a:lnTo>
                  <a:lnTo>
                    <a:pt x="640996" y="124918"/>
                  </a:lnTo>
                  <a:lnTo>
                    <a:pt x="654891" y="83940"/>
                  </a:lnTo>
                  <a:lnTo>
                    <a:pt x="680401" y="47691"/>
                  </a:lnTo>
                  <a:lnTo>
                    <a:pt x="714375" y="19431"/>
                  </a:lnTo>
                  <a:lnTo>
                    <a:pt x="751346" y="2255"/>
                  </a:lnTo>
                  <a:lnTo>
                    <a:pt x="825174" y="17092"/>
                  </a:lnTo>
                  <a:lnTo>
                    <a:pt x="855390" y="42703"/>
                  </a:lnTo>
                  <a:lnTo>
                    <a:pt x="876713" y="76172"/>
                  </a:lnTo>
                  <a:lnTo>
                    <a:pt x="885825" y="114300"/>
                  </a:lnTo>
                  <a:lnTo>
                    <a:pt x="855432" y="187217"/>
                  </a:lnTo>
                  <a:lnTo>
                    <a:pt x="822875" y="216279"/>
                  </a:lnTo>
                  <a:lnTo>
                    <a:pt x="786493" y="228178"/>
                  </a:lnTo>
                  <a:lnTo>
                    <a:pt x="728089" y="170358"/>
                  </a:lnTo>
                  <a:lnTo>
                    <a:pt x="727562" y="121667"/>
                  </a:lnTo>
                  <a:lnTo>
                    <a:pt x="745587" y="74721"/>
                  </a:lnTo>
                  <a:lnTo>
                    <a:pt x="777239" y="36575"/>
                  </a:lnTo>
                  <a:lnTo>
                    <a:pt x="814047" y="10637"/>
                  </a:lnTo>
                  <a:lnTo>
                    <a:pt x="851724" y="951"/>
                  </a:lnTo>
                  <a:lnTo>
                    <a:pt x="921085" y="23678"/>
                  </a:lnTo>
                  <a:lnTo>
                    <a:pt x="948469" y="52762"/>
                  </a:lnTo>
                  <a:lnTo>
                    <a:pt x="968121" y="91439"/>
                  </a:lnTo>
                  <a:lnTo>
                    <a:pt x="965920" y="145413"/>
                  </a:lnTo>
                  <a:lnTo>
                    <a:pt x="937260" y="192024"/>
                  </a:lnTo>
                  <a:lnTo>
                    <a:pt x="897612" y="221932"/>
                  </a:lnTo>
                  <a:lnTo>
                    <a:pt x="850392" y="222885"/>
                  </a:lnTo>
                  <a:lnTo>
                    <a:pt x="822696" y="193875"/>
                  </a:lnTo>
                  <a:lnTo>
                    <a:pt x="811517" y="156859"/>
                  </a:lnTo>
                  <a:lnTo>
                    <a:pt x="814414" y="116746"/>
                  </a:lnTo>
                  <a:lnTo>
                    <a:pt x="828947" y="78445"/>
                  </a:lnTo>
                  <a:lnTo>
                    <a:pt x="852677" y="46862"/>
                  </a:lnTo>
                  <a:lnTo>
                    <a:pt x="888439" y="17077"/>
                  </a:lnTo>
                  <a:lnTo>
                    <a:pt x="925093" y="2486"/>
                  </a:lnTo>
                  <a:lnTo>
                    <a:pt x="995036" y="15674"/>
                  </a:lnTo>
                  <a:lnTo>
                    <a:pt x="1025302" y="41850"/>
                  </a:lnTo>
                  <a:lnTo>
                    <a:pt x="1050417" y="80010"/>
                  </a:lnTo>
                  <a:lnTo>
                    <a:pt x="1056853" y="121192"/>
                  </a:lnTo>
                  <a:lnTo>
                    <a:pt x="1043127" y="163505"/>
                  </a:lnTo>
                  <a:lnTo>
                    <a:pt x="1015552" y="199858"/>
                  </a:lnTo>
                  <a:lnTo>
                    <a:pt x="980444" y="223158"/>
                  </a:lnTo>
                  <a:lnTo>
                    <a:pt x="911533" y="196124"/>
                  </a:lnTo>
                  <a:lnTo>
                    <a:pt x="904184" y="153762"/>
                  </a:lnTo>
                  <a:lnTo>
                    <a:pt x="916802" y="109670"/>
                  </a:lnTo>
                  <a:lnTo>
                    <a:pt x="944118" y="74295"/>
                  </a:lnTo>
                  <a:lnTo>
                    <a:pt x="974657" y="47507"/>
                  </a:lnTo>
                  <a:lnTo>
                    <a:pt x="1008792" y="24598"/>
                  </a:lnTo>
                  <a:lnTo>
                    <a:pt x="1046023" y="7963"/>
                  </a:lnTo>
                  <a:lnTo>
                    <a:pt x="1085850" y="0"/>
                  </a:lnTo>
                  <a:lnTo>
                    <a:pt x="1100709" y="1143"/>
                  </a:lnTo>
                  <a:lnTo>
                    <a:pt x="1143000" y="30861"/>
                  </a:lnTo>
                  <a:lnTo>
                    <a:pt x="1172718" y="70865"/>
                  </a:lnTo>
                  <a:lnTo>
                    <a:pt x="1195577" y="106299"/>
                  </a:lnTo>
                  <a:lnTo>
                    <a:pt x="1199007" y="113157"/>
                  </a:lnTo>
                  <a:lnTo>
                    <a:pt x="1200150" y="114300"/>
                  </a:lnTo>
                </a:path>
              </a:pathLst>
            </a:custGeom>
            <a:ln w="8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2" name="object 62" descr=""/>
          <p:cNvGrpSpPr/>
          <p:nvPr/>
        </p:nvGrpSpPr>
        <p:grpSpPr>
          <a:xfrm>
            <a:off x="1858803" y="6711727"/>
            <a:ext cx="4124960" cy="237490"/>
            <a:chOff x="1858803" y="6711727"/>
            <a:chExt cx="4124960" cy="237490"/>
          </a:xfrm>
        </p:grpSpPr>
        <p:pic>
          <p:nvPicPr>
            <p:cNvPr id="63" name="object 6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858803" y="6782085"/>
              <a:ext cx="95440" cy="95440"/>
            </a:xfrm>
            <a:prstGeom prst="rect">
              <a:avLst/>
            </a:prstGeom>
          </p:spPr>
        </p:pic>
        <p:pic>
          <p:nvPicPr>
            <p:cNvPr id="64" name="object 6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888259" y="6782085"/>
              <a:ext cx="95440" cy="95440"/>
            </a:xfrm>
            <a:prstGeom prst="rect">
              <a:avLst/>
            </a:prstGeom>
          </p:spPr>
        </p:pic>
        <p:sp>
          <p:nvSpPr>
            <p:cNvPr id="65" name="object 65" descr=""/>
            <p:cNvSpPr/>
            <p:nvPr/>
          </p:nvSpPr>
          <p:spPr>
            <a:xfrm>
              <a:off x="1906778" y="6830313"/>
              <a:ext cx="3943350" cy="0"/>
            </a:xfrm>
            <a:custGeom>
              <a:avLst/>
              <a:gdLst/>
              <a:ahLst/>
              <a:cxnLst/>
              <a:rect l="l" t="t" r="r" b="b"/>
              <a:pathLst>
                <a:path w="3943350" h="0">
                  <a:moveTo>
                    <a:pt x="2571750" y="0"/>
                  </a:moveTo>
                  <a:lnTo>
                    <a:pt x="3943350" y="0"/>
                  </a:lnTo>
                </a:path>
                <a:path w="3943350" h="0">
                  <a:moveTo>
                    <a:pt x="0" y="0"/>
                  </a:moveTo>
                  <a:lnTo>
                    <a:pt x="1371600" y="0"/>
                  </a:lnTo>
                </a:path>
              </a:pathLst>
            </a:custGeom>
            <a:ln w="8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3278377" y="6716013"/>
              <a:ext cx="1200150" cy="228600"/>
            </a:xfrm>
            <a:custGeom>
              <a:avLst/>
              <a:gdLst/>
              <a:ahLst/>
              <a:cxnLst/>
              <a:rect l="l" t="t" r="r" b="b"/>
              <a:pathLst>
                <a:path w="1200150" h="228600">
                  <a:moveTo>
                    <a:pt x="0" y="114300"/>
                  </a:moveTo>
                  <a:lnTo>
                    <a:pt x="29124" y="89032"/>
                  </a:lnTo>
                  <a:lnTo>
                    <a:pt x="60411" y="60625"/>
                  </a:lnTo>
                  <a:lnTo>
                    <a:pt x="93564" y="33534"/>
                  </a:lnTo>
                  <a:lnTo>
                    <a:pt x="128285" y="12213"/>
                  </a:lnTo>
                  <a:lnTo>
                    <a:pt x="201243" y="4707"/>
                  </a:lnTo>
                  <a:lnTo>
                    <a:pt x="238887" y="27432"/>
                  </a:lnTo>
                  <a:lnTo>
                    <a:pt x="272925" y="67587"/>
                  </a:lnTo>
                  <a:lnTo>
                    <a:pt x="285150" y="110188"/>
                  </a:lnTo>
                  <a:lnTo>
                    <a:pt x="277727" y="152143"/>
                  </a:lnTo>
                  <a:lnTo>
                    <a:pt x="252821" y="190358"/>
                  </a:lnTo>
                  <a:lnTo>
                    <a:pt x="212598" y="221742"/>
                  </a:lnTo>
                  <a:lnTo>
                    <a:pt x="169415" y="225319"/>
                  </a:lnTo>
                  <a:lnTo>
                    <a:pt x="139927" y="198905"/>
                  </a:lnTo>
                  <a:lnTo>
                    <a:pt x="125913" y="157049"/>
                  </a:lnTo>
                  <a:lnTo>
                    <a:pt x="129159" y="114300"/>
                  </a:lnTo>
                  <a:lnTo>
                    <a:pt x="144095" y="77735"/>
                  </a:lnTo>
                  <a:lnTo>
                    <a:pt x="168938" y="44503"/>
                  </a:lnTo>
                  <a:lnTo>
                    <a:pt x="201034" y="18330"/>
                  </a:lnTo>
                  <a:lnTo>
                    <a:pt x="237732" y="2943"/>
                  </a:lnTo>
                  <a:lnTo>
                    <a:pt x="276380" y="2068"/>
                  </a:lnTo>
                  <a:lnTo>
                    <a:pt x="314325" y="19431"/>
                  </a:lnTo>
                  <a:lnTo>
                    <a:pt x="350254" y="54435"/>
                  </a:lnTo>
                  <a:lnTo>
                    <a:pt x="368501" y="93263"/>
                  </a:lnTo>
                  <a:lnTo>
                    <a:pt x="369126" y="133562"/>
                  </a:lnTo>
                  <a:lnTo>
                    <a:pt x="352190" y="172981"/>
                  </a:lnTo>
                  <a:lnTo>
                    <a:pt x="317754" y="209169"/>
                  </a:lnTo>
                  <a:lnTo>
                    <a:pt x="273753" y="228330"/>
                  </a:lnTo>
                  <a:lnTo>
                    <a:pt x="238777" y="214964"/>
                  </a:lnTo>
                  <a:lnTo>
                    <a:pt x="216714" y="179842"/>
                  </a:lnTo>
                  <a:lnTo>
                    <a:pt x="211455" y="133731"/>
                  </a:lnTo>
                  <a:lnTo>
                    <a:pt x="223046" y="90536"/>
                  </a:lnTo>
                  <a:lnTo>
                    <a:pt x="250134" y="49620"/>
                  </a:lnTo>
                  <a:lnTo>
                    <a:pt x="287999" y="17615"/>
                  </a:lnTo>
                  <a:lnTo>
                    <a:pt x="331924" y="1150"/>
                  </a:lnTo>
                  <a:lnTo>
                    <a:pt x="377189" y="6858"/>
                  </a:lnTo>
                  <a:lnTo>
                    <a:pt x="414057" y="30758"/>
                  </a:lnTo>
                  <a:lnTo>
                    <a:pt x="440176" y="60285"/>
                  </a:lnTo>
                  <a:lnTo>
                    <a:pt x="455486" y="129520"/>
                  </a:lnTo>
                  <a:lnTo>
                    <a:pt x="442340" y="165879"/>
                  </a:lnTo>
                  <a:lnTo>
                    <a:pt x="413766" y="201168"/>
                  </a:lnTo>
                  <a:lnTo>
                    <a:pt x="372835" y="225919"/>
                  </a:lnTo>
                  <a:lnTo>
                    <a:pt x="311278" y="198869"/>
                  </a:lnTo>
                  <a:lnTo>
                    <a:pt x="297180" y="154305"/>
                  </a:lnTo>
                  <a:lnTo>
                    <a:pt x="301385" y="109991"/>
                  </a:lnTo>
                  <a:lnTo>
                    <a:pt x="322635" y="66637"/>
                  </a:lnTo>
                  <a:lnTo>
                    <a:pt x="356069" y="30123"/>
                  </a:lnTo>
                  <a:lnTo>
                    <a:pt x="396828" y="6331"/>
                  </a:lnTo>
                  <a:lnTo>
                    <a:pt x="440055" y="1143"/>
                  </a:lnTo>
                  <a:lnTo>
                    <a:pt x="478006" y="14801"/>
                  </a:lnTo>
                  <a:lnTo>
                    <a:pt x="509397" y="39161"/>
                  </a:lnTo>
                  <a:lnTo>
                    <a:pt x="531590" y="71127"/>
                  </a:lnTo>
                  <a:lnTo>
                    <a:pt x="537845" y="145509"/>
                  </a:lnTo>
                  <a:lnTo>
                    <a:pt x="516636" y="181737"/>
                  </a:lnTo>
                  <a:lnTo>
                    <a:pt x="486451" y="211773"/>
                  </a:lnTo>
                  <a:lnTo>
                    <a:pt x="425737" y="225028"/>
                  </a:lnTo>
                  <a:lnTo>
                    <a:pt x="384048" y="164592"/>
                  </a:lnTo>
                  <a:lnTo>
                    <a:pt x="384795" y="119470"/>
                  </a:lnTo>
                  <a:lnTo>
                    <a:pt x="402474" y="75661"/>
                  </a:lnTo>
                  <a:lnTo>
                    <a:pt x="432811" y="37953"/>
                  </a:lnTo>
                  <a:lnTo>
                    <a:pt x="471528" y="11136"/>
                  </a:lnTo>
                  <a:lnTo>
                    <a:pt x="514350" y="0"/>
                  </a:lnTo>
                  <a:lnTo>
                    <a:pt x="552594" y="9224"/>
                  </a:lnTo>
                  <a:lnTo>
                    <a:pt x="585932" y="30355"/>
                  </a:lnTo>
                  <a:lnTo>
                    <a:pt x="611371" y="60269"/>
                  </a:lnTo>
                  <a:lnTo>
                    <a:pt x="625918" y="95839"/>
                  </a:lnTo>
                  <a:lnTo>
                    <a:pt x="626579" y="133941"/>
                  </a:lnTo>
                  <a:lnTo>
                    <a:pt x="610362" y="171450"/>
                  </a:lnTo>
                  <a:lnTo>
                    <a:pt x="583002" y="202980"/>
                  </a:lnTo>
                  <a:lnTo>
                    <a:pt x="521036" y="227669"/>
                  </a:lnTo>
                  <a:lnTo>
                    <a:pt x="472059" y="173736"/>
                  </a:lnTo>
                  <a:lnTo>
                    <a:pt x="469087" y="128467"/>
                  </a:lnTo>
                  <a:lnTo>
                    <a:pt x="483015" y="84666"/>
                  </a:lnTo>
                  <a:lnTo>
                    <a:pt x="510087" y="46239"/>
                  </a:lnTo>
                  <a:lnTo>
                    <a:pt x="546548" y="17095"/>
                  </a:lnTo>
                  <a:lnTo>
                    <a:pt x="588645" y="1143"/>
                  </a:lnTo>
                  <a:lnTo>
                    <a:pt x="631257" y="6194"/>
                  </a:lnTo>
                  <a:lnTo>
                    <a:pt x="669920" y="28916"/>
                  </a:lnTo>
                  <a:lnTo>
                    <a:pt x="699164" y="63858"/>
                  </a:lnTo>
                  <a:lnTo>
                    <a:pt x="713520" y="105566"/>
                  </a:lnTo>
                  <a:lnTo>
                    <a:pt x="707517" y="148590"/>
                  </a:lnTo>
                  <a:lnTo>
                    <a:pt x="688303" y="182038"/>
                  </a:lnTo>
                  <a:lnTo>
                    <a:pt x="659494" y="210604"/>
                  </a:lnTo>
                  <a:lnTo>
                    <a:pt x="592750" y="223095"/>
                  </a:lnTo>
                  <a:lnTo>
                    <a:pt x="564642" y="192024"/>
                  </a:lnTo>
                  <a:lnTo>
                    <a:pt x="553776" y="147464"/>
                  </a:lnTo>
                  <a:lnTo>
                    <a:pt x="560547" y="103837"/>
                  </a:lnTo>
                  <a:lnTo>
                    <a:pt x="581437" y="63973"/>
                  </a:lnTo>
                  <a:lnTo>
                    <a:pt x="612930" y="30703"/>
                  </a:lnTo>
                  <a:lnTo>
                    <a:pt x="651510" y="6858"/>
                  </a:lnTo>
                  <a:lnTo>
                    <a:pt x="689138" y="404"/>
                  </a:lnTo>
                  <a:lnTo>
                    <a:pt x="726335" y="10066"/>
                  </a:lnTo>
                  <a:lnTo>
                    <a:pt x="759394" y="32208"/>
                  </a:lnTo>
                  <a:lnTo>
                    <a:pt x="784608" y="63195"/>
                  </a:lnTo>
                  <a:lnTo>
                    <a:pt x="798269" y="99390"/>
                  </a:lnTo>
                  <a:lnTo>
                    <a:pt x="783310" y="168738"/>
                  </a:lnTo>
                  <a:lnTo>
                    <a:pt x="758043" y="199763"/>
                  </a:lnTo>
                  <a:lnTo>
                    <a:pt x="725854" y="222085"/>
                  </a:lnTo>
                  <a:lnTo>
                    <a:pt x="660654" y="208026"/>
                  </a:lnTo>
                  <a:lnTo>
                    <a:pt x="641866" y="167366"/>
                  </a:lnTo>
                  <a:lnTo>
                    <a:pt x="640996" y="124918"/>
                  </a:lnTo>
                  <a:lnTo>
                    <a:pt x="654891" y="83940"/>
                  </a:lnTo>
                  <a:lnTo>
                    <a:pt x="680401" y="47691"/>
                  </a:lnTo>
                  <a:lnTo>
                    <a:pt x="714375" y="19431"/>
                  </a:lnTo>
                  <a:lnTo>
                    <a:pt x="751346" y="2255"/>
                  </a:lnTo>
                  <a:lnTo>
                    <a:pt x="825174" y="17092"/>
                  </a:lnTo>
                  <a:lnTo>
                    <a:pt x="855390" y="42703"/>
                  </a:lnTo>
                  <a:lnTo>
                    <a:pt x="876713" y="76172"/>
                  </a:lnTo>
                  <a:lnTo>
                    <a:pt x="885825" y="114300"/>
                  </a:lnTo>
                  <a:lnTo>
                    <a:pt x="855432" y="187217"/>
                  </a:lnTo>
                  <a:lnTo>
                    <a:pt x="822875" y="216279"/>
                  </a:lnTo>
                  <a:lnTo>
                    <a:pt x="786493" y="228178"/>
                  </a:lnTo>
                  <a:lnTo>
                    <a:pt x="728089" y="170358"/>
                  </a:lnTo>
                  <a:lnTo>
                    <a:pt x="727562" y="121667"/>
                  </a:lnTo>
                  <a:lnTo>
                    <a:pt x="745587" y="74721"/>
                  </a:lnTo>
                  <a:lnTo>
                    <a:pt x="777239" y="36576"/>
                  </a:lnTo>
                  <a:lnTo>
                    <a:pt x="814047" y="10637"/>
                  </a:lnTo>
                  <a:lnTo>
                    <a:pt x="851724" y="951"/>
                  </a:lnTo>
                  <a:lnTo>
                    <a:pt x="921085" y="23678"/>
                  </a:lnTo>
                  <a:lnTo>
                    <a:pt x="948469" y="52762"/>
                  </a:lnTo>
                  <a:lnTo>
                    <a:pt x="968121" y="91440"/>
                  </a:lnTo>
                  <a:lnTo>
                    <a:pt x="965920" y="145413"/>
                  </a:lnTo>
                  <a:lnTo>
                    <a:pt x="937260" y="192024"/>
                  </a:lnTo>
                  <a:lnTo>
                    <a:pt x="897612" y="221932"/>
                  </a:lnTo>
                  <a:lnTo>
                    <a:pt x="850392" y="222885"/>
                  </a:lnTo>
                  <a:lnTo>
                    <a:pt x="822696" y="193875"/>
                  </a:lnTo>
                  <a:lnTo>
                    <a:pt x="811517" y="156859"/>
                  </a:lnTo>
                  <a:lnTo>
                    <a:pt x="814414" y="116746"/>
                  </a:lnTo>
                  <a:lnTo>
                    <a:pt x="828947" y="78445"/>
                  </a:lnTo>
                  <a:lnTo>
                    <a:pt x="852677" y="46863"/>
                  </a:lnTo>
                  <a:lnTo>
                    <a:pt x="888439" y="17077"/>
                  </a:lnTo>
                  <a:lnTo>
                    <a:pt x="925093" y="2486"/>
                  </a:lnTo>
                  <a:lnTo>
                    <a:pt x="995036" y="15674"/>
                  </a:lnTo>
                  <a:lnTo>
                    <a:pt x="1025302" y="41850"/>
                  </a:lnTo>
                  <a:lnTo>
                    <a:pt x="1050417" y="80010"/>
                  </a:lnTo>
                  <a:lnTo>
                    <a:pt x="1056853" y="121192"/>
                  </a:lnTo>
                  <a:lnTo>
                    <a:pt x="1043127" y="163505"/>
                  </a:lnTo>
                  <a:lnTo>
                    <a:pt x="1015552" y="199858"/>
                  </a:lnTo>
                  <a:lnTo>
                    <a:pt x="980444" y="223158"/>
                  </a:lnTo>
                  <a:lnTo>
                    <a:pt x="911533" y="196124"/>
                  </a:lnTo>
                  <a:lnTo>
                    <a:pt x="904184" y="153762"/>
                  </a:lnTo>
                  <a:lnTo>
                    <a:pt x="916802" y="109670"/>
                  </a:lnTo>
                  <a:lnTo>
                    <a:pt x="944118" y="74295"/>
                  </a:lnTo>
                  <a:lnTo>
                    <a:pt x="974657" y="47509"/>
                  </a:lnTo>
                  <a:lnTo>
                    <a:pt x="1008792" y="24603"/>
                  </a:lnTo>
                  <a:lnTo>
                    <a:pt x="1046023" y="7968"/>
                  </a:lnTo>
                  <a:lnTo>
                    <a:pt x="1085850" y="0"/>
                  </a:lnTo>
                  <a:lnTo>
                    <a:pt x="1100709" y="1143"/>
                  </a:lnTo>
                  <a:lnTo>
                    <a:pt x="1143000" y="30861"/>
                  </a:lnTo>
                  <a:lnTo>
                    <a:pt x="1172718" y="70866"/>
                  </a:lnTo>
                  <a:lnTo>
                    <a:pt x="1195577" y="106299"/>
                  </a:lnTo>
                  <a:lnTo>
                    <a:pt x="1199007" y="113157"/>
                  </a:lnTo>
                  <a:lnTo>
                    <a:pt x="1200150" y="114300"/>
                  </a:lnTo>
                </a:path>
              </a:pathLst>
            </a:custGeom>
            <a:ln w="8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67" name="object 67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016662" y="5326284"/>
            <a:ext cx="93154" cy="93154"/>
          </a:xfrm>
          <a:prstGeom prst="rect">
            <a:avLst/>
          </a:prstGeom>
        </p:spPr>
      </p:pic>
      <p:pic>
        <p:nvPicPr>
          <p:cNvPr id="68" name="object 68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016662" y="6612540"/>
            <a:ext cx="93154" cy="93154"/>
          </a:xfrm>
          <a:prstGeom prst="rect">
            <a:avLst/>
          </a:prstGeom>
        </p:spPr>
      </p:pic>
      <p:sp>
        <p:nvSpPr>
          <p:cNvPr id="69" name="object 69" descr=""/>
          <p:cNvSpPr/>
          <p:nvPr/>
        </p:nvSpPr>
        <p:spPr>
          <a:xfrm>
            <a:off x="1729358" y="6352413"/>
            <a:ext cx="354330" cy="354330"/>
          </a:xfrm>
          <a:custGeom>
            <a:avLst/>
            <a:gdLst/>
            <a:ahLst/>
            <a:cxnLst/>
            <a:rect l="l" t="t" r="r" b="b"/>
            <a:pathLst>
              <a:path w="354330" h="354329">
                <a:moveTo>
                  <a:pt x="354330" y="177164"/>
                </a:moveTo>
                <a:lnTo>
                  <a:pt x="347997" y="224243"/>
                </a:lnTo>
                <a:lnTo>
                  <a:pt x="330129" y="266558"/>
                </a:lnTo>
                <a:lnTo>
                  <a:pt x="302418" y="302418"/>
                </a:lnTo>
                <a:lnTo>
                  <a:pt x="266558" y="330129"/>
                </a:lnTo>
                <a:lnTo>
                  <a:pt x="224243" y="347997"/>
                </a:lnTo>
                <a:lnTo>
                  <a:pt x="177165" y="354329"/>
                </a:lnTo>
                <a:lnTo>
                  <a:pt x="130086" y="347997"/>
                </a:lnTo>
                <a:lnTo>
                  <a:pt x="87771" y="330129"/>
                </a:lnTo>
                <a:lnTo>
                  <a:pt x="51911" y="302418"/>
                </a:lnTo>
                <a:lnTo>
                  <a:pt x="24200" y="266558"/>
                </a:lnTo>
                <a:lnTo>
                  <a:pt x="6332" y="224243"/>
                </a:lnTo>
                <a:lnTo>
                  <a:pt x="0" y="177164"/>
                </a:lnTo>
                <a:lnTo>
                  <a:pt x="6332" y="130086"/>
                </a:lnTo>
                <a:lnTo>
                  <a:pt x="24200" y="87771"/>
                </a:lnTo>
                <a:lnTo>
                  <a:pt x="51911" y="51911"/>
                </a:lnTo>
                <a:lnTo>
                  <a:pt x="87771" y="24200"/>
                </a:lnTo>
                <a:lnTo>
                  <a:pt x="130086" y="6332"/>
                </a:lnTo>
                <a:lnTo>
                  <a:pt x="177165" y="0"/>
                </a:lnTo>
                <a:lnTo>
                  <a:pt x="224243" y="6332"/>
                </a:lnTo>
                <a:lnTo>
                  <a:pt x="266558" y="24200"/>
                </a:lnTo>
                <a:lnTo>
                  <a:pt x="302418" y="51911"/>
                </a:lnTo>
                <a:lnTo>
                  <a:pt x="330129" y="87771"/>
                </a:lnTo>
                <a:lnTo>
                  <a:pt x="347997" y="130086"/>
                </a:lnTo>
                <a:lnTo>
                  <a:pt x="354330" y="177164"/>
                </a:lnTo>
                <a:close/>
              </a:path>
            </a:pathLst>
          </a:custGeom>
          <a:ln w="8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" name="object 70" descr=""/>
          <p:cNvSpPr/>
          <p:nvPr/>
        </p:nvSpPr>
        <p:spPr>
          <a:xfrm>
            <a:off x="5758815" y="6352413"/>
            <a:ext cx="354330" cy="354330"/>
          </a:xfrm>
          <a:custGeom>
            <a:avLst/>
            <a:gdLst/>
            <a:ahLst/>
            <a:cxnLst/>
            <a:rect l="l" t="t" r="r" b="b"/>
            <a:pathLst>
              <a:path w="354329" h="354329">
                <a:moveTo>
                  <a:pt x="354330" y="177164"/>
                </a:moveTo>
                <a:lnTo>
                  <a:pt x="347997" y="224243"/>
                </a:lnTo>
                <a:lnTo>
                  <a:pt x="330129" y="266558"/>
                </a:lnTo>
                <a:lnTo>
                  <a:pt x="302418" y="302418"/>
                </a:lnTo>
                <a:lnTo>
                  <a:pt x="266558" y="330129"/>
                </a:lnTo>
                <a:lnTo>
                  <a:pt x="224243" y="347997"/>
                </a:lnTo>
                <a:lnTo>
                  <a:pt x="177164" y="354329"/>
                </a:lnTo>
                <a:lnTo>
                  <a:pt x="130086" y="347997"/>
                </a:lnTo>
                <a:lnTo>
                  <a:pt x="87771" y="330129"/>
                </a:lnTo>
                <a:lnTo>
                  <a:pt x="51911" y="302418"/>
                </a:lnTo>
                <a:lnTo>
                  <a:pt x="24200" y="266558"/>
                </a:lnTo>
                <a:lnTo>
                  <a:pt x="6332" y="224243"/>
                </a:lnTo>
                <a:lnTo>
                  <a:pt x="0" y="177164"/>
                </a:lnTo>
                <a:lnTo>
                  <a:pt x="6332" y="130086"/>
                </a:lnTo>
                <a:lnTo>
                  <a:pt x="24200" y="87771"/>
                </a:lnTo>
                <a:lnTo>
                  <a:pt x="51911" y="51911"/>
                </a:lnTo>
                <a:lnTo>
                  <a:pt x="87771" y="24200"/>
                </a:lnTo>
                <a:lnTo>
                  <a:pt x="130086" y="6332"/>
                </a:lnTo>
                <a:lnTo>
                  <a:pt x="177164" y="0"/>
                </a:lnTo>
                <a:lnTo>
                  <a:pt x="224243" y="6332"/>
                </a:lnTo>
                <a:lnTo>
                  <a:pt x="266558" y="24200"/>
                </a:lnTo>
                <a:lnTo>
                  <a:pt x="302418" y="51911"/>
                </a:lnTo>
                <a:lnTo>
                  <a:pt x="330129" y="87771"/>
                </a:lnTo>
                <a:lnTo>
                  <a:pt x="347997" y="130086"/>
                </a:lnTo>
                <a:lnTo>
                  <a:pt x="354330" y="177164"/>
                </a:lnTo>
                <a:close/>
              </a:path>
            </a:pathLst>
          </a:custGeom>
          <a:ln w="8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" name="object 71" descr=""/>
          <p:cNvSpPr/>
          <p:nvPr/>
        </p:nvSpPr>
        <p:spPr>
          <a:xfrm>
            <a:off x="5758815" y="5066919"/>
            <a:ext cx="354330" cy="354330"/>
          </a:xfrm>
          <a:custGeom>
            <a:avLst/>
            <a:gdLst/>
            <a:ahLst/>
            <a:cxnLst/>
            <a:rect l="l" t="t" r="r" b="b"/>
            <a:pathLst>
              <a:path w="354329" h="354329">
                <a:moveTo>
                  <a:pt x="354330" y="177164"/>
                </a:moveTo>
                <a:lnTo>
                  <a:pt x="347997" y="224243"/>
                </a:lnTo>
                <a:lnTo>
                  <a:pt x="330129" y="266558"/>
                </a:lnTo>
                <a:lnTo>
                  <a:pt x="302418" y="302418"/>
                </a:lnTo>
                <a:lnTo>
                  <a:pt x="266558" y="330129"/>
                </a:lnTo>
                <a:lnTo>
                  <a:pt x="224243" y="347997"/>
                </a:lnTo>
                <a:lnTo>
                  <a:pt x="177164" y="354329"/>
                </a:lnTo>
                <a:lnTo>
                  <a:pt x="130086" y="347997"/>
                </a:lnTo>
                <a:lnTo>
                  <a:pt x="87771" y="330129"/>
                </a:lnTo>
                <a:lnTo>
                  <a:pt x="51911" y="302418"/>
                </a:lnTo>
                <a:lnTo>
                  <a:pt x="24200" y="266558"/>
                </a:lnTo>
                <a:lnTo>
                  <a:pt x="6332" y="224243"/>
                </a:lnTo>
                <a:lnTo>
                  <a:pt x="0" y="177164"/>
                </a:lnTo>
                <a:lnTo>
                  <a:pt x="6332" y="130086"/>
                </a:lnTo>
                <a:lnTo>
                  <a:pt x="24200" y="87771"/>
                </a:lnTo>
                <a:lnTo>
                  <a:pt x="51911" y="51911"/>
                </a:lnTo>
                <a:lnTo>
                  <a:pt x="87771" y="24200"/>
                </a:lnTo>
                <a:lnTo>
                  <a:pt x="130086" y="6332"/>
                </a:lnTo>
                <a:lnTo>
                  <a:pt x="177164" y="0"/>
                </a:lnTo>
                <a:lnTo>
                  <a:pt x="224243" y="6332"/>
                </a:lnTo>
                <a:lnTo>
                  <a:pt x="266558" y="24200"/>
                </a:lnTo>
                <a:lnTo>
                  <a:pt x="302418" y="51911"/>
                </a:lnTo>
                <a:lnTo>
                  <a:pt x="330129" y="87771"/>
                </a:lnTo>
                <a:lnTo>
                  <a:pt x="347997" y="130086"/>
                </a:lnTo>
                <a:lnTo>
                  <a:pt x="354330" y="177164"/>
                </a:lnTo>
                <a:close/>
              </a:path>
            </a:pathLst>
          </a:custGeom>
          <a:ln w="8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" name="object 72" descr=""/>
          <p:cNvSpPr/>
          <p:nvPr/>
        </p:nvSpPr>
        <p:spPr>
          <a:xfrm>
            <a:off x="1729358" y="5066919"/>
            <a:ext cx="354330" cy="354330"/>
          </a:xfrm>
          <a:custGeom>
            <a:avLst/>
            <a:gdLst/>
            <a:ahLst/>
            <a:cxnLst/>
            <a:rect l="l" t="t" r="r" b="b"/>
            <a:pathLst>
              <a:path w="354330" h="354329">
                <a:moveTo>
                  <a:pt x="354330" y="177164"/>
                </a:moveTo>
                <a:lnTo>
                  <a:pt x="347997" y="224243"/>
                </a:lnTo>
                <a:lnTo>
                  <a:pt x="330129" y="266558"/>
                </a:lnTo>
                <a:lnTo>
                  <a:pt x="302418" y="302418"/>
                </a:lnTo>
                <a:lnTo>
                  <a:pt x="266558" y="330129"/>
                </a:lnTo>
                <a:lnTo>
                  <a:pt x="224243" y="347997"/>
                </a:lnTo>
                <a:lnTo>
                  <a:pt x="177165" y="354329"/>
                </a:lnTo>
                <a:lnTo>
                  <a:pt x="130086" y="347997"/>
                </a:lnTo>
                <a:lnTo>
                  <a:pt x="87771" y="330129"/>
                </a:lnTo>
                <a:lnTo>
                  <a:pt x="51911" y="302418"/>
                </a:lnTo>
                <a:lnTo>
                  <a:pt x="24200" y="266558"/>
                </a:lnTo>
                <a:lnTo>
                  <a:pt x="6332" y="224243"/>
                </a:lnTo>
                <a:lnTo>
                  <a:pt x="0" y="177164"/>
                </a:lnTo>
                <a:lnTo>
                  <a:pt x="6332" y="130086"/>
                </a:lnTo>
                <a:lnTo>
                  <a:pt x="24200" y="87771"/>
                </a:lnTo>
                <a:lnTo>
                  <a:pt x="51911" y="51911"/>
                </a:lnTo>
                <a:lnTo>
                  <a:pt x="87771" y="24200"/>
                </a:lnTo>
                <a:lnTo>
                  <a:pt x="130086" y="6332"/>
                </a:lnTo>
                <a:lnTo>
                  <a:pt x="177165" y="0"/>
                </a:lnTo>
                <a:lnTo>
                  <a:pt x="224243" y="6332"/>
                </a:lnTo>
                <a:lnTo>
                  <a:pt x="266558" y="24200"/>
                </a:lnTo>
                <a:lnTo>
                  <a:pt x="302418" y="51911"/>
                </a:lnTo>
                <a:lnTo>
                  <a:pt x="330129" y="87771"/>
                </a:lnTo>
                <a:lnTo>
                  <a:pt x="347997" y="130086"/>
                </a:lnTo>
                <a:lnTo>
                  <a:pt x="354330" y="177164"/>
                </a:lnTo>
                <a:close/>
              </a:path>
            </a:pathLst>
          </a:custGeom>
          <a:ln w="8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3" name="object 73" descr=""/>
          <p:cNvGrpSpPr/>
          <p:nvPr/>
        </p:nvGrpSpPr>
        <p:grpSpPr>
          <a:xfrm>
            <a:off x="2674016" y="6225952"/>
            <a:ext cx="251460" cy="341630"/>
            <a:chOff x="2674016" y="6225952"/>
            <a:chExt cx="251460" cy="341630"/>
          </a:xfrm>
        </p:grpSpPr>
        <p:sp>
          <p:nvSpPr>
            <p:cNvPr id="74" name="object 74" descr=""/>
            <p:cNvSpPr/>
            <p:nvPr/>
          </p:nvSpPr>
          <p:spPr>
            <a:xfrm>
              <a:off x="2678303" y="6230239"/>
              <a:ext cx="170180" cy="285115"/>
            </a:xfrm>
            <a:custGeom>
              <a:avLst/>
              <a:gdLst/>
              <a:ahLst/>
              <a:cxnLst/>
              <a:rect l="l" t="t" r="r" b="b"/>
              <a:pathLst>
                <a:path w="170180" h="285115">
                  <a:moveTo>
                    <a:pt x="0" y="0"/>
                  </a:moveTo>
                  <a:lnTo>
                    <a:pt x="0" y="171450"/>
                  </a:lnTo>
                  <a:lnTo>
                    <a:pt x="169735" y="284607"/>
                  </a:lnTo>
                </a:path>
              </a:pathLst>
            </a:custGeom>
            <a:ln w="8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5" name="object 75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782601" y="6453409"/>
              <a:ext cx="142303" cy="113728"/>
            </a:xfrm>
            <a:prstGeom prst="rect">
              <a:avLst/>
            </a:prstGeom>
          </p:spPr>
        </p:pic>
      </p:grpSp>
      <p:sp>
        <p:nvSpPr>
          <p:cNvPr id="76" name="object 76" descr=""/>
          <p:cNvSpPr txBox="1"/>
          <p:nvPr/>
        </p:nvSpPr>
        <p:spPr>
          <a:xfrm>
            <a:off x="1808352" y="5154548"/>
            <a:ext cx="186055" cy="27241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600" spc="-50">
                <a:latin typeface="Times New Roman"/>
                <a:cs typeface="Times New Roman"/>
              </a:rPr>
              <a:t>m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11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r>
              <a:rPr dirty="0" spc="-25"/>
              <a:t>148</a:t>
            </a:r>
          </a:p>
        </p:txBody>
      </p:sp>
      <p:sp>
        <p:nvSpPr>
          <p:cNvPr id="77" name="object 77" descr=""/>
          <p:cNvSpPr txBox="1"/>
          <p:nvPr/>
        </p:nvSpPr>
        <p:spPr>
          <a:xfrm>
            <a:off x="5837462" y="5154548"/>
            <a:ext cx="128270" cy="27241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600" spc="-50">
                <a:latin typeface="Times New Roman"/>
                <a:cs typeface="Times New Roman"/>
              </a:rPr>
              <a:t>n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808352" y="6354691"/>
            <a:ext cx="128270" cy="27241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600" spc="-50">
                <a:latin typeface="Times New Roman"/>
                <a:cs typeface="Times New Roman"/>
              </a:rPr>
              <a:t>p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2579877" y="5891784"/>
            <a:ext cx="365125" cy="3136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cap="small" sz="1900" spc="-45">
                <a:latin typeface="Times New Roman"/>
                <a:cs typeface="Times New Roman"/>
              </a:rPr>
              <a:t>Ym</a:t>
            </a:r>
            <a:endParaRPr sz="190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5923153" y="6354698"/>
            <a:ext cx="128270" cy="27241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600" spc="-50">
                <a:latin typeface="Times New Roman"/>
                <a:cs typeface="Times New Roman"/>
              </a:rPr>
              <a:t>q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2118360" y="7276399"/>
            <a:ext cx="35204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7.7: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C</a:t>
            </a:r>
            <a:r>
              <a:rPr dirty="0" sz="1200" spc="5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rrecci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efectos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mutuos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95" i="1">
                <a:latin typeface="Calibri"/>
                <a:cs typeface="Calibri"/>
              </a:rPr>
              <a:t>Y</a:t>
            </a:r>
            <a:r>
              <a:rPr dirty="0" baseline="-13888" sz="1200" spc="142" i="1">
                <a:latin typeface="Calibri"/>
                <a:cs typeface="Calibri"/>
              </a:rPr>
              <a:t>Bus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889508" y="7950493"/>
            <a:ext cx="6233795" cy="1229995"/>
          </a:xfrm>
          <a:prstGeom prst="rect">
            <a:avLst/>
          </a:prstGeom>
        </p:spPr>
        <p:txBody>
          <a:bodyPr wrap="square" lIns="0" tIns="6540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515"/>
              </a:spcBef>
              <a:tabLst>
                <a:tab pos="610235" algn="l"/>
              </a:tabLst>
            </a:pPr>
            <a:r>
              <a:rPr dirty="0" sz="1700" spc="65" b="1">
                <a:latin typeface="Calibri"/>
                <a:cs typeface="Calibri"/>
              </a:rPr>
              <a:t>7.8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175" b="1">
                <a:latin typeface="Calibri"/>
                <a:cs typeface="Calibri"/>
              </a:rPr>
              <a:t>M</a:t>
            </a:r>
            <a:r>
              <a:rPr dirty="0" sz="1700" spc="-725" b="1">
                <a:latin typeface="Calibri"/>
                <a:cs typeface="Calibri"/>
              </a:rPr>
              <a:t>e</a:t>
            </a:r>
            <a:r>
              <a:rPr dirty="0" sz="1700" spc="160" b="1">
                <a:latin typeface="Calibri"/>
                <a:cs typeface="Calibri"/>
              </a:rPr>
              <a:t>´</a:t>
            </a:r>
            <a:r>
              <a:rPr dirty="0" sz="1700" spc="180" b="1">
                <a:latin typeface="Calibri"/>
                <a:cs typeface="Calibri"/>
              </a:rPr>
              <a:t>t</a:t>
            </a:r>
            <a:r>
              <a:rPr dirty="0" sz="1700" spc="229" b="1">
                <a:latin typeface="Calibri"/>
                <a:cs typeface="Calibri"/>
              </a:rPr>
              <a:t>o</a:t>
            </a:r>
            <a:r>
              <a:rPr dirty="0" sz="1700" spc="180" b="1">
                <a:latin typeface="Calibri"/>
                <a:cs typeface="Calibri"/>
              </a:rPr>
              <a:t>do</a:t>
            </a:r>
            <a:r>
              <a:rPr dirty="0" sz="1700" spc="70" b="1">
                <a:latin typeface="Calibri"/>
                <a:cs typeface="Calibri"/>
              </a:rPr>
              <a:t>  </a:t>
            </a:r>
            <a:r>
              <a:rPr dirty="0" sz="1700" spc="130" b="1">
                <a:latin typeface="Calibri"/>
                <a:cs typeface="Calibri"/>
              </a:rPr>
              <a:t>manual</a:t>
            </a:r>
            <a:r>
              <a:rPr dirty="0" sz="1700" spc="70" b="1">
                <a:latin typeface="Calibri"/>
                <a:cs typeface="Calibri"/>
              </a:rPr>
              <a:t>  </a:t>
            </a:r>
            <a:r>
              <a:rPr dirty="0" sz="1700" spc="130" b="1">
                <a:latin typeface="Calibri"/>
                <a:cs typeface="Calibri"/>
              </a:rPr>
              <a:t>para</a:t>
            </a:r>
            <a:r>
              <a:rPr dirty="0" sz="1700" spc="80" b="1">
                <a:latin typeface="Calibri"/>
                <a:cs typeface="Calibri"/>
              </a:rPr>
              <a:t>  </a:t>
            </a:r>
            <a:r>
              <a:rPr dirty="0" sz="1700" spc="110" b="1">
                <a:latin typeface="Calibri"/>
                <a:cs typeface="Calibri"/>
              </a:rPr>
              <a:t>la</a:t>
            </a:r>
            <a:r>
              <a:rPr dirty="0" sz="1700" spc="65" b="1">
                <a:latin typeface="Calibri"/>
                <a:cs typeface="Calibri"/>
              </a:rPr>
              <a:t>  </a:t>
            </a:r>
            <a:r>
              <a:rPr dirty="0" sz="1700" spc="150" b="1">
                <a:latin typeface="Calibri"/>
                <a:cs typeface="Calibri"/>
              </a:rPr>
              <a:t>c</a:t>
            </a:r>
            <a:r>
              <a:rPr dirty="0" sz="1700" spc="155" b="1">
                <a:latin typeface="Calibri"/>
                <a:cs typeface="Calibri"/>
              </a:rPr>
              <a:t>o</a:t>
            </a:r>
            <a:r>
              <a:rPr dirty="0" sz="1700" spc="150" b="1">
                <a:latin typeface="Calibri"/>
                <a:cs typeface="Calibri"/>
              </a:rPr>
              <a:t>n</a:t>
            </a:r>
            <a:r>
              <a:rPr dirty="0" sz="1700" spc="155" b="1">
                <a:latin typeface="Calibri"/>
                <a:cs typeface="Calibri"/>
              </a:rPr>
              <a:t>s</a:t>
            </a:r>
            <a:r>
              <a:rPr dirty="0" sz="1700" spc="150" b="1">
                <a:latin typeface="Calibri"/>
                <a:cs typeface="Calibri"/>
              </a:rPr>
              <a:t>t</a:t>
            </a:r>
            <a:r>
              <a:rPr dirty="0" sz="1700" spc="145" b="1">
                <a:latin typeface="Calibri"/>
                <a:cs typeface="Calibri"/>
              </a:rPr>
              <a:t>r</a:t>
            </a:r>
            <a:r>
              <a:rPr dirty="0" sz="1700" spc="150" b="1">
                <a:latin typeface="Calibri"/>
                <a:cs typeface="Calibri"/>
              </a:rPr>
              <a:t>ucc</a:t>
            </a:r>
            <a:r>
              <a:rPr dirty="0" sz="1700" spc="145" b="1">
                <a:latin typeface="Calibri"/>
                <a:cs typeface="Calibri"/>
              </a:rPr>
              <a:t>i</a:t>
            </a:r>
            <a:r>
              <a:rPr dirty="0" sz="1700" spc="-765" b="1">
                <a:latin typeface="Calibri"/>
                <a:cs typeface="Calibri"/>
              </a:rPr>
              <a:t>o</a:t>
            </a:r>
            <a:r>
              <a:rPr dirty="0" sz="1700" spc="140" b="1">
                <a:latin typeface="Calibri"/>
                <a:cs typeface="Calibri"/>
              </a:rPr>
              <a:t>´</a:t>
            </a:r>
            <a:r>
              <a:rPr dirty="0" sz="1700" spc="150" b="1">
                <a:latin typeface="Calibri"/>
                <a:cs typeface="Calibri"/>
              </a:rPr>
              <a:t>n</a:t>
            </a:r>
            <a:r>
              <a:rPr dirty="0" sz="1700" spc="60" b="1">
                <a:latin typeface="Calibri"/>
                <a:cs typeface="Calibri"/>
              </a:rPr>
              <a:t> 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60" b="1">
                <a:latin typeface="Calibri"/>
                <a:cs typeface="Calibri"/>
              </a:rPr>
              <a:t>  </a:t>
            </a:r>
            <a:r>
              <a:rPr dirty="0" sz="1700" spc="110" b="1">
                <a:latin typeface="Calibri"/>
                <a:cs typeface="Calibri"/>
              </a:rPr>
              <a:t>la</a:t>
            </a:r>
            <a:r>
              <a:rPr dirty="0" sz="1700" spc="70" b="1">
                <a:latin typeface="Calibri"/>
                <a:cs typeface="Calibri"/>
              </a:rPr>
              <a:t>  </a:t>
            </a:r>
            <a:r>
              <a:rPr dirty="0" sz="1700" spc="155" b="1">
                <a:latin typeface="Calibri"/>
                <a:cs typeface="Calibri"/>
              </a:rPr>
              <a:t>matriz</a:t>
            </a:r>
            <a:endParaRPr sz="1700">
              <a:latin typeface="Calibri"/>
              <a:cs typeface="Calibri"/>
            </a:endParaRPr>
          </a:p>
          <a:p>
            <a:pPr marL="609600">
              <a:lnSpc>
                <a:spcPct val="100000"/>
              </a:lnSpc>
              <a:spcBef>
                <a:spcPts val="420"/>
              </a:spcBef>
            </a:pPr>
            <a:r>
              <a:rPr dirty="0" baseline="8169" sz="2550" spc="262" i="1">
                <a:latin typeface="Calibri"/>
                <a:cs typeface="Calibri"/>
              </a:rPr>
              <a:t>Z</a:t>
            </a:r>
            <a:r>
              <a:rPr dirty="0" sz="1200" spc="175" i="1">
                <a:latin typeface="Calibri"/>
                <a:cs typeface="Calibri"/>
              </a:rPr>
              <a:t>Bus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1200">
              <a:latin typeface="Calibri"/>
              <a:cs typeface="Calibri"/>
            </a:endParaRPr>
          </a:p>
          <a:p>
            <a:pPr marL="50165" marR="53975">
              <a:lnSpc>
                <a:spcPct val="100800"/>
              </a:lnSpc>
            </a:pP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40">
                <a:latin typeface="Calibri"/>
                <a:cs typeface="Calibri"/>
              </a:rPr>
              <a:t> m</a:t>
            </a:r>
            <a:r>
              <a:rPr dirty="0" sz="1200" spc="-605">
                <a:latin typeface="Calibri"/>
                <a:cs typeface="Calibri"/>
              </a:rPr>
              <a:t>e</a:t>
            </a:r>
            <a:r>
              <a:rPr dirty="0" sz="1200" spc="20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t</a:t>
            </a:r>
            <a:r>
              <a:rPr dirty="0" sz="1200" spc="8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d</a:t>
            </a:r>
            <a:r>
              <a:rPr dirty="0" sz="1200" spc="45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e</a:t>
            </a:r>
            <a:r>
              <a:rPr dirty="0" sz="1200" spc="40">
                <a:latin typeface="Calibri"/>
                <a:cs typeface="Calibri"/>
              </a:rPr>
              <a:t>st</a:t>
            </a:r>
            <a:r>
              <a:rPr dirty="0" sz="1200" spc="-535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´ </a:t>
            </a:r>
            <a:r>
              <a:rPr dirty="0" sz="1200">
                <a:latin typeface="Calibri"/>
                <a:cs typeface="Calibri"/>
              </a:rPr>
              <a:t>basado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inyecciones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explicado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forma: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cada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respecto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a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27608" y="843595"/>
            <a:ext cx="614553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seleccionado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referencia.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Esta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i</a:t>
            </a:r>
            <a:r>
              <a:rPr dirty="0" sz="1200" spc="5">
                <a:latin typeface="Calibri"/>
                <a:cs typeface="Calibri"/>
              </a:rPr>
              <a:t>ny</a:t>
            </a:r>
            <a:r>
              <a:rPr dirty="0" sz="1200" spc="35">
                <a:latin typeface="Calibri"/>
                <a:cs typeface="Calibri"/>
              </a:rPr>
              <a:t>ecc</a:t>
            </a:r>
            <a:r>
              <a:rPr dirty="0" sz="1200" spc="30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produce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</a:t>
            </a:r>
            <a:r>
              <a:rPr dirty="0" sz="1200" spc="60">
                <a:latin typeface="Calibri"/>
                <a:cs typeface="Calibri"/>
              </a:rPr>
              <a:t>ariac</a:t>
            </a:r>
            <a:r>
              <a:rPr dirty="0" sz="1200" spc="55">
                <a:latin typeface="Calibri"/>
                <a:cs typeface="Calibri"/>
              </a:rPr>
              <a:t>i</a:t>
            </a:r>
            <a:r>
              <a:rPr dirty="0" sz="1200" spc="-580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60">
                <a:latin typeface="Calibri"/>
                <a:cs typeface="Calibri"/>
              </a:rPr>
              <a:t>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nodal,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r</a:t>
            </a:r>
            <a:r>
              <a:rPr dirty="0" sz="1200" spc="40">
                <a:latin typeface="Calibri"/>
                <a:cs typeface="Calibri"/>
              </a:rPr>
              <a:t>e</a:t>
            </a:r>
            <a:r>
              <a:rPr dirty="0" sz="1200" spc="50">
                <a:latin typeface="Calibri"/>
                <a:cs typeface="Calibri"/>
              </a:rPr>
              <a:t>la</a:t>
            </a:r>
            <a:r>
              <a:rPr dirty="0" sz="1200" spc="45">
                <a:latin typeface="Calibri"/>
                <a:cs typeface="Calibri"/>
              </a:rPr>
              <a:t>ci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´n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variaciones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inyectada</a:t>
            </a:r>
            <a:r>
              <a:rPr dirty="0" sz="1200" spc="29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902208" y="1210874"/>
            <a:ext cx="30391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expresado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manera:</a:t>
            </a:r>
            <a:r>
              <a:rPr dirty="0" sz="1200" spc="325">
                <a:latin typeface="Calibri"/>
                <a:cs typeface="Calibri"/>
              </a:rPr>
              <a:t> </a:t>
            </a:r>
            <a:r>
              <a:rPr dirty="0" u="sng" baseline="34722" sz="1200" spc="209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∂E</a:t>
            </a:r>
            <a:r>
              <a:rPr dirty="0" u="sng" baseline="32407" sz="900" spc="209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</a:t>
            </a:r>
            <a:r>
              <a:rPr dirty="0" baseline="32407" sz="900" spc="58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u="sng" baseline="34722" sz="1200" spc="3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</a:t>
            </a:r>
            <a:r>
              <a:rPr dirty="0" u="sng" baseline="34722" sz="1200" spc="3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</a:t>
            </a:r>
            <a:r>
              <a:rPr dirty="0" u="sng" baseline="32407" sz="900" spc="3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</a:t>
            </a:r>
            <a:r>
              <a:rPr dirty="0" baseline="32407" sz="900" spc="22" i="1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02204" y="1268507"/>
            <a:ext cx="6196330" cy="1264285"/>
          </a:xfrm>
          <a:prstGeom prst="rect">
            <a:avLst/>
          </a:prstGeom>
        </p:spPr>
        <p:txBody>
          <a:bodyPr wrap="square" lIns="0" tIns="57150" rIns="0" bIns="0" rtlCol="0" vert="horz">
            <a:spAutoFit/>
          </a:bodyPr>
          <a:lstStyle/>
          <a:p>
            <a:pPr algn="ctr" marR="944880">
              <a:lnSpc>
                <a:spcPct val="100000"/>
              </a:lnSpc>
              <a:spcBef>
                <a:spcPts val="450"/>
              </a:spcBef>
              <a:tabLst>
                <a:tab pos="426084" algn="l"/>
              </a:tabLst>
            </a:pPr>
            <a:r>
              <a:rPr dirty="0" sz="800" spc="80" i="1">
                <a:latin typeface="Calibri"/>
                <a:cs typeface="Calibri"/>
              </a:rPr>
              <a:t>∂i</a:t>
            </a:r>
            <a:r>
              <a:rPr dirty="0" baseline="-9259" sz="900" spc="120" i="1">
                <a:latin typeface="Calibri"/>
                <a:cs typeface="Calibri"/>
              </a:rPr>
              <a:t>j</a:t>
            </a:r>
            <a:r>
              <a:rPr dirty="0" baseline="-9259" sz="900" i="1">
                <a:latin typeface="Calibri"/>
                <a:cs typeface="Calibri"/>
              </a:rPr>
              <a:t>	</a:t>
            </a:r>
            <a:r>
              <a:rPr dirty="0" sz="800" spc="145">
                <a:latin typeface="Calibri"/>
                <a:cs typeface="Calibri"/>
              </a:rPr>
              <a:t>Δ</a:t>
            </a:r>
            <a:r>
              <a:rPr dirty="0" sz="800" spc="145" i="1">
                <a:latin typeface="Calibri"/>
                <a:cs typeface="Calibri"/>
              </a:rPr>
              <a:t>i</a:t>
            </a:r>
            <a:r>
              <a:rPr dirty="0" baseline="-9259" sz="900" spc="217" i="1">
                <a:latin typeface="Calibri"/>
                <a:cs typeface="Calibri"/>
              </a:rPr>
              <a:t>j</a:t>
            </a:r>
            <a:endParaRPr baseline="-9259" sz="900">
              <a:latin typeface="Calibri"/>
              <a:cs typeface="Calibri"/>
            </a:endParaRPr>
          </a:p>
          <a:p>
            <a:pPr algn="just" marL="38100" marR="31750" indent="222250">
              <a:lnSpc>
                <a:spcPct val="100000"/>
              </a:lnSpc>
              <a:spcBef>
                <a:spcPts val="520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expres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n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corresponde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t´erminos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 spc="160" i="1">
                <a:latin typeface="Calibri"/>
                <a:cs typeface="Calibri"/>
              </a:rPr>
              <a:t>Z</a:t>
            </a:r>
            <a:r>
              <a:rPr dirty="0" baseline="-13888" sz="1200" spc="240" i="1">
                <a:latin typeface="Calibri"/>
                <a:cs typeface="Calibri"/>
              </a:rPr>
              <a:t>ij</a:t>
            </a:r>
            <a:r>
              <a:rPr dirty="0" baseline="-13888" sz="1200" spc="57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 spc="75" i="1">
                <a:latin typeface="Calibri"/>
                <a:cs typeface="Calibri"/>
              </a:rPr>
              <a:t>Z</a:t>
            </a:r>
            <a:r>
              <a:rPr dirty="0" baseline="-13888" sz="1200" spc="112" i="1">
                <a:latin typeface="Calibri"/>
                <a:cs typeface="Calibri"/>
              </a:rPr>
              <a:t>bus</a:t>
            </a:r>
            <a:r>
              <a:rPr dirty="0" sz="1200" spc="75">
                <a:latin typeface="Calibri"/>
                <a:cs typeface="Calibri"/>
              </a:rPr>
              <a:t>,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concepto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b</a:t>
            </a:r>
            <a:r>
              <a:rPr dirty="0" sz="1200" spc="-505">
                <a:latin typeface="Calibri"/>
                <a:cs typeface="Calibri"/>
              </a:rPr>
              <a:t>a</a:t>
            </a:r>
            <a:r>
              <a:rPr dirty="0" sz="1200" spc="70">
                <a:latin typeface="Calibri"/>
                <a:cs typeface="Calibri"/>
              </a:rPr>
              <a:t>´</a:t>
            </a:r>
            <a:r>
              <a:rPr dirty="0" sz="1200" spc="65">
                <a:latin typeface="Calibri"/>
                <a:cs typeface="Calibri"/>
              </a:rPr>
              <a:t>s</a:t>
            </a:r>
            <a:r>
              <a:rPr dirty="0" sz="1200" spc="75">
                <a:latin typeface="Calibri"/>
                <a:cs typeface="Calibri"/>
              </a:rPr>
              <a:t>i</a:t>
            </a:r>
            <a:r>
              <a:rPr dirty="0" sz="1200" spc="70">
                <a:latin typeface="Calibri"/>
                <a:cs typeface="Calibri"/>
              </a:rPr>
              <a:t>c</a:t>
            </a:r>
            <a:r>
              <a:rPr dirty="0" sz="1200" spc="75">
                <a:latin typeface="Calibri"/>
                <a:cs typeface="Calibri"/>
              </a:rPr>
              <a:t>o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aplicado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procedimiento.</a:t>
            </a:r>
            <a:endParaRPr sz="1200">
              <a:latin typeface="Calibri"/>
              <a:cs typeface="Calibri"/>
            </a:endParaRPr>
          </a:p>
          <a:p>
            <a:pPr algn="just" marL="38100" marR="30480" indent="222250">
              <a:lnSpc>
                <a:spcPct val="100400"/>
              </a:lnSpc>
              <a:spcBef>
                <a:spcPts val="705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concepto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aplica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entonces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forma: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Al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inyectar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amperio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j,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elevaci´on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tensi</a:t>
            </a:r>
            <a:r>
              <a:rPr dirty="0" sz="1200" spc="-565">
                <a:latin typeface="Calibri"/>
                <a:cs typeface="Calibri"/>
              </a:rPr>
              <a:t>o</a:t>
            </a:r>
            <a:r>
              <a:rPr dirty="0" sz="1200" spc="75">
                <a:latin typeface="Calibri"/>
                <a:cs typeface="Calibri"/>
              </a:rPr>
              <a:t>´</a:t>
            </a:r>
            <a:r>
              <a:rPr dirty="0" sz="1200" spc="80">
                <a:latin typeface="Calibri"/>
                <a:cs typeface="Calibri"/>
              </a:rPr>
              <a:t>n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todos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sistema,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es </a:t>
            </a:r>
            <a:r>
              <a:rPr dirty="0" sz="1200">
                <a:latin typeface="Calibri"/>
                <a:cs typeface="Calibri"/>
              </a:rPr>
              <a:t>interpretado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manera: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541267" y="2889122"/>
            <a:ext cx="5143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07034" algn="l"/>
              </a:tabLst>
            </a:pPr>
            <a:r>
              <a:rPr dirty="0" sz="800" spc="100" i="1">
                <a:latin typeface="Calibri"/>
                <a:cs typeface="Calibri"/>
              </a:rPr>
              <a:t>ij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50" i="1">
                <a:latin typeface="Calibri"/>
                <a:cs typeface="Calibri"/>
              </a:rPr>
              <a:t>ji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413762" y="2713544"/>
            <a:ext cx="1162050" cy="3098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840740">
              <a:lnSpc>
                <a:spcPts val="1120"/>
              </a:lnSpc>
              <a:spcBef>
                <a:spcPts val="95"/>
              </a:spcBef>
            </a:pPr>
            <a:r>
              <a:rPr dirty="0" u="sng" sz="1200" spc="19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</a:t>
            </a:r>
            <a:r>
              <a:rPr dirty="0" u="sng" sz="1200" spc="1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</a:t>
            </a:r>
            <a:r>
              <a:rPr dirty="0" u="sng" baseline="-13888" sz="1200" spc="292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</a:t>
            </a:r>
            <a:endParaRPr baseline="-13888" sz="1200">
              <a:latin typeface="Calibri"/>
              <a:cs typeface="Calibri"/>
            </a:endParaRPr>
          </a:p>
          <a:p>
            <a:pPr marL="38100">
              <a:lnSpc>
                <a:spcPts val="1120"/>
              </a:lnSpc>
              <a:tabLst>
                <a:tab pos="273685" algn="l"/>
                <a:tab pos="668655" algn="l"/>
              </a:tabLst>
            </a:pPr>
            <a:r>
              <a:rPr dirty="0" sz="1200" spc="185" i="1">
                <a:latin typeface="Calibri"/>
                <a:cs typeface="Calibri"/>
              </a:rPr>
              <a:t>Z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85" i="1">
                <a:latin typeface="Calibri"/>
                <a:cs typeface="Calibri"/>
              </a:rPr>
              <a:t>Z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45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344415" y="2919281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902200" y="3387149"/>
            <a:ext cx="6196965" cy="1582420"/>
          </a:xfrm>
          <a:prstGeom prst="rect">
            <a:avLst/>
          </a:prstGeom>
        </p:spPr>
        <p:txBody>
          <a:bodyPr wrap="square" lIns="0" tIns="10795" rIns="0" bIns="0" rtlCol="0" vert="horz">
            <a:spAutoFit/>
          </a:bodyPr>
          <a:lstStyle/>
          <a:p>
            <a:pPr algn="just" marL="38100" marR="31750" indent="222250">
              <a:lnSpc>
                <a:spcPct val="100800"/>
              </a:lnSpc>
              <a:spcBef>
                <a:spcPts val="85"/>
              </a:spcBef>
            </a:pPr>
            <a:r>
              <a:rPr dirty="0" sz="1200" spc="85" b="1">
                <a:latin typeface="Calibri"/>
                <a:cs typeface="Calibri"/>
              </a:rPr>
              <a:t>Ejemplo</a:t>
            </a:r>
            <a:r>
              <a:rPr dirty="0" sz="1200" spc="85">
                <a:latin typeface="Calibri"/>
                <a:cs typeface="Calibri"/>
              </a:rPr>
              <a:t>:</a:t>
            </a:r>
            <a:r>
              <a:rPr dirty="0" sz="1200" spc="120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Construir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Z</a:t>
            </a:r>
            <a:r>
              <a:rPr dirty="0" baseline="-13888" sz="1200" spc="120" i="1">
                <a:latin typeface="Calibri"/>
                <a:cs typeface="Calibri"/>
              </a:rPr>
              <a:t>bus</a:t>
            </a:r>
            <a:r>
              <a:rPr dirty="0" baseline="-13888" sz="1200" spc="55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mostrado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7.8,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utilizando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55">
                <a:latin typeface="Calibri"/>
                <a:cs typeface="Calibri"/>
              </a:rPr>
              <a:t>m´etodo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5">
                <a:latin typeface="Calibri"/>
                <a:cs typeface="Calibri"/>
              </a:rPr>
              <a:t>ny</a:t>
            </a:r>
            <a:r>
              <a:rPr dirty="0" sz="1200" spc="35">
                <a:latin typeface="Calibri"/>
                <a:cs typeface="Calibri"/>
              </a:rPr>
              <a:t>ecci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corriente.</a:t>
            </a:r>
            <a:endParaRPr sz="1200">
              <a:latin typeface="Calibri"/>
              <a:cs typeface="Calibri"/>
            </a:endParaRPr>
          </a:p>
          <a:p>
            <a:pPr algn="just" marL="38100" marR="30480" indent="222250">
              <a:lnSpc>
                <a:spcPct val="100299"/>
              </a:lnSpc>
              <a:spcBef>
                <a:spcPts val="700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70">
                <a:latin typeface="Calibri"/>
                <a:cs typeface="Calibri"/>
              </a:rPr>
              <a:t>m´etodo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inicia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inyectando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amperio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 1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calculando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voltajes </a:t>
            </a:r>
            <a:r>
              <a:rPr dirty="0" sz="1200">
                <a:latin typeface="Calibri"/>
                <a:cs typeface="Calibri"/>
              </a:rPr>
              <a:t>respecto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tierra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cada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nodos.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Al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aplicar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relaci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calculado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y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10">
                <a:latin typeface="Calibri"/>
                <a:cs typeface="Calibri"/>
              </a:rPr>
              <a:t>ny</a:t>
            </a:r>
            <a:r>
              <a:rPr dirty="0" sz="1200" spc="40">
                <a:latin typeface="Calibri"/>
                <a:cs typeface="Calibri"/>
              </a:rPr>
              <a:t>ecci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amperio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elementos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columna </a:t>
            </a:r>
            <a:r>
              <a:rPr dirty="0" sz="1200">
                <a:latin typeface="Calibri"/>
                <a:cs typeface="Calibri"/>
              </a:rPr>
              <a:t>(fila)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Z</a:t>
            </a:r>
            <a:r>
              <a:rPr dirty="0" baseline="-13888" sz="1200" spc="202" i="1">
                <a:latin typeface="Calibri"/>
                <a:cs typeface="Calibri"/>
              </a:rPr>
              <a:t>Bus</a:t>
            </a:r>
            <a:r>
              <a:rPr dirty="0" sz="1200" spc="135">
                <a:latin typeface="Calibri"/>
                <a:cs typeface="Calibri"/>
              </a:rPr>
              <a:t>.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proceso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continua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inyectando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fuente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amperio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todos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calculando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respecto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tierra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todos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red.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 spc="80">
                <a:latin typeface="Calibri"/>
                <a:cs typeface="Calibri"/>
              </a:rPr>
              <a:t>Al </a:t>
            </a:r>
            <a:r>
              <a:rPr dirty="0" sz="1200">
                <a:latin typeface="Calibri"/>
                <a:cs typeface="Calibri"/>
              </a:rPr>
              <a:t>establecer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rel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c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/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125" i="1">
                <a:latin typeface="Calibri"/>
                <a:cs typeface="Calibri"/>
              </a:rPr>
              <a:t>Z</a:t>
            </a:r>
            <a:r>
              <a:rPr dirty="0" baseline="-13888" sz="1200" spc="187" i="1">
                <a:latin typeface="Calibri"/>
                <a:cs typeface="Calibri"/>
              </a:rPr>
              <a:t>Barra</a:t>
            </a:r>
            <a:endParaRPr baseline="-13888" sz="1200">
              <a:latin typeface="Calibri"/>
              <a:cs typeface="Calibri"/>
            </a:endParaRPr>
          </a:p>
        </p:txBody>
      </p:sp>
      <p:pic>
        <p:nvPicPr>
          <p:cNvPr id="9" name="object 9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890456" y="5306758"/>
            <a:ext cx="176402" cy="176403"/>
          </a:xfrm>
          <a:prstGeom prst="rect">
            <a:avLst/>
          </a:prstGeom>
        </p:spPr>
      </p:pic>
      <p:pic>
        <p:nvPicPr>
          <p:cNvPr id="10" name="object 10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176456" y="5306758"/>
            <a:ext cx="176403" cy="176403"/>
          </a:xfrm>
          <a:prstGeom prst="rect">
            <a:avLst/>
          </a:prstGeom>
        </p:spPr>
      </p:pic>
      <p:pic>
        <p:nvPicPr>
          <p:cNvPr id="11" name="object 11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433256" y="6620446"/>
            <a:ext cx="176402" cy="176403"/>
          </a:xfrm>
          <a:prstGeom prst="rect">
            <a:avLst/>
          </a:prstGeom>
        </p:spPr>
      </p:pic>
      <p:pic>
        <p:nvPicPr>
          <p:cNvPr id="12" name="object 1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633656" y="6620446"/>
            <a:ext cx="176403" cy="176403"/>
          </a:xfrm>
          <a:prstGeom prst="rect">
            <a:avLst/>
          </a:prstGeom>
        </p:spPr>
      </p:pic>
      <p:pic>
        <p:nvPicPr>
          <p:cNvPr id="13" name="object 1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433256" y="7763446"/>
            <a:ext cx="176402" cy="176402"/>
          </a:xfrm>
          <a:prstGeom prst="rect">
            <a:avLst/>
          </a:prstGeom>
        </p:spPr>
      </p:pic>
      <p:sp>
        <p:nvSpPr>
          <p:cNvPr id="14" name="object 14" descr=""/>
          <p:cNvSpPr/>
          <p:nvPr/>
        </p:nvSpPr>
        <p:spPr>
          <a:xfrm>
            <a:off x="2721355" y="5565902"/>
            <a:ext cx="2800350" cy="2286000"/>
          </a:xfrm>
          <a:custGeom>
            <a:avLst/>
            <a:gdLst/>
            <a:ahLst/>
            <a:cxnLst/>
            <a:rect l="l" t="t" r="r" b="b"/>
            <a:pathLst>
              <a:path w="2800350" h="2286000">
                <a:moveTo>
                  <a:pt x="0" y="0"/>
                </a:moveTo>
                <a:lnTo>
                  <a:pt x="514350" y="0"/>
                </a:lnTo>
              </a:path>
              <a:path w="2800350" h="2286000">
                <a:moveTo>
                  <a:pt x="2285999" y="0"/>
                </a:moveTo>
                <a:lnTo>
                  <a:pt x="2800349" y="0"/>
                </a:lnTo>
              </a:path>
              <a:path w="2800350" h="2286000">
                <a:moveTo>
                  <a:pt x="2285999" y="1143000"/>
                </a:moveTo>
                <a:lnTo>
                  <a:pt x="2800349" y="1143000"/>
                </a:lnTo>
              </a:path>
              <a:path w="2800350" h="2286000">
                <a:moveTo>
                  <a:pt x="0" y="1143000"/>
                </a:moveTo>
                <a:lnTo>
                  <a:pt x="514350" y="1143000"/>
                </a:lnTo>
              </a:path>
              <a:path w="2800350" h="2286000">
                <a:moveTo>
                  <a:pt x="0" y="2286000"/>
                </a:moveTo>
                <a:lnTo>
                  <a:pt x="514350" y="2286000"/>
                </a:lnTo>
              </a:path>
              <a:path w="2800350" h="2286000">
                <a:moveTo>
                  <a:pt x="228600" y="1143000"/>
                </a:moveTo>
                <a:lnTo>
                  <a:pt x="228600" y="2286000"/>
                </a:lnTo>
              </a:path>
              <a:path w="2800350" h="2286000">
                <a:moveTo>
                  <a:pt x="114300" y="0"/>
                </a:moveTo>
                <a:lnTo>
                  <a:pt x="114300" y="1143000"/>
                </a:lnTo>
              </a:path>
              <a:path w="2800350" h="2286000">
                <a:moveTo>
                  <a:pt x="2686049" y="0"/>
                </a:moveTo>
                <a:lnTo>
                  <a:pt x="2686049" y="1143000"/>
                </a:lnTo>
              </a:path>
              <a:path w="2800350" h="2286000">
                <a:moveTo>
                  <a:pt x="400050" y="0"/>
                </a:moveTo>
                <a:lnTo>
                  <a:pt x="400050" y="228600"/>
                </a:lnTo>
                <a:lnTo>
                  <a:pt x="2400299" y="228600"/>
                </a:lnTo>
                <a:lnTo>
                  <a:pt x="2400299" y="0"/>
                </a:lnTo>
              </a:path>
              <a:path w="2800350" h="2286000">
                <a:moveTo>
                  <a:pt x="400050" y="1143000"/>
                </a:moveTo>
                <a:lnTo>
                  <a:pt x="400050" y="914400"/>
                </a:lnTo>
                <a:lnTo>
                  <a:pt x="2400299" y="914400"/>
                </a:lnTo>
                <a:lnTo>
                  <a:pt x="2400299" y="11430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2937255" y="5313172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223253" y="5313172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480051" y="6627616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680445" y="6627616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4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480051" y="7770614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023105" y="5587492"/>
            <a:ext cx="19939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Symbol"/>
                <a:cs typeface="Symbol"/>
              </a:rPr>
              <a:t>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023105" y="6273292"/>
            <a:ext cx="19939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Symbol"/>
                <a:cs typeface="Symbol"/>
              </a:rPr>
              <a:t>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594351" y="5987546"/>
            <a:ext cx="19939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Symbol"/>
                <a:cs typeface="Symbol"/>
              </a:rPr>
              <a:t>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5451837" y="5987546"/>
            <a:ext cx="19939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Symbol"/>
                <a:cs typeface="Symbol"/>
              </a:rPr>
              <a:t>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708646" y="7187696"/>
            <a:ext cx="19939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Symbol"/>
                <a:cs typeface="Symbol"/>
              </a:rPr>
              <a:t>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2835655" y="7851902"/>
            <a:ext cx="228600" cy="114300"/>
          </a:xfrm>
          <a:custGeom>
            <a:avLst/>
            <a:gdLst/>
            <a:ahLst/>
            <a:cxnLst/>
            <a:rect l="l" t="t" r="r" b="b"/>
            <a:pathLst>
              <a:path w="228600" h="114300">
                <a:moveTo>
                  <a:pt x="114300" y="0"/>
                </a:moveTo>
                <a:lnTo>
                  <a:pt x="114300" y="114300"/>
                </a:lnTo>
              </a:path>
              <a:path w="228600" h="114300">
                <a:moveTo>
                  <a:pt x="0" y="114300"/>
                </a:moveTo>
                <a:lnTo>
                  <a:pt x="228600" y="1143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/>
          <p:nvPr/>
        </p:nvSpPr>
        <p:spPr>
          <a:xfrm>
            <a:off x="2892805" y="8023352"/>
            <a:ext cx="114300" cy="0"/>
          </a:xfrm>
          <a:custGeom>
            <a:avLst/>
            <a:gdLst/>
            <a:ahLst/>
            <a:cxnLst/>
            <a:rect l="l" t="t" r="r" b="b"/>
            <a:pathLst>
              <a:path w="114300" h="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/>
          <p:nvPr/>
        </p:nvSpPr>
        <p:spPr>
          <a:xfrm>
            <a:off x="2927095" y="8080502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 h="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 txBox="1"/>
          <p:nvPr/>
        </p:nvSpPr>
        <p:spPr>
          <a:xfrm>
            <a:off x="889495" y="8218230"/>
            <a:ext cx="6221730" cy="8420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263525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7.8: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el´ectrica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20"/>
              </a:spcBef>
            </a:pPr>
            <a:endParaRPr sz="1200">
              <a:latin typeface="Calibri"/>
              <a:cs typeface="Calibri"/>
            </a:endParaRPr>
          </a:p>
          <a:p>
            <a:pPr marL="50800" marR="43180" indent="222250">
              <a:lnSpc>
                <a:spcPct val="100800"/>
              </a:lnSpc>
              <a:spcBef>
                <a:spcPts val="5"/>
              </a:spcBef>
            </a:pPr>
            <a:r>
              <a:rPr dirty="0" sz="1200" spc="-10">
                <a:latin typeface="Calibri"/>
                <a:cs typeface="Calibri"/>
              </a:rPr>
              <a:t>Determinaci´on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(</a:t>
            </a:r>
            <a:r>
              <a:rPr dirty="0" sz="1200" spc="85" i="1">
                <a:latin typeface="Calibri"/>
                <a:cs typeface="Calibri"/>
              </a:rPr>
              <a:t>Z</a:t>
            </a:r>
            <a:r>
              <a:rPr dirty="0" baseline="-13888" sz="1200" spc="127">
                <a:latin typeface="Calibri"/>
                <a:cs typeface="Calibri"/>
              </a:rPr>
              <a:t>11</a:t>
            </a:r>
            <a:r>
              <a:rPr dirty="0" sz="1200" spc="85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Z</a:t>
            </a:r>
            <a:r>
              <a:rPr dirty="0" baseline="-13888" sz="1200" spc="120">
                <a:latin typeface="Calibri"/>
                <a:cs typeface="Calibri"/>
              </a:rPr>
              <a:t>21</a:t>
            </a:r>
            <a:r>
              <a:rPr dirty="0" sz="1200" spc="8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Z</a:t>
            </a:r>
            <a:r>
              <a:rPr dirty="0" baseline="-13888" sz="1200" spc="120">
                <a:latin typeface="Calibri"/>
                <a:cs typeface="Calibri"/>
              </a:rPr>
              <a:t>31</a:t>
            </a:r>
            <a:r>
              <a:rPr dirty="0" sz="1200" spc="8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100" i="1">
                <a:latin typeface="Calibri"/>
                <a:cs typeface="Calibri"/>
              </a:rPr>
              <a:t>Z</a:t>
            </a:r>
            <a:r>
              <a:rPr dirty="0" baseline="-13888" sz="1200" spc="150">
                <a:latin typeface="Calibri"/>
                <a:cs typeface="Calibri"/>
              </a:rPr>
              <a:t>41</a:t>
            </a:r>
            <a:r>
              <a:rPr dirty="0" sz="1200" spc="100">
                <a:latin typeface="Calibri"/>
                <a:cs typeface="Calibri"/>
              </a:rPr>
              <a:t>)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Z</a:t>
            </a:r>
            <a:r>
              <a:rPr dirty="0" baseline="-13888" sz="1200" spc="120" i="1">
                <a:latin typeface="Calibri"/>
                <a:cs typeface="Calibri"/>
              </a:rPr>
              <a:t>bus</a:t>
            </a:r>
            <a:r>
              <a:rPr dirty="0" baseline="-13888" sz="1200" spc="42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inyectando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corri- ente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175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(1).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11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r>
              <a:rPr dirty="0" spc="-25"/>
              <a:t>149</a:t>
            </a:r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984944" y="914590"/>
            <a:ext cx="176402" cy="176402"/>
          </a:xfrm>
          <a:prstGeom prst="rect">
            <a:avLst/>
          </a:prstGeom>
        </p:spPr>
      </p:pic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270944" y="914590"/>
            <a:ext cx="176403" cy="176402"/>
          </a:xfrm>
          <a:prstGeom prst="rect">
            <a:avLst/>
          </a:prstGeom>
        </p:spPr>
      </p:pic>
      <p:pic>
        <p:nvPicPr>
          <p:cNvPr id="4" name="object 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527744" y="2228278"/>
            <a:ext cx="176402" cy="176403"/>
          </a:xfrm>
          <a:prstGeom prst="rect">
            <a:avLst/>
          </a:prstGeom>
        </p:spPr>
      </p:pic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728144" y="2228278"/>
            <a:ext cx="176403" cy="176403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527744" y="3371278"/>
            <a:ext cx="176402" cy="176403"/>
          </a:xfrm>
          <a:prstGeom prst="rect">
            <a:avLst/>
          </a:prstGeom>
        </p:spPr>
      </p:pic>
      <p:sp>
        <p:nvSpPr>
          <p:cNvPr id="7" name="object 7" descr=""/>
          <p:cNvSpPr/>
          <p:nvPr/>
        </p:nvSpPr>
        <p:spPr>
          <a:xfrm>
            <a:off x="2816860" y="1173733"/>
            <a:ext cx="514350" cy="0"/>
          </a:xfrm>
          <a:custGeom>
            <a:avLst/>
            <a:gdLst/>
            <a:ahLst/>
            <a:cxnLst/>
            <a:rect l="l" t="t" r="r" b="b"/>
            <a:pathLst>
              <a:path w="514350" h="0">
                <a:moveTo>
                  <a:pt x="0" y="0"/>
                </a:moveTo>
                <a:lnTo>
                  <a:pt x="51435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5102859" y="1173733"/>
            <a:ext cx="514350" cy="0"/>
          </a:xfrm>
          <a:custGeom>
            <a:avLst/>
            <a:gdLst/>
            <a:ahLst/>
            <a:cxnLst/>
            <a:rect l="l" t="t" r="r" b="b"/>
            <a:pathLst>
              <a:path w="514350" h="0">
                <a:moveTo>
                  <a:pt x="0" y="0"/>
                </a:moveTo>
                <a:lnTo>
                  <a:pt x="51435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5102859" y="2316733"/>
            <a:ext cx="514350" cy="0"/>
          </a:xfrm>
          <a:custGeom>
            <a:avLst/>
            <a:gdLst/>
            <a:ahLst/>
            <a:cxnLst/>
            <a:rect l="l" t="t" r="r" b="b"/>
            <a:pathLst>
              <a:path w="514350" h="0">
                <a:moveTo>
                  <a:pt x="0" y="0"/>
                </a:moveTo>
                <a:lnTo>
                  <a:pt x="51435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2816860" y="2316733"/>
            <a:ext cx="514350" cy="0"/>
          </a:xfrm>
          <a:custGeom>
            <a:avLst/>
            <a:gdLst/>
            <a:ahLst/>
            <a:cxnLst/>
            <a:rect l="l" t="t" r="r" b="b"/>
            <a:pathLst>
              <a:path w="514350" h="0">
                <a:moveTo>
                  <a:pt x="0" y="0"/>
                </a:moveTo>
                <a:lnTo>
                  <a:pt x="51435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2816860" y="1173733"/>
            <a:ext cx="514350" cy="2286000"/>
          </a:xfrm>
          <a:custGeom>
            <a:avLst/>
            <a:gdLst/>
            <a:ahLst/>
            <a:cxnLst/>
            <a:rect l="l" t="t" r="r" b="b"/>
            <a:pathLst>
              <a:path w="514350" h="2286000">
                <a:moveTo>
                  <a:pt x="0" y="2286000"/>
                </a:moveTo>
                <a:lnTo>
                  <a:pt x="514350" y="2286000"/>
                </a:lnTo>
              </a:path>
              <a:path w="514350" h="2286000">
                <a:moveTo>
                  <a:pt x="228600" y="1143000"/>
                </a:moveTo>
                <a:lnTo>
                  <a:pt x="228600" y="2286000"/>
                </a:lnTo>
              </a:path>
              <a:path w="514350" h="2286000">
                <a:moveTo>
                  <a:pt x="114300" y="0"/>
                </a:moveTo>
                <a:lnTo>
                  <a:pt x="114300" y="11430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5502909" y="1173733"/>
            <a:ext cx="0" cy="1143000"/>
          </a:xfrm>
          <a:custGeom>
            <a:avLst/>
            <a:gdLst/>
            <a:ahLst/>
            <a:cxnLst/>
            <a:rect l="l" t="t" r="r" b="b"/>
            <a:pathLst>
              <a:path w="0" h="1143000">
                <a:moveTo>
                  <a:pt x="0" y="0"/>
                </a:moveTo>
                <a:lnTo>
                  <a:pt x="0" y="11430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3216910" y="1173733"/>
            <a:ext cx="2000250" cy="228600"/>
          </a:xfrm>
          <a:custGeom>
            <a:avLst/>
            <a:gdLst/>
            <a:ahLst/>
            <a:cxnLst/>
            <a:rect l="l" t="t" r="r" b="b"/>
            <a:pathLst>
              <a:path w="2000250" h="228600">
                <a:moveTo>
                  <a:pt x="0" y="0"/>
                </a:moveTo>
                <a:lnTo>
                  <a:pt x="0" y="228600"/>
                </a:lnTo>
                <a:lnTo>
                  <a:pt x="2000250" y="228600"/>
                </a:lnTo>
                <a:lnTo>
                  <a:pt x="200025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3216910" y="2088133"/>
            <a:ext cx="2000250" cy="228600"/>
          </a:xfrm>
          <a:custGeom>
            <a:avLst/>
            <a:gdLst/>
            <a:ahLst/>
            <a:cxnLst/>
            <a:rect l="l" t="t" r="r" b="b"/>
            <a:pathLst>
              <a:path w="2000250" h="228600">
                <a:moveTo>
                  <a:pt x="0" y="228600"/>
                </a:moveTo>
                <a:lnTo>
                  <a:pt x="0" y="0"/>
                </a:lnTo>
                <a:lnTo>
                  <a:pt x="2000250" y="0"/>
                </a:lnTo>
                <a:lnTo>
                  <a:pt x="2000250" y="2286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5" name="object 15" descr=""/>
          <p:cNvGrpSpPr/>
          <p:nvPr/>
        </p:nvGrpSpPr>
        <p:grpSpPr>
          <a:xfrm>
            <a:off x="3902709" y="1319466"/>
            <a:ext cx="448309" cy="51435"/>
            <a:chOff x="3902709" y="1319466"/>
            <a:chExt cx="448309" cy="51435"/>
          </a:xfrm>
        </p:grpSpPr>
        <p:sp>
          <p:nvSpPr>
            <p:cNvPr id="16" name="object 16" descr=""/>
            <p:cNvSpPr/>
            <p:nvPr/>
          </p:nvSpPr>
          <p:spPr>
            <a:xfrm>
              <a:off x="3902710" y="1342389"/>
              <a:ext cx="441325" cy="5080"/>
            </a:xfrm>
            <a:custGeom>
              <a:avLst/>
              <a:gdLst/>
              <a:ahLst/>
              <a:cxnLst/>
              <a:rect l="l" t="t" r="r" b="b"/>
              <a:pathLst>
                <a:path w="441325" h="5080">
                  <a:moveTo>
                    <a:pt x="440931" y="2540"/>
                  </a:moveTo>
                  <a:lnTo>
                    <a:pt x="438899" y="2540"/>
                  </a:lnTo>
                  <a:lnTo>
                    <a:pt x="438899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440931" y="5080"/>
                  </a:lnTo>
                  <a:lnTo>
                    <a:pt x="440931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4256277" y="1322323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0"/>
                  </a:moveTo>
                  <a:lnTo>
                    <a:pt x="0" y="45720"/>
                  </a:lnTo>
                  <a:lnTo>
                    <a:pt x="91439" y="228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4256277" y="1322323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0" y="45720"/>
                  </a:moveTo>
                  <a:lnTo>
                    <a:pt x="91439" y="22859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" name="object 19" descr=""/>
          <p:cNvGrpSpPr/>
          <p:nvPr/>
        </p:nvGrpSpPr>
        <p:grpSpPr>
          <a:xfrm>
            <a:off x="5534342" y="1516380"/>
            <a:ext cx="51435" cy="334010"/>
            <a:chOff x="5534342" y="1516380"/>
            <a:chExt cx="51435" cy="334010"/>
          </a:xfrm>
        </p:grpSpPr>
        <p:sp>
          <p:nvSpPr>
            <p:cNvPr id="20" name="object 20" descr=""/>
            <p:cNvSpPr/>
            <p:nvPr/>
          </p:nvSpPr>
          <p:spPr>
            <a:xfrm>
              <a:off x="5557202" y="1516379"/>
              <a:ext cx="5715" cy="331470"/>
            </a:xfrm>
            <a:custGeom>
              <a:avLst/>
              <a:gdLst/>
              <a:ahLst/>
              <a:cxnLst/>
              <a:rect l="l" t="t" r="r" b="b"/>
              <a:pathLst>
                <a:path w="5714" h="331469">
                  <a:moveTo>
                    <a:pt x="5715" y="0"/>
                  </a:moveTo>
                  <a:lnTo>
                    <a:pt x="0" y="0"/>
                  </a:lnTo>
                  <a:lnTo>
                    <a:pt x="0" y="320040"/>
                  </a:lnTo>
                  <a:lnTo>
                    <a:pt x="1549" y="320040"/>
                  </a:lnTo>
                  <a:lnTo>
                    <a:pt x="1549" y="331470"/>
                  </a:lnTo>
                  <a:lnTo>
                    <a:pt x="4152" y="331470"/>
                  </a:lnTo>
                  <a:lnTo>
                    <a:pt x="4152" y="320040"/>
                  </a:lnTo>
                  <a:lnTo>
                    <a:pt x="5715" y="320040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5537199" y="1755902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45720" y="0"/>
                  </a:moveTo>
                  <a:lnTo>
                    <a:pt x="0" y="0"/>
                  </a:lnTo>
                  <a:lnTo>
                    <a:pt x="22860" y="9144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5537199" y="1755902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0" y="0"/>
                  </a:moveTo>
                  <a:lnTo>
                    <a:pt x="22860" y="91440"/>
                  </a:lnTo>
                  <a:lnTo>
                    <a:pt x="45720" y="0"/>
                  </a:lnTo>
                  <a:lnTo>
                    <a:pt x="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" name="object 23" descr=""/>
          <p:cNvGrpSpPr/>
          <p:nvPr/>
        </p:nvGrpSpPr>
        <p:grpSpPr>
          <a:xfrm>
            <a:off x="3854894" y="2119566"/>
            <a:ext cx="505459" cy="51435"/>
            <a:chOff x="3854894" y="2119566"/>
            <a:chExt cx="505459" cy="51435"/>
          </a:xfrm>
        </p:grpSpPr>
        <p:sp>
          <p:nvSpPr>
            <p:cNvPr id="24" name="object 24" descr=""/>
            <p:cNvSpPr/>
            <p:nvPr/>
          </p:nvSpPr>
          <p:spPr>
            <a:xfrm>
              <a:off x="3861816" y="2142489"/>
              <a:ext cx="498475" cy="5080"/>
            </a:xfrm>
            <a:custGeom>
              <a:avLst/>
              <a:gdLst/>
              <a:ahLst/>
              <a:cxnLst/>
              <a:rect l="l" t="t" r="r" b="b"/>
              <a:pathLst>
                <a:path w="498475" h="5080">
                  <a:moveTo>
                    <a:pt x="498094" y="0"/>
                  </a:moveTo>
                  <a:lnTo>
                    <a:pt x="2032" y="0"/>
                  </a:lnTo>
                  <a:lnTo>
                    <a:pt x="2032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498094" y="5080"/>
                  </a:lnTo>
                  <a:lnTo>
                    <a:pt x="498094" y="2540"/>
                  </a:lnTo>
                  <a:lnTo>
                    <a:pt x="49809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857752" y="2122424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91439" y="0"/>
                  </a:moveTo>
                  <a:lnTo>
                    <a:pt x="0" y="22859"/>
                  </a:lnTo>
                  <a:lnTo>
                    <a:pt x="91439" y="45720"/>
                  </a:lnTo>
                  <a:lnTo>
                    <a:pt x="914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857752" y="2122424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91439" y="0"/>
                  </a:moveTo>
                  <a:lnTo>
                    <a:pt x="0" y="22859"/>
                  </a:lnTo>
                  <a:lnTo>
                    <a:pt x="91439" y="45720"/>
                  </a:lnTo>
                  <a:lnTo>
                    <a:pt x="91439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" name="object 27" descr=""/>
          <p:cNvGrpSpPr/>
          <p:nvPr/>
        </p:nvGrpSpPr>
        <p:grpSpPr>
          <a:xfrm>
            <a:off x="2848292" y="1516380"/>
            <a:ext cx="51435" cy="391160"/>
            <a:chOff x="2848292" y="1516380"/>
            <a:chExt cx="51435" cy="391160"/>
          </a:xfrm>
        </p:grpSpPr>
        <p:sp>
          <p:nvSpPr>
            <p:cNvPr id="28" name="object 28" descr=""/>
            <p:cNvSpPr/>
            <p:nvPr/>
          </p:nvSpPr>
          <p:spPr>
            <a:xfrm>
              <a:off x="2871152" y="1516379"/>
              <a:ext cx="5715" cy="388620"/>
            </a:xfrm>
            <a:custGeom>
              <a:avLst/>
              <a:gdLst/>
              <a:ahLst/>
              <a:cxnLst/>
              <a:rect l="l" t="t" r="r" b="b"/>
              <a:pathLst>
                <a:path w="5714" h="388619">
                  <a:moveTo>
                    <a:pt x="5715" y="0"/>
                  </a:moveTo>
                  <a:lnTo>
                    <a:pt x="0" y="0"/>
                  </a:lnTo>
                  <a:lnTo>
                    <a:pt x="0" y="377190"/>
                  </a:lnTo>
                  <a:lnTo>
                    <a:pt x="1549" y="377190"/>
                  </a:lnTo>
                  <a:lnTo>
                    <a:pt x="1549" y="388620"/>
                  </a:lnTo>
                  <a:lnTo>
                    <a:pt x="4152" y="388620"/>
                  </a:lnTo>
                  <a:lnTo>
                    <a:pt x="4152" y="377190"/>
                  </a:lnTo>
                  <a:lnTo>
                    <a:pt x="5715" y="377190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2851149" y="1813052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45719" y="0"/>
                  </a:moveTo>
                  <a:lnTo>
                    <a:pt x="0" y="0"/>
                  </a:lnTo>
                  <a:lnTo>
                    <a:pt x="22860" y="91440"/>
                  </a:lnTo>
                  <a:lnTo>
                    <a:pt x="457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851149" y="1813052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0" y="0"/>
                  </a:moveTo>
                  <a:lnTo>
                    <a:pt x="22860" y="91440"/>
                  </a:lnTo>
                  <a:lnTo>
                    <a:pt x="45719" y="0"/>
                  </a:lnTo>
                  <a:lnTo>
                    <a:pt x="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" name="object 31" descr=""/>
          <p:cNvGrpSpPr/>
          <p:nvPr/>
        </p:nvGrpSpPr>
        <p:grpSpPr>
          <a:xfrm>
            <a:off x="2242502" y="2542476"/>
            <a:ext cx="771525" cy="920115"/>
            <a:chOff x="2242502" y="2542476"/>
            <a:chExt cx="771525" cy="920115"/>
          </a:xfrm>
        </p:grpSpPr>
        <p:sp>
          <p:nvSpPr>
            <p:cNvPr id="32" name="object 32" descr=""/>
            <p:cNvSpPr/>
            <p:nvPr/>
          </p:nvSpPr>
          <p:spPr>
            <a:xfrm>
              <a:off x="2985452" y="2716529"/>
              <a:ext cx="5715" cy="388620"/>
            </a:xfrm>
            <a:custGeom>
              <a:avLst/>
              <a:gdLst/>
              <a:ahLst/>
              <a:cxnLst/>
              <a:rect l="l" t="t" r="r" b="b"/>
              <a:pathLst>
                <a:path w="5714" h="388619">
                  <a:moveTo>
                    <a:pt x="5715" y="0"/>
                  </a:moveTo>
                  <a:lnTo>
                    <a:pt x="0" y="0"/>
                  </a:lnTo>
                  <a:lnTo>
                    <a:pt x="0" y="377190"/>
                  </a:lnTo>
                  <a:lnTo>
                    <a:pt x="1549" y="377190"/>
                  </a:lnTo>
                  <a:lnTo>
                    <a:pt x="1549" y="388620"/>
                  </a:lnTo>
                  <a:lnTo>
                    <a:pt x="4152" y="388620"/>
                  </a:lnTo>
                  <a:lnTo>
                    <a:pt x="4152" y="377190"/>
                  </a:lnTo>
                  <a:lnTo>
                    <a:pt x="5715" y="377190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965449" y="3013202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45719" y="0"/>
                  </a:moveTo>
                  <a:lnTo>
                    <a:pt x="0" y="0"/>
                  </a:lnTo>
                  <a:lnTo>
                    <a:pt x="22860" y="91440"/>
                  </a:lnTo>
                  <a:lnTo>
                    <a:pt x="457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2965449" y="3013202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0" y="0"/>
                  </a:moveTo>
                  <a:lnTo>
                    <a:pt x="22860" y="91440"/>
                  </a:lnTo>
                  <a:lnTo>
                    <a:pt x="45719" y="0"/>
                  </a:lnTo>
                  <a:lnTo>
                    <a:pt x="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2245359" y="2545334"/>
              <a:ext cx="685800" cy="914400"/>
            </a:xfrm>
            <a:custGeom>
              <a:avLst/>
              <a:gdLst/>
              <a:ahLst/>
              <a:cxnLst/>
              <a:rect l="l" t="t" r="r" b="b"/>
              <a:pathLst>
                <a:path w="685800" h="914400">
                  <a:moveTo>
                    <a:pt x="685800" y="914400"/>
                  </a:moveTo>
                  <a:lnTo>
                    <a:pt x="0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" name="object 36" descr=""/>
          <p:cNvSpPr/>
          <p:nvPr/>
        </p:nvSpPr>
        <p:spPr>
          <a:xfrm>
            <a:off x="2245360" y="1173733"/>
            <a:ext cx="628650" cy="914400"/>
          </a:xfrm>
          <a:custGeom>
            <a:avLst/>
            <a:gdLst/>
            <a:ahLst/>
            <a:cxnLst/>
            <a:rect l="l" t="t" r="r" b="b"/>
            <a:pathLst>
              <a:path w="628650" h="914400">
                <a:moveTo>
                  <a:pt x="0" y="914400"/>
                </a:moveTo>
                <a:lnTo>
                  <a:pt x="62865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 txBox="1"/>
          <p:nvPr/>
        </p:nvSpPr>
        <p:spPr>
          <a:xfrm>
            <a:off x="3032760" y="921003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5318757" y="921003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575555" y="2235448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5775949" y="2235448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4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5604509" y="1595373"/>
            <a:ext cx="33401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1/4</a:t>
            </a:r>
            <a:r>
              <a:rPr dirty="0" sz="1050" spc="4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A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518410" y="1652528"/>
            <a:ext cx="33401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3/4</a:t>
            </a:r>
            <a:r>
              <a:rPr dirty="0" sz="1050" spc="4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A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947164" y="1138178"/>
            <a:ext cx="33401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1/4</a:t>
            </a:r>
            <a:r>
              <a:rPr dirty="0" sz="1050" spc="4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A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947164" y="2166878"/>
            <a:ext cx="33401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1/4</a:t>
            </a:r>
            <a:r>
              <a:rPr dirty="0" sz="1050" spc="4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A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747014" y="2795523"/>
            <a:ext cx="227329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1</a:t>
            </a:r>
            <a:r>
              <a:rPr dirty="0" sz="1050" spc="1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A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889764" y="2166878"/>
            <a:ext cx="19304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Times New Roman"/>
                <a:cs typeface="Times New Roman"/>
              </a:rPr>
              <a:t>1A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/>
          <p:nvPr/>
        </p:nvSpPr>
        <p:spPr>
          <a:xfrm>
            <a:off x="2931160" y="3459734"/>
            <a:ext cx="228600" cy="114300"/>
          </a:xfrm>
          <a:custGeom>
            <a:avLst/>
            <a:gdLst/>
            <a:ahLst/>
            <a:cxnLst/>
            <a:rect l="l" t="t" r="r" b="b"/>
            <a:pathLst>
              <a:path w="228600" h="114300">
                <a:moveTo>
                  <a:pt x="114300" y="0"/>
                </a:moveTo>
                <a:lnTo>
                  <a:pt x="114300" y="114300"/>
                </a:lnTo>
              </a:path>
              <a:path w="228600" h="114300">
                <a:moveTo>
                  <a:pt x="0" y="114300"/>
                </a:moveTo>
                <a:lnTo>
                  <a:pt x="228600" y="1143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 descr=""/>
          <p:cNvSpPr/>
          <p:nvPr/>
        </p:nvSpPr>
        <p:spPr>
          <a:xfrm>
            <a:off x="2988310" y="3631184"/>
            <a:ext cx="114300" cy="0"/>
          </a:xfrm>
          <a:custGeom>
            <a:avLst/>
            <a:gdLst/>
            <a:ahLst/>
            <a:cxnLst/>
            <a:rect l="l" t="t" r="r" b="b"/>
            <a:pathLst>
              <a:path w="114300" h="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" name="object 49" descr=""/>
          <p:cNvSpPr/>
          <p:nvPr/>
        </p:nvSpPr>
        <p:spPr>
          <a:xfrm>
            <a:off x="3022600" y="3688334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 h="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" name="object 50" descr=""/>
          <p:cNvSpPr/>
          <p:nvPr/>
        </p:nvSpPr>
        <p:spPr>
          <a:xfrm>
            <a:off x="2119122" y="2088133"/>
            <a:ext cx="251460" cy="457200"/>
          </a:xfrm>
          <a:custGeom>
            <a:avLst/>
            <a:gdLst/>
            <a:ahLst/>
            <a:cxnLst/>
            <a:rect l="l" t="t" r="r" b="b"/>
            <a:pathLst>
              <a:path w="251460" h="457200">
                <a:moveTo>
                  <a:pt x="0" y="229108"/>
                </a:moveTo>
                <a:lnTo>
                  <a:pt x="9885" y="180182"/>
                </a:lnTo>
                <a:lnTo>
                  <a:pt x="36837" y="140215"/>
                </a:lnTo>
                <a:lnTo>
                  <a:pt x="76804" y="113263"/>
                </a:lnTo>
                <a:lnTo>
                  <a:pt x="125729" y="103377"/>
                </a:lnTo>
                <a:lnTo>
                  <a:pt x="174655" y="113263"/>
                </a:lnTo>
                <a:lnTo>
                  <a:pt x="214622" y="140215"/>
                </a:lnTo>
                <a:lnTo>
                  <a:pt x="241574" y="180182"/>
                </a:lnTo>
                <a:lnTo>
                  <a:pt x="251459" y="229108"/>
                </a:lnTo>
                <a:lnTo>
                  <a:pt x="241574" y="278033"/>
                </a:lnTo>
                <a:lnTo>
                  <a:pt x="214622" y="318000"/>
                </a:lnTo>
                <a:lnTo>
                  <a:pt x="174655" y="344952"/>
                </a:lnTo>
                <a:lnTo>
                  <a:pt x="125729" y="354838"/>
                </a:lnTo>
                <a:lnTo>
                  <a:pt x="76804" y="344952"/>
                </a:lnTo>
                <a:lnTo>
                  <a:pt x="36837" y="318000"/>
                </a:lnTo>
                <a:lnTo>
                  <a:pt x="9885" y="278033"/>
                </a:lnTo>
                <a:lnTo>
                  <a:pt x="0" y="229108"/>
                </a:lnTo>
                <a:close/>
              </a:path>
              <a:path w="251460" h="457200">
                <a:moveTo>
                  <a:pt x="183387" y="228600"/>
                </a:moveTo>
                <a:lnTo>
                  <a:pt x="126237" y="171450"/>
                </a:lnTo>
              </a:path>
              <a:path w="251460" h="457200">
                <a:moveTo>
                  <a:pt x="69087" y="228600"/>
                </a:moveTo>
                <a:lnTo>
                  <a:pt x="126237" y="171450"/>
                </a:lnTo>
              </a:path>
              <a:path w="251460" h="457200">
                <a:moveTo>
                  <a:pt x="126237" y="285750"/>
                </a:moveTo>
                <a:lnTo>
                  <a:pt x="126237" y="171450"/>
                </a:lnTo>
              </a:path>
              <a:path w="251460" h="457200">
                <a:moveTo>
                  <a:pt x="126237" y="457200"/>
                </a:moveTo>
                <a:lnTo>
                  <a:pt x="126237" y="342900"/>
                </a:lnTo>
              </a:path>
              <a:path w="251460" h="457200">
                <a:moveTo>
                  <a:pt x="126237" y="114300"/>
                </a:moveTo>
                <a:lnTo>
                  <a:pt x="126237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" name="object 51" descr=""/>
          <p:cNvSpPr txBox="1"/>
          <p:nvPr/>
        </p:nvSpPr>
        <p:spPr>
          <a:xfrm>
            <a:off x="1953260" y="3378446"/>
            <a:ext cx="4215765" cy="72707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634365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90"/>
              </a:spcBef>
            </a:pP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7.9: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e</a:t>
            </a:r>
            <a:r>
              <a:rPr dirty="0" sz="1200" spc="40">
                <a:latin typeface="Calibri"/>
                <a:cs typeface="Calibri"/>
              </a:rPr>
              <a:t>l</a:t>
            </a:r>
            <a:r>
              <a:rPr dirty="0" sz="1200" spc="-605">
                <a:latin typeface="Calibri"/>
                <a:cs typeface="Calibri"/>
              </a:rPr>
              <a:t>e</a:t>
            </a:r>
            <a:r>
              <a:rPr dirty="0" sz="1200" spc="20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ctric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inyecci´on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504691" y="442836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4687315" y="4428361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043417" y="4510333"/>
            <a:ext cx="6673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2</a:t>
            </a:r>
            <a:r>
              <a:rPr dirty="0" baseline="-13888" sz="1200" spc="30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1</a:t>
            </a:r>
            <a:r>
              <a:rPr dirty="0" u="sng" baseline="34722" sz="1200" spc="7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baseline="34722" sz="1200" spc="-89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4157473" y="4510339"/>
            <a:ext cx="7994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90" i="1">
                <a:latin typeface="Calibri"/>
                <a:cs typeface="Calibri"/>
              </a:rPr>
              <a:t>Z</a:t>
            </a:r>
            <a:r>
              <a:rPr dirty="0" baseline="-13888" sz="1200" spc="135">
                <a:latin typeface="Calibri"/>
                <a:cs typeface="Calibri"/>
              </a:rPr>
              <a:t>21</a:t>
            </a:r>
            <a:r>
              <a:rPr dirty="0" baseline="-13888" sz="1200" spc="284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1</a:t>
            </a:r>
            <a:r>
              <a:rPr dirty="0" u="sng" baseline="34722" sz="1200" spc="7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baseline="34722" sz="1200" spc="397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Ω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504691" y="498004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043416" y="4876099"/>
            <a:ext cx="6673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4</a:t>
            </a:r>
            <a:r>
              <a:rPr dirty="0" baseline="-13888" sz="1200" spc="30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1</a:t>
            </a:r>
            <a:r>
              <a:rPr dirty="0" u="sng" baseline="31250" sz="1200" spc="7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baseline="31250" sz="1200" spc="-89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005323" y="4271903"/>
            <a:ext cx="2002155" cy="812165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520"/>
              </a:spcBef>
              <a:tabLst>
                <a:tab pos="868044" algn="l"/>
                <a:tab pos="1189990" algn="l"/>
              </a:tabLst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baseline="-13888" sz="1200" spc="30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1</a:t>
            </a:r>
            <a:r>
              <a:rPr dirty="0" u="sng" baseline="31250" sz="1200" spc="7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</a:t>
            </a:r>
            <a:r>
              <a:rPr dirty="0" baseline="31250" sz="1200" spc="-89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15">
                <a:latin typeface="Lucida Sans Unicode"/>
                <a:cs typeface="Lucida Sans Unicode"/>
              </a:rPr>
              <a:t>⇒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90" i="1">
                <a:latin typeface="Calibri"/>
                <a:cs typeface="Calibri"/>
              </a:rPr>
              <a:t>Z</a:t>
            </a:r>
            <a:r>
              <a:rPr dirty="0" baseline="-13888" sz="1200" spc="135">
                <a:latin typeface="Calibri"/>
                <a:cs typeface="Calibri"/>
              </a:rPr>
              <a:t>11</a:t>
            </a:r>
            <a:r>
              <a:rPr dirty="0" baseline="-13888" sz="1200" spc="284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1</a:t>
            </a:r>
            <a:r>
              <a:rPr dirty="0" u="sng" baseline="31250" sz="1200" spc="7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</a:t>
            </a:r>
            <a:r>
              <a:rPr dirty="0" baseline="31250" sz="1200" spc="397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Ω</a:t>
            </a:r>
            <a:endParaRPr sz="1200">
              <a:latin typeface="Calibri"/>
              <a:cs typeface="Calibri"/>
            </a:endParaRPr>
          </a:p>
          <a:p>
            <a:pPr marL="511809">
              <a:lnSpc>
                <a:spcPts val="1235"/>
              </a:lnSpc>
              <a:spcBef>
                <a:spcPts val="420"/>
              </a:spcBef>
              <a:tabLst>
                <a:tab pos="868044" algn="l"/>
                <a:tab pos="1694180" algn="l"/>
              </a:tabLst>
            </a:pPr>
            <a:r>
              <a:rPr dirty="0" sz="800" spc="-50">
                <a:latin typeface="Calibri"/>
                <a:cs typeface="Calibri"/>
              </a:rPr>
              <a:t>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18518" sz="1800" spc="22">
                <a:latin typeface="Lucida Sans Unicode"/>
                <a:cs typeface="Lucida Sans Unicode"/>
              </a:rPr>
              <a:t>⇒</a:t>
            </a:r>
            <a:r>
              <a:rPr dirty="0" baseline="18518" sz="1800">
                <a:latin typeface="Lucida Sans Unicode"/>
                <a:cs typeface="Lucida Sans Unicode"/>
              </a:rPr>
              <a:t>	</a:t>
            </a: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  <a:p>
            <a:pPr marL="75565">
              <a:lnSpc>
                <a:spcPts val="1235"/>
              </a:lnSpc>
              <a:tabLst>
                <a:tab pos="868044" algn="l"/>
                <a:tab pos="1189990" algn="l"/>
              </a:tabLst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3</a:t>
            </a:r>
            <a:r>
              <a:rPr dirty="0" baseline="-13888" sz="1200" spc="30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1</a:t>
            </a: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5">
                <a:latin typeface="Lucida Sans Unicode"/>
                <a:cs typeface="Lucida Sans Unicode"/>
              </a:rPr>
              <a:t>⇒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90" i="1">
                <a:latin typeface="Calibri"/>
                <a:cs typeface="Calibri"/>
              </a:rPr>
              <a:t>Z</a:t>
            </a:r>
            <a:r>
              <a:rPr dirty="0" baseline="-13888" sz="1200" spc="135">
                <a:latin typeface="Calibri"/>
                <a:cs typeface="Calibri"/>
              </a:rPr>
              <a:t>31</a:t>
            </a:r>
            <a:r>
              <a:rPr dirty="0" baseline="-13888" sz="1200" spc="284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1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Ω</a:t>
            </a:r>
            <a:endParaRPr sz="1200">
              <a:latin typeface="Calibri"/>
              <a:cs typeface="Calibri"/>
            </a:endParaRPr>
          </a:p>
          <a:p>
            <a:pPr algn="ctr" marR="104775">
              <a:lnSpc>
                <a:spcPct val="100000"/>
              </a:lnSpc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4687315" y="498004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4157473" y="4876098"/>
            <a:ext cx="7994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90" i="1">
                <a:latin typeface="Calibri"/>
                <a:cs typeface="Calibri"/>
              </a:rPr>
              <a:t>Z</a:t>
            </a:r>
            <a:r>
              <a:rPr dirty="0" baseline="-13888" sz="1200" spc="135">
                <a:latin typeface="Calibri"/>
                <a:cs typeface="Calibri"/>
              </a:rPr>
              <a:t>41</a:t>
            </a:r>
            <a:r>
              <a:rPr dirty="0" baseline="-13888" sz="1200" spc="284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1</a:t>
            </a:r>
            <a:r>
              <a:rPr dirty="0" u="sng" baseline="31250" sz="1200" spc="7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baseline="31250" sz="1200" spc="397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Ω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902195" y="5299768"/>
            <a:ext cx="619633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22225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Determinaci´on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(</a:t>
            </a:r>
            <a:r>
              <a:rPr dirty="0" sz="1200" spc="85" i="1">
                <a:latin typeface="Calibri"/>
                <a:cs typeface="Calibri"/>
              </a:rPr>
              <a:t>Z</a:t>
            </a:r>
            <a:r>
              <a:rPr dirty="0" baseline="-13888" sz="1200" spc="127">
                <a:latin typeface="Calibri"/>
                <a:cs typeface="Calibri"/>
              </a:rPr>
              <a:t>12</a:t>
            </a:r>
            <a:r>
              <a:rPr dirty="0" sz="1200" spc="85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Z</a:t>
            </a:r>
            <a:r>
              <a:rPr dirty="0" baseline="-13888" sz="1200" spc="120">
                <a:latin typeface="Calibri"/>
                <a:cs typeface="Calibri"/>
              </a:rPr>
              <a:t>22</a:t>
            </a:r>
            <a:r>
              <a:rPr dirty="0" sz="1200" spc="8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Z</a:t>
            </a:r>
            <a:r>
              <a:rPr dirty="0" baseline="-13888" sz="1200" spc="120">
                <a:latin typeface="Calibri"/>
                <a:cs typeface="Calibri"/>
              </a:rPr>
              <a:t>32</a:t>
            </a:r>
            <a:r>
              <a:rPr dirty="0" sz="1200" spc="8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100" i="1">
                <a:latin typeface="Calibri"/>
                <a:cs typeface="Calibri"/>
              </a:rPr>
              <a:t>Z</a:t>
            </a:r>
            <a:r>
              <a:rPr dirty="0" baseline="-13888" sz="1200" spc="150">
                <a:latin typeface="Calibri"/>
                <a:cs typeface="Calibri"/>
              </a:rPr>
              <a:t>42</a:t>
            </a:r>
            <a:r>
              <a:rPr dirty="0" sz="1200" spc="100">
                <a:latin typeface="Calibri"/>
                <a:cs typeface="Calibri"/>
              </a:rPr>
              <a:t>)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Z</a:t>
            </a:r>
            <a:r>
              <a:rPr dirty="0" baseline="-13888" sz="1200" spc="120" i="1">
                <a:latin typeface="Calibri"/>
                <a:cs typeface="Calibri"/>
              </a:rPr>
              <a:t>bus</a:t>
            </a:r>
            <a:r>
              <a:rPr dirty="0" baseline="-13888" sz="1200" spc="42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inyectando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corri- ente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175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(2).</a:t>
            </a:r>
            <a:endParaRPr sz="1200">
              <a:latin typeface="Calibri"/>
              <a:cs typeface="Calibri"/>
            </a:endParaRPr>
          </a:p>
        </p:txBody>
      </p:sp>
      <p:pic>
        <p:nvPicPr>
          <p:cNvPr id="62" name="object 62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636960" y="6064186"/>
            <a:ext cx="176403" cy="176403"/>
          </a:xfrm>
          <a:prstGeom prst="rect">
            <a:avLst/>
          </a:prstGeom>
        </p:spPr>
      </p:pic>
      <p:pic>
        <p:nvPicPr>
          <p:cNvPr id="63" name="object 63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350960" y="6064186"/>
            <a:ext cx="176402" cy="176403"/>
          </a:xfrm>
          <a:prstGeom prst="rect">
            <a:avLst/>
          </a:prstGeom>
        </p:spPr>
      </p:pic>
      <p:pic>
        <p:nvPicPr>
          <p:cNvPr id="64" name="object 6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893760" y="7377874"/>
            <a:ext cx="176402" cy="176402"/>
          </a:xfrm>
          <a:prstGeom prst="rect">
            <a:avLst/>
          </a:prstGeom>
        </p:spPr>
      </p:pic>
      <p:grpSp>
        <p:nvGrpSpPr>
          <p:cNvPr id="65" name="object 65" descr=""/>
          <p:cNvGrpSpPr/>
          <p:nvPr/>
        </p:nvGrpSpPr>
        <p:grpSpPr>
          <a:xfrm>
            <a:off x="2179002" y="6320472"/>
            <a:ext cx="3377565" cy="2291715"/>
            <a:chOff x="2179002" y="6320472"/>
            <a:chExt cx="3377565" cy="2291715"/>
          </a:xfrm>
        </p:grpSpPr>
        <p:pic>
          <p:nvPicPr>
            <p:cNvPr id="66" name="object 6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94160" y="7377874"/>
              <a:ext cx="176403" cy="176402"/>
            </a:xfrm>
            <a:prstGeom prst="rect">
              <a:avLst/>
            </a:prstGeom>
          </p:spPr>
        </p:pic>
        <p:sp>
          <p:nvSpPr>
            <p:cNvPr id="67" name="object 67" descr=""/>
            <p:cNvSpPr/>
            <p:nvPr/>
          </p:nvSpPr>
          <p:spPr>
            <a:xfrm>
              <a:off x="2181859" y="6323329"/>
              <a:ext cx="2800350" cy="2286000"/>
            </a:xfrm>
            <a:custGeom>
              <a:avLst/>
              <a:gdLst/>
              <a:ahLst/>
              <a:cxnLst/>
              <a:rect l="l" t="t" r="r" b="b"/>
              <a:pathLst>
                <a:path w="2800350" h="2286000">
                  <a:moveTo>
                    <a:pt x="0" y="0"/>
                  </a:moveTo>
                  <a:lnTo>
                    <a:pt x="514350" y="0"/>
                  </a:lnTo>
                </a:path>
                <a:path w="2800350" h="2286000">
                  <a:moveTo>
                    <a:pt x="2286000" y="0"/>
                  </a:moveTo>
                  <a:lnTo>
                    <a:pt x="2800350" y="0"/>
                  </a:lnTo>
                </a:path>
                <a:path w="2800350" h="2286000">
                  <a:moveTo>
                    <a:pt x="2286000" y="1143000"/>
                  </a:moveTo>
                  <a:lnTo>
                    <a:pt x="2800350" y="1143000"/>
                  </a:lnTo>
                </a:path>
                <a:path w="2800350" h="2286000">
                  <a:moveTo>
                    <a:pt x="0" y="1143000"/>
                  </a:moveTo>
                  <a:lnTo>
                    <a:pt x="514350" y="1143000"/>
                  </a:lnTo>
                </a:path>
                <a:path w="2800350" h="2286000">
                  <a:moveTo>
                    <a:pt x="0" y="2286000"/>
                  </a:moveTo>
                  <a:lnTo>
                    <a:pt x="514350" y="2286000"/>
                  </a:lnTo>
                </a:path>
                <a:path w="2800350" h="2286000">
                  <a:moveTo>
                    <a:pt x="228600" y="1143000"/>
                  </a:moveTo>
                  <a:lnTo>
                    <a:pt x="228600" y="2286000"/>
                  </a:lnTo>
                </a:path>
                <a:path w="2800350" h="2286000">
                  <a:moveTo>
                    <a:pt x="114300" y="0"/>
                  </a:moveTo>
                  <a:lnTo>
                    <a:pt x="114300" y="1143000"/>
                  </a:lnTo>
                </a:path>
                <a:path w="2800350" h="2286000">
                  <a:moveTo>
                    <a:pt x="2686050" y="0"/>
                  </a:moveTo>
                  <a:lnTo>
                    <a:pt x="2686050" y="1143000"/>
                  </a:lnTo>
                </a:path>
                <a:path w="2800350" h="2286000">
                  <a:moveTo>
                    <a:pt x="400050" y="0"/>
                  </a:moveTo>
                  <a:lnTo>
                    <a:pt x="400050" y="228600"/>
                  </a:lnTo>
                  <a:lnTo>
                    <a:pt x="2400300" y="228600"/>
                  </a:lnTo>
                  <a:lnTo>
                    <a:pt x="2400300" y="0"/>
                  </a:lnTo>
                </a:path>
                <a:path w="2800350" h="2286000">
                  <a:moveTo>
                    <a:pt x="400050" y="1143000"/>
                  </a:moveTo>
                  <a:lnTo>
                    <a:pt x="400050" y="914400"/>
                  </a:lnTo>
                  <a:lnTo>
                    <a:pt x="2400300" y="914400"/>
                  </a:lnTo>
                  <a:lnTo>
                    <a:pt x="2400300" y="114300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2350452" y="7866379"/>
              <a:ext cx="5715" cy="387350"/>
            </a:xfrm>
            <a:custGeom>
              <a:avLst/>
              <a:gdLst/>
              <a:ahLst/>
              <a:cxnLst/>
              <a:rect l="l" t="t" r="r" b="b"/>
              <a:pathLst>
                <a:path w="5714" h="387350">
                  <a:moveTo>
                    <a:pt x="5715" y="0"/>
                  </a:moveTo>
                  <a:lnTo>
                    <a:pt x="0" y="0"/>
                  </a:lnTo>
                  <a:lnTo>
                    <a:pt x="0" y="375920"/>
                  </a:lnTo>
                  <a:lnTo>
                    <a:pt x="1295" y="375920"/>
                  </a:lnTo>
                  <a:lnTo>
                    <a:pt x="1295" y="387350"/>
                  </a:lnTo>
                  <a:lnTo>
                    <a:pt x="4406" y="387350"/>
                  </a:lnTo>
                  <a:lnTo>
                    <a:pt x="4406" y="375920"/>
                  </a:lnTo>
                  <a:lnTo>
                    <a:pt x="5715" y="375920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2330449" y="816279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40">
                  <a:moveTo>
                    <a:pt x="45719" y="0"/>
                  </a:moveTo>
                  <a:lnTo>
                    <a:pt x="0" y="0"/>
                  </a:lnTo>
                  <a:lnTo>
                    <a:pt x="22860" y="91439"/>
                  </a:lnTo>
                  <a:lnTo>
                    <a:pt x="457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2330449" y="816279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40">
                  <a:moveTo>
                    <a:pt x="0" y="0"/>
                  </a:moveTo>
                  <a:lnTo>
                    <a:pt x="22860" y="91439"/>
                  </a:lnTo>
                  <a:lnTo>
                    <a:pt x="45719" y="0"/>
                  </a:lnTo>
                  <a:lnTo>
                    <a:pt x="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3399282" y="6492239"/>
              <a:ext cx="382905" cy="5080"/>
            </a:xfrm>
            <a:custGeom>
              <a:avLst/>
              <a:gdLst/>
              <a:ahLst/>
              <a:cxnLst/>
              <a:rect l="l" t="t" r="r" b="b"/>
              <a:pathLst>
                <a:path w="382904" h="5079">
                  <a:moveTo>
                    <a:pt x="382778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382778" y="5080"/>
                  </a:lnTo>
                  <a:lnTo>
                    <a:pt x="382778" y="2540"/>
                  </a:lnTo>
                  <a:lnTo>
                    <a:pt x="3827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3394201" y="6471919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39" y="0"/>
                  </a:moveTo>
                  <a:lnTo>
                    <a:pt x="0" y="22859"/>
                  </a:lnTo>
                  <a:lnTo>
                    <a:pt x="91439" y="45719"/>
                  </a:lnTo>
                  <a:lnTo>
                    <a:pt x="914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3394201" y="6471919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39" y="0"/>
                  </a:moveTo>
                  <a:lnTo>
                    <a:pt x="0" y="22859"/>
                  </a:lnTo>
                  <a:lnTo>
                    <a:pt x="91439" y="45719"/>
                  </a:lnTo>
                  <a:lnTo>
                    <a:pt x="91439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2236152" y="6723379"/>
              <a:ext cx="5715" cy="330200"/>
            </a:xfrm>
            <a:custGeom>
              <a:avLst/>
              <a:gdLst/>
              <a:ahLst/>
              <a:cxnLst/>
              <a:rect l="l" t="t" r="r" b="b"/>
              <a:pathLst>
                <a:path w="5714" h="330200">
                  <a:moveTo>
                    <a:pt x="5715" y="0"/>
                  </a:moveTo>
                  <a:lnTo>
                    <a:pt x="0" y="0"/>
                  </a:lnTo>
                  <a:lnTo>
                    <a:pt x="0" y="318770"/>
                  </a:lnTo>
                  <a:lnTo>
                    <a:pt x="1295" y="318770"/>
                  </a:lnTo>
                  <a:lnTo>
                    <a:pt x="1295" y="330200"/>
                  </a:lnTo>
                  <a:lnTo>
                    <a:pt x="4406" y="330200"/>
                  </a:lnTo>
                  <a:lnTo>
                    <a:pt x="4406" y="318770"/>
                  </a:lnTo>
                  <a:lnTo>
                    <a:pt x="5715" y="318770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2216149" y="696264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40">
                  <a:moveTo>
                    <a:pt x="45719" y="0"/>
                  </a:moveTo>
                  <a:lnTo>
                    <a:pt x="0" y="0"/>
                  </a:lnTo>
                  <a:lnTo>
                    <a:pt x="22860" y="91439"/>
                  </a:lnTo>
                  <a:lnTo>
                    <a:pt x="457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2216149" y="696264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40">
                  <a:moveTo>
                    <a:pt x="0" y="0"/>
                  </a:moveTo>
                  <a:lnTo>
                    <a:pt x="22860" y="91439"/>
                  </a:lnTo>
                  <a:lnTo>
                    <a:pt x="45719" y="0"/>
                  </a:lnTo>
                  <a:lnTo>
                    <a:pt x="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3456419" y="7292339"/>
              <a:ext cx="382905" cy="5080"/>
            </a:xfrm>
            <a:custGeom>
              <a:avLst/>
              <a:gdLst/>
              <a:ahLst/>
              <a:cxnLst/>
              <a:rect l="l" t="t" r="r" b="b"/>
              <a:pathLst>
                <a:path w="382904" h="5079">
                  <a:moveTo>
                    <a:pt x="382790" y="0"/>
                  </a:moveTo>
                  <a:lnTo>
                    <a:pt x="12" y="0"/>
                  </a:lnTo>
                  <a:lnTo>
                    <a:pt x="12" y="2540"/>
                  </a:lnTo>
                  <a:lnTo>
                    <a:pt x="0" y="5080"/>
                  </a:lnTo>
                  <a:lnTo>
                    <a:pt x="382790" y="5080"/>
                  </a:lnTo>
                  <a:lnTo>
                    <a:pt x="382790" y="2540"/>
                  </a:lnTo>
                  <a:lnTo>
                    <a:pt x="3827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3451351" y="7272019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39" y="0"/>
                  </a:moveTo>
                  <a:lnTo>
                    <a:pt x="0" y="22859"/>
                  </a:lnTo>
                  <a:lnTo>
                    <a:pt x="91439" y="45719"/>
                  </a:lnTo>
                  <a:lnTo>
                    <a:pt x="914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3451351" y="7272019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20">
                  <a:moveTo>
                    <a:pt x="91439" y="0"/>
                  </a:moveTo>
                  <a:lnTo>
                    <a:pt x="0" y="22859"/>
                  </a:lnTo>
                  <a:lnTo>
                    <a:pt x="91439" y="45719"/>
                  </a:lnTo>
                  <a:lnTo>
                    <a:pt x="91439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4922202" y="6666229"/>
              <a:ext cx="5715" cy="330200"/>
            </a:xfrm>
            <a:custGeom>
              <a:avLst/>
              <a:gdLst/>
              <a:ahLst/>
              <a:cxnLst/>
              <a:rect l="l" t="t" r="r" b="b"/>
              <a:pathLst>
                <a:path w="5714" h="330200">
                  <a:moveTo>
                    <a:pt x="5715" y="0"/>
                  </a:moveTo>
                  <a:lnTo>
                    <a:pt x="0" y="0"/>
                  </a:lnTo>
                  <a:lnTo>
                    <a:pt x="0" y="318770"/>
                  </a:lnTo>
                  <a:lnTo>
                    <a:pt x="1295" y="318770"/>
                  </a:lnTo>
                  <a:lnTo>
                    <a:pt x="1295" y="330200"/>
                  </a:lnTo>
                  <a:lnTo>
                    <a:pt x="4406" y="330200"/>
                  </a:lnTo>
                  <a:lnTo>
                    <a:pt x="4406" y="318770"/>
                  </a:lnTo>
                  <a:lnTo>
                    <a:pt x="5715" y="318770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4902200" y="6905497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40">
                  <a:moveTo>
                    <a:pt x="45720" y="0"/>
                  </a:moveTo>
                  <a:lnTo>
                    <a:pt x="0" y="0"/>
                  </a:lnTo>
                  <a:lnTo>
                    <a:pt x="22860" y="91439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2581909" y="6323329"/>
              <a:ext cx="2971800" cy="2286000"/>
            </a:xfrm>
            <a:custGeom>
              <a:avLst/>
              <a:gdLst/>
              <a:ahLst/>
              <a:cxnLst/>
              <a:rect l="l" t="t" r="r" b="b"/>
              <a:pathLst>
                <a:path w="2971800" h="2286000">
                  <a:moveTo>
                    <a:pt x="2320290" y="582168"/>
                  </a:moveTo>
                  <a:lnTo>
                    <a:pt x="2343150" y="673608"/>
                  </a:lnTo>
                  <a:lnTo>
                    <a:pt x="2366010" y="582168"/>
                  </a:lnTo>
                  <a:lnTo>
                    <a:pt x="2320290" y="582168"/>
                  </a:lnTo>
                  <a:close/>
                </a:path>
                <a:path w="2971800" h="2286000">
                  <a:moveTo>
                    <a:pt x="2971800" y="285750"/>
                  </a:moveTo>
                  <a:lnTo>
                    <a:pt x="2343150" y="0"/>
                  </a:lnTo>
                </a:path>
                <a:path w="2971800" h="2286000">
                  <a:moveTo>
                    <a:pt x="2971800" y="742950"/>
                  </a:moveTo>
                  <a:lnTo>
                    <a:pt x="2971800" y="1257300"/>
                  </a:lnTo>
                  <a:lnTo>
                    <a:pt x="0" y="228600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83" name="object 83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893760" y="8520874"/>
            <a:ext cx="176402" cy="176402"/>
          </a:xfrm>
          <a:prstGeom prst="rect">
            <a:avLst/>
          </a:prstGeom>
        </p:spPr>
      </p:pic>
      <p:sp>
        <p:nvSpPr>
          <p:cNvPr id="84" name="object 84" descr=""/>
          <p:cNvSpPr txBox="1"/>
          <p:nvPr/>
        </p:nvSpPr>
        <p:spPr>
          <a:xfrm>
            <a:off x="2397760" y="6070600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4683757" y="6070600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1940555" y="7385044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5140949" y="7385044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4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2112010" y="7945119"/>
            <a:ext cx="227329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1</a:t>
            </a:r>
            <a:r>
              <a:rPr dirty="0" sz="1050" spc="1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A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3426455" y="6287774"/>
            <a:ext cx="33401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1/2</a:t>
            </a:r>
            <a:r>
              <a:rPr dirty="0" sz="1050" spc="4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A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3483609" y="7316474"/>
            <a:ext cx="33401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1/2</a:t>
            </a:r>
            <a:r>
              <a:rPr dirty="0" sz="1050" spc="4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A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1883405" y="6802124"/>
            <a:ext cx="33401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1/2</a:t>
            </a:r>
            <a:r>
              <a:rPr dirty="0" sz="1050" spc="4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A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4969505" y="6744969"/>
            <a:ext cx="33401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1/2</a:t>
            </a:r>
            <a:r>
              <a:rPr dirty="0" sz="1050" spc="4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A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5712436" y="6744969"/>
            <a:ext cx="19304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Times New Roman"/>
                <a:cs typeface="Times New Roman"/>
              </a:rPr>
              <a:t>1A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94" name="object 94" descr=""/>
          <p:cNvSpPr/>
          <p:nvPr/>
        </p:nvSpPr>
        <p:spPr>
          <a:xfrm>
            <a:off x="2353310" y="8780780"/>
            <a:ext cx="114300" cy="0"/>
          </a:xfrm>
          <a:custGeom>
            <a:avLst/>
            <a:gdLst/>
            <a:ahLst/>
            <a:cxnLst/>
            <a:rect l="l" t="t" r="r" b="b"/>
            <a:pathLst>
              <a:path w="114300" h="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" name="object 95" descr=""/>
          <p:cNvSpPr/>
          <p:nvPr/>
        </p:nvSpPr>
        <p:spPr>
          <a:xfrm>
            <a:off x="2387600" y="8837930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 h="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" name="object 96" descr=""/>
          <p:cNvSpPr/>
          <p:nvPr/>
        </p:nvSpPr>
        <p:spPr>
          <a:xfrm>
            <a:off x="2296160" y="6609080"/>
            <a:ext cx="3383279" cy="2114550"/>
          </a:xfrm>
          <a:custGeom>
            <a:avLst/>
            <a:gdLst/>
            <a:ahLst/>
            <a:cxnLst/>
            <a:rect l="l" t="t" r="r" b="b"/>
            <a:pathLst>
              <a:path w="3383279" h="2114550">
                <a:moveTo>
                  <a:pt x="114300" y="2000250"/>
                </a:moveTo>
                <a:lnTo>
                  <a:pt x="114300" y="2114550"/>
                </a:lnTo>
              </a:path>
              <a:path w="3383279" h="2114550">
                <a:moveTo>
                  <a:pt x="0" y="2114550"/>
                </a:moveTo>
                <a:lnTo>
                  <a:pt x="228600" y="2114550"/>
                </a:lnTo>
              </a:path>
              <a:path w="3383279" h="2114550">
                <a:moveTo>
                  <a:pt x="3131566" y="228346"/>
                </a:moveTo>
                <a:lnTo>
                  <a:pt x="3141451" y="179420"/>
                </a:lnTo>
                <a:lnTo>
                  <a:pt x="3168403" y="139453"/>
                </a:lnTo>
                <a:lnTo>
                  <a:pt x="3208370" y="112501"/>
                </a:lnTo>
                <a:lnTo>
                  <a:pt x="3257295" y="102616"/>
                </a:lnTo>
                <a:lnTo>
                  <a:pt x="3306221" y="112501"/>
                </a:lnTo>
                <a:lnTo>
                  <a:pt x="3346188" y="139453"/>
                </a:lnTo>
                <a:lnTo>
                  <a:pt x="3373140" y="179420"/>
                </a:lnTo>
                <a:lnTo>
                  <a:pt x="3383026" y="228346"/>
                </a:lnTo>
                <a:lnTo>
                  <a:pt x="3373140" y="277271"/>
                </a:lnTo>
                <a:lnTo>
                  <a:pt x="3346188" y="317238"/>
                </a:lnTo>
                <a:lnTo>
                  <a:pt x="3306221" y="344190"/>
                </a:lnTo>
                <a:lnTo>
                  <a:pt x="3257295" y="354076"/>
                </a:lnTo>
                <a:lnTo>
                  <a:pt x="3208370" y="344190"/>
                </a:lnTo>
                <a:lnTo>
                  <a:pt x="3168403" y="317238"/>
                </a:lnTo>
                <a:lnTo>
                  <a:pt x="3141451" y="277271"/>
                </a:lnTo>
                <a:lnTo>
                  <a:pt x="3131566" y="228346"/>
                </a:lnTo>
                <a:close/>
              </a:path>
              <a:path w="3383279" h="2114550">
                <a:moveTo>
                  <a:pt x="3314700" y="228600"/>
                </a:moveTo>
                <a:lnTo>
                  <a:pt x="3257550" y="171450"/>
                </a:lnTo>
              </a:path>
              <a:path w="3383279" h="2114550">
                <a:moveTo>
                  <a:pt x="3200400" y="228600"/>
                </a:moveTo>
                <a:lnTo>
                  <a:pt x="3257550" y="171450"/>
                </a:lnTo>
              </a:path>
              <a:path w="3383279" h="2114550">
                <a:moveTo>
                  <a:pt x="3257550" y="285750"/>
                </a:moveTo>
                <a:lnTo>
                  <a:pt x="3257550" y="171450"/>
                </a:lnTo>
              </a:path>
              <a:path w="3383279" h="2114550">
                <a:moveTo>
                  <a:pt x="3257550" y="457200"/>
                </a:moveTo>
                <a:lnTo>
                  <a:pt x="3257550" y="342900"/>
                </a:lnTo>
              </a:path>
              <a:path w="3383279" h="2114550">
                <a:moveTo>
                  <a:pt x="3257550" y="114300"/>
                </a:moveTo>
                <a:lnTo>
                  <a:pt x="325755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" name="object 97" descr=""/>
          <p:cNvSpPr txBox="1"/>
          <p:nvPr/>
        </p:nvSpPr>
        <p:spPr>
          <a:xfrm>
            <a:off x="1735327" y="8528043"/>
            <a:ext cx="4291965" cy="72898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217804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5"/>
              </a:spcBef>
            </a:pP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7.10: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el</a:t>
            </a:r>
            <a:r>
              <a:rPr dirty="0" sz="1200" spc="-595">
                <a:latin typeface="Calibri"/>
                <a:cs typeface="Calibri"/>
              </a:rPr>
              <a:t>e</a:t>
            </a:r>
            <a:r>
              <a:rPr dirty="0" sz="1200" spc="20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ctric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inyecci´on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8" name="object 9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11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r>
              <a:rPr dirty="0" spc="-25"/>
              <a:t>150</a:t>
            </a:r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4157464" y="1235580"/>
            <a:ext cx="715645" cy="4711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111125">
              <a:lnSpc>
                <a:spcPts val="795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  <a:p>
            <a:pPr marL="38100">
              <a:lnSpc>
                <a:spcPts val="1275"/>
              </a:lnSpc>
            </a:pPr>
            <a:r>
              <a:rPr dirty="0" sz="1200" spc="90" i="1">
                <a:latin typeface="Calibri"/>
                <a:cs typeface="Calibri"/>
              </a:rPr>
              <a:t>Z</a:t>
            </a:r>
            <a:r>
              <a:rPr dirty="0" baseline="-13888" sz="1200" spc="135">
                <a:latin typeface="Calibri"/>
                <a:cs typeface="Calibri"/>
              </a:rPr>
              <a:t>22</a:t>
            </a:r>
            <a:r>
              <a:rPr dirty="0" baseline="-13888" sz="1200" spc="284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2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Ω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</a:pPr>
            <a:r>
              <a:rPr dirty="0" sz="1200" spc="90" i="1">
                <a:latin typeface="Calibri"/>
                <a:cs typeface="Calibri"/>
              </a:rPr>
              <a:t>Z</a:t>
            </a:r>
            <a:r>
              <a:rPr dirty="0" baseline="-13888" sz="1200" spc="135">
                <a:latin typeface="Calibri"/>
                <a:cs typeface="Calibri"/>
              </a:rPr>
              <a:t>32</a:t>
            </a:r>
            <a:r>
              <a:rPr dirty="0" baseline="-13888" sz="1200" spc="284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1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Ω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504691" y="1785746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043416" y="1683313"/>
            <a:ext cx="6673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4</a:t>
            </a:r>
            <a:r>
              <a:rPr dirty="0" baseline="-13888" sz="1200" spc="30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1</a:t>
            </a:r>
            <a:r>
              <a:rPr dirty="0" u="sng" baseline="34722" sz="1200" spc="7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baseline="34722" sz="1200" spc="-89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018027" y="1122805"/>
            <a:ext cx="1976755" cy="7683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99109">
              <a:lnSpc>
                <a:spcPts val="515"/>
              </a:lnSpc>
              <a:spcBef>
                <a:spcPts val="95"/>
              </a:spcBef>
              <a:tabLst>
                <a:tab pos="1681480" algn="l"/>
              </a:tabLst>
            </a:pP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 marL="63500">
              <a:lnSpc>
                <a:spcPts val="994"/>
              </a:lnSpc>
              <a:tabLst>
                <a:tab pos="855344" algn="l"/>
                <a:tab pos="1177290" algn="l"/>
              </a:tabLst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baseline="-13888" sz="1200" spc="30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1</a:t>
            </a:r>
            <a:r>
              <a:rPr dirty="0" baseline="-27777" sz="1200" spc="75">
                <a:latin typeface="Calibri"/>
                <a:cs typeface="Calibri"/>
              </a:rPr>
              <a:t>2</a:t>
            </a:r>
            <a:r>
              <a:rPr dirty="0" baseline="-27777" sz="1200" spc="-89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15">
                <a:latin typeface="Lucida Sans Unicode"/>
                <a:cs typeface="Lucida Sans Unicode"/>
              </a:rPr>
              <a:t>⇒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90" i="1">
                <a:latin typeface="Calibri"/>
                <a:cs typeface="Calibri"/>
              </a:rPr>
              <a:t>Z</a:t>
            </a:r>
            <a:r>
              <a:rPr dirty="0" baseline="-13888" sz="1200" spc="135">
                <a:latin typeface="Calibri"/>
                <a:cs typeface="Calibri"/>
              </a:rPr>
              <a:t>12</a:t>
            </a:r>
            <a:r>
              <a:rPr dirty="0" baseline="-13888" sz="1200" spc="27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220">
                <a:latin typeface="Calibri"/>
                <a:cs typeface="Calibri"/>
              </a:rPr>
              <a:t>  </a:t>
            </a:r>
            <a:r>
              <a:rPr dirty="0" sz="1200" spc="-50">
                <a:latin typeface="Calibri"/>
                <a:cs typeface="Calibri"/>
              </a:rPr>
              <a:t>Ω</a:t>
            </a:r>
            <a:endParaRPr sz="1200">
              <a:latin typeface="Calibri"/>
              <a:cs typeface="Calibri"/>
            </a:endParaRPr>
          </a:p>
          <a:p>
            <a:pPr marL="62865">
              <a:lnSpc>
                <a:spcPct val="100000"/>
              </a:lnSpc>
              <a:spcBef>
                <a:spcPts val="10"/>
              </a:spcBef>
              <a:tabLst>
                <a:tab pos="855344" algn="l"/>
              </a:tabLst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2</a:t>
            </a:r>
            <a:r>
              <a:rPr dirty="0" baseline="-13888" sz="1200" spc="30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2</a:t>
            </a: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  <a:p>
            <a:pPr marL="62865">
              <a:lnSpc>
                <a:spcPct val="100000"/>
              </a:lnSpc>
              <a:spcBef>
                <a:spcPts val="5"/>
              </a:spcBef>
              <a:tabLst>
                <a:tab pos="855344" algn="l"/>
              </a:tabLst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3</a:t>
            </a:r>
            <a:r>
              <a:rPr dirty="0" baseline="-13888" sz="1200" spc="30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1</a:t>
            </a: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  <a:p>
            <a:pPr algn="ctr" marR="104775">
              <a:lnSpc>
                <a:spcPct val="100000"/>
              </a:lnSpc>
              <a:spcBef>
                <a:spcPts val="10"/>
              </a:spcBef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687315" y="1785746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157473" y="1683318"/>
            <a:ext cx="7994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90" i="1">
                <a:latin typeface="Calibri"/>
                <a:cs typeface="Calibri"/>
              </a:rPr>
              <a:t>Z</a:t>
            </a:r>
            <a:r>
              <a:rPr dirty="0" baseline="-13888" sz="1200" spc="135">
                <a:latin typeface="Calibri"/>
                <a:cs typeface="Calibri"/>
              </a:rPr>
              <a:t>42</a:t>
            </a:r>
            <a:r>
              <a:rPr dirty="0" baseline="-13888" sz="1200" spc="284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1</a:t>
            </a:r>
            <a:r>
              <a:rPr dirty="0" u="sng" baseline="34722" sz="1200" spc="7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baseline="34722" sz="1200" spc="397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Ω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902195" y="2102418"/>
            <a:ext cx="619633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22225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Determinaci´on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(</a:t>
            </a:r>
            <a:r>
              <a:rPr dirty="0" sz="1200" spc="85" i="1">
                <a:latin typeface="Calibri"/>
                <a:cs typeface="Calibri"/>
              </a:rPr>
              <a:t>Z</a:t>
            </a:r>
            <a:r>
              <a:rPr dirty="0" baseline="-13888" sz="1200" spc="127">
                <a:latin typeface="Calibri"/>
                <a:cs typeface="Calibri"/>
              </a:rPr>
              <a:t>13</a:t>
            </a:r>
            <a:r>
              <a:rPr dirty="0" sz="1200" spc="85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Z</a:t>
            </a:r>
            <a:r>
              <a:rPr dirty="0" baseline="-13888" sz="1200" spc="120">
                <a:latin typeface="Calibri"/>
                <a:cs typeface="Calibri"/>
              </a:rPr>
              <a:t>23</a:t>
            </a:r>
            <a:r>
              <a:rPr dirty="0" sz="1200" spc="8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Z</a:t>
            </a:r>
            <a:r>
              <a:rPr dirty="0" baseline="-13888" sz="1200" spc="120">
                <a:latin typeface="Calibri"/>
                <a:cs typeface="Calibri"/>
              </a:rPr>
              <a:t>33</a:t>
            </a:r>
            <a:r>
              <a:rPr dirty="0" sz="1200" spc="8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100" i="1">
                <a:latin typeface="Calibri"/>
                <a:cs typeface="Calibri"/>
              </a:rPr>
              <a:t>Z</a:t>
            </a:r>
            <a:r>
              <a:rPr dirty="0" baseline="-13888" sz="1200" spc="150">
                <a:latin typeface="Calibri"/>
                <a:cs typeface="Calibri"/>
              </a:rPr>
              <a:t>43</a:t>
            </a:r>
            <a:r>
              <a:rPr dirty="0" sz="1200" spc="100">
                <a:latin typeface="Calibri"/>
                <a:cs typeface="Calibri"/>
              </a:rPr>
              <a:t>)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Z</a:t>
            </a:r>
            <a:r>
              <a:rPr dirty="0" baseline="-13888" sz="1200" spc="120" i="1">
                <a:latin typeface="Calibri"/>
                <a:cs typeface="Calibri"/>
              </a:rPr>
              <a:t>bus</a:t>
            </a:r>
            <a:r>
              <a:rPr dirty="0" baseline="-13888" sz="1200" spc="42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inyectando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corri- ente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175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(3).</a:t>
            </a:r>
            <a:endParaRPr sz="1200">
              <a:latin typeface="Calibri"/>
              <a:cs typeface="Calibri"/>
            </a:endParaRPr>
          </a:p>
        </p:txBody>
      </p:sp>
      <p:pic>
        <p:nvPicPr>
          <p:cNvPr id="9" name="object 9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693860" y="2828734"/>
            <a:ext cx="176402" cy="176402"/>
          </a:xfrm>
          <a:prstGeom prst="rect">
            <a:avLst/>
          </a:prstGeom>
        </p:spPr>
      </p:pic>
      <p:pic>
        <p:nvPicPr>
          <p:cNvPr id="10" name="object 10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979860" y="2828734"/>
            <a:ext cx="176403" cy="176402"/>
          </a:xfrm>
          <a:prstGeom prst="rect">
            <a:avLst/>
          </a:prstGeom>
        </p:spPr>
      </p:pic>
      <p:grpSp>
        <p:nvGrpSpPr>
          <p:cNvPr id="11" name="object 11" descr=""/>
          <p:cNvGrpSpPr/>
          <p:nvPr/>
        </p:nvGrpSpPr>
        <p:grpSpPr>
          <a:xfrm>
            <a:off x="2236152" y="3085020"/>
            <a:ext cx="3091815" cy="2376805"/>
            <a:chOff x="2236152" y="3085020"/>
            <a:chExt cx="3091815" cy="2376805"/>
          </a:xfrm>
        </p:grpSpPr>
        <p:pic>
          <p:nvPicPr>
            <p:cNvPr id="12" name="object 12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236660" y="4142422"/>
              <a:ext cx="176402" cy="176403"/>
            </a:xfrm>
            <a:prstGeom prst="rect">
              <a:avLst/>
            </a:prstGeom>
          </p:spPr>
        </p:pic>
        <p:pic>
          <p:nvPicPr>
            <p:cNvPr id="13" name="object 1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236660" y="5285422"/>
              <a:ext cx="176402" cy="176403"/>
            </a:xfrm>
            <a:prstGeom prst="rect">
              <a:avLst/>
            </a:prstGeom>
          </p:spPr>
        </p:pic>
        <p:sp>
          <p:nvSpPr>
            <p:cNvPr id="14" name="object 14" descr=""/>
            <p:cNvSpPr/>
            <p:nvPr/>
          </p:nvSpPr>
          <p:spPr>
            <a:xfrm>
              <a:off x="2239009" y="3087877"/>
              <a:ext cx="3086100" cy="2286000"/>
            </a:xfrm>
            <a:custGeom>
              <a:avLst/>
              <a:gdLst/>
              <a:ahLst/>
              <a:cxnLst/>
              <a:rect l="l" t="t" r="r" b="b"/>
              <a:pathLst>
                <a:path w="3086100" h="2286000">
                  <a:moveTo>
                    <a:pt x="285750" y="0"/>
                  </a:moveTo>
                  <a:lnTo>
                    <a:pt x="800100" y="0"/>
                  </a:lnTo>
                </a:path>
                <a:path w="3086100" h="2286000">
                  <a:moveTo>
                    <a:pt x="2571750" y="0"/>
                  </a:moveTo>
                  <a:lnTo>
                    <a:pt x="3086100" y="0"/>
                  </a:lnTo>
                </a:path>
                <a:path w="3086100" h="2286000">
                  <a:moveTo>
                    <a:pt x="2571750" y="1143000"/>
                  </a:moveTo>
                  <a:lnTo>
                    <a:pt x="3086100" y="1143000"/>
                  </a:lnTo>
                </a:path>
                <a:path w="3086100" h="2286000">
                  <a:moveTo>
                    <a:pt x="285750" y="1143000"/>
                  </a:moveTo>
                  <a:lnTo>
                    <a:pt x="800100" y="1143000"/>
                  </a:lnTo>
                </a:path>
                <a:path w="3086100" h="2286000">
                  <a:moveTo>
                    <a:pt x="285750" y="2286000"/>
                  </a:moveTo>
                  <a:lnTo>
                    <a:pt x="800100" y="2286000"/>
                  </a:lnTo>
                </a:path>
                <a:path w="3086100" h="2286000">
                  <a:moveTo>
                    <a:pt x="514350" y="1143000"/>
                  </a:moveTo>
                  <a:lnTo>
                    <a:pt x="514350" y="2286000"/>
                  </a:lnTo>
                </a:path>
                <a:path w="3086100" h="2286000">
                  <a:moveTo>
                    <a:pt x="400050" y="0"/>
                  </a:moveTo>
                  <a:lnTo>
                    <a:pt x="400050" y="1143000"/>
                  </a:lnTo>
                </a:path>
                <a:path w="3086100" h="2286000">
                  <a:moveTo>
                    <a:pt x="2971800" y="0"/>
                  </a:moveTo>
                  <a:lnTo>
                    <a:pt x="2971800" y="1143000"/>
                  </a:lnTo>
                </a:path>
                <a:path w="3086100" h="2286000">
                  <a:moveTo>
                    <a:pt x="685800" y="0"/>
                  </a:moveTo>
                  <a:lnTo>
                    <a:pt x="685800" y="228600"/>
                  </a:lnTo>
                  <a:lnTo>
                    <a:pt x="2686050" y="228600"/>
                  </a:lnTo>
                  <a:lnTo>
                    <a:pt x="2686050" y="0"/>
                  </a:lnTo>
                </a:path>
                <a:path w="3086100" h="2286000">
                  <a:moveTo>
                    <a:pt x="685800" y="1143000"/>
                  </a:moveTo>
                  <a:lnTo>
                    <a:pt x="685800" y="914400"/>
                  </a:lnTo>
                  <a:lnTo>
                    <a:pt x="2686050" y="914400"/>
                  </a:lnTo>
                  <a:lnTo>
                    <a:pt x="2686050" y="1143000"/>
                  </a:lnTo>
                </a:path>
                <a:path w="3086100" h="2286000">
                  <a:moveTo>
                    <a:pt x="400050" y="2286000"/>
                  </a:moveTo>
                  <a:lnTo>
                    <a:pt x="0" y="1943100"/>
                  </a:lnTo>
                </a:path>
                <a:path w="3086100" h="2286000">
                  <a:moveTo>
                    <a:pt x="0" y="1485900"/>
                  </a:moveTo>
                  <a:lnTo>
                    <a:pt x="400050" y="114300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693352" y="4630419"/>
              <a:ext cx="5715" cy="388620"/>
            </a:xfrm>
            <a:custGeom>
              <a:avLst/>
              <a:gdLst/>
              <a:ahLst/>
              <a:cxnLst/>
              <a:rect l="l" t="t" r="r" b="b"/>
              <a:pathLst>
                <a:path w="5714" h="388620">
                  <a:moveTo>
                    <a:pt x="5715" y="0"/>
                  </a:moveTo>
                  <a:lnTo>
                    <a:pt x="0" y="0"/>
                  </a:lnTo>
                  <a:lnTo>
                    <a:pt x="0" y="377190"/>
                  </a:lnTo>
                  <a:lnTo>
                    <a:pt x="1485" y="377190"/>
                  </a:lnTo>
                  <a:lnTo>
                    <a:pt x="1485" y="388620"/>
                  </a:lnTo>
                  <a:lnTo>
                    <a:pt x="4216" y="388620"/>
                  </a:lnTo>
                  <a:lnTo>
                    <a:pt x="4216" y="377190"/>
                  </a:lnTo>
                  <a:lnTo>
                    <a:pt x="5715" y="377190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673349" y="4927345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45719" y="0"/>
                  </a:moveTo>
                  <a:lnTo>
                    <a:pt x="0" y="0"/>
                  </a:lnTo>
                  <a:lnTo>
                    <a:pt x="22860" y="91439"/>
                  </a:lnTo>
                  <a:lnTo>
                    <a:pt x="457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2673349" y="4927345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0" y="0"/>
                  </a:moveTo>
                  <a:lnTo>
                    <a:pt x="22860" y="91439"/>
                  </a:lnTo>
                  <a:lnTo>
                    <a:pt x="45719" y="0"/>
                  </a:lnTo>
                  <a:lnTo>
                    <a:pt x="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8" name="object 1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437060" y="4142422"/>
            <a:ext cx="176403" cy="176403"/>
          </a:xfrm>
          <a:prstGeom prst="rect">
            <a:avLst/>
          </a:prstGeom>
        </p:spPr>
      </p:pic>
      <p:sp>
        <p:nvSpPr>
          <p:cNvPr id="19" name="object 19" descr=""/>
          <p:cNvSpPr txBox="1"/>
          <p:nvPr/>
        </p:nvSpPr>
        <p:spPr>
          <a:xfrm>
            <a:off x="2740660" y="2835148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026657" y="2835148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283455" y="4149592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483849" y="4149592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4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283455" y="5292591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883410" y="4709668"/>
            <a:ext cx="19304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Times New Roman"/>
                <a:cs typeface="Times New Roman"/>
              </a:rPr>
              <a:t>1A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454864" y="4709668"/>
            <a:ext cx="19304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Times New Roman"/>
                <a:cs typeface="Times New Roman"/>
              </a:rPr>
              <a:t>1A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2113026" y="4573778"/>
            <a:ext cx="755015" cy="914400"/>
          </a:xfrm>
          <a:custGeom>
            <a:avLst/>
            <a:gdLst/>
            <a:ahLst/>
            <a:cxnLst/>
            <a:rect l="l" t="t" r="r" b="b"/>
            <a:pathLst>
              <a:path w="755014" h="914400">
                <a:moveTo>
                  <a:pt x="640334" y="800100"/>
                </a:moveTo>
                <a:lnTo>
                  <a:pt x="640334" y="914400"/>
                </a:lnTo>
              </a:path>
              <a:path w="755014" h="914400">
                <a:moveTo>
                  <a:pt x="526034" y="914400"/>
                </a:moveTo>
                <a:lnTo>
                  <a:pt x="754634" y="914400"/>
                </a:lnTo>
              </a:path>
              <a:path w="755014" h="914400">
                <a:moveTo>
                  <a:pt x="0" y="229108"/>
                </a:moveTo>
                <a:lnTo>
                  <a:pt x="9885" y="180182"/>
                </a:lnTo>
                <a:lnTo>
                  <a:pt x="36837" y="140215"/>
                </a:lnTo>
                <a:lnTo>
                  <a:pt x="76804" y="113263"/>
                </a:lnTo>
                <a:lnTo>
                  <a:pt x="125730" y="103377"/>
                </a:lnTo>
                <a:lnTo>
                  <a:pt x="174655" y="113263"/>
                </a:lnTo>
                <a:lnTo>
                  <a:pt x="214622" y="140215"/>
                </a:lnTo>
                <a:lnTo>
                  <a:pt x="241574" y="180182"/>
                </a:lnTo>
                <a:lnTo>
                  <a:pt x="251460" y="229108"/>
                </a:lnTo>
                <a:lnTo>
                  <a:pt x="241574" y="278033"/>
                </a:lnTo>
                <a:lnTo>
                  <a:pt x="214622" y="318000"/>
                </a:lnTo>
                <a:lnTo>
                  <a:pt x="174655" y="344952"/>
                </a:lnTo>
                <a:lnTo>
                  <a:pt x="125730" y="354838"/>
                </a:lnTo>
                <a:lnTo>
                  <a:pt x="76804" y="344952"/>
                </a:lnTo>
                <a:lnTo>
                  <a:pt x="36837" y="318000"/>
                </a:lnTo>
                <a:lnTo>
                  <a:pt x="9885" y="278033"/>
                </a:lnTo>
                <a:lnTo>
                  <a:pt x="0" y="229108"/>
                </a:lnTo>
                <a:close/>
              </a:path>
              <a:path w="755014" h="914400">
                <a:moveTo>
                  <a:pt x="183134" y="228600"/>
                </a:moveTo>
                <a:lnTo>
                  <a:pt x="125984" y="171450"/>
                </a:lnTo>
              </a:path>
              <a:path w="755014" h="914400">
                <a:moveTo>
                  <a:pt x="68834" y="228600"/>
                </a:moveTo>
                <a:lnTo>
                  <a:pt x="125984" y="171450"/>
                </a:lnTo>
              </a:path>
              <a:path w="755014" h="914400">
                <a:moveTo>
                  <a:pt x="125984" y="285750"/>
                </a:moveTo>
                <a:lnTo>
                  <a:pt x="125984" y="171450"/>
                </a:lnTo>
              </a:path>
              <a:path w="755014" h="914400">
                <a:moveTo>
                  <a:pt x="125984" y="457200"/>
                </a:moveTo>
                <a:lnTo>
                  <a:pt x="125984" y="342900"/>
                </a:lnTo>
              </a:path>
              <a:path w="755014" h="914400">
                <a:moveTo>
                  <a:pt x="125984" y="114300"/>
                </a:moveTo>
                <a:lnTo>
                  <a:pt x="125984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/>
          <p:nvPr/>
        </p:nvSpPr>
        <p:spPr>
          <a:xfrm>
            <a:off x="2696210" y="5545328"/>
            <a:ext cx="114300" cy="0"/>
          </a:xfrm>
          <a:custGeom>
            <a:avLst/>
            <a:gdLst/>
            <a:ahLst/>
            <a:cxnLst/>
            <a:rect l="l" t="t" r="r" b="b"/>
            <a:pathLst>
              <a:path w="114300" h="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/>
          <p:nvPr/>
        </p:nvSpPr>
        <p:spPr>
          <a:xfrm>
            <a:off x="2730500" y="5602478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 h="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 txBox="1"/>
          <p:nvPr/>
        </p:nvSpPr>
        <p:spPr>
          <a:xfrm>
            <a:off x="1735327" y="5848410"/>
            <a:ext cx="429196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7.11: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el´ectrica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inyecci´on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3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11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r>
              <a:rPr dirty="0" spc="-25"/>
              <a:t>151</a:t>
            </a:r>
          </a:p>
        </p:txBody>
      </p:sp>
      <p:sp>
        <p:nvSpPr>
          <p:cNvPr id="30" name="object 30" descr=""/>
          <p:cNvSpPr txBox="1"/>
          <p:nvPr/>
        </p:nvSpPr>
        <p:spPr>
          <a:xfrm>
            <a:off x="3127242" y="6258369"/>
            <a:ext cx="583565" cy="7581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38100" marR="30480">
              <a:lnSpc>
                <a:spcPct val="100299"/>
              </a:lnSpc>
              <a:spcBef>
                <a:spcPts val="90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baseline="-13888" sz="1200" spc="30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1</a:t>
            </a:r>
            <a:r>
              <a:rPr dirty="0" sz="1200" spc="-25" i="1">
                <a:latin typeface="Calibri"/>
                <a:cs typeface="Calibri"/>
              </a:rPr>
              <a:t>V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2</a:t>
            </a:r>
            <a:r>
              <a:rPr dirty="0" baseline="-13888" sz="1200" spc="30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1</a:t>
            </a:r>
            <a:r>
              <a:rPr dirty="0" sz="1200" spc="-25" i="1">
                <a:latin typeface="Calibri"/>
                <a:cs typeface="Calibri"/>
              </a:rPr>
              <a:t>V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3</a:t>
            </a:r>
            <a:r>
              <a:rPr dirty="0" baseline="-13888" sz="1200" spc="30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1</a:t>
            </a:r>
            <a:r>
              <a:rPr dirty="0" sz="1200" spc="-25" i="1">
                <a:latin typeface="Calibri"/>
                <a:cs typeface="Calibri"/>
              </a:rPr>
              <a:t>V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4</a:t>
            </a:r>
            <a:r>
              <a:rPr dirty="0" baseline="-13888" sz="1200" spc="30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1</a:t>
            </a:r>
            <a:r>
              <a:rPr dirty="0" sz="1200" spc="-25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835911" y="6258366"/>
            <a:ext cx="1049655" cy="758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59410" algn="l"/>
              </a:tabLst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90" i="1">
                <a:latin typeface="Calibri"/>
                <a:cs typeface="Calibri"/>
              </a:rPr>
              <a:t>Z</a:t>
            </a:r>
            <a:r>
              <a:rPr dirty="0" baseline="-13888" sz="1200" spc="135">
                <a:latin typeface="Calibri"/>
                <a:cs typeface="Calibri"/>
              </a:rPr>
              <a:t>13</a:t>
            </a:r>
            <a:r>
              <a:rPr dirty="0" baseline="-13888" sz="1200" spc="284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1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Ω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tabLst>
                <a:tab pos="359410" algn="l"/>
              </a:tabLst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90" i="1">
                <a:latin typeface="Calibri"/>
                <a:cs typeface="Calibri"/>
              </a:rPr>
              <a:t>Z</a:t>
            </a:r>
            <a:r>
              <a:rPr dirty="0" baseline="-13888" sz="1200" spc="135">
                <a:latin typeface="Calibri"/>
                <a:cs typeface="Calibri"/>
              </a:rPr>
              <a:t>23</a:t>
            </a:r>
            <a:r>
              <a:rPr dirty="0" baseline="-13888" sz="1200" spc="284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1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Ω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tabLst>
                <a:tab pos="359410" algn="l"/>
              </a:tabLst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90" i="1">
                <a:latin typeface="Calibri"/>
                <a:cs typeface="Calibri"/>
              </a:rPr>
              <a:t>Z</a:t>
            </a:r>
            <a:r>
              <a:rPr dirty="0" baseline="-13888" sz="1200" spc="135">
                <a:latin typeface="Calibri"/>
                <a:cs typeface="Calibri"/>
              </a:rPr>
              <a:t>33</a:t>
            </a:r>
            <a:r>
              <a:rPr dirty="0" baseline="-13888" sz="1200" spc="284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1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Ω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10"/>
              </a:spcBef>
              <a:tabLst>
                <a:tab pos="359410" algn="l"/>
              </a:tabLst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90" i="1">
                <a:latin typeface="Calibri"/>
                <a:cs typeface="Calibri"/>
              </a:rPr>
              <a:t>Z</a:t>
            </a:r>
            <a:r>
              <a:rPr dirty="0" baseline="-13888" sz="1200" spc="135">
                <a:latin typeface="Calibri"/>
                <a:cs typeface="Calibri"/>
              </a:rPr>
              <a:t>43</a:t>
            </a:r>
            <a:r>
              <a:rPr dirty="0" baseline="-13888" sz="1200" spc="284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1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Ω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902195" y="7227630"/>
            <a:ext cx="619633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22225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Calibri"/>
                <a:cs typeface="Calibri"/>
              </a:rPr>
              <a:t>Determinaci´on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(</a:t>
            </a:r>
            <a:r>
              <a:rPr dirty="0" sz="1200" spc="85" i="1">
                <a:latin typeface="Calibri"/>
                <a:cs typeface="Calibri"/>
              </a:rPr>
              <a:t>Z</a:t>
            </a:r>
            <a:r>
              <a:rPr dirty="0" baseline="-13888" sz="1200" spc="127">
                <a:latin typeface="Calibri"/>
                <a:cs typeface="Calibri"/>
              </a:rPr>
              <a:t>14</a:t>
            </a:r>
            <a:r>
              <a:rPr dirty="0" sz="1200" spc="85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Z</a:t>
            </a:r>
            <a:r>
              <a:rPr dirty="0" baseline="-13888" sz="1200" spc="120">
                <a:latin typeface="Calibri"/>
                <a:cs typeface="Calibri"/>
              </a:rPr>
              <a:t>24</a:t>
            </a:r>
            <a:r>
              <a:rPr dirty="0" sz="1200" spc="8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Z</a:t>
            </a:r>
            <a:r>
              <a:rPr dirty="0" baseline="-13888" sz="1200" spc="120">
                <a:latin typeface="Calibri"/>
                <a:cs typeface="Calibri"/>
              </a:rPr>
              <a:t>34</a:t>
            </a:r>
            <a:r>
              <a:rPr dirty="0" sz="1200" spc="80" i="1">
                <a:latin typeface="Calibri"/>
                <a:cs typeface="Calibri"/>
              </a:rPr>
              <a:t>,</a:t>
            </a:r>
            <a:r>
              <a:rPr dirty="0" sz="1200" spc="-65" i="1">
                <a:latin typeface="Calibri"/>
                <a:cs typeface="Calibri"/>
              </a:rPr>
              <a:t> </a:t>
            </a:r>
            <a:r>
              <a:rPr dirty="0" sz="1200" spc="100" i="1">
                <a:latin typeface="Calibri"/>
                <a:cs typeface="Calibri"/>
              </a:rPr>
              <a:t>Z</a:t>
            </a:r>
            <a:r>
              <a:rPr dirty="0" baseline="-13888" sz="1200" spc="150">
                <a:latin typeface="Calibri"/>
                <a:cs typeface="Calibri"/>
              </a:rPr>
              <a:t>44</a:t>
            </a:r>
            <a:r>
              <a:rPr dirty="0" sz="1200" spc="100">
                <a:latin typeface="Calibri"/>
                <a:cs typeface="Calibri"/>
              </a:rPr>
              <a:t>)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Z</a:t>
            </a:r>
            <a:r>
              <a:rPr dirty="0" baseline="-13888" sz="1200" spc="120" i="1">
                <a:latin typeface="Calibri"/>
                <a:cs typeface="Calibri"/>
              </a:rPr>
              <a:t>bus</a:t>
            </a:r>
            <a:r>
              <a:rPr dirty="0" baseline="-13888" sz="1200" spc="42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inyectando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corri- ente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175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(4).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445255" y="793051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982462" y="7828092"/>
            <a:ext cx="6692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1</a:t>
            </a:r>
            <a:r>
              <a:rPr dirty="0" baseline="-13888" sz="1200" spc="30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1</a:t>
            </a:r>
            <a:r>
              <a:rPr dirty="0" u="sng" baseline="34722" sz="1200" spc="7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baseline="34722" sz="1200" spc="-89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627879" y="793051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982463" y="8010967"/>
            <a:ext cx="6692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2</a:t>
            </a:r>
            <a:r>
              <a:rPr dirty="0" baseline="-13888" sz="1200" spc="30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1</a:t>
            </a:r>
            <a:r>
              <a:rPr dirty="0" u="sng" baseline="31250" sz="1200" spc="7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baseline="31250" sz="1200" spc="-89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982471" y="8113393"/>
            <a:ext cx="585470" cy="2882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47625">
              <a:lnSpc>
                <a:spcPts val="795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  <a:p>
            <a:pPr marL="38100">
              <a:lnSpc>
                <a:spcPts val="1275"/>
              </a:lnSpc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3</a:t>
            </a:r>
            <a:r>
              <a:rPr dirty="0" baseline="-13888" sz="1200" spc="30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1</a:t>
            </a:r>
            <a:r>
              <a:rPr dirty="0" sz="1200" spc="-25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982462" y="8378245"/>
            <a:ext cx="6692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>
                <a:latin typeface="Calibri"/>
                <a:cs typeface="Calibri"/>
              </a:rPr>
              <a:t>4</a:t>
            </a:r>
            <a:r>
              <a:rPr dirty="0" baseline="-13888" sz="1200" spc="30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1</a:t>
            </a:r>
            <a:r>
              <a:rPr dirty="0" u="sng" baseline="34722" sz="1200" spc="7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</a:t>
            </a:r>
            <a:r>
              <a:rPr dirty="0" baseline="34722" sz="1200" spc="-89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V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751060" y="7817737"/>
            <a:ext cx="1290955" cy="7683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889000">
              <a:lnSpc>
                <a:spcPts val="520"/>
              </a:lnSpc>
              <a:spcBef>
                <a:spcPts val="95"/>
              </a:spcBef>
            </a:pP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 marL="63500">
              <a:lnSpc>
                <a:spcPts val="965"/>
              </a:lnSpc>
              <a:tabLst>
                <a:tab pos="382905" algn="l"/>
              </a:tabLst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90" i="1">
                <a:latin typeface="Calibri"/>
                <a:cs typeface="Calibri"/>
              </a:rPr>
              <a:t>Z</a:t>
            </a:r>
            <a:r>
              <a:rPr dirty="0" baseline="-13888" sz="1200" spc="135">
                <a:latin typeface="Calibri"/>
                <a:cs typeface="Calibri"/>
              </a:rPr>
              <a:t>14</a:t>
            </a:r>
            <a:r>
              <a:rPr dirty="0" baseline="-13888" sz="1200" spc="29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220">
                <a:latin typeface="Calibri"/>
                <a:cs typeface="Calibri"/>
              </a:rPr>
              <a:t>  </a:t>
            </a:r>
            <a:r>
              <a:rPr dirty="0" sz="1200" spc="-50">
                <a:latin typeface="Calibri"/>
                <a:cs typeface="Calibri"/>
              </a:rPr>
              <a:t>Ω</a:t>
            </a:r>
            <a:endParaRPr sz="1200">
              <a:latin typeface="Calibri"/>
              <a:cs typeface="Calibri"/>
            </a:endParaRPr>
          </a:p>
          <a:p>
            <a:pPr marL="889000">
              <a:lnSpc>
                <a:spcPts val="480"/>
              </a:lnSpc>
            </a:pP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 marL="63500">
              <a:lnSpc>
                <a:spcPts val="994"/>
              </a:lnSpc>
              <a:tabLst>
                <a:tab pos="382905" algn="l"/>
              </a:tabLst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90" i="1">
                <a:latin typeface="Calibri"/>
                <a:cs typeface="Calibri"/>
              </a:rPr>
              <a:t>Z</a:t>
            </a:r>
            <a:r>
              <a:rPr dirty="0" baseline="-13888" sz="1200" spc="135">
                <a:latin typeface="Calibri"/>
                <a:cs typeface="Calibri"/>
              </a:rPr>
              <a:t>24</a:t>
            </a:r>
            <a:r>
              <a:rPr dirty="0" baseline="-13888" sz="1200" spc="30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1</a:t>
            </a:r>
            <a:r>
              <a:rPr dirty="0" baseline="-27777" sz="1200" spc="75">
                <a:latin typeface="Calibri"/>
                <a:cs typeface="Calibri"/>
              </a:rPr>
              <a:t>2</a:t>
            </a:r>
            <a:r>
              <a:rPr dirty="0" baseline="-27777" sz="1200" spc="-89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325" i="1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Ω</a:t>
            </a:r>
            <a:endParaRPr sz="12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tabLst>
                <a:tab pos="382905" algn="l"/>
              </a:tabLst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90" i="1">
                <a:latin typeface="Calibri"/>
                <a:cs typeface="Calibri"/>
              </a:rPr>
              <a:t>Z</a:t>
            </a:r>
            <a:r>
              <a:rPr dirty="0" baseline="-13888" sz="1200" spc="135">
                <a:latin typeface="Calibri"/>
                <a:cs typeface="Calibri"/>
              </a:rPr>
              <a:t>34</a:t>
            </a:r>
            <a:r>
              <a:rPr dirty="0" baseline="-13888" sz="1200" spc="307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1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Ω</a:t>
            </a:r>
            <a:endParaRPr sz="12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spcBef>
                <a:spcPts val="15"/>
              </a:spcBef>
            </a:pPr>
            <a:r>
              <a:rPr dirty="0" sz="1200" spc="15">
                <a:latin typeface="Lucida Sans Unicode"/>
                <a:cs typeface="Lucida Sans Unicode"/>
              </a:rPr>
              <a:t>⇒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445255" y="8480677"/>
            <a:ext cx="12623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195070" algn="l"/>
              </a:tabLst>
            </a:pPr>
            <a:r>
              <a:rPr dirty="0" sz="800" spc="-50">
                <a:latin typeface="Calibri"/>
                <a:cs typeface="Calibri"/>
              </a:rPr>
              <a:t>4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50">
                <a:latin typeface="Calibri"/>
                <a:cs typeface="Calibri"/>
              </a:rPr>
              <a:t>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096519" y="8378251"/>
            <a:ext cx="8007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90" i="1">
                <a:latin typeface="Calibri"/>
                <a:cs typeface="Calibri"/>
              </a:rPr>
              <a:t>Z</a:t>
            </a:r>
            <a:r>
              <a:rPr dirty="0" baseline="-13888" sz="1200" spc="135">
                <a:latin typeface="Calibri"/>
                <a:cs typeface="Calibri"/>
              </a:rPr>
              <a:t>44</a:t>
            </a:r>
            <a:r>
              <a:rPr dirty="0" baseline="-13888" sz="1200" spc="30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1</a:t>
            </a:r>
            <a:r>
              <a:rPr dirty="0" u="sng" baseline="34722" sz="1200" spc="7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</a:t>
            </a:r>
            <a:r>
              <a:rPr dirty="0" baseline="34722" sz="1200" spc="397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Ω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902183" y="8788210"/>
            <a:ext cx="6195695" cy="392430"/>
          </a:xfrm>
          <a:prstGeom prst="rect">
            <a:avLst/>
          </a:prstGeom>
        </p:spPr>
        <p:txBody>
          <a:bodyPr wrap="square" lIns="0" tIns="10795" rIns="0" bIns="0" rtlCol="0" vert="horz">
            <a:spAutoFit/>
          </a:bodyPr>
          <a:lstStyle/>
          <a:p>
            <a:pPr marL="38100" marR="30480" indent="222250">
              <a:lnSpc>
                <a:spcPct val="100800"/>
              </a:lnSpc>
              <a:spcBef>
                <a:spcPts val="85"/>
              </a:spcBef>
            </a:pPr>
            <a:r>
              <a:rPr dirty="0" sz="1200">
                <a:latin typeface="Calibri"/>
                <a:cs typeface="Calibri"/>
              </a:rPr>
              <a:t>Resultado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procedimiento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for</a:t>
            </a:r>
            <a:r>
              <a:rPr dirty="0" sz="1200" spc="30">
                <a:latin typeface="Calibri"/>
                <a:cs typeface="Calibri"/>
              </a:rPr>
              <a:t>m</a:t>
            </a:r>
            <a:r>
              <a:rPr dirty="0" sz="1200" spc="35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Z</a:t>
            </a:r>
            <a:r>
              <a:rPr dirty="0" baseline="-13888" sz="1200" spc="120" i="1">
                <a:latin typeface="Calibri"/>
                <a:cs typeface="Calibri"/>
              </a:rPr>
              <a:t>bus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empleando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55">
                <a:latin typeface="Calibri"/>
                <a:cs typeface="Calibri"/>
              </a:rPr>
              <a:t>m´etodo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basado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inyecciones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corriente: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853880" y="1021270"/>
            <a:ext cx="176402" cy="176403"/>
          </a:xfrm>
          <a:prstGeom prst="rect">
            <a:avLst/>
          </a:prstGeom>
        </p:spPr>
      </p:pic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139880" y="1021270"/>
            <a:ext cx="176403" cy="176403"/>
          </a:xfrm>
          <a:prstGeom prst="rect">
            <a:avLst/>
          </a:prstGeom>
        </p:spPr>
      </p:pic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396680" y="2334958"/>
            <a:ext cx="176402" cy="176402"/>
          </a:xfrm>
          <a:prstGeom prst="rect">
            <a:avLst/>
          </a:prstGeom>
        </p:spPr>
      </p:pic>
      <p:pic>
        <p:nvPicPr>
          <p:cNvPr id="5" name="object 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597080" y="2334958"/>
            <a:ext cx="176403" cy="176402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396680" y="3477958"/>
            <a:ext cx="176402" cy="176402"/>
          </a:xfrm>
          <a:prstGeom prst="rect">
            <a:avLst/>
          </a:prstGeom>
        </p:spPr>
      </p:pic>
      <p:sp>
        <p:nvSpPr>
          <p:cNvPr id="7" name="object 7" descr=""/>
          <p:cNvSpPr/>
          <p:nvPr/>
        </p:nvSpPr>
        <p:spPr>
          <a:xfrm>
            <a:off x="2684779" y="1280413"/>
            <a:ext cx="514350" cy="0"/>
          </a:xfrm>
          <a:custGeom>
            <a:avLst/>
            <a:gdLst/>
            <a:ahLst/>
            <a:cxnLst/>
            <a:rect l="l" t="t" r="r" b="b"/>
            <a:pathLst>
              <a:path w="514350" h="0">
                <a:moveTo>
                  <a:pt x="0" y="0"/>
                </a:moveTo>
                <a:lnTo>
                  <a:pt x="51435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4970779" y="1280413"/>
            <a:ext cx="514350" cy="0"/>
          </a:xfrm>
          <a:custGeom>
            <a:avLst/>
            <a:gdLst/>
            <a:ahLst/>
            <a:cxnLst/>
            <a:rect l="l" t="t" r="r" b="b"/>
            <a:pathLst>
              <a:path w="514350" h="0">
                <a:moveTo>
                  <a:pt x="0" y="0"/>
                </a:moveTo>
                <a:lnTo>
                  <a:pt x="51435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4970779" y="2423414"/>
            <a:ext cx="514350" cy="0"/>
          </a:xfrm>
          <a:custGeom>
            <a:avLst/>
            <a:gdLst/>
            <a:ahLst/>
            <a:cxnLst/>
            <a:rect l="l" t="t" r="r" b="b"/>
            <a:pathLst>
              <a:path w="514350" h="0">
                <a:moveTo>
                  <a:pt x="0" y="0"/>
                </a:moveTo>
                <a:lnTo>
                  <a:pt x="51435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2684779" y="2423414"/>
            <a:ext cx="514350" cy="0"/>
          </a:xfrm>
          <a:custGeom>
            <a:avLst/>
            <a:gdLst/>
            <a:ahLst/>
            <a:cxnLst/>
            <a:rect l="l" t="t" r="r" b="b"/>
            <a:pathLst>
              <a:path w="514350" h="0">
                <a:moveTo>
                  <a:pt x="0" y="0"/>
                </a:moveTo>
                <a:lnTo>
                  <a:pt x="51435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2684779" y="1280413"/>
            <a:ext cx="514350" cy="2286000"/>
          </a:xfrm>
          <a:custGeom>
            <a:avLst/>
            <a:gdLst/>
            <a:ahLst/>
            <a:cxnLst/>
            <a:rect l="l" t="t" r="r" b="b"/>
            <a:pathLst>
              <a:path w="514350" h="2286000">
                <a:moveTo>
                  <a:pt x="0" y="2285999"/>
                </a:moveTo>
                <a:lnTo>
                  <a:pt x="514350" y="2285999"/>
                </a:lnTo>
              </a:path>
              <a:path w="514350" h="2286000">
                <a:moveTo>
                  <a:pt x="228600" y="1143000"/>
                </a:moveTo>
                <a:lnTo>
                  <a:pt x="228600" y="2285999"/>
                </a:lnTo>
              </a:path>
              <a:path w="514350" h="2286000">
                <a:moveTo>
                  <a:pt x="114300" y="0"/>
                </a:moveTo>
                <a:lnTo>
                  <a:pt x="114300" y="11430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5370829" y="1280413"/>
            <a:ext cx="0" cy="1143000"/>
          </a:xfrm>
          <a:custGeom>
            <a:avLst/>
            <a:gdLst/>
            <a:ahLst/>
            <a:cxnLst/>
            <a:rect l="l" t="t" r="r" b="b"/>
            <a:pathLst>
              <a:path w="0" h="1143000">
                <a:moveTo>
                  <a:pt x="0" y="0"/>
                </a:moveTo>
                <a:lnTo>
                  <a:pt x="0" y="11430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3084829" y="1280413"/>
            <a:ext cx="2000250" cy="228600"/>
          </a:xfrm>
          <a:custGeom>
            <a:avLst/>
            <a:gdLst/>
            <a:ahLst/>
            <a:cxnLst/>
            <a:rect l="l" t="t" r="r" b="b"/>
            <a:pathLst>
              <a:path w="2000250" h="228600">
                <a:moveTo>
                  <a:pt x="0" y="0"/>
                </a:moveTo>
                <a:lnTo>
                  <a:pt x="0" y="228600"/>
                </a:lnTo>
                <a:lnTo>
                  <a:pt x="2000249" y="228600"/>
                </a:lnTo>
                <a:lnTo>
                  <a:pt x="2000249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3084829" y="2194814"/>
            <a:ext cx="2000250" cy="228600"/>
          </a:xfrm>
          <a:custGeom>
            <a:avLst/>
            <a:gdLst/>
            <a:ahLst/>
            <a:cxnLst/>
            <a:rect l="l" t="t" r="r" b="b"/>
            <a:pathLst>
              <a:path w="2000250" h="228600">
                <a:moveTo>
                  <a:pt x="0" y="228600"/>
                </a:moveTo>
                <a:lnTo>
                  <a:pt x="0" y="0"/>
                </a:lnTo>
                <a:lnTo>
                  <a:pt x="2000249" y="0"/>
                </a:lnTo>
                <a:lnTo>
                  <a:pt x="2000249" y="2286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5" name="object 15" descr=""/>
          <p:cNvGrpSpPr/>
          <p:nvPr/>
        </p:nvGrpSpPr>
        <p:grpSpPr>
          <a:xfrm>
            <a:off x="2830512" y="2823210"/>
            <a:ext cx="51435" cy="391160"/>
            <a:chOff x="2830512" y="2823210"/>
            <a:chExt cx="51435" cy="391160"/>
          </a:xfrm>
        </p:grpSpPr>
        <p:sp>
          <p:nvSpPr>
            <p:cNvPr id="16" name="object 16" descr=""/>
            <p:cNvSpPr/>
            <p:nvPr/>
          </p:nvSpPr>
          <p:spPr>
            <a:xfrm>
              <a:off x="2853372" y="2823209"/>
              <a:ext cx="5715" cy="388620"/>
            </a:xfrm>
            <a:custGeom>
              <a:avLst/>
              <a:gdLst/>
              <a:ahLst/>
              <a:cxnLst/>
              <a:rect l="l" t="t" r="r" b="b"/>
              <a:pathLst>
                <a:path w="5714" h="388619">
                  <a:moveTo>
                    <a:pt x="5715" y="0"/>
                  </a:moveTo>
                  <a:lnTo>
                    <a:pt x="0" y="0"/>
                  </a:lnTo>
                  <a:lnTo>
                    <a:pt x="0" y="377190"/>
                  </a:lnTo>
                  <a:lnTo>
                    <a:pt x="1549" y="377190"/>
                  </a:lnTo>
                  <a:lnTo>
                    <a:pt x="1549" y="388620"/>
                  </a:lnTo>
                  <a:lnTo>
                    <a:pt x="4152" y="388620"/>
                  </a:lnTo>
                  <a:lnTo>
                    <a:pt x="4152" y="377190"/>
                  </a:lnTo>
                  <a:lnTo>
                    <a:pt x="5715" y="377190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2833369" y="3119882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45719" y="0"/>
                  </a:moveTo>
                  <a:lnTo>
                    <a:pt x="0" y="0"/>
                  </a:lnTo>
                  <a:lnTo>
                    <a:pt x="22860" y="91440"/>
                  </a:lnTo>
                  <a:lnTo>
                    <a:pt x="457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2833369" y="3119882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0" y="0"/>
                  </a:moveTo>
                  <a:lnTo>
                    <a:pt x="22860" y="91440"/>
                  </a:lnTo>
                  <a:lnTo>
                    <a:pt x="45719" y="0"/>
                  </a:lnTo>
                  <a:lnTo>
                    <a:pt x="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" name="object 19" descr=""/>
          <p:cNvGrpSpPr/>
          <p:nvPr/>
        </p:nvGrpSpPr>
        <p:grpSpPr>
          <a:xfrm>
            <a:off x="5402262" y="1575498"/>
            <a:ext cx="51435" cy="391160"/>
            <a:chOff x="5402262" y="1575498"/>
            <a:chExt cx="51435" cy="391160"/>
          </a:xfrm>
        </p:grpSpPr>
        <p:sp>
          <p:nvSpPr>
            <p:cNvPr id="20" name="object 20" descr=""/>
            <p:cNvSpPr/>
            <p:nvPr/>
          </p:nvSpPr>
          <p:spPr>
            <a:xfrm>
              <a:off x="5425122" y="1578356"/>
              <a:ext cx="5715" cy="387985"/>
            </a:xfrm>
            <a:custGeom>
              <a:avLst/>
              <a:gdLst/>
              <a:ahLst/>
              <a:cxnLst/>
              <a:rect l="l" t="t" r="r" b="b"/>
              <a:pathLst>
                <a:path w="5714" h="387985">
                  <a:moveTo>
                    <a:pt x="2857" y="0"/>
                  </a:moveTo>
                  <a:lnTo>
                    <a:pt x="0" y="11430"/>
                  </a:lnTo>
                  <a:lnTo>
                    <a:pt x="0" y="387858"/>
                  </a:lnTo>
                  <a:lnTo>
                    <a:pt x="5715" y="387858"/>
                  </a:lnTo>
                  <a:lnTo>
                    <a:pt x="5715" y="1143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5405119" y="1578356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22859" y="0"/>
                  </a:moveTo>
                  <a:lnTo>
                    <a:pt x="0" y="91440"/>
                  </a:lnTo>
                  <a:lnTo>
                    <a:pt x="45719" y="91440"/>
                  </a:lnTo>
                  <a:lnTo>
                    <a:pt x="228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5405119" y="1578356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20" h="91439">
                  <a:moveTo>
                    <a:pt x="45719" y="91440"/>
                  </a:moveTo>
                  <a:lnTo>
                    <a:pt x="22859" y="0"/>
                  </a:lnTo>
                  <a:lnTo>
                    <a:pt x="0" y="91440"/>
                  </a:lnTo>
                  <a:lnTo>
                    <a:pt x="45719" y="9144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" name="object 23" descr=""/>
          <p:cNvGrpSpPr/>
          <p:nvPr/>
        </p:nvGrpSpPr>
        <p:grpSpPr>
          <a:xfrm>
            <a:off x="3894264" y="1426146"/>
            <a:ext cx="448309" cy="51435"/>
            <a:chOff x="3894264" y="1426146"/>
            <a:chExt cx="448309" cy="51435"/>
          </a:xfrm>
        </p:grpSpPr>
        <p:sp>
          <p:nvSpPr>
            <p:cNvPr id="24" name="object 24" descr=""/>
            <p:cNvSpPr/>
            <p:nvPr/>
          </p:nvSpPr>
          <p:spPr>
            <a:xfrm>
              <a:off x="3901173" y="1449069"/>
              <a:ext cx="441325" cy="5080"/>
            </a:xfrm>
            <a:custGeom>
              <a:avLst/>
              <a:gdLst/>
              <a:ahLst/>
              <a:cxnLst/>
              <a:rect l="l" t="t" r="r" b="b"/>
              <a:pathLst>
                <a:path w="441325" h="5080">
                  <a:moveTo>
                    <a:pt x="440956" y="0"/>
                  </a:moveTo>
                  <a:lnTo>
                    <a:pt x="2044" y="0"/>
                  </a:lnTo>
                  <a:lnTo>
                    <a:pt x="2044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440956" y="5080"/>
                  </a:lnTo>
                  <a:lnTo>
                    <a:pt x="440956" y="2540"/>
                  </a:lnTo>
                  <a:lnTo>
                    <a:pt x="4409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897122" y="1429003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91439" y="0"/>
                  </a:moveTo>
                  <a:lnTo>
                    <a:pt x="0" y="22860"/>
                  </a:lnTo>
                  <a:lnTo>
                    <a:pt x="91439" y="45720"/>
                  </a:lnTo>
                  <a:lnTo>
                    <a:pt x="914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897122" y="1429003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91439" y="0"/>
                  </a:moveTo>
                  <a:lnTo>
                    <a:pt x="0" y="22860"/>
                  </a:lnTo>
                  <a:lnTo>
                    <a:pt x="91439" y="45720"/>
                  </a:lnTo>
                  <a:lnTo>
                    <a:pt x="91439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" name="object 27" descr=""/>
          <p:cNvGrpSpPr/>
          <p:nvPr/>
        </p:nvGrpSpPr>
        <p:grpSpPr>
          <a:xfrm>
            <a:off x="3951414" y="2226246"/>
            <a:ext cx="448309" cy="51435"/>
            <a:chOff x="3951414" y="2226246"/>
            <a:chExt cx="448309" cy="51435"/>
          </a:xfrm>
        </p:grpSpPr>
        <p:sp>
          <p:nvSpPr>
            <p:cNvPr id="28" name="object 28" descr=""/>
            <p:cNvSpPr/>
            <p:nvPr/>
          </p:nvSpPr>
          <p:spPr>
            <a:xfrm>
              <a:off x="3958323" y="2249169"/>
              <a:ext cx="441325" cy="5080"/>
            </a:xfrm>
            <a:custGeom>
              <a:avLst/>
              <a:gdLst/>
              <a:ahLst/>
              <a:cxnLst/>
              <a:rect l="l" t="t" r="r" b="b"/>
              <a:pathLst>
                <a:path w="441325" h="5080">
                  <a:moveTo>
                    <a:pt x="440956" y="0"/>
                  </a:moveTo>
                  <a:lnTo>
                    <a:pt x="2044" y="0"/>
                  </a:lnTo>
                  <a:lnTo>
                    <a:pt x="2044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440956" y="5080"/>
                  </a:lnTo>
                  <a:lnTo>
                    <a:pt x="440956" y="2540"/>
                  </a:lnTo>
                  <a:lnTo>
                    <a:pt x="4409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3954272" y="2229103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91439" y="0"/>
                  </a:moveTo>
                  <a:lnTo>
                    <a:pt x="0" y="22860"/>
                  </a:lnTo>
                  <a:lnTo>
                    <a:pt x="91439" y="45720"/>
                  </a:lnTo>
                  <a:lnTo>
                    <a:pt x="914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3954272" y="2229103"/>
              <a:ext cx="91440" cy="45720"/>
            </a:xfrm>
            <a:custGeom>
              <a:avLst/>
              <a:gdLst/>
              <a:ahLst/>
              <a:cxnLst/>
              <a:rect l="l" t="t" r="r" b="b"/>
              <a:pathLst>
                <a:path w="91439" h="45719">
                  <a:moveTo>
                    <a:pt x="91439" y="0"/>
                  </a:moveTo>
                  <a:lnTo>
                    <a:pt x="0" y="22860"/>
                  </a:lnTo>
                  <a:lnTo>
                    <a:pt x="91439" y="45720"/>
                  </a:lnTo>
                  <a:lnTo>
                    <a:pt x="91439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" name="object 31" descr=""/>
          <p:cNvGrpSpPr/>
          <p:nvPr/>
        </p:nvGrpSpPr>
        <p:grpSpPr>
          <a:xfrm>
            <a:off x="2716212" y="1565910"/>
            <a:ext cx="51435" cy="448309"/>
            <a:chOff x="2716212" y="1565910"/>
            <a:chExt cx="51435" cy="448309"/>
          </a:xfrm>
        </p:grpSpPr>
        <p:sp>
          <p:nvSpPr>
            <p:cNvPr id="32" name="object 32" descr=""/>
            <p:cNvSpPr/>
            <p:nvPr/>
          </p:nvSpPr>
          <p:spPr>
            <a:xfrm>
              <a:off x="2739072" y="1565909"/>
              <a:ext cx="5715" cy="445770"/>
            </a:xfrm>
            <a:custGeom>
              <a:avLst/>
              <a:gdLst/>
              <a:ahLst/>
              <a:cxnLst/>
              <a:rect l="l" t="t" r="r" b="b"/>
              <a:pathLst>
                <a:path w="5714" h="445769">
                  <a:moveTo>
                    <a:pt x="5715" y="0"/>
                  </a:moveTo>
                  <a:lnTo>
                    <a:pt x="0" y="0"/>
                  </a:lnTo>
                  <a:lnTo>
                    <a:pt x="0" y="434340"/>
                  </a:lnTo>
                  <a:lnTo>
                    <a:pt x="1549" y="434340"/>
                  </a:lnTo>
                  <a:lnTo>
                    <a:pt x="1549" y="445770"/>
                  </a:lnTo>
                  <a:lnTo>
                    <a:pt x="4152" y="445770"/>
                  </a:lnTo>
                  <a:lnTo>
                    <a:pt x="4152" y="434340"/>
                  </a:lnTo>
                  <a:lnTo>
                    <a:pt x="5715" y="434340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719069" y="1919732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45719" y="0"/>
                  </a:moveTo>
                  <a:lnTo>
                    <a:pt x="0" y="0"/>
                  </a:lnTo>
                  <a:lnTo>
                    <a:pt x="22860" y="91440"/>
                  </a:lnTo>
                  <a:lnTo>
                    <a:pt x="457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2719069" y="1919732"/>
              <a:ext cx="45720" cy="91440"/>
            </a:xfrm>
            <a:custGeom>
              <a:avLst/>
              <a:gdLst/>
              <a:ahLst/>
              <a:cxnLst/>
              <a:rect l="l" t="t" r="r" b="b"/>
              <a:pathLst>
                <a:path w="45719" h="91439">
                  <a:moveTo>
                    <a:pt x="0" y="0"/>
                  </a:moveTo>
                  <a:lnTo>
                    <a:pt x="22860" y="91440"/>
                  </a:lnTo>
                  <a:lnTo>
                    <a:pt x="45719" y="0"/>
                  </a:lnTo>
                  <a:lnTo>
                    <a:pt x="0" y="0"/>
                  </a:lnTo>
                  <a:close/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" name="object 35" descr=""/>
          <p:cNvSpPr/>
          <p:nvPr/>
        </p:nvSpPr>
        <p:spPr>
          <a:xfrm>
            <a:off x="3141979" y="3223514"/>
            <a:ext cx="2114550" cy="342900"/>
          </a:xfrm>
          <a:custGeom>
            <a:avLst/>
            <a:gdLst/>
            <a:ahLst/>
            <a:cxnLst/>
            <a:rect l="l" t="t" r="r" b="b"/>
            <a:pathLst>
              <a:path w="2114550" h="342900">
                <a:moveTo>
                  <a:pt x="0" y="342899"/>
                </a:moveTo>
                <a:lnTo>
                  <a:pt x="0" y="228600"/>
                </a:lnTo>
                <a:lnTo>
                  <a:pt x="628649" y="171450"/>
                </a:lnTo>
                <a:lnTo>
                  <a:pt x="2114549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/>
          <p:nvPr/>
        </p:nvSpPr>
        <p:spPr>
          <a:xfrm>
            <a:off x="5256529" y="2423414"/>
            <a:ext cx="0" cy="171450"/>
          </a:xfrm>
          <a:custGeom>
            <a:avLst/>
            <a:gdLst/>
            <a:ahLst/>
            <a:cxnLst/>
            <a:rect l="l" t="t" r="r" b="b"/>
            <a:pathLst>
              <a:path w="0" h="171450">
                <a:moveTo>
                  <a:pt x="0" y="171450"/>
                </a:moveTo>
                <a:lnTo>
                  <a:pt x="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7" name="object 37" descr=""/>
          <p:cNvGrpSpPr/>
          <p:nvPr/>
        </p:nvGrpSpPr>
        <p:grpSpPr>
          <a:xfrm>
            <a:off x="5127688" y="2594864"/>
            <a:ext cx="257175" cy="628650"/>
            <a:chOff x="5127688" y="2594864"/>
            <a:chExt cx="257175" cy="628650"/>
          </a:xfrm>
        </p:grpSpPr>
        <p:sp>
          <p:nvSpPr>
            <p:cNvPr id="38" name="object 38" descr=""/>
            <p:cNvSpPr/>
            <p:nvPr/>
          </p:nvSpPr>
          <p:spPr>
            <a:xfrm>
              <a:off x="5256530" y="3052064"/>
              <a:ext cx="0" cy="171450"/>
            </a:xfrm>
            <a:custGeom>
              <a:avLst/>
              <a:gdLst/>
              <a:ahLst/>
              <a:cxnLst/>
              <a:rect l="l" t="t" r="r" b="b"/>
              <a:pathLst>
                <a:path w="0" h="171450">
                  <a:moveTo>
                    <a:pt x="0" y="0"/>
                  </a:moveTo>
                  <a:lnTo>
                    <a:pt x="0" y="17145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5130546" y="2594864"/>
              <a:ext cx="251460" cy="457200"/>
            </a:xfrm>
            <a:custGeom>
              <a:avLst/>
              <a:gdLst/>
              <a:ahLst/>
              <a:cxnLst/>
              <a:rect l="l" t="t" r="r" b="b"/>
              <a:pathLst>
                <a:path w="251460" h="457200">
                  <a:moveTo>
                    <a:pt x="0" y="228345"/>
                  </a:moveTo>
                  <a:lnTo>
                    <a:pt x="9885" y="179420"/>
                  </a:lnTo>
                  <a:lnTo>
                    <a:pt x="36837" y="139453"/>
                  </a:lnTo>
                  <a:lnTo>
                    <a:pt x="76804" y="112501"/>
                  </a:lnTo>
                  <a:lnTo>
                    <a:pt x="125729" y="102615"/>
                  </a:lnTo>
                  <a:lnTo>
                    <a:pt x="174655" y="112501"/>
                  </a:lnTo>
                  <a:lnTo>
                    <a:pt x="214622" y="139453"/>
                  </a:lnTo>
                  <a:lnTo>
                    <a:pt x="241574" y="179420"/>
                  </a:lnTo>
                  <a:lnTo>
                    <a:pt x="251459" y="228345"/>
                  </a:lnTo>
                  <a:lnTo>
                    <a:pt x="241574" y="277271"/>
                  </a:lnTo>
                  <a:lnTo>
                    <a:pt x="214622" y="317238"/>
                  </a:lnTo>
                  <a:lnTo>
                    <a:pt x="174655" y="344190"/>
                  </a:lnTo>
                  <a:lnTo>
                    <a:pt x="125729" y="354075"/>
                  </a:lnTo>
                  <a:lnTo>
                    <a:pt x="76804" y="344190"/>
                  </a:lnTo>
                  <a:lnTo>
                    <a:pt x="36837" y="317238"/>
                  </a:lnTo>
                  <a:lnTo>
                    <a:pt x="9885" y="277271"/>
                  </a:lnTo>
                  <a:lnTo>
                    <a:pt x="0" y="228345"/>
                  </a:lnTo>
                  <a:close/>
                </a:path>
                <a:path w="251460" h="457200">
                  <a:moveTo>
                    <a:pt x="183133" y="228600"/>
                  </a:moveTo>
                  <a:lnTo>
                    <a:pt x="125983" y="171450"/>
                  </a:lnTo>
                </a:path>
                <a:path w="251460" h="457200">
                  <a:moveTo>
                    <a:pt x="68833" y="228600"/>
                  </a:moveTo>
                  <a:lnTo>
                    <a:pt x="125983" y="171450"/>
                  </a:lnTo>
                </a:path>
                <a:path w="251460" h="457200">
                  <a:moveTo>
                    <a:pt x="125983" y="285750"/>
                  </a:moveTo>
                  <a:lnTo>
                    <a:pt x="125983" y="171450"/>
                  </a:lnTo>
                </a:path>
                <a:path w="251460" h="457200">
                  <a:moveTo>
                    <a:pt x="125983" y="457200"/>
                  </a:moveTo>
                  <a:lnTo>
                    <a:pt x="125983" y="342900"/>
                  </a:lnTo>
                </a:path>
                <a:path w="251460" h="457200">
                  <a:moveTo>
                    <a:pt x="125983" y="114300"/>
                  </a:moveTo>
                  <a:lnTo>
                    <a:pt x="125983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" name="object 40" descr=""/>
          <p:cNvSpPr txBox="1"/>
          <p:nvPr/>
        </p:nvSpPr>
        <p:spPr>
          <a:xfrm>
            <a:off x="2900679" y="1027682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5186677" y="1027682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443475" y="2342127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5643869" y="2342127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4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443475" y="3485126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614929" y="2902202"/>
            <a:ext cx="19304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Times New Roman"/>
                <a:cs typeface="Times New Roman"/>
              </a:rPr>
              <a:t>1A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986529" y="1244857"/>
            <a:ext cx="33401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1/4</a:t>
            </a:r>
            <a:r>
              <a:rPr dirty="0" sz="1050" spc="4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A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4043684" y="2273557"/>
            <a:ext cx="33401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3/4</a:t>
            </a:r>
            <a:r>
              <a:rPr dirty="0" sz="1050" spc="4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A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5472439" y="1702052"/>
            <a:ext cx="33401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1/4</a:t>
            </a:r>
            <a:r>
              <a:rPr dirty="0" sz="1050" spc="4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A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386339" y="1702052"/>
            <a:ext cx="33401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latin typeface="Times New Roman"/>
                <a:cs typeface="Times New Roman"/>
              </a:rPr>
              <a:t>1/4</a:t>
            </a:r>
            <a:r>
              <a:rPr dirty="0" sz="1050" spc="4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A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5415284" y="2730752"/>
            <a:ext cx="19304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Times New Roman"/>
                <a:cs typeface="Times New Roman"/>
              </a:rPr>
              <a:t>1A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/>
          <p:nvPr/>
        </p:nvSpPr>
        <p:spPr>
          <a:xfrm>
            <a:off x="2799079" y="3566414"/>
            <a:ext cx="228600" cy="114300"/>
          </a:xfrm>
          <a:custGeom>
            <a:avLst/>
            <a:gdLst/>
            <a:ahLst/>
            <a:cxnLst/>
            <a:rect l="l" t="t" r="r" b="b"/>
            <a:pathLst>
              <a:path w="228600" h="114300">
                <a:moveTo>
                  <a:pt x="114300" y="0"/>
                </a:moveTo>
                <a:lnTo>
                  <a:pt x="114300" y="114300"/>
                </a:lnTo>
              </a:path>
              <a:path w="228600" h="114300">
                <a:moveTo>
                  <a:pt x="0" y="114300"/>
                </a:moveTo>
                <a:lnTo>
                  <a:pt x="228600" y="1143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object 52" descr=""/>
          <p:cNvSpPr/>
          <p:nvPr/>
        </p:nvSpPr>
        <p:spPr>
          <a:xfrm>
            <a:off x="2856229" y="3737864"/>
            <a:ext cx="114300" cy="0"/>
          </a:xfrm>
          <a:custGeom>
            <a:avLst/>
            <a:gdLst/>
            <a:ahLst/>
            <a:cxnLst/>
            <a:rect l="l" t="t" r="r" b="b"/>
            <a:pathLst>
              <a:path w="114300" h="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 descr=""/>
          <p:cNvSpPr/>
          <p:nvPr/>
        </p:nvSpPr>
        <p:spPr>
          <a:xfrm>
            <a:off x="2890520" y="3795014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 h="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 descr=""/>
          <p:cNvSpPr txBox="1"/>
          <p:nvPr/>
        </p:nvSpPr>
        <p:spPr>
          <a:xfrm>
            <a:off x="1880107" y="4042471"/>
            <a:ext cx="4290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7.12: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el´ectrica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inyecci´on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4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875022" y="9390043"/>
            <a:ext cx="250190" cy="1778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35"/>
              </a:lnSpc>
            </a:pPr>
            <a:r>
              <a:rPr dirty="0" sz="1200" spc="-25">
                <a:latin typeface="Calibri"/>
                <a:cs typeface="Calibri"/>
              </a:rPr>
              <a:t>152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009396" y="4924867"/>
            <a:ext cx="1276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111500" y="4998337"/>
            <a:ext cx="2235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Bus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577838" y="5199179"/>
            <a:ext cx="9969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4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740911" y="457526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740911" y="487396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978655" y="493432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4749800" y="4640197"/>
            <a:ext cx="79375" cy="3302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919"/>
              </a:lnSpc>
              <a:spcBef>
                <a:spcPts val="95"/>
              </a:spcBef>
            </a:pP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ts val="720"/>
              </a:lnSpc>
            </a:pPr>
            <a:r>
              <a:rPr dirty="0" sz="800" spc="-50">
                <a:latin typeface="Calibri"/>
                <a:cs typeface="Calibri"/>
              </a:rPr>
              <a:t>4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ts val="760"/>
              </a:lnSpc>
            </a:pP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4749800" y="4934329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978655" y="530161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850647" y="5139751"/>
            <a:ext cx="53086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335280" algn="l"/>
              </a:tabLst>
            </a:pPr>
            <a:r>
              <a:rPr dirty="0" baseline="-20833" sz="1800" spc="37">
                <a:latin typeface="Calibri"/>
                <a:cs typeface="Calibri"/>
              </a:rPr>
              <a:t>1</a:t>
            </a:r>
            <a:r>
              <a:rPr dirty="0" u="sng" sz="800" spc="2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-20833" sz="1800" spc="37">
                <a:latin typeface="Calibri"/>
                <a:cs typeface="Calibri"/>
              </a:rPr>
              <a:t>1</a:t>
            </a:r>
            <a:r>
              <a:rPr dirty="0" u="sng" sz="800" spc="2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4263644" y="530161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3293364" y="4589586"/>
            <a:ext cx="1581150" cy="6343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96545">
              <a:lnSpc>
                <a:spcPts val="955"/>
              </a:lnSpc>
              <a:spcBef>
                <a:spcPts val="95"/>
              </a:spcBef>
              <a:tabLst>
                <a:tab pos="607695" algn="l"/>
                <a:tab pos="982344" algn="l"/>
              </a:tabLst>
            </a:pPr>
            <a:r>
              <a:rPr dirty="0" baseline="-20833" sz="1800" spc="-75">
                <a:latin typeface="Calibri"/>
                <a:cs typeface="Calibri"/>
              </a:rPr>
              <a:t>1</a:t>
            </a:r>
            <a:r>
              <a:rPr dirty="0" baseline="-20833" sz="1800">
                <a:latin typeface="Calibri"/>
                <a:cs typeface="Calibri"/>
              </a:rPr>
              <a:t>	</a:t>
            </a:r>
            <a:r>
              <a:rPr dirty="0" baseline="-20833" sz="1800" spc="37">
                <a:latin typeface="Calibri"/>
                <a:cs typeface="Calibri"/>
              </a:rPr>
              <a:t>1</a:t>
            </a:r>
            <a:r>
              <a:rPr dirty="0" u="sng" sz="800" spc="2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 marL="697865">
              <a:lnSpc>
                <a:spcPts val="919"/>
              </a:lnSpc>
              <a:tabLst>
                <a:tab pos="892810" algn="l"/>
                <a:tab pos="1177925" algn="l"/>
              </a:tabLst>
            </a:pPr>
            <a:r>
              <a:rPr dirty="0" baseline="-27777" sz="1200" spc="-75">
                <a:latin typeface="Calibri"/>
                <a:cs typeface="Calibri"/>
              </a:rPr>
              <a:t>4</a:t>
            </a:r>
            <a:r>
              <a:rPr dirty="0" baseline="-27777" sz="1200">
                <a:latin typeface="Calibri"/>
                <a:cs typeface="Calibri"/>
              </a:rPr>
              <a:t>	</a:t>
            </a:r>
            <a:r>
              <a:rPr dirty="0" sz="1200" spc="25">
                <a:latin typeface="Calibri"/>
                <a:cs typeface="Calibri"/>
              </a:rPr>
              <a:t>1</a:t>
            </a:r>
            <a:r>
              <a:rPr dirty="0" baseline="-27777" sz="1200" spc="37">
                <a:latin typeface="Calibri"/>
                <a:cs typeface="Calibri"/>
              </a:rPr>
              <a:t>2</a:t>
            </a:r>
            <a:r>
              <a:rPr dirty="0" baseline="-27777" sz="120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210">
                <a:latin typeface="Calibri"/>
                <a:cs typeface="Calibri"/>
              </a:rPr>
              <a:t>  </a:t>
            </a: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algn="ctr" marR="123189">
              <a:lnSpc>
                <a:spcPts val="480"/>
              </a:lnSpc>
            </a:pP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 marL="76200">
              <a:lnSpc>
                <a:spcPts val="994"/>
              </a:lnSpc>
              <a:tabLst>
                <a:tab pos="607695" algn="l"/>
                <a:tab pos="935355" algn="l"/>
                <a:tab pos="1177925" algn="l"/>
              </a:tabLst>
            </a:pPr>
            <a:r>
              <a:rPr dirty="0" baseline="-34722" sz="1800" spc="457">
                <a:latin typeface="Calibri"/>
                <a:cs typeface="Calibri"/>
              </a:rPr>
              <a:t>=</a:t>
            </a:r>
            <a:r>
              <a:rPr dirty="0" baseline="-34722" sz="1800" spc="217">
                <a:latin typeface="Calibri"/>
                <a:cs typeface="Calibri"/>
              </a:rPr>
              <a:t>  </a:t>
            </a:r>
            <a:r>
              <a:rPr dirty="0" sz="1200" spc="-50">
                <a:latin typeface="Calibri"/>
                <a:cs typeface="Calibri"/>
              </a:rPr>
              <a:t>2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2</a:t>
            </a:r>
            <a:r>
              <a:rPr dirty="0" sz="1200">
                <a:latin typeface="Calibri"/>
                <a:cs typeface="Calibri"/>
              </a:rPr>
              <a:t>	1</a:t>
            </a:r>
            <a:r>
              <a:rPr dirty="0" sz="1200" spc="210">
                <a:latin typeface="Calibri"/>
                <a:cs typeface="Calibri"/>
              </a:rPr>
              <a:t>  </a:t>
            </a: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marL="459740">
              <a:lnSpc>
                <a:spcPts val="720"/>
              </a:lnSpc>
              <a:spcBef>
                <a:spcPts val="10"/>
              </a:spcBef>
              <a:tabLst>
                <a:tab pos="935355" algn="l"/>
                <a:tab pos="1177925" algn="l"/>
              </a:tabLst>
            </a:pPr>
            <a:r>
              <a:rPr dirty="0" baseline="38888" sz="1500" spc="-37">
                <a:latin typeface="Cambria"/>
                <a:cs typeface="Cambria"/>
              </a:rPr>
              <a:t>⎢</a:t>
            </a:r>
            <a:r>
              <a:rPr dirty="0" baseline="5555" sz="1500" spc="-37">
                <a:latin typeface="Cambria"/>
                <a:cs typeface="Cambria"/>
              </a:rPr>
              <a:t>⎣</a:t>
            </a:r>
            <a:r>
              <a:rPr dirty="0" baseline="5555" sz="1500">
                <a:latin typeface="Cambria"/>
                <a:cs typeface="Cambria"/>
              </a:rPr>
              <a:t>	</a:t>
            </a: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baseline="-67129" sz="1800" spc="-1035">
                <a:latin typeface="Calibri"/>
                <a:cs typeface="Calibri"/>
              </a:rPr>
              <a:t>1</a:t>
            </a:r>
            <a:r>
              <a:rPr dirty="0" sz="1200" spc="-7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marL="296545">
              <a:lnSpc>
                <a:spcPts val="720"/>
              </a:lnSpc>
              <a:tabLst>
                <a:tab pos="650240" algn="l"/>
                <a:tab pos="1420495" algn="l"/>
              </a:tabLst>
            </a:pPr>
            <a:r>
              <a:rPr dirty="0" sz="1200" spc="-50">
                <a:latin typeface="Calibri"/>
                <a:cs typeface="Calibri"/>
              </a:rPr>
              <a:t>3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4634552" y="5139751"/>
            <a:ext cx="2203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0833" sz="1800" spc="37">
                <a:latin typeface="Calibri"/>
                <a:cs typeface="Calibri"/>
              </a:rPr>
              <a:t>1</a:t>
            </a:r>
            <a:r>
              <a:rPr dirty="0" u="sng" sz="800" spc="2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4749800" y="5301613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4880864" y="457526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4880864" y="487396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4855464" y="4950162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⎥</a:t>
            </a:r>
            <a:r>
              <a:rPr dirty="0" baseline="-36111" sz="1500" spc="-37">
                <a:latin typeface="Cambria"/>
                <a:cs typeface="Cambria"/>
              </a:rPr>
              <a:t>⎦</a:t>
            </a:r>
            <a:endParaRPr baseline="-36111" sz="1500">
              <a:latin typeface="Cambria"/>
              <a:cs typeface="Cambria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902195" y="5702106"/>
            <a:ext cx="619252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222250">
              <a:lnSpc>
                <a:spcPct val="100000"/>
              </a:lnSpc>
              <a:spcBef>
                <a:spcPts val="95"/>
              </a:spcBef>
            </a:pPr>
            <a:r>
              <a:rPr dirty="0" sz="1200" spc="60" b="1">
                <a:latin typeface="Calibri"/>
                <a:cs typeface="Calibri"/>
              </a:rPr>
              <a:t>Caracter´ısticas</a:t>
            </a:r>
            <a:r>
              <a:rPr dirty="0" sz="1200" spc="21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04" b="1">
                <a:latin typeface="Calibri"/>
                <a:cs typeface="Calibri"/>
              </a:rPr>
              <a:t> </a:t>
            </a:r>
            <a:r>
              <a:rPr dirty="0" sz="1200" spc="65" b="1">
                <a:latin typeface="Calibri"/>
                <a:cs typeface="Calibri"/>
              </a:rPr>
              <a:t>la</a:t>
            </a:r>
            <a:r>
              <a:rPr dirty="0" sz="1200" spc="210" b="1">
                <a:latin typeface="Calibri"/>
                <a:cs typeface="Calibri"/>
              </a:rPr>
              <a:t> </a:t>
            </a:r>
            <a:r>
              <a:rPr dirty="0" sz="1200" spc="110" b="1">
                <a:latin typeface="Calibri"/>
                <a:cs typeface="Calibri"/>
              </a:rPr>
              <a:t>Matriz</a:t>
            </a:r>
            <a:r>
              <a:rPr dirty="0" sz="1200" spc="210" b="1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Z</a:t>
            </a:r>
            <a:r>
              <a:rPr dirty="0" baseline="-13888" sz="1200" spc="120" i="1">
                <a:latin typeface="Calibri"/>
                <a:cs typeface="Calibri"/>
              </a:rPr>
              <a:t>bus</a:t>
            </a:r>
            <a:r>
              <a:rPr dirty="0" baseline="-13888" sz="1200" spc="39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: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Con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resultados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anteriores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concluyen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caracter´ısticas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565907" y="6337933"/>
            <a:ext cx="1060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0" i="1">
                <a:latin typeface="Calibri"/>
                <a:cs typeface="Calibri"/>
              </a:rPr>
              <a:t>ij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1148570" y="6264458"/>
            <a:ext cx="16929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1925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161925" algn="l"/>
                <a:tab pos="1564005" algn="l"/>
              </a:tabLst>
            </a:pPr>
            <a:r>
              <a:rPr dirty="0" sz="1200">
                <a:latin typeface="Calibri"/>
                <a:cs typeface="Calibri"/>
              </a:rPr>
              <a:t>Concepto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b</a:t>
            </a:r>
            <a:r>
              <a:rPr dirty="0" sz="1200" spc="-535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s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40">
                <a:latin typeface="Calibri"/>
                <a:cs typeface="Calibri"/>
              </a:rPr>
              <a:t>c</a:t>
            </a:r>
            <a:r>
              <a:rPr dirty="0" sz="1200" spc="45">
                <a:latin typeface="Calibri"/>
                <a:cs typeface="Calibri"/>
              </a:rPr>
              <a:t>o: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185" i="1">
                <a:latin typeface="Calibri"/>
                <a:cs typeface="Calibri"/>
              </a:rPr>
              <a:t>Z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873755" y="6254113"/>
            <a:ext cx="1943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1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Δ</a:t>
            </a:r>
            <a:r>
              <a:rPr dirty="0" u="sng" sz="800" spc="2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3042920" y="6294658"/>
            <a:ext cx="596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865120" y="6366889"/>
            <a:ext cx="2419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spc="145">
                <a:latin typeface="Calibri"/>
                <a:cs typeface="Calibri"/>
              </a:rPr>
              <a:t>Δ</a:t>
            </a:r>
            <a:r>
              <a:rPr dirty="0" sz="800" spc="145" i="1">
                <a:latin typeface="Calibri"/>
                <a:cs typeface="Calibri"/>
              </a:rPr>
              <a:t>i</a:t>
            </a:r>
            <a:r>
              <a:rPr dirty="0" baseline="-9259" sz="900" spc="217" i="1">
                <a:latin typeface="Calibri"/>
                <a:cs typeface="Calibri"/>
              </a:rPr>
              <a:t>j</a:t>
            </a:r>
            <a:endParaRPr baseline="-9259" sz="900">
              <a:latin typeface="Calibri"/>
              <a:cs typeface="Calibri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876808" y="6576883"/>
            <a:ext cx="6223635" cy="26035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33070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433070" algn="l"/>
              </a:tabLst>
            </a:pP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3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sim´etrica</a:t>
            </a:r>
            <a:endParaRPr sz="1200">
              <a:latin typeface="Calibri"/>
              <a:cs typeface="Calibri"/>
            </a:endParaRPr>
          </a:p>
          <a:p>
            <a:pPr marL="433070" indent="-149225">
              <a:lnSpc>
                <a:spcPct val="100000"/>
              </a:lnSpc>
              <a:spcBef>
                <a:spcPts val="875"/>
              </a:spcBef>
              <a:buFont typeface="Lucida Sans Unicode"/>
              <a:buChar char="•"/>
              <a:tabLst>
                <a:tab pos="433070" algn="l"/>
              </a:tabLst>
            </a:pP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3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dominante</a:t>
            </a:r>
            <a:endParaRPr sz="1200">
              <a:latin typeface="Calibri"/>
              <a:cs typeface="Calibri"/>
            </a:endParaRPr>
          </a:p>
          <a:p>
            <a:pPr marL="433070" indent="-149225">
              <a:lnSpc>
                <a:spcPct val="100000"/>
              </a:lnSpc>
              <a:spcBef>
                <a:spcPts val="890"/>
              </a:spcBef>
              <a:buFont typeface="Lucida Sans Unicode"/>
              <a:buChar char="•"/>
              <a:tabLst>
                <a:tab pos="433070" algn="l"/>
              </a:tabLst>
            </a:pP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 spc="95">
                <a:latin typeface="Calibri"/>
                <a:cs typeface="Calibri"/>
              </a:rPr>
              <a:t>NO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Dispersa</a:t>
            </a:r>
            <a:endParaRPr sz="1200">
              <a:latin typeface="Calibri"/>
              <a:cs typeface="Calibri"/>
            </a:endParaRPr>
          </a:p>
          <a:p>
            <a:pPr marL="433070" indent="-149225">
              <a:lnSpc>
                <a:spcPct val="100000"/>
              </a:lnSpc>
              <a:spcBef>
                <a:spcPts val="885"/>
              </a:spcBef>
              <a:buFont typeface="Lucida Sans Unicode"/>
              <a:buChar char="•"/>
              <a:tabLst>
                <a:tab pos="433070" algn="l"/>
              </a:tabLst>
            </a:pP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compleja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(real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imaginaria)</a:t>
            </a:r>
            <a:endParaRPr sz="1200">
              <a:latin typeface="Calibri"/>
              <a:cs typeface="Calibri"/>
            </a:endParaRPr>
          </a:p>
          <a:p>
            <a:pPr marL="433070" indent="-149225">
              <a:lnSpc>
                <a:spcPct val="100000"/>
              </a:lnSpc>
              <a:spcBef>
                <a:spcPts val="875"/>
              </a:spcBef>
              <a:buFont typeface="Lucida Sans Unicode"/>
              <a:buChar char="•"/>
              <a:tabLst>
                <a:tab pos="433070" algn="l"/>
              </a:tabLst>
            </a:pPr>
            <a:r>
              <a:rPr dirty="0" sz="1200">
                <a:latin typeface="Calibri"/>
                <a:cs typeface="Calibri"/>
              </a:rPr>
              <a:t>Necesita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referencia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c</a:t>
            </a:r>
            <a:r>
              <a:rPr dirty="0" sz="1200" spc="4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nstrucci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40"/>
              </a:spcBef>
            </a:pPr>
            <a:endParaRPr sz="12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tabLst>
                <a:tab pos="622300" algn="l"/>
              </a:tabLst>
            </a:pPr>
            <a:r>
              <a:rPr dirty="0" sz="1700" spc="65" b="1">
                <a:latin typeface="Calibri"/>
                <a:cs typeface="Calibri"/>
              </a:rPr>
              <a:t>7.9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165" b="1">
                <a:latin typeface="Calibri"/>
                <a:cs typeface="Calibri"/>
              </a:rPr>
              <a:t>Algoritmo</a:t>
            </a:r>
            <a:r>
              <a:rPr dirty="0" sz="1700" spc="254" b="1">
                <a:latin typeface="Calibri"/>
                <a:cs typeface="Calibri"/>
              </a:rPr>
              <a:t> </a:t>
            </a:r>
            <a:r>
              <a:rPr dirty="0" sz="1700" spc="135" b="1">
                <a:latin typeface="Calibri"/>
                <a:cs typeface="Calibri"/>
              </a:rPr>
              <a:t>para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110" b="1">
                <a:latin typeface="Calibri"/>
                <a:cs typeface="Calibri"/>
              </a:rPr>
              <a:t>la</a:t>
            </a:r>
            <a:r>
              <a:rPr dirty="0" sz="1700" spc="265" b="1">
                <a:latin typeface="Calibri"/>
                <a:cs typeface="Calibri"/>
              </a:rPr>
              <a:t> </a:t>
            </a:r>
            <a:r>
              <a:rPr dirty="0" sz="1700" spc="150" b="1">
                <a:latin typeface="Calibri"/>
                <a:cs typeface="Calibri"/>
              </a:rPr>
              <a:t>formac</a:t>
            </a:r>
            <a:r>
              <a:rPr dirty="0" sz="1700" spc="130" b="1">
                <a:latin typeface="Calibri"/>
                <a:cs typeface="Calibri"/>
              </a:rPr>
              <a:t>i</a:t>
            </a:r>
            <a:r>
              <a:rPr dirty="0" sz="1700" spc="-750" b="1">
                <a:latin typeface="Calibri"/>
                <a:cs typeface="Calibri"/>
              </a:rPr>
              <a:t>o</a:t>
            </a:r>
            <a:r>
              <a:rPr dirty="0" sz="1700" spc="135" b="1">
                <a:latin typeface="Calibri"/>
                <a:cs typeface="Calibri"/>
              </a:rPr>
              <a:t>´</a:t>
            </a:r>
            <a:r>
              <a:rPr dirty="0" sz="1700" spc="150" b="1">
                <a:latin typeface="Calibri"/>
                <a:cs typeface="Calibri"/>
              </a:rPr>
              <a:t>n</a:t>
            </a:r>
            <a:r>
              <a:rPr dirty="0" sz="1700" spc="265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254" b="1">
                <a:latin typeface="Calibri"/>
                <a:cs typeface="Calibri"/>
              </a:rPr>
              <a:t> </a:t>
            </a:r>
            <a:r>
              <a:rPr dirty="0" sz="1700" spc="114" b="1">
                <a:latin typeface="Calibri"/>
                <a:cs typeface="Calibri"/>
              </a:rPr>
              <a:t>la</a:t>
            </a:r>
            <a:r>
              <a:rPr dirty="0" sz="1700" spc="265" b="1">
                <a:latin typeface="Calibri"/>
                <a:cs typeface="Calibri"/>
              </a:rPr>
              <a:t> </a:t>
            </a:r>
            <a:r>
              <a:rPr dirty="0" sz="1700" spc="175" i="1">
                <a:latin typeface="Calibri"/>
                <a:cs typeface="Calibri"/>
              </a:rPr>
              <a:t>Z</a:t>
            </a:r>
            <a:r>
              <a:rPr dirty="0" baseline="-11574" sz="1800" spc="262" i="1">
                <a:latin typeface="Calibri"/>
                <a:cs typeface="Calibri"/>
              </a:rPr>
              <a:t>Bus</a:t>
            </a:r>
            <a:endParaRPr baseline="-11574" sz="1800">
              <a:latin typeface="Calibri"/>
              <a:cs typeface="Calibri"/>
            </a:endParaRPr>
          </a:p>
          <a:p>
            <a:pPr marL="62865" marR="30480">
              <a:lnSpc>
                <a:spcPct val="100800"/>
              </a:lnSpc>
              <a:spcBef>
                <a:spcPts val="1930"/>
              </a:spcBef>
            </a:pP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algoritmo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fundamenta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m´etodo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inyecciones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corriente.</a:t>
            </a:r>
            <a:r>
              <a:rPr dirty="0" sz="1200" spc="420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una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(i)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miden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resultan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i</a:t>
            </a:r>
            <a:r>
              <a:rPr dirty="0" sz="1200" spc="10">
                <a:latin typeface="Calibri"/>
                <a:cs typeface="Calibri"/>
              </a:rPr>
              <a:t>ny</a:t>
            </a:r>
            <a:r>
              <a:rPr dirty="0" sz="1200" spc="40">
                <a:latin typeface="Calibri"/>
                <a:cs typeface="Calibri"/>
              </a:rPr>
              <a:t>ecci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´n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todos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object 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4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r>
              <a:rPr dirty="0" spc="-25"/>
              <a:t>153</a:t>
            </a:r>
          </a:p>
        </p:txBody>
      </p:sp>
      <p:sp>
        <p:nvSpPr>
          <p:cNvPr id="2" name="object 2" descr=""/>
          <p:cNvSpPr txBox="1"/>
          <p:nvPr/>
        </p:nvSpPr>
        <p:spPr>
          <a:xfrm>
            <a:off x="902207" y="843595"/>
            <a:ext cx="6196965" cy="8477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sistema,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relac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59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nodal/corriente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representa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 spc="65" i="1">
                <a:latin typeface="Calibri"/>
                <a:cs typeface="Calibri"/>
              </a:rPr>
              <a:t>Z</a:t>
            </a:r>
            <a:r>
              <a:rPr dirty="0" baseline="-13888" sz="1200" spc="97" i="1">
                <a:latin typeface="Calibri"/>
                <a:cs typeface="Calibri"/>
              </a:rPr>
              <a:t>bus</a:t>
            </a:r>
            <a:r>
              <a:rPr dirty="0" sz="1200" spc="65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38100" marR="31115" indent="22225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sistematizaci´on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establece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procedimiento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ordenada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reglas </a:t>
            </a:r>
            <a:r>
              <a:rPr dirty="0" sz="1200" spc="40">
                <a:latin typeface="Calibri"/>
                <a:cs typeface="Calibri"/>
              </a:rPr>
              <a:t>b</a:t>
            </a:r>
            <a:r>
              <a:rPr dirty="0" sz="1200" spc="-535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s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40">
                <a:latin typeface="Calibri"/>
                <a:cs typeface="Calibri"/>
              </a:rPr>
              <a:t>c</a:t>
            </a:r>
            <a:r>
              <a:rPr dirty="0" sz="1200" spc="45">
                <a:latin typeface="Calibri"/>
                <a:cs typeface="Calibri"/>
              </a:rPr>
              <a:t>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d</a:t>
            </a:r>
            <a:r>
              <a:rPr dirty="0" sz="1200" spc="20">
                <a:latin typeface="Calibri"/>
                <a:cs typeface="Calibri"/>
              </a:rPr>
              <a:t>e</a:t>
            </a:r>
            <a:r>
              <a:rPr dirty="0" sz="1200" spc="60">
                <a:latin typeface="Calibri"/>
                <a:cs typeface="Calibri"/>
              </a:rPr>
              <a:t>b</a:t>
            </a:r>
            <a:r>
              <a:rPr dirty="0" sz="1200" spc="20">
                <a:latin typeface="Calibri"/>
                <a:cs typeface="Calibri"/>
              </a:rPr>
              <a:t>e</a:t>
            </a:r>
            <a:r>
              <a:rPr dirty="0" sz="1200" spc="30">
                <a:latin typeface="Calibri"/>
                <a:cs typeface="Calibri"/>
              </a:rPr>
              <a:t>r</a:t>
            </a:r>
            <a:r>
              <a:rPr dirty="0" sz="1200" spc="-550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cumplidas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durante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desarrollo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mismo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siguientes: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123182" y="1922596"/>
            <a:ext cx="59759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7325" indent="-149225">
              <a:lnSpc>
                <a:spcPct val="100000"/>
              </a:lnSpc>
              <a:spcBef>
                <a:spcPts val="95"/>
              </a:spcBef>
              <a:buFont typeface="Lucida Sans Unicode"/>
              <a:buChar char="•"/>
              <a:tabLst>
                <a:tab pos="187325" algn="l"/>
              </a:tabLst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Z</a:t>
            </a:r>
            <a:r>
              <a:rPr dirty="0" baseline="-13888" sz="1200" spc="120" i="1">
                <a:latin typeface="Calibri"/>
                <a:cs typeface="Calibri"/>
              </a:rPr>
              <a:t>bus</a:t>
            </a:r>
            <a:r>
              <a:rPr dirty="0" baseline="-13888" sz="1200" spc="352" i="1">
                <a:latin typeface="Calibri"/>
                <a:cs typeface="Calibri"/>
              </a:rPr>
              <a:t> </a:t>
            </a:r>
            <a:r>
              <a:rPr dirty="0" sz="1200" spc="-65">
                <a:latin typeface="Calibri"/>
                <a:cs typeface="Calibri"/>
              </a:rPr>
              <a:t>ser´a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conformada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paso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paso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instalados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uno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299455" y="2040772"/>
            <a:ext cx="5774055" cy="1316355"/>
          </a:xfrm>
          <a:prstGeom prst="rect">
            <a:avLst/>
          </a:prstGeom>
        </p:spPr>
        <p:txBody>
          <a:bodyPr wrap="square" lIns="0" tIns="7683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605"/>
              </a:spcBef>
            </a:pP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vez,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proceso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termina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cuando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todos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hayan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sido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instalados.</a:t>
            </a:r>
            <a:endParaRPr sz="1200">
              <a:latin typeface="Calibri"/>
              <a:cs typeface="Calibri"/>
            </a:endParaRPr>
          </a:p>
          <a:p>
            <a:pPr algn="just" marL="12700" marR="5715">
              <a:lnSpc>
                <a:spcPct val="100400"/>
              </a:lnSpc>
              <a:spcBef>
                <a:spcPts val="495"/>
              </a:spcBef>
            </a:pPr>
            <a:r>
              <a:rPr dirty="0" sz="1200">
                <a:latin typeface="Calibri"/>
                <a:cs typeface="Calibri"/>
              </a:rPr>
              <a:t>Respecto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elemento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instalado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podr´ıan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presentarse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situaciones: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 </a:t>
            </a:r>
            <a:r>
              <a:rPr dirty="0" sz="1200" spc="-10">
                <a:latin typeface="Calibri"/>
                <a:cs typeface="Calibri"/>
              </a:rPr>
              <a:t>elemento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radial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(no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cierre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malla),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elemento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enlace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(cierre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malla).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Cada </a:t>
            </a:r>
            <a:r>
              <a:rPr dirty="0" sz="1200">
                <a:latin typeface="Calibri"/>
                <a:cs typeface="Calibri"/>
              </a:rPr>
              <a:t>alternativa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t</a:t>
            </a:r>
            <a:r>
              <a:rPr dirty="0" sz="1200" spc="45">
                <a:latin typeface="Calibri"/>
                <a:cs typeface="Calibri"/>
              </a:rPr>
              <a:t>e</a:t>
            </a:r>
            <a:r>
              <a:rPr dirty="0" sz="1200" spc="55">
                <a:latin typeface="Calibri"/>
                <a:cs typeface="Calibri"/>
              </a:rPr>
              <a:t>nd</a:t>
            </a:r>
            <a:r>
              <a:rPr dirty="0" sz="1200" spc="50">
                <a:latin typeface="Calibri"/>
                <a:cs typeface="Calibri"/>
              </a:rPr>
              <a:t>r</a:t>
            </a:r>
            <a:r>
              <a:rPr dirty="0" sz="1200" spc="-520">
                <a:latin typeface="Calibri"/>
                <a:cs typeface="Calibri"/>
              </a:rPr>
              <a:t>a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propio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desarrollo.</a:t>
            </a:r>
            <a:endParaRPr sz="1200">
              <a:latin typeface="Calibri"/>
              <a:cs typeface="Calibri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05"/>
              </a:spcBef>
            </a:pPr>
            <a:r>
              <a:rPr dirty="0" sz="1200" spc="-10">
                <a:latin typeface="Calibri"/>
                <a:cs typeface="Calibri"/>
              </a:rPr>
              <a:t>Adem´as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d</a:t>
            </a:r>
            <a:r>
              <a:rPr dirty="0" sz="1200" spc="35">
                <a:latin typeface="Calibri"/>
                <a:cs typeface="Calibri"/>
              </a:rPr>
              <a:t>e</a:t>
            </a:r>
            <a:r>
              <a:rPr dirty="0" sz="1200" spc="75">
                <a:latin typeface="Calibri"/>
                <a:cs typeface="Calibri"/>
              </a:rPr>
              <a:t>b</a:t>
            </a:r>
            <a:r>
              <a:rPr dirty="0" sz="1200" spc="35">
                <a:latin typeface="Calibri"/>
                <a:cs typeface="Calibri"/>
              </a:rPr>
              <a:t>e</a:t>
            </a:r>
            <a:r>
              <a:rPr dirty="0" sz="1200" spc="40">
                <a:latin typeface="Calibri"/>
                <a:cs typeface="Calibri"/>
              </a:rPr>
              <a:t>r</a:t>
            </a:r>
            <a:r>
              <a:rPr dirty="0" sz="1200" spc="-535">
                <a:latin typeface="Calibri"/>
                <a:cs typeface="Calibri"/>
              </a:rPr>
              <a:t>a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contemplar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posibilidad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elemento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instalar </a:t>
            </a:r>
            <a:r>
              <a:rPr dirty="0" sz="1200" spc="-80">
                <a:latin typeface="Calibri"/>
                <a:cs typeface="Calibri"/>
              </a:rPr>
              <a:t>est´e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acoplado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alguno(s)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previamente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ensamblados.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876798" y="3458783"/>
            <a:ext cx="6249035" cy="5655945"/>
          </a:xfrm>
          <a:prstGeom prst="rect">
            <a:avLst/>
          </a:prstGeom>
        </p:spPr>
        <p:txBody>
          <a:bodyPr wrap="square" lIns="0" tIns="10795" rIns="0" bIns="0" rtlCol="0" vert="horz">
            <a:spAutoFit/>
          </a:bodyPr>
          <a:lstStyle/>
          <a:p>
            <a:pPr algn="just" marL="433070" marR="59690" indent="-149225">
              <a:lnSpc>
                <a:spcPct val="100800"/>
              </a:lnSpc>
              <a:spcBef>
                <a:spcPts val="85"/>
              </a:spcBef>
              <a:buFont typeface="Lucida Sans Unicode"/>
              <a:buChar char="•"/>
              <a:tabLst>
                <a:tab pos="434975" algn="l"/>
              </a:tabLst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primer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elemento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instalado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deber´a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conectado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referencia.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que </a:t>
            </a:r>
            <a:r>
              <a:rPr dirty="0" sz="1200" spc="-25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cualquier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tenga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retorno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tierra.</a:t>
            </a:r>
            <a:endParaRPr sz="1200">
              <a:latin typeface="Calibri"/>
              <a:cs typeface="Calibri"/>
            </a:endParaRPr>
          </a:p>
          <a:p>
            <a:pPr algn="just" marL="433070" marR="59055" indent="-149225">
              <a:lnSpc>
                <a:spcPct val="100400"/>
              </a:lnSpc>
              <a:spcBef>
                <a:spcPts val="990"/>
              </a:spcBef>
              <a:buFont typeface="Lucida Sans Unicode"/>
              <a:buChar char="•"/>
              <a:tabLst>
                <a:tab pos="434975" algn="l"/>
              </a:tabLst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medida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instalan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15">
                <a:latin typeface="Calibri"/>
                <a:cs typeface="Calibri"/>
              </a:rPr>
              <a:t>de</a:t>
            </a:r>
            <a:r>
              <a:rPr dirty="0" sz="1200" spc="55">
                <a:latin typeface="Calibri"/>
                <a:cs typeface="Calibri"/>
              </a:rPr>
              <a:t>b</a:t>
            </a:r>
            <a:r>
              <a:rPr dirty="0" sz="1200" spc="15">
                <a:latin typeface="Calibri"/>
                <a:cs typeface="Calibri"/>
              </a:rPr>
              <a:t>e</a:t>
            </a:r>
            <a:r>
              <a:rPr dirty="0" sz="1200" spc="20">
                <a:latin typeface="Calibri"/>
                <a:cs typeface="Calibri"/>
              </a:rPr>
              <a:t>r</a:t>
            </a:r>
            <a:r>
              <a:rPr dirty="0" sz="1200" spc="-555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observarse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presenten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sistemas </a:t>
            </a:r>
            <a:r>
              <a:rPr dirty="0" sz="1200" spc="-1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aislados,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quiere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decir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instalada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todo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momento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d</a:t>
            </a:r>
            <a:r>
              <a:rPr dirty="0" sz="1200" spc="25">
                <a:latin typeface="Calibri"/>
                <a:cs typeface="Calibri"/>
              </a:rPr>
              <a:t>e</a:t>
            </a:r>
            <a:r>
              <a:rPr dirty="0" sz="1200" spc="65">
                <a:latin typeface="Calibri"/>
                <a:cs typeface="Calibri"/>
              </a:rPr>
              <a:t>b</a:t>
            </a:r>
            <a:r>
              <a:rPr dirty="0" sz="1200" spc="25">
                <a:latin typeface="Calibri"/>
                <a:cs typeface="Calibri"/>
              </a:rPr>
              <a:t>e</a:t>
            </a:r>
            <a:r>
              <a:rPr dirty="0" sz="1200" spc="20">
                <a:latin typeface="Calibri"/>
                <a:cs typeface="Calibri"/>
              </a:rPr>
              <a:t>r</a:t>
            </a:r>
            <a:r>
              <a:rPr dirty="0" sz="1200" spc="-5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presentar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zonas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no </a:t>
            </a:r>
            <a:r>
              <a:rPr dirty="0" sz="1200" spc="-25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conectadas.</a:t>
            </a:r>
            <a:endParaRPr sz="1200">
              <a:latin typeface="Calibri"/>
              <a:cs typeface="Calibri"/>
            </a:endParaRPr>
          </a:p>
          <a:p>
            <a:pPr algn="just" marL="433070" marR="57785" indent="-149225">
              <a:lnSpc>
                <a:spcPct val="100400"/>
              </a:lnSpc>
              <a:spcBef>
                <a:spcPts val="990"/>
              </a:spcBef>
              <a:buFont typeface="Lucida Sans Unicode"/>
              <a:buChar char="•"/>
              <a:tabLst>
                <a:tab pos="434975" algn="l"/>
              </a:tabLst>
            </a:pPr>
            <a:r>
              <a:rPr dirty="0" sz="1200" spc="55">
                <a:latin typeface="Calibri"/>
                <a:cs typeface="Calibri"/>
              </a:rPr>
              <a:t>Cada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vez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instala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nuevo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elemento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de</a:t>
            </a:r>
            <a:r>
              <a:rPr dirty="0" sz="1200" spc="70">
                <a:latin typeface="Calibri"/>
                <a:cs typeface="Calibri"/>
              </a:rPr>
              <a:t>b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r</a:t>
            </a:r>
            <a:r>
              <a:rPr dirty="0" sz="1200" spc="-540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conformarse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145">
                <a:latin typeface="Calibri"/>
                <a:cs typeface="Calibri"/>
              </a:rPr>
              <a:t>Z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primitiva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con </a:t>
            </a:r>
            <a:r>
              <a:rPr dirty="0" sz="1200" spc="-25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previamente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instalados,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incluido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45">
                <a:latin typeface="Calibri"/>
                <a:cs typeface="Calibri"/>
              </a:rPr>
              <a:t>adem´as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elemento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instalar,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se </a:t>
            </a:r>
            <a:r>
              <a:rPr dirty="0" sz="1200" spc="-25">
                <a:latin typeface="Calibri"/>
                <a:cs typeface="Calibri"/>
              </a:rPr>
              <a:t>	</a:t>
            </a:r>
            <a:r>
              <a:rPr dirty="0" sz="1200" spc="35">
                <a:latin typeface="Calibri"/>
                <a:cs typeface="Calibri"/>
              </a:rPr>
              <a:t>obtend</a:t>
            </a:r>
            <a:r>
              <a:rPr dirty="0" sz="1200" spc="30">
                <a:latin typeface="Calibri"/>
                <a:cs typeface="Calibri"/>
              </a:rPr>
              <a:t>r</a:t>
            </a:r>
            <a:r>
              <a:rPr dirty="0" sz="1200" spc="-545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285">
                <a:latin typeface="Calibri"/>
                <a:cs typeface="Calibri"/>
              </a:rPr>
              <a:t>Y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primitiva.</a:t>
            </a:r>
            <a:endParaRPr sz="1200">
              <a:latin typeface="Calibri"/>
              <a:cs typeface="Calibri"/>
            </a:endParaRPr>
          </a:p>
          <a:p>
            <a:pPr algn="just" marL="434975" marR="57150">
              <a:lnSpc>
                <a:spcPct val="100400"/>
              </a:lnSpc>
              <a:spcBef>
                <a:spcPts val="495"/>
              </a:spcBef>
            </a:pPr>
            <a:r>
              <a:rPr dirty="0" sz="1200" spc="50">
                <a:latin typeface="Calibri"/>
                <a:cs typeface="Calibri"/>
              </a:rPr>
              <a:t>Aqui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b</a:t>
            </a:r>
            <a:r>
              <a:rPr dirty="0" sz="1200" spc="50">
                <a:latin typeface="Calibri"/>
                <a:cs typeface="Calibri"/>
              </a:rPr>
              <a:t>e</a:t>
            </a:r>
            <a:r>
              <a:rPr dirty="0" sz="1200" spc="55">
                <a:latin typeface="Calibri"/>
                <a:cs typeface="Calibri"/>
              </a:rPr>
              <a:t>r</a:t>
            </a:r>
            <a:r>
              <a:rPr dirty="0" sz="1200" spc="-520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tener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especial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cuidado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inversi´on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145">
                <a:latin typeface="Calibri"/>
                <a:cs typeface="Calibri"/>
              </a:rPr>
              <a:t>Z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primitiva,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parti- </a:t>
            </a:r>
            <a:r>
              <a:rPr dirty="0" sz="1200">
                <a:latin typeface="Calibri"/>
                <a:cs typeface="Calibri"/>
              </a:rPr>
              <a:t>cionando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elementos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acoplados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acoplados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facilitar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proceso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de </a:t>
            </a:r>
            <a:r>
              <a:rPr dirty="0" sz="1200" spc="50">
                <a:latin typeface="Calibri"/>
                <a:cs typeface="Calibri"/>
              </a:rPr>
              <a:t>i</a:t>
            </a:r>
            <a:r>
              <a:rPr dirty="0" sz="1200" spc="15">
                <a:latin typeface="Calibri"/>
                <a:cs typeface="Calibri"/>
              </a:rPr>
              <a:t>nv</a:t>
            </a:r>
            <a:r>
              <a:rPr dirty="0" sz="1200" spc="45">
                <a:latin typeface="Calibri"/>
                <a:cs typeface="Calibri"/>
              </a:rPr>
              <a:t>e</a:t>
            </a:r>
            <a:r>
              <a:rPr dirty="0" sz="1200" spc="50">
                <a:latin typeface="Calibri"/>
                <a:cs typeface="Calibri"/>
              </a:rPr>
              <a:t>rsi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´n.</a:t>
            </a:r>
            <a:endParaRPr sz="1200">
              <a:latin typeface="Calibri"/>
              <a:cs typeface="Calibri"/>
            </a:endParaRPr>
          </a:p>
          <a:p>
            <a:pPr algn="just" marL="433070" marR="58419" indent="-149225">
              <a:lnSpc>
                <a:spcPct val="100400"/>
              </a:lnSpc>
              <a:spcBef>
                <a:spcPts val="990"/>
              </a:spcBef>
              <a:buFont typeface="Lucida Sans Unicode"/>
              <a:buChar char="•"/>
              <a:tabLst>
                <a:tab pos="434975" algn="l"/>
              </a:tabLst>
            </a:pPr>
            <a:r>
              <a:rPr dirty="0" sz="1200" spc="105">
                <a:latin typeface="Calibri"/>
                <a:cs typeface="Calibri"/>
              </a:rPr>
              <a:t>Al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instalar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elemento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mismo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radial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enlace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posee </a:t>
            </a:r>
            <a:r>
              <a:rPr dirty="0" sz="1200" spc="-1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acoplamientos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elementos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previamente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ensamblados,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establecer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ecu</a:t>
            </a:r>
            <a:r>
              <a:rPr dirty="0" sz="1200" spc="65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c</a:t>
            </a:r>
            <a:r>
              <a:rPr dirty="0" sz="1200" spc="50">
                <a:latin typeface="Calibri"/>
                <a:cs typeface="Calibri"/>
              </a:rPr>
              <a:t>i</a:t>
            </a:r>
            <a:r>
              <a:rPr dirty="0" sz="1200" spc="-575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 spc="65">
                <a:latin typeface="Calibri"/>
                <a:cs typeface="Calibri"/>
              </a:rPr>
              <a:t>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-15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correpondiente.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40"/>
              </a:spcBef>
            </a:pPr>
            <a:endParaRPr sz="1200">
              <a:latin typeface="Calibri"/>
              <a:cs typeface="Calibri"/>
            </a:endParaRPr>
          </a:p>
          <a:p>
            <a:pPr marL="28575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Seguidamente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desarrollan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procedimientos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elementos.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70"/>
              </a:spcBef>
            </a:pPr>
            <a:endParaRPr sz="12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tabLst>
                <a:tab pos="690245" algn="l"/>
              </a:tabLst>
            </a:pPr>
            <a:r>
              <a:rPr dirty="0" sz="1400" spc="65" b="1">
                <a:latin typeface="Calibri"/>
                <a:cs typeface="Calibri"/>
              </a:rPr>
              <a:t>7.9.1</a:t>
            </a:r>
            <a:r>
              <a:rPr dirty="0" sz="1400" b="1">
                <a:latin typeface="Calibri"/>
                <a:cs typeface="Calibri"/>
              </a:rPr>
              <a:t>	</a:t>
            </a:r>
            <a:r>
              <a:rPr dirty="0" sz="1400" spc="120" b="1">
                <a:latin typeface="Calibri"/>
                <a:cs typeface="Calibri"/>
              </a:rPr>
              <a:t>Elemento</a:t>
            </a:r>
            <a:r>
              <a:rPr dirty="0" sz="1400" spc="250" b="1">
                <a:latin typeface="Calibri"/>
                <a:cs typeface="Calibri"/>
              </a:rPr>
              <a:t> </a:t>
            </a:r>
            <a:r>
              <a:rPr dirty="0" sz="1400" spc="105" b="1">
                <a:latin typeface="Calibri"/>
                <a:cs typeface="Calibri"/>
              </a:rPr>
              <a:t>radial</a:t>
            </a:r>
            <a:r>
              <a:rPr dirty="0" sz="1400" spc="250" b="1">
                <a:latin typeface="Calibri"/>
                <a:cs typeface="Calibri"/>
              </a:rPr>
              <a:t> </a:t>
            </a:r>
            <a:r>
              <a:rPr dirty="0" sz="1400" spc="100" b="1">
                <a:latin typeface="Calibri"/>
                <a:cs typeface="Calibri"/>
              </a:rPr>
              <a:t>sin</a:t>
            </a:r>
            <a:r>
              <a:rPr dirty="0" sz="1400" spc="245" b="1">
                <a:latin typeface="Calibri"/>
                <a:cs typeface="Calibri"/>
              </a:rPr>
              <a:t> </a:t>
            </a:r>
            <a:r>
              <a:rPr dirty="0" sz="1400" spc="95" b="1">
                <a:latin typeface="Calibri"/>
                <a:cs typeface="Calibri"/>
              </a:rPr>
              <a:t>acoplamiento</a:t>
            </a:r>
            <a:r>
              <a:rPr dirty="0" sz="1400" spc="260" b="1">
                <a:latin typeface="Calibri"/>
                <a:cs typeface="Calibri"/>
              </a:rPr>
              <a:t> </a:t>
            </a:r>
            <a:r>
              <a:rPr dirty="0" sz="1400" spc="114" b="1">
                <a:latin typeface="Calibri"/>
                <a:cs typeface="Calibri"/>
              </a:rPr>
              <a:t>mutuo</a:t>
            </a:r>
            <a:endParaRPr sz="1400">
              <a:latin typeface="Calibri"/>
              <a:cs typeface="Calibri"/>
            </a:endParaRPr>
          </a:p>
          <a:p>
            <a:pPr algn="just" marL="63500" marR="55880">
              <a:lnSpc>
                <a:spcPct val="100400"/>
              </a:lnSpc>
              <a:spcBef>
                <a:spcPts val="1445"/>
              </a:spcBef>
            </a:pP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nuevo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elemento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sera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instalado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existe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nuevo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nodo.</a:t>
            </a:r>
            <a:r>
              <a:rPr dirty="0" sz="1200" spc="125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tanto,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al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instalado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nuevo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elemento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sistema,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Z</a:t>
            </a:r>
            <a:r>
              <a:rPr dirty="0" baseline="-13888" sz="1200" spc="120" i="1">
                <a:latin typeface="Calibri"/>
                <a:cs typeface="Calibri"/>
              </a:rPr>
              <a:t>bus</a:t>
            </a:r>
            <a:r>
              <a:rPr dirty="0" baseline="-13888" sz="1200" spc="412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ampliada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una </a:t>
            </a:r>
            <a:r>
              <a:rPr dirty="0" sz="1200">
                <a:latin typeface="Calibri"/>
                <a:cs typeface="Calibri"/>
              </a:rPr>
              <a:t>columna,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correspondiente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nuevo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nodo.</a:t>
            </a:r>
            <a:endParaRPr sz="1200">
              <a:latin typeface="Calibri"/>
              <a:cs typeface="Calibri"/>
            </a:endParaRPr>
          </a:p>
          <a:p>
            <a:pPr algn="just" marL="63500" marR="57150" indent="222250">
              <a:lnSpc>
                <a:spcPct val="100800"/>
              </a:lnSpc>
              <a:spcBef>
                <a:spcPts val="695"/>
              </a:spcBef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proceso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medio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determinan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nuevos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elementos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(fila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columna)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Z</a:t>
            </a:r>
            <a:r>
              <a:rPr dirty="0" baseline="-13888" sz="1200" spc="120" i="1">
                <a:latin typeface="Calibri"/>
                <a:cs typeface="Calibri"/>
              </a:rPr>
              <a:t>bus</a:t>
            </a:r>
            <a:r>
              <a:rPr dirty="0" baseline="-13888" sz="1200" spc="412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descrito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c</a:t>
            </a:r>
            <a:r>
              <a:rPr dirty="0" sz="1200" spc="40">
                <a:latin typeface="Calibri"/>
                <a:cs typeface="Calibri"/>
              </a:rPr>
              <a:t>o</a:t>
            </a:r>
            <a:r>
              <a:rPr dirty="0" sz="1200" spc="-5">
                <a:latin typeface="Calibri"/>
                <a:cs typeface="Calibri"/>
              </a:rPr>
              <a:t>n</a:t>
            </a:r>
            <a:r>
              <a:rPr dirty="0" sz="1200" spc="40">
                <a:latin typeface="Calibri"/>
                <a:cs typeface="Calibri"/>
              </a:rPr>
              <a:t>ti</a:t>
            </a:r>
            <a:r>
              <a:rPr dirty="0" sz="1200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u</a:t>
            </a:r>
            <a:r>
              <a:rPr dirty="0" sz="1200" spc="40">
                <a:latin typeface="Calibri"/>
                <a:cs typeface="Calibri"/>
              </a:rPr>
              <a:t>ac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n.</a:t>
            </a:r>
            <a:endParaRPr sz="1200">
              <a:latin typeface="Calibri"/>
              <a:cs typeface="Calibri"/>
            </a:endParaRPr>
          </a:p>
          <a:p>
            <a:pPr algn="just" marL="63500" marR="60325" indent="222250">
              <a:lnSpc>
                <a:spcPct val="100000"/>
              </a:lnSpc>
              <a:spcBef>
                <a:spcPts val="710"/>
              </a:spcBef>
            </a:pPr>
            <a:r>
              <a:rPr dirty="0" sz="1200">
                <a:latin typeface="Calibri"/>
                <a:cs typeface="Calibri"/>
              </a:rPr>
              <a:t>Procedimiento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instalar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elemento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(p-q)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sistema,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siendo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previamente </a:t>
            </a:r>
            <a:r>
              <a:rPr dirty="0" sz="1200">
                <a:latin typeface="Calibri"/>
                <a:cs typeface="Calibri"/>
              </a:rPr>
              <a:t>instalado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nuevo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nodo.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139461" y="1110767"/>
            <a:ext cx="50800" cy="50800"/>
          </a:xfrm>
          <a:custGeom>
            <a:avLst/>
            <a:gdLst/>
            <a:ahLst/>
            <a:cxnLst/>
            <a:rect l="l" t="t" r="r" b="b"/>
            <a:pathLst>
              <a:path w="50800" h="50800">
                <a:moveTo>
                  <a:pt x="50749" y="25374"/>
                </a:moveTo>
                <a:lnTo>
                  <a:pt x="48754" y="35249"/>
                </a:lnTo>
                <a:lnTo>
                  <a:pt x="43314" y="43314"/>
                </a:lnTo>
                <a:lnTo>
                  <a:pt x="35249" y="48754"/>
                </a:lnTo>
                <a:lnTo>
                  <a:pt x="25374" y="50749"/>
                </a:lnTo>
                <a:lnTo>
                  <a:pt x="15500" y="48754"/>
                </a:lnTo>
                <a:lnTo>
                  <a:pt x="7434" y="43314"/>
                </a:lnTo>
                <a:lnTo>
                  <a:pt x="1994" y="35249"/>
                </a:lnTo>
                <a:lnTo>
                  <a:pt x="0" y="25374"/>
                </a:lnTo>
                <a:lnTo>
                  <a:pt x="1994" y="15500"/>
                </a:lnTo>
                <a:lnTo>
                  <a:pt x="7434" y="7434"/>
                </a:lnTo>
                <a:lnTo>
                  <a:pt x="15500" y="1994"/>
                </a:lnTo>
                <a:lnTo>
                  <a:pt x="25374" y="0"/>
                </a:lnTo>
                <a:lnTo>
                  <a:pt x="35249" y="1994"/>
                </a:lnTo>
                <a:lnTo>
                  <a:pt x="43314" y="7434"/>
                </a:lnTo>
                <a:lnTo>
                  <a:pt x="48754" y="15500"/>
                </a:lnTo>
                <a:lnTo>
                  <a:pt x="50749" y="25374"/>
                </a:lnTo>
                <a:close/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139461" y="1522247"/>
            <a:ext cx="50800" cy="50800"/>
          </a:xfrm>
          <a:custGeom>
            <a:avLst/>
            <a:gdLst/>
            <a:ahLst/>
            <a:cxnLst/>
            <a:rect l="l" t="t" r="r" b="b"/>
            <a:pathLst>
              <a:path w="50800" h="50800">
                <a:moveTo>
                  <a:pt x="50749" y="25374"/>
                </a:moveTo>
                <a:lnTo>
                  <a:pt x="48754" y="35249"/>
                </a:lnTo>
                <a:lnTo>
                  <a:pt x="43314" y="43314"/>
                </a:lnTo>
                <a:lnTo>
                  <a:pt x="35249" y="48754"/>
                </a:lnTo>
                <a:lnTo>
                  <a:pt x="25374" y="50749"/>
                </a:lnTo>
                <a:lnTo>
                  <a:pt x="15500" y="48754"/>
                </a:lnTo>
                <a:lnTo>
                  <a:pt x="7434" y="43314"/>
                </a:lnTo>
                <a:lnTo>
                  <a:pt x="1994" y="35249"/>
                </a:lnTo>
                <a:lnTo>
                  <a:pt x="0" y="25374"/>
                </a:lnTo>
                <a:lnTo>
                  <a:pt x="1994" y="15500"/>
                </a:lnTo>
                <a:lnTo>
                  <a:pt x="7434" y="7434"/>
                </a:lnTo>
                <a:lnTo>
                  <a:pt x="15500" y="1994"/>
                </a:lnTo>
                <a:lnTo>
                  <a:pt x="25374" y="0"/>
                </a:lnTo>
                <a:lnTo>
                  <a:pt x="35249" y="1994"/>
                </a:lnTo>
                <a:lnTo>
                  <a:pt x="43314" y="7434"/>
                </a:lnTo>
                <a:lnTo>
                  <a:pt x="48754" y="15500"/>
                </a:lnTo>
                <a:lnTo>
                  <a:pt x="50749" y="25374"/>
                </a:lnTo>
                <a:close/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5139461" y="2139467"/>
            <a:ext cx="50800" cy="50800"/>
          </a:xfrm>
          <a:custGeom>
            <a:avLst/>
            <a:gdLst/>
            <a:ahLst/>
            <a:cxnLst/>
            <a:rect l="l" t="t" r="r" b="b"/>
            <a:pathLst>
              <a:path w="50800" h="50800">
                <a:moveTo>
                  <a:pt x="50749" y="25374"/>
                </a:moveTo>
                <a:lnTo>
                  <a:pt x="48754" y="35249"/>
                </a:lnTo>
                <a:lnTo>
                  <a:pt x="43314" y="43314"/>
                </a:lnTo>
                <a:lnTo>
                  <a:pt x="35249" y="48754"/>
                </a:lnTo>
                <a:lnTo>
                  <a:pt x="25374" y="50749"/>
                </a:lnTo>
                <a:lnTo>
                  <a:pt x="15500" y="48754"/>
                </a:lnTo>
                <a:lnTo>
                  <a:pt x="7434" y="43314"/>
                </a:lnTo>
                <a:lnTo>
                  <a:pt x="1994" y="35249"/>
                </a:lnTo>
                <a:lnTo>
                  <a:pt x="0" y="25374"/>
                </a:lnTo>
                <a:lnTo>
                  <a:pt x="1994" y="15500"/>
                </a:lnTo>
                <a:lnTo>
                  <a:pt x="7434" y="7434"/>
                </a:lnTo>
                <a:lnTo>
                  <a:pt x="15500" y="1994"/>
                </a:lnTo>
                <a:lnTo>
                  <a:pt x="25374" y="0"/>
                </a:lnTo>
                <a:lnTo>
                  <a:pt x="35249" y="1994"/>
                </a:lnTo>
                <a:lnTo>
                  <a:pt x="43314" y="7434"/>
                </a:lnTo>
                <a:lnTo>
                  <a:pt x="48754" y="15500"/>
                </a:lnTo>
                <a:lnTo>
                  <a:pt x="50749" y="25374"/>
                </a:lnTo>
                <a:close/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5139461" y="2756687"/>
            <a:ext cx="50800" cy="50800"/>
          </a:xfrm>
          <a:custGeom>
            <a:avLst/>
            <a:gdLst/>
            <a:ahLst/>
            <a:cxnLst/>
            <a:rect l="l" t="t" r="r" b="b"/>
            <a:pathLst>
              <a:path w="50800" h="50800">
                <a:moveTo>
                  <a:pt x="50749" y="25374"/>
                </a:moveTo>
                <a:lnTo>
                  <a:pt x="48754" y="35249"/>
                </a:lnTo>
                <a:lnTo>
                  <a:pt x="43314" y="43314"/>
                </a:lnTo>
                <a:lnTo>
                  <a:pt x="35249" y="48754"/>
                </a:lnTo>
                <a:lnTo>
                  <a:pt x="25374" y="50749"/>
                </a:lnTo>
                <a:lnTo>
                  <a:pt x="15500" y="48754"/>
                </a:lnTo>
                <a:lnTo>
                  <a:pt x="7434" y="43314"/>
                </a:lnTo>
                <a:lnTo>
                  <a:pt x="1994" y="35249"/>
                </a:lnTo>
                <a:lnTo>
                  <a:pt x="0" y="25374"/>
                </a:lnTo>
                <a:lnTo>
                  <a:pt x="1994" y="15500"/>
                </a:lnTo>
                <a:lnTo>
                  <a:pt x="7434" y="7434"/>
                </a:lnTo>
                <a:lnTo>
                  <a:pt x="15500" y="1994"/>
                </a:lnTo>
                <a:lnTo>
                  <a:pt x="25374" y="0"/>
                </a:lnTo>
                <a:lnTo>
                  <a:pt x="35249" y="1994"/>
                </a:lnTo>
                <a:lnTo>
                  <a:pt x="43314" y="7434"/>
                </a:lnTo>
                <a:lnTo>
                  <a:pt x="48754" y="15500"/>
                </a:lnTo>
                <a:lnTo>
                  <a:pt x="50749" y="25374"/>
                </a:lnTo>
                <a:close/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5139461" y="3991127"/>
            <a:ext cx="50800" cy="50800"/>
          </a:xfrm>
          <a:custGeom>
            <a:avLst/>
            <a:gdLst/>
            <a:ahLst/>
            <a:cxnLst/>
            <a:rect l="l" t="t" r="r" b="b"/>
            <a:pathLst>
              <a:path w="50800" h="50800">
                <a:moveTo>
                  <a:pt x="50749" y="25374"/>
                </a:moveTo>
                <a:lnTo>
                  <a:pt x="48754" y="35249"/>
                </a:lnTo>
                <a:lnTo>
                  <a:pt x="43314" y="43314"/>
                </a:lnTo>
                <a:lnTo>
                  <a:pt x="35249" y="48754"/>
                </a:lnTo>
                <a:lnTo>
                  <a:pt x="25374" y="50749"/>
                </a:lnTo>
                <a:lnTo>
                  <a:pt x="15500" y="48754"/>
                </a:lnTo>
                <a:lnTo>
                  <a:pt x="7434" y="43314"/>
                </a:lnTo>
                <a:lnTo>
                  <a:pt x="1994" y="35249"/>
                </a:lnTo>
                <a:lnTo>
                  <a:pt x="0" y="25374"/>
                </a:lnTo>
                <a:lnTo>
                  <a:pt x="1994" y="15500"/>
                </a:lnTo>
                <a:lnTo>
                  <a:pt x="7434" y="7434"/>
                </a:lnTo>
                <a:lnTo>
                  <a:pt x="15500" y="1994"/>
                </a:lnTo>
                <a:lnTo>
                  <a:pt x="25374" y="0"/>
                </a:lnTo>
                <a:lnTo>
                  <a:pt x="35249" y="1994"/>
                </a:lnTo>
                <a:lnTo>
                  <a:pt x="43314" y="7434"/>
                </a:lnTo>
                <a:lnTo>
                  <a:pt x="48754" y="15500"/>
                </a:lnTo>
                <a:lnTo>
                  <a:pt x="50749" y="25374"/>
                </a:lnTo>
                <a:close/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5191378" y="2756687"/>
            <a:ext cx="848994" cy="50800"/>
          </a:xfrm>
          <a:custGeom>
            <a:avLst/>
            <a:gdLst/>
            <a:ahLst/>
            <a:cxnLst/>
            <a:rect l="l" t="t" r="r" b="b"/>
            <a:pathLst>
              <a:path w="848995" h="50800">
                <a:moveTo>
                  <a:pt x="848461" y="25374"/>
                </a:moveTo>
                <a:lnTo>
                  <a:pt x="846466" y="35249"/>
                </a:lnTo>
                <a:lnTo>
                  <a:pt x="841027" y="43314"/>
                </a:lnTo>
                <a:lnTo>
                  <a:pt x="832961" y="48754"/>
                </a:lnTo>
                <a:lnTo>
                  <a:pt x="823087" y="50749"/>
                </a:lnTo>
                <a:lnTo>
                  <a:pt x="813212" y="48754"/>
                </a:lnTo>
                <a:lnTo>
                  <a:pt x="805146" y="43314"/>
                </a:lnTo>
                <a:lnTo>
                  <a:pt x="799707" y="35249"/>
                </a:lnTo>
                <a:lnTo>
                  <a:pt x="797712" y="25374"/>
                </a:lnTo>
                <a:lnTo>
                  <a:pt x="799707" y="15500"/>
                </a:lnTo>
                <a:lnTo>
                  <a:pt x="805146" y="7434"/>
                </a:lnTo>
                <a:lnTo>
                  <a:pt x="813212" y="1994"/>
                </a:lnTo>
                <a:lnTo>
                  <a:pt x="823087" y="0"/>
                </a:lnTo>
                <a:lnTo>
                  <a:pt x="832961" y="1994"/>
                </a:lnTo>
                <a:lnTo>
                  <a:pt x="841027" y="7434"/>
                </a:lnTo>
                <a:lnTo>
                  <a:pt x="846466" y="15500"/>
                </a:lnTo>
                <a:lnTo>
                  <a:pt x="848461" y="25374"/>
                </a:lnTo>
                <a:close/>
              </a:path>
              <a:path w="848995" h="50800">
                <a:moveTo>
                  <a:pt x="0" y="25882"/>
                </a:moveTo>
                <a:lnTo>
                  <a:pt x="771525" y="25882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8" name="object 8" descr=""/>
          <p:cNvGrpSpPr/>
          <p:nvPr/>
        </p:nvGrpSpPr>
        <p:grpSpPr>
          <a:xfrm>
            <a:off x="6177045" y="2759424"/>
            <a:ext cx="248920" cy="46355"/>
            <a:chOff x="6177045" y="2759424"/>
            <a:chExt cx="248920" cy="46355"/>
          </a:xfrm>
        </p:grpSpPr>
        <p:sp>
          <p:nvSpPr>
            <p:cNvPr id="9" name="object 9" descr=""/>
            <p:cNvSpPr/>
            <p:nvPr/>
          </p:nvSpPr>
          <p:spPr>
            <a:xfrm>
              <a:off x="6184697" y="2780029"/>
              <a:ext cx="241300" cy="5080"/>
            </a:xfrm>
            <a:custGeom>
              <a:avLst/>
              <a:gdLst/>
              <a:ahLst/>
              <a:cxnLst/>
              <a:rect l="l" t="t" r="r" b="b"/>
              <a:pathLst>
                <a:path w="241300" h="5080">
                  <a:moveTo>
                    <a:pt x="241122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241122" y="5080"/>
                  </a:lnTo>
                  <a:lnTo>
                    <a:pt x="241122" y="2540"/>
                  </a:lnTo>
                  <a:lnTo>
                    <a:pt x="2411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6179616" y="2761995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0"/>
                  </a:moveTo>
                  <a:lnTo>
                    <a:pt x="0" y="20574"/>
                  </a:lnTo>
                  <a:lnTo>
                    <a:pt x="82296" y="41148"/>
                  </a:lnTo>
                  <a:lnTo>
                    <a:pt x="8229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6179616" y="2761995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0"/>
                  </a:moveTo>
                  <a:lnTo>
                    <a:pt x="0" y="20574"/>
                  </a:lnTo>
                  <a:lnTo>
                    <a:pt x="82296" y="41148"/>
                  </a:lnTo>
                  <a:lnTo>
                    <a:pt x="82296" y="0"/>
                  </a:lnTo>
                  <a:close/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 descr=""/>
          <p:cNvGrpSpPr/>
          <p:nvPr/>
        </p:nvGrpSpPr>
        <p:grpSpPr>
          <a:xfrm>
            <a:off x="5302649" y="2142204"/>
            <a:ext cx="248920" cy="46355"/>
            <a:chOff x="5302649" y="2142204"/>
            <a:chExt cx="248920" cy="46355"/>
          </a:xfrm>
        </p:grpSpPr>
        <p:sp>
          <p:nvSpPr>
            <p:cNvPr id="13" name="object 13" descr=""/>
            <p:cNvSpPr/>
            <p:nvPr/>
          </p:nvSpPr>
          <p:spPr>
            <a:xfrm>
              <a:off x="5310289" y="2162809"/>
              <a:ext cx="241300" cy="5080"/>
            </a:xfrm>
            <a:custGeom>
              <a:avLst/>
              <a:gdLst/>
              <a:ahLst/>
              <a:cxnLst/>
              <a:rect l="l" t="t" r="r" b="b"/>
              <a:pathLst>
                <a:path w="241300" h="5080">
                  <a:moveTo>
                    <a:pt x="241134" y="0"/>
                  </a:moveTo>
                  <a:lnTo>
                    <a:pt x="12" y="0"/>
                  </a:lnTo>
                  <a:lnTo>
                    <a:pt x="12" y="2540"/>
                  </a:lnTo>
                  <a:lnTo>
                    <a:pt x="0" y="5080"/>
                  </a:lnTo>
                  <a:lnTo>
                    <a:pt x="241134" y="5080"/>
                  </a:lnTo>
                  <a:lnTo>
                    <a:pt x="241134" y="2540"/>
                  </a:lnTo>
                  <a:lnTo>
                    <a:pt x="2411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5305221" y="2144776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0"/>
                  </a:moveTo>
                  <a:lnTo>
                    <a:pt x="0" y="20574"/>
                  </a:lnTo>
                  <a:lnTo>
                    <a:pt x="82296" y="41148"/>
                  </a:lnTo>
                  <a:lnTo>
                    <a:pt x="8229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5305221" y="2144776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0"/>
                  </a:moveTo>
                  <a:lnTo>
                    <a:pt x="0" y="20574"/>
                  </a:lnTo>
                  <a:lnTo>
                    <a:pt x="82296" y="41148"/>
                  </a:lnTo>
                  <a:lnTo>
                    <a:pt x="82296" y="0"/>
                  </a:lnTo>
                  <a:close/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" name="object 16" descr=""/>
          <p:cNvGrpSpPr/>
          <p:nvPr/>
        </p:nvGrpSpPr>
        <p:grpSpPr>
          <a:xfrm>
            <a:off x="5193607" y="2836233"/>
            <a:ext cx="810895" cy="772160"/>
            <a:chOff x="5193607" y="2836233"/>
            <a:chExt cx="810895" cy="772160"/>
          </a:xfrm>
        </p:grpSpPr>
        <p:sp>
          <p:nvSpPr>
            <p:cNvPr id="17" name="object 17" descr=""/>
            <p:cNvSpPr/>
            <p:nvPr/>
          </p:nvSpPr>
          <p:spPr>
            <a:xfrm>
              <a:off x="5196179" y="2844292"/>
              <a:ext cx="355600" cy="761365"/>
            </a:xfrm>
            <a:custGeom>
              <a:avLst/>
              <a:gdLst/>
              <a:ahLst/>
              <a:cxnLst/>
              <a:rect l="l" t="t" r="r" b="b"/>
              <a:pathLst>
                <a:path w="355600" h="761364">
                  <a:moveTo>
                    <a:pt x="355244" y="761237"/>
                  </a:moveTo>
                  <a:lnTo>
                    <a:pt x="38724" y="82981"/>
                  </a:lnTo>
                </a:path>
                <a:path w="355600" h="761364">
                  <a:moveTo>
                    <a:pt x="38724" y="82981"/>
                  </a:moveTo>
                  <a:lnTo>
                    <a:pt x="0" y="0"/>
                  </a:lnTo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5196179" y="2844292"/>
              <a:ext cx="53340" cy="83185"/>
            </a:xfrm>
            <a:custGeom>
              <a:avLst/>
              <a:gdLst/>
              <a:ahLst/>
              <a:cxnLst/>
              <a:rect l="l" t="t" r="r" b="b"/>
              <a:pathLst>
                <a:path w="53339" h="83185">
                  <a:moveTo>
                    <a:pt x="0" y="0"/>
                  </a:moveTo>
                  <a:lnTo>
                    <a:pt x="15773" y="82981"/>
                  </a:lnTo>
                  <a:lnTo>
                    <a:pt x="52806" y="658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5196179" y="2844292"/>
              <a:ext cx="53340" cy="83185"/>
            </a:xfrm>
            <a:custGeom>
              <a:avLst/>
              <a:gdLst/>
              <a:ahLst/>
              <a:cxnLst/>
              <a:rect l="l" t="t" r="r" b="b"/>
              <a:pathLst>
                <a:path w="53339" h="83185">
                  <a:moveTo>
                    <a:pt x="52806" y="65836"/>
                  </a:moveTo>
                  <a:lnTo>
                    <a:pt x="0" y="0"/>
                  </a:lnTo>
                  <a:lnTo>
                    <a:pt x="15773" y="82981"/>
                  </a:lnTo>
                  <a:lnTo>
                    <a:pt x="52806" y="65836"/>
                  </a:lnTo>
                  <a:close/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5543880" y="2898470"/>
              <a:ext cx="421640" cy="702310"/>
            </a:xfrm>
            <a:custGeom>
              <a:avLst/>
              <a:gdLst/>
              <a:ahLst/>
              <a:cxnLst/>
              <a:rect l="l" t="t" r="r" b="b"/>
              <a:pathLst>
                <a:path w="421639" h="702310">
                  <a:moveTo>
                    <a:pt x="0" y="702259"/>
                  </a:moveTo>
                  <a:lnTo>
                    <a:pt x="421355" y="0"/>
                  </a:lnTo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" name="object 21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938386" y="2836233"/>
              <a:ext cx="65493" cy="86067"/>
            </a:xfrm>
            <a:prstGeom prst="rect">
              <a:avLst/>
            </a:prstGeom>
          </p:spPr>
        </p:pic>
      </p:grpSp>
      <p:sp>
        <p:nvSpPr>
          <p:cNvPr id="22" name="object 22" descr=""/>
          <p:cNvSpPr/>
          <p:nvPr/>
        </p:nvSpPr>
        <p:spPr>
          <a:xfrm>
            <a:off x="5139944" y="1702435"/>
            <a:ext cx="0" cy="257175"/>
          </a:xfrm>
          <a:custGeom>
            <a:avLst/>
            <a:gdLst/>
            <a:ahLst/>
            <a:cxnLst/>
            <a:rect l="l" t="t" r="r" b="b"/>
            <a:pathLst>
              <a:path w="0" h="257175">
                <a:moveTo>
                  <a:pt x="0" y="0"/>
                </a:moveTo>
                <a:lnTo>
                  <a:pt x="0" y="257175"/>
                </a:lnTo>
              </a:path>
            </a:pathLst>
          </a:custGeom>
          <a:ln w="5143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/>
          <p:nvPr/>
        </p:nvSpPr>
        <p:spPr>
          <a:xfrm>
            <a:off x="5139944" y="2319654"/>
            <a:ext cx="0" cy="257175"/>
          </a:xfrm>
          <a:custGeom>
            <a:avLst/>
            <a:gdLst/>
            <a:ahLst/>
            <a:cxnLst/>
            <a:rect l="l" t="t" r="r" b="b"/>
            <a:pathLst>
              <a:path w="0" h="257175">
                <a:moveTo>
                  <a:pt x="0" y="0"/>
                </a:moveTo>
                <a:lnTo>
                  <a:pt x="0" y="257175"/>
                </a:lnTo>
              </a:path>
            </a:pathLst>
          </a:custGeom>
          <a:ln w="5143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/>
          <p:nvPr/>
        </p:nvSpPr>
        <p:spPr>
          <a:xfrm>
            <a:off x="5139944" y="2936875"/>
            <a:ext cx="0" cy="874394"/>
          </a:xfrm>
          <a:custGeom>
            <a:avLst/>
            <a:gdLst/>
            <a:ahLst/>
            <a:cxnLst/>
            <a:rect l="l" t="t" r="r" b="b"/>
            <a:pathLst>
              <a:path w="0" h="874395">
                <a:moveTo>
                  <a:pt x="0" y="0"/>
                </a:moveTo>
                <a:lnTo>
                  <a:pt x="0" y="874395"/>
                </a:lnTo>
              </a:path>
            </a:pathLst>
          </a:custGeom>
          <a:ln w="5143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 txBox="1"/>
          <p:nvPr/>
        </p:nvSpPr>
        <p:spPr>
          <a:xfrm>
            <a:off x="5641594" y="2080640"/>
            <a:ext cx="303530" cy="1739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950">
                <a:latin typeface="Times New Roman"/>
                <a:cs typeface="Times New Roman"/>
              </a:rPr>
              <a:t>1</a:t>
            </a:r>
            <a:r>
              <a:rPr dirty="0" sz="950" spc="10">
                <a:latin typeface="Times New Roman"/>
                <a:cs typeface="Times New Roman"/>
              </a:rPr>
              <a:t> </a:t>
            </a:r>
            <a:r>
              <a:rPr dirty="0" sz="950" spc="-20">
                <a:latin typeface="Times New Roman"/>
                <a:cs typeface="Times New Roman"/>
              </a:rPr>
              <a:t>p.u.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6515985" y="2697861"/>
            <a:ext cx="303530" cy="1739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950">
                <a:latin typeface="Times New Roman"/>
                <a:cs typeface="Times New Roman"/>
              </a:rPr>
              <a:t>1</a:t>
            </a:r>
            <a:r>
              <a:rPr dirty="0" sz="950" spc="10">
                <a:latin typeface="Times New Roman"/>
                <a:cs typeface="Times New Roman"/>
              </a:rPr>
              <a:t> </a:t>
            </a:r>
            <a:r>
              <a:rPr dirty="0" sz="950" spc="-20">
                <a:latin typeface="Times New Roman"/>
                <a:cs typeface="Times New Roman"/>
              </a:rPr>
              <a:t>p.u.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795898" y="2841878"/>
            <a:ext cx="100965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50">
                <a:latin typeface="Times New Roman"/>
                <a:cs typeface="Times New Roman"/>
              </a:rPr>
              <a:t>+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448541" y="3201922"/>
            <a:ext cx="212090" cy="186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latin typeface="Times New Roman"/>
                <a:cs typeface="Times New Roman"/>
              </a:rPr>
              <a:t>-</a:t>
            </a:r>
            <a:r>
              <a:rPr dirty="0" sz="1050" spc="165">
                <a:latin typeface="Times New Roman"/>
                <a:cs typeface="Times New Roman"/>
              </a:rPr>
              <a:t>  </a:t>
            </a:r>
            <a:r>
              <a:rPr dirty="0" sz="1050" spc="-50">
                <a:latin typeface="Times New Roman"/>
                <a:cs typeface="Times New Roman"/>
              </a:rPr>
              <a:t>-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5294242" y="2841878"/>
            <a:ext cx="523875" cy="3384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50" spc="-50">
                <a:latin typeface="Times New Roman"/>
                <a:cs typeface="Times New Roman"/>
              </a:rPr>
              <a:t>+</a:t>
            </a:r>
            <a:endParaRPr sz="1050">
              <a:latin typeface="Times New Roman"/>
              <a:cs typeface="Times New Roman"/>
            </a:endParaRPr>
          </a:p>
          <a:p>
            <a:pPr marL="51435">
              <a:lnSpc>
                <a:spcPct val="100000"/>
              </a:lnSpc>
              <a:spcBef>
                <a:spcPts val="55"/>
              </a:spcBef>
              <a:tabLst>
                <a:tab pos="359410" algn="l"/>
              </a:tabLst>
            </a:pPr>
            <a:r>
              <a:rPr dirty="0" sz="950" spc="-25">
                <a:latin typeface="Times New Roman"/>
                <a:cs typeface="Times New Roman"/>
              </a:rPr>
              <a:t>Vp</a:t>
            </a:r>
            <a:r>
              <a:rPr dirty="0" sz="950">
                <a:latin typeface="Times New Roman"/>
                <a:cs typeface="Times New Roman"/>
              </a:rPr>
              <a:t>	</a:t>
            </a:r>
            <a:r>
              <a:rPr dirty="0" sz="950" spc="-25">
                <a:latin typeface="Times New Roman"/>
                <a:cs typeface="Times New Roman"/>
              </a:rPr>
              <a:t>Vq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5487289" y="2594995"/>
            <a:ext cx="238125" cy="1739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950" spc="-25">
                <a:latin typeface="Times New Roman"/>
                <a:cs typeface="Times New Roman"/>
              </a:rPr>
              <a:t>Ypq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127239" y="2543555"/>
            <a:ext cx="87630" cy="1739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950" spc="-50">
                <a:latin typeface="Times New Roman"/>
                <a:cs typeface="Times New Roman"/>
              </a:rPr>
              <a:t>p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950203" y="2543555"/>
            <a:ext cx="87630" cy="1739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950" spc="-50">
                <a:latin typeface="Times New Roman"/>
                <a:cs typeface="Times New Roman"/>
              </a:rPr>
              <a:t>q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5127244" y="959358"/>
            <a:ext cx="82550" cy="5727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900" spc="-50"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900" spc="-50"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5127244" y="1988056"/>
            <a:ext cx="57150" cy="1612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900" spc="-50">
                <a:latin typeface="Times New Roman"/>
                <a:cs typeface="Times New Roman"/>
              </a:rPr>
              <a:t>i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5127244" y="3839712"/>
            <a:ext cx="82550" cy="1612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900" spc="-50">
                <a:latin typeface="Times New Roman"/>
                <a:cs typeface="Times New Roman"/>
              </a:rPr>
              <a:t>k</a:t>
            </a:r>
            <a:endParaRPr sz="900">
              <a:latin typeface="Times New Roman"/>
              <a:cs typeface="Times New Roman"/>
            </a:endParaRPr>
          </a:p>
        </p:txBody>
      </p:sp>
      <p:graphicFrame>
        <p:nvGraphicFramePr>
          <p:cNvPr id="36" name="object 36" descr=""/>
          <p:cNvGraphicFramePr>
            <a:graphicFrameLocks noGrp="1"/>
          </p:cNvGraphicFramePr>
          <p:nvPr/>
        </p:nvGraphicFramePr>
        <p:xfrm>
          <a:off x="2257012" y="928338"/>
          <a:ext cx="2962275" cy="3289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17445"/>
                <a:gridCol w="462915"/>
              </a:tblGrid>
              <a:tr h="205740">
                <a:tc row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462915" marR="392430" indent="-205740">
                        <a:lnSpc>
                          <a:spcPts val="1220"/>
                        </a:lnSpc>
                        <a:tabLst>
                          <a:tab pos="1336675" algn="l"/>
                        </a:tabLst>
                      </a:pPr>
                      <a:r>
                        <a:rPr dirty="0" sz="1050">
                          <a:latin typeface="Times New Roman"/>
                          <a:cs typeface="Times New Roman"/>
                        </a:rPr>
                        <a:t>Sistema </a:t>
                      </a:r>
                      <a:r>
                        <a:rPr dirty="0" sz="1050" spc="-10">
                          <a:latin typeface="Times New Roman"/>
                          <a:cs typeface="Times New Roman"/>
                        </a:rPr>
                        <a:t>Elec’trico</a:t>
                      </a:r>
                      <a:r>
                        <a:rPr dirty="0" sz="1050">
                          <a:latin typeface="Times New Roman"/>
                          <a:cs typeface="Times New Roman"/>
                        </a:rPr>
                        <a:t>	con</a:t>
                      </a:r>
                      <a:r>
                        <a:rPr dirty="0" sz="105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50">
                          <a:latin typeface="Times New Roman"/>
                          <a:cs typeface="Times New Roman"/>
                        </a:rPr>
                        <a:t>k</a:t>
                      </a:r>
                      <a:r>
                        <a:rPr dirty="0" sz="1050" spc="254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50" spc="-10">
                          <a:latin typeface="Times New Roman"/>
                          <a:cs typeface="Times New Roman"/>
                        </a:rPr>
                        <a:t>nodos </a:t>
                      </a:r>
                      <a:r>
                        <a:rPr dirty="0" sz="1050">
                          <a:latin typeface="Times New Roman"/>
                          <a:cs typeface="Times New Roman"/>
                        </a:rPr>
                        <a:t>previamente</a:t>
                      </a:r>
                      <a:r>
                        <a:rPr dirty="0" sz="1050" spc="-10">
                          <a:latin typeface="Times New Roman"/>
                          <a:cs typeface="Times New Roman"/>
                        </a:rPr>
                        <a:t> instalados</a:t>
                      </a:r>
                      <a:endParaRPr sz="10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1084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6172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61722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3380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5104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</a:tbl>
          </a:graphicData>
        </a:graphic>
      </p:graphicFrame>
      <p:sp>
        <p:nvSpPr>
          <p:cNvPr id="37" name="object 37" descr=""/>
          <p:cNvSpPr/>
          <p:nvPr/>
        </p:nvSpPr>
        <p:spPr>
          <a:xfrm>
            <a:off x="5448553" y="3605529"/>
            <a:ext cx="205740" cy="154305"/>
          </a:xfrm>
          <a:custGeom>
            <a:avLst/>
            <a:gdLst/>
            <a:ahLst/>
            <a:cxnLst/>
            <a:rect l="l" t="t" r="r" b="b"/>
            <a:pathLst>
              <a:path w="205739" h="154304">
                <a:moveTo>
                  <a:pt x="103555" y="0"/>
                </a:moveTo>
                <a:lnTo>
                  <a:pt x="103555" y="77495"/>
                </a:lnTo>
              </a:path>
              <a:path w="205739" h="154304">
                <a:moveTo>
                  <a:pt x="0" y="77495"/>
                </a:moveTo>
                <a:lnTo>
                  <a:pt x="205740" y="77495"/>
                </a:lnTo>
              </a:path>
              <a:path w="205739" h="154304">
                <a:moveTo>
                  <a:pt x="51435" y="115900"/>
                </a:moveTo>
                <a:lnTo>
                  <a:pt x="154305" y="115900"/>
                </a:lnTo>
              </a:path>
              <a:path w="205739" h="154304">
                <a:moveTo>
                  <a:pt x="82296" y="154305"/>
                </a:moveTo>
                <a:lnTo>
                  <a:pt x="133731" y="154305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 descr=""/>
          <p:cNvSpPr txBox="1"/>
          <p:nvPr/>
        </p:nvSpPr>
        <p:spPr>
          <a:xfrm>
            <a:off x="825996" y="4330506"/>
            <a:ext cx="6350000" cy="33534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11938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7.13: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In</a:t>
            </a:r>
            <a:r>
              <a:rPr dirty="0" sz="1200" spc="50">
                <a:latin typeface="Calibri"/>
                <a:cs typeface="Calibri"/>
              </a:rPr>
              <a:t>s</a:t>
            </a:r>
            <a:r>
              <a:rPr dirty="0" sz="1200" spc="55">
                <a:latin typeface="Calibri"/>
                <a:cs typeface="Calibri"/>
              </a:rPr>
              <a:t>tala</a:t>
            </a:r>
            <a:r>
              <a:rPr dirty="0" sz="1200" spc="50">
                <a:latin typeface="Calibri"/>
                <a:cs typeface="Calibri"/>
              </a:rPr>
              <a:t>ci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radial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p-q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acoplamiento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mutuo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85"/>
              </a:spcBef>
            </a:pPr>
            <a:endParaRPr sz="1200">
              <a:latin typeface="Calibri"/>
              <a:cs typeface="Calibri"/>
            </a:endParaRPr>
          </a:p>
          <a:p>
            <a:pPr algn="just" marL="114300" marR="106680" indent="222250">
              <a:lnSpc>
                <a:spcPct val="100400"/>
              </a:lnSpc>
              <a:spcBef>
                <a:spcPts val="5"/>
              </a:spcBef>
            </a:pP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elementos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nueva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fila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nueva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columna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denominados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elementos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diagonal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 </a:t>
            </a:r>
            <a:r>
              <a:rPr dirty="0" sz="1200">
                <a:latin typeface="Calibri"/>
                <a:cs typeface="Calibri"/>
              </a:rPr>
              <a:t>fuera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diagonal.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As´ı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ecuaciones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130" i="1">
                <a:latin typeface="Calibri"/>
                <a:cs typeface="Calibri"/>
              </a:rPr>
              <a:t>Z</a:t>
            </a:r>
            <a:r>
              <a:rPr dirty="0" baseline="-13888" sz="1200" spc="195" i="1">
                <a:latin typeface="Calibri"/>
                <a:cs typeface="Calibri"/>
              </a:rPr>
              <a:t>Bus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diagonal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fuera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diagonal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manera: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00"/>
              </a:spcBef>
            </a:pPr>
            <a:endParaRPr sz="1200">
              <a:latin typeface="Calibri"/>
              <a:cs typeface="Calibri"/>
            </a:endParaRPr>
          </a:p>
          <a:p>
            <a:pPr marL="484505" indent="-149225">
              <a:lnSpc>
                <a:spcPct val="100000"/>
              </a:lnSpc>
              <a:buFont typeface="Lucida Sans Unicode"/>
              <a:buChar char="•"/>
              <a:tabLst>
                <a:tab pos="484505" algn="l"/>
              </a:tabLst>
            </a:pPr>
            <a:r>
              <a:rPr dirty="0" sz="1200" spc="80" b="1">
                <a:latin typeface="Calibri"/>
                <a:cs typeface="Calibri"/>
              </a:rPr>
              <a:t>Elementos</a:t>
            </a:r>
            <a:r>
              <a:rPr dirty="0" sz="1200" spc="204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fuera</a:t>
            </a:r>
            <a:r>
              <a:rPr dirty="0" sz="1200" spc="23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04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la</a:t>
            </a:r>
            <a:r>
              <a:rPr dirty="0" sz="1200" spc="215" b="1">
                <a:latin typeface="Calibri"/>
                <a:cs typeface="Calibri"/>
              </a:rPr>
              <a:t> </a:t>
            </a:r>
            <a:r>
              <a:rPr dirty="0" sz="1200" spc="50" b="1">
                <a:latin typeface="Calibri"/>
                <a:cs typeface="Calibri"/>
              </a:rPr>
              <a:t>diagonal</a:t>
            </a:r>
            <a:endParaRPr sz="1200">
              <a:latin typeface="Calibri"/>
              <a:cs typeface="Calibri"/>
            </a:endParaRPr>
          </a:p>
          <a:p>
            <a:pPr marL="485775">
              <a:lnSpc>
                <a:spcPct val="100000"/>
              </a:lnSpc>
              <a:spcBef>
                <a:spcPts val="505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as´ı:</a:t>
            </a:r>
            <a:endParaRPr sz="1200">
              <a:latin typeface="Calibri"/>
              <a:cs typeface="Calibri"/>
            </a:endParaRPr>
          </a:p>
          <a:p>
            <a:pPr marL="485775">
              <a:lnSpc>
                <a:spcPct val="100000"/>
              </a:lnSpc>
              <a:spcBef>
                <a:spcPts val="1070"/>
              </a:spcBef>
            </a:pPr>
            <a:r>
              <a:rPr dirty="0" sz="1200">
                <a:latin typeface="Calibri"/>
                <a:cs typeface="Calibri"/>
              </a:rPr>
              <a:t>Suma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nueva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rama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ensamblada: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q</a:t>
            </a:r>
            <a:r>
              <a:rPr dirty="0" baseline="-13888" sz="1200" spc="240" i="1">
                <a:latin typeface="Calibri"/>
                <a:cs typeface="Calibri"/>
              </a:rPr>
              <a:t>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p</a:t>
            </a:r>
            <a:r>
              <a:rPr dirty="0" baseline="-13888" sz="1200" spc="292" i="1">
                <a:latin typeface="Calibri"/>
                <a:cs typeface="Calibri"/>
              </a:rPr>
              <a:t> </a:t>
            </a:r>
            <a:r>
              <a:rPr dirty="0" sz="1200" spc="200">
                <a:latin typeface="Calibri"/>
                <a:cs typeface="Calibri"/>
              </a:rPr>
              <a:t>=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0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q</a:t>
            </a:r>
            <a:r>
              <a:rPr dirty="0" baseline="-13888" sz="1200" spc="34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baseline="-13888" sz="1200" spc="-37" i="1">
                <a:latin typeface="Calibri"/>
                <a:cs typeface="Calibri"/>
              </a:rPr>
              <a:t>p</a:t>
            </a:r>
            <a:endParaRPr baseline="-13888" sz="1200">
              <a:latin typeface="Calibri"/>
              <a:cs typeface="Calibri"/>
            </a:endParaRPr>
          </a:p>
          <a:p>
            <a:pPr marL="485775">
              <a:lnSpc>
                <a:spcPts val="1130"/>
              </a:lnSpc>
              <a:spcBef>
                <a:spcPts val="610"/>
              </a:spcBef>
            </a:pP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definici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conoce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que: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105" i="1">
                <a:latin typeface="Calibri"/>
                <a:cs typeface="Calibri"/>
              </a:rPr>
              <a:t>Z</a:t>
            </a:r>
            <a:r>
              <a:rPr dirty="0" baseline="-13888" sz="1200" spc="157" i="1">
                <a:latin typeface="Calibri"/>
                <a:cs typeface="Calibri"/>
              </a:rPr>
              <a:t>qi</a:t>
            </a:r>
            <a:r>
              <a:rPr dirty="0" baseline="-13888" sz="1200" spc="27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u="sng" baseline="41666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baseline="46296" sz="9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q</a:t>
            </a:r>
            <a:r>
              <a:rPr dirty="0" baseline="46296" sz="900" spc="644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Z</a:t>
            </a:r>
            <a:r>
              <a:rPr dirty="0" baseline="-13888" sz="1200" spc="172" i="1">
                <a:latin typeface="Calibri"/>
                <a:cs typeface="Calibri"/>
              </a:rPr>
              <a:t>pi</a:t>
            </a:r>
            <a:r>
              <a:rPr dirty="0" baseline="-13888" sz="1200" spc="25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u="sng" baseline="41666" sz="1200" spc="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baseline="46296" sz="900" spc="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endParaRPr baseline="46296" sz="900">
              <a:latin typeface="Calibri"/>
              <a:cs typeface="Calibri"/>
            </a:endParaRPr>
          </a:p>
          <a:p>
            <a:pPr algn="ctr" marL="154940">
              <a:lnSpc>
                <a:spcPts val="650"/>
              </a:lnSpc>
              <a:tabLst>
                <a:tab pos="876935" algn="l"/>
              </a:tabLst>
            </a:pPr>
            <a:r>
              <a:rPr dirty="0" sz="800" spc="85" i="1">
                <a:latin typeface="Calibri"/>
                <a:cs typeface="Calibri"/>
              </a:rPr>
              <a:t>i</a:t>
            </a:r>
            <a:r>
              <a:rPr dirty="0" baseline="-9259" sz="900" spc="127" i="1">
                <a:latin typeface="Calibri"/>
                <a:cs typeface="Calibri"/>
              </a:rPr>
              <a:t>i</a:t>
            </a:r>
            <a:r>
              <a:rPr dirty="0" baseline="-9259" sz="9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i</a:t>
            </a:r>
            <a:r>
              <a:rPr dirty="0" baseline="-9259" sz="900" spc="112" i="1">
                <a:latin typeface="Calibri"/>
                <a:cs typeface="Calibri"/>
              </a:rPr>
              <a:t>i</a:t>
            </a:r>
            <a:endParaRPr baseline="-9259" sz="900">
              <a:latin typeface="Calibri"/>
              <a:cs typeface="Calibri"/>
            </a:endParaRPr>
          </a:p>
          <a:p>
            <a:pPr marL="485775">
              <a:lnSpc>
                <a:spcPct val="100000"/>
              </a:lnSpc>
              <a:spcBef>
                <a:spcPts val="165"/>
              </a:spcBef>
            </a:pPr>
            <a:r>
              <a:rPr dirty="0" sz="1200">
                <a:latin typeface="Calibri"/>
                <a:cs typeface="Calibri"/>
              </a:rPr>
              <a:t>Entonces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concluye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que: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 spc="105" i="1">
                <a:latin typeface="Calibri"/>
                <a:cs typeface="Calibri"/>
              </a:rPr>
              <a:t>Z</a:t>
            </a:r>
            <a:r>
              <a:rPr dirty="0" baseline="-13888" sz="1200" spc="157" i="1">
                <a:latin typeface="Calibri"/>
                <a:cs typeface="Calibri"/>
              </a:rPr>
              <a:t>qi</a:t>
            </a:r>
            <a:r>
              <a:rPr dirty="0" baseline="-13888" sz="1200" spc="26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90" i="1">
                <a:latin typeface="Calibri"/>
                <a:cs typeface="Calibri"/>
              </a:rPr>
              <a:t>Z</a:t>
            </a:r>
            <a:r>
              <a:rPr dirty="0" baseline="-13888" sz="1200" spc="135" i="1">
                <a:latin typeface="Calibri"/>
                <a:cs typeface="Calibri"/>
              </a:rPr>
              <a:t>pi</a:t>
            </a:r>
            <a:endParaRPr baseline="-13888"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5"/>
              </a:spcBef>
            </a:pPr>
            <a:endParaRPr sz="1200">
              <a:latin typeface="Calibri"/>
              <a:cs typeface="Calibri"/>
            </a:endParaRPr>
          </a:p>
          <a:p>
            <a:pPr marL="484505" indent="-149225">
              <a:lnSpc>
                <a:spcPct val="100000"/>
              </a:lnSpc>
              <a:buFont typeface="Lucida Sans Unicode"/>
              <a:buChar char="•"/>
              <a:tabLst>
                <a:tab pos="484505" algn="l"/>
              </a:tabLst>
            </a:pPr>
            <a:r>
              <a:rPr dirty="0" sz="1200" spc="85" b="1">
                <a:latin typeface="Calibri"/>
                <a:cs typeface="Calibri"/>
              </a:rPr>
              <a:t>Elemento</a:t>
            </a:r>
            <a:r>
              <a:rPr dirty="0" sz="1200" spc="21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25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la</a:t>
            </a:r>
            <a:r>
              <a:rPr dirty="0" sz="1200" spc="220" b="1">
                <a:latin typeface="Calibri"/>
                <a:cs typeface="Calibri"/>
              </a:rPr>
              <a:t> </a:t>
            </a:r>
            <a:r>
              <a:rPr dirty="0" sz="1200" spc="50" b="1">
                <a:latin typeface="Calibri"/>
                <a:cs typeface="Calibri"/>
              </a:rPr>
              <a:t>diagonal</a:t>
            </a:r>
            <a:endParaRPr sz="1200">
              <a:latin typeface="Calibri"/>
              <a:cs typeface="Calibri"/>
            </a:endParaRPr>
          </a:p>
          <a:p>
            <a:pPr marL="485775">
              <a:lnSpc>
                <a:spcPct val="100000"/>
              </a:lnSpc>
              <a:spcBef>
                <a:spcPts val="505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as´ı: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4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r>
              <a:rPr dirty="0" spc="-25"/>
              <a:t>154</a:t>
            </a:r>
          </a:p>
        </p:txBody>
      </p:sp>
      <p:sp>
        <p:nvSpPr>
          <p:cNvPr id="39" name="object 39" descr=""/>
          <p:cNvSpPr txBox="1"/>
          <p:nvPr/>
        </p:nvSpPr>
        <p:spPr>
          <a:xfrm>
            <a:off x="4576064" y="7796401"/>
            <a:ext cx="736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q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833467" y="7712581"/>
            <a:ext cx="1905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29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808220" y="7837549"/>
            <a:ext cx="2311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5284723" y="7796401"/>
            <a:ext cx="800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p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299462" y="7722940"/>
            <a:ext cx="43891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59835" algn="l"/>
              </a:tabLst>
            </a:pPr>
            <a:r>
              <a:rPr dirty="0" sz="1200">
                <a:latin typeface="Calibri"/>
                <a:cs typeface="Calibri"/>
              </a:rPr>
              <a:t>Suma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nueva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rama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ensamblada: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80" i="1">
                <a:latin typeface="Calibri"/>
                <a:cs typeface="Calibri"/>
              </a:rPr>
              <a:t> </a:t>
            </a:r>
            <a:r>
              <a:rPr dirty="0" sz="1200" spc="-330">
                <a:latin typeface="Lucida Sans Unicode"/>
                <a:cs typeface="Lucida Sans Unicode"/>
              </a:rPr>
              <a:t>—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35" i="1">
                <a:latin typeface="Calibri"/>
                <a:cs typeface="Calibri"/>
              </a:rPr>
              <a:t>  </a:t>
            </a:r>
            <a:r>
              <a:rPr dirty="0" sz="1200" spc="200">
                <a:latin typeface="Calibri"/>
                <a:cs typeface="Calibri"/>
              </a:rPr>
              <a:t>=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0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274049" y="8003347"/>
            <a:ext cx="38557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05">
                <a:latin typeface="Calibri"/>
                <a:cs typeface="Calibri"/>
              </a:rPr>
              <a:t>Al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despejar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obtiene: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q</a:t>
            </a:r>
            <a:r>
              <a:rPr dirty="0" baseline="-13888" sz="1200" spc="30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p</a:t>
            </a:r>
            <a:r>
              <a:rPr dirty="0" baseline="-13888" sz="1200" spc="17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u="sng" baseline="34722" sz="1200" spc="31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baseline="34722" sz="1200" spc="-7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baseline="34722" sz="1200" spc="7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baseline="34722" sz="12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4888991" y="8117965"/>
            <a:ext cx="2311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261363" y="8300526"/>
            <a:ext cx="3168015" cy="2616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117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definici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sabe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que: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 spc="60" i="1">
                <a:latin typeface="Calibri"/>
                <a:cs typeface="Calibri"/>
              </a:rPr>
              <a:t>Z</a:t>
            </a:r>
            <a:r>
              <a:rPr dirty="0" baseline="-13888" sz="1200" spc="89" i="1">
                <a:latin typeface="Calibri"/>
                <a:cs typeface="Calibri"/>
              </a:rPr>
              <a:t>qq</a:t>
            </a:r>
            <a:r>
              <a:rPr dirty="0" baseline="-13888" sz="1200" spc="33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u="sng" baseline="41666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baseline="46296" sz="9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q</a:t>
            </a:r>
            <a:r>
              <a:rPr dirty="0" baseline="46296" sz="900" spc="652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70" i="1">
                <a:latin typeface="Calibri"/>
                <a:cs typeface="Calibri"/>
              </a:rPr>
              <a:t>Z</a:t>
            </a:r>
            <a:r>
              <a:rPr dirty="0" baseline="-13888" sz="1200" spc="104" i="1">
                <a:latin typeface="Calibri"/>
                <a:cs typeface="Calibri"/>
              </a:rPr>
              <a:t>pq</a:t>
            </a:r>
            <a:r>
              <a:rPr dirty="0" baseline="-13888" sz="1200" spc="31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u="sng" baseline="41666" sz="1200" spc="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baseline="46296" sz="900" spc="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endParaRPr baseline="46296" sz="900">
              <a:latin typeface="Calibri"/>
              <a:cs typeface="Calibri"/>
            </a:endParaRPr>
          </a:p>
          <a:p>
            <a:pPr algn="r" marR="60325">
              <a:lnSpc>
                <a:spcPts val="690"/>
              </a:lnSpc>
              <a:tabLst>
                <a:tab pos="737235" algn="l"/>
              </a:tabLst>
            </a:pPr>
            <a:r>
              <a:rPr dirty="0" baseline="6944" sz="1200" spc="52" i="1">
                <a:latin typeface="Calibri"/>
                <a:cs typeface="Calibri"/>
              </a:rPr>
              <a:t>i</a:t>
            </a:r>
            <a:r>
              <a:rPr dirty="0" sz="600" spc="35" i="1">
                <a:latin typeface="Calibri"/>
                <a:cs typeface="Calibri"/>
              </a:rPr>
              <a:t>q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baseline="6944" sz="1200" spc="52" i="1">
                <a:latin typeface="Calibri"/>
                <a:cs typeface="Calibri"/>
              </a:rPr>
              <a:t>i</a:t>
            </a:r>
            <a:r>
              <a:rPr dirty="0" sz="600" spc="35" i="1">
                <a:latin typeface="Calibri"/>
                <a:cs typeface="Calibri"/>
              </a:rPr>
              <a:t>q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274063" y="8599230"/>
            <a:ext cx="56572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105">
                <a:latin typeface="Calibri"/>
                <a:cs typeface="Calibri"/>
              </a:rPr>
              <a:t>Al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dividir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ecuaci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tiene:</a:t>
            </a:r>
            <a:r>
              <a:rPr dirty="0" sz="1200" spc="409">
                <a:latin typeface="Calibri"/>
                <a:cs typeface="Calibri"/>
              </a:rPr>
              <a:t> </a:t>
            </a:r>
            <a:r>
              <a:rPr dirty="0" u="sng" baseline="41666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baseline="46296" sz="9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q</a:t>
            </a:r>
            <a:r>
              <a:rPr dirty="0" baseline="46296" sz="900" spc="62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u="sng" baseline="41666" sz="1200" spc="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baseline="46296" sz="900" spc="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r>
              <a:rPr dirty="0" baseline="46296" sz="900" spc="48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u="sng" baseline="34722" sz="1200" spc="37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baseline="34722" sz="1200" spc="-7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baseline="34722" sz="1200" spc="7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baseline="34722" sz="12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6025896" y="8713849"/>
            <a:ext cx="8953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85445" algn="l"/>
                <a:tab pos="702310" algn="l"/>
              </a:tabLst>
            </a:pPr>
            <a:r>
              <a:rPr dirty="0" baseline="6944" sz="1200" spc="52" i="1">
                <a:latin typeface="Calibri"/>
                <a:cs typeface="Calibri"/>
              </a:rPr>
              <a:t>i</a:t>
            </a:r>
            <a:r>
              <a:rPr dirty="0" sz="600" spc="35" i="1">
                <a:latin typeface="Calibri"/>
                <a:cs typeface="Calibri"/>
              </a:rPr>
              <a:t>q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baseline="6944" sz="1200" spc="52" i="1">
                <a:latin typeface="Calibri"/>
                <a:cs typeface="Calibri"/>
              </a:rPr>
              <a:t>i</a:t>
            </a:r>
            <a:r>
              <a:rPr dirty="0" sz="600" spc="35" i="1">
                <a:latin typeface="Calibri"/>
                <a:cs typeface="Calibri"/>
              </a:rPr>
              <a:t>q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endParaRPr sz="6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74063" y="843595"/>
            <a:ext cx="28105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Entonces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concluye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que: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60" i="1">
                <a:latin typeface="Calibri"/>
                <a:cs typeface="Calibri"/>
              </a:rPr>
              <a:t>Z</a:t>
            </a:r>
            <a:r>
              <a:rPr dirty="0" baseline="-13888" sz="1200" spc="89" i="1">
                <a:latin typeface="Calibri"/>
                <a:cs typeface="Calibri"/>
              </a:rPr>
              <a:t>qq</a:t>
            </a:r>
            <a:r>
              <a:rPr dirty="0" baseline="-13888" sz="1200" spc="32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70" i="1">
                <a:latin typeface="Calibri"/>
                <a:cs typeface="Calibri"/>
              </a:rPr>
              <a:t>Z</a:t>
            </a:r>
            <a:r>
              <a:rPr dirty="0" baseline="-13888" sz="1200" spc="104" i="1">
                <a:latin typeface="Calibri"/>
                <a:cs typeface="Calibri"/>
              </a:rPr>
              <a:t>pq</a:t>
            </a:r>
            <a:r>
              <a:rPr dirty="0" baseline="-13888" sz="1200" spc="209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u="sng" baseline="31250" sz="1200" spc="322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baseline="31250" sz="1200" spc="-7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baseline="31250" sz="1200" spc="7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baseline="31250"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843528" y="958212"/>
            <a:ext cx="2311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248650" y="1206305"/>
            <a:ext cx="5873750" cy="10991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 marR="5588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Seguidamente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muestra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estructura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Z</a:t>
            </a:r>
            <a:r>
              <a:rPr dirty="0" baseline="-13888" sz="1200" spc="120" i="1">
                <a:latin typeface="Calibri"/>
                <a:cs typeface="Calibri"/>
              </a:rPr>
              <a:t>bus</a:t>
            </a:r>
            <a:r>
              <a:rPr dirty="0" baseline="-13888" sz="1200" spc="375" i="1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despues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sido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instalado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nuevo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(p-</a:t>
            </a:r>
            <a:r>
              <a:rPr dirty="0" sz="1200" spc="-25">
                <a:latin typeface="Calibri"/>
                <a:cs typeface="Calibri"/>
              </a:rPr>
              <a:t>q).</a:t>
            </a:r>
            <a:endParaRPr sz="1200">
              <a:latin typeface="Calibri"/>
              <a:cs typeface="Calibri"/>
            </a:endParaRPr>
          </a:p>
          <a:p>
            <a:pPr marL="3134360">
              <a:lnSpc>
                <a:spcPct val="100000"/>
              </a:lnSpc>
              <a:spcBef>
                <a:spcPts val="815"/>
              </a:spcBef>
              <a:tabLst>
                <a:tab pos="4164329" algn="l"/>
              </a:tabLst>
            </a:pPr>
            <a:r>
              <a:rPr dirty="0" sz="1200" spc="-50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q</a:t>
            </a:r>
            <a:endParaRPr sz="1200">
              <a:latin typeface="Calibri"/>
              <a:cs typeface="Calibri"/>
            </a:endParaRPr>
          </a:p>
          <a:p>
            <a:pPr marL="1651000">
              <a:lnSpc>
                <a:spcPct val="100000"/>
              </a:lnSpc>
              <a:spcBef>
                <a:spcPts val="430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marL="1651000">
              <a:lnSpc>
                <a:spcPct val="100000"/>
              </a:lnSpc>
              <a:spcBef>
                <a:spcPts val="15"/>
              </a:spcBef>
            </a:pP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333238" y="2551999"/>
            <a:ext cx="4997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20" i="1">
                <a:latin typeface="Calibri"/>
                <a:cs typeface="Calibri"/>
              </a:rPr>
              <a:t>Z</a:t>
            </a:r>
            <a:r>
              <a:rPr dirty="0" sz="800" spc="80" i="1">
                <a:latin typeface="Calibri"/>
                <a:cs typeface="Calibri"/>
              </a:rPr>
              <a:t>bus</a:t>
            </a:r>
            <a:r>
              <a:rPr dirty="0" sz="800" spc="195" i="1">
                <a:latin typeface="Calibri"/>
                <a:cs typeface="Calibri"/>
              </a:rPr>
              <a:t> </a:t>
            </a:r>
            <a:r>
              <a:rPr dirty="0" baseline="9259" sz="1800" spc="382">
                <a:latin typeface="Calibri"/>
                <a:cs typeface="Calibri"/>
              </a:rPr>
              <a:t>=</a:t>
            </a:r>
            <a:endParaRPr baseline="9259" sz="18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887466" y="2292920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887466" y="2344739"/>
            <a:ext cx="10033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50" i="1">
                <a:latin typeface="Calibri"/>
                <a:cs typeface="Calibri"/>
              </a:rPr>
              <a:t>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887466" y="2724211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887466" y="2774498"/>
            <a:ext cx="102870" cy="5753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2700" marR="5080">
              <a:lnSpc>
                <a:spcPts val="1450"/>
              </a:lnSpc>
              <a:spcBef>
                <a:spcPts val="40"/>
              </a:spcBef>
            </a:pPr>
            <a:r>
              <a:rPr dirty="0" sz="1200" spc="5" i="1">
                <a:latin typeface="Calibri"/>
                <a:cs typeface="Calibri"/>
              </a:rPr>
              <a:t>k </a:t>
            </a:r>
            <a:r>
              <a:rPr dirty="0" sz="1200" spc="-50" i="1">
                <a:latin typeface="Calibri"/>
                <a:cs typeface="Calibri"/>
              </a:rPr>
              <a:t>q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3114903" y="1940966"/>
          <a:ext cx="2606040" cy="14192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70205"/>
                <a:gridCol w="372110"/>
                <a:gridCol w="332740"/>
                <a:gridCol w="369569"/>
                <a:gridCol w="333375"/>
                <a:gridCol w="376555"/>
                <a:gridCol w="370205"/>
              </a:tblGrid>
              <a:tr h="19050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  <a:spcBef>
                          <a:spcPts val="20"/>
                        </a:spcBef>
                      </a:pPr>
                      <a:r>
                        <a:rPr dirty="0" baseline="9259" sz="1800" spc="89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60">
                          <a:latin typeface="Calibri"/>
                          <a:cs typeface="Calibri"/>
                        </a:rPr>
                        <a:t>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254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  <a:spcBef>
                          <a:spcPts val="20"/>
                        </a:spcBef>
                      </a:pPr>
                      <a:r>
                        <a:rPr dirty="0" baseline="9259" sz="1800" spc="89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60">
                          <a:latin typeface="Calibri"/>
                          <a:cs typeface="Calibri"/>
                        </a:rPr>
                        <a:t>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254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rowSpan="6">
                  <a:txBody>
                    <a:bodyPr/>
                    <a:lstStyle/>
                    <a:p>
                      <a:pPr marL="78105">
                        <a:lnSpc>
                          <a:spcPts val="1285"/>
                        </a:lnSpc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8105">
                        <a:lnSpc>
                          <a:spcPct val="100000"/>
                        </a:lnSpc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810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8105">
                        <a:lnSpc>
                          <a:spcPct val="100000"/>
                        </a:lnSpc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810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810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  <a:spcBef>
                          <a:spcPts val="20"/>
                        </a:spcBef>
                      </a:pPr>
                      <a:r>
                        <a:rPr dirty="0" baseline="9259" sz="1800" spc="89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60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sz="800" spc="60" i="1">
                          <a:latin typeface="Calibri"/>
                          <a:cs typeface="Calibri"/>
                        </a:rPr>
                        <a:t>p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254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 rowSpan="6">
                  <a:txBody>
                    <a:bodyPr/>
                    <a:lstStyle/>
                    <a:p>
                      <a:pPr marL="78740">
                        <a:lnSpc>
                          <a:spcPts val="1285"/>
                        </a:lnSpc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8740">
                        <a:lnSpc>
                          <a:spcPct val="100000"/>
                        </a:lnSpc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8740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8740">
                        <a:lnSpc>
                          <a:spcPct val="100000"/>
                        </a:lnSpc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874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7874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4445">
                        <a:lnSpc>
                          <a:spcPts val="1380"/>
                        </a:lnSpc>
                        <a:spcBef>
                          <a:spcPts val="20"/>
                        </a:spcBef>
                      </a:pPr>
                      <a:r>
                        <a:rPr dirty="0" baseline="9259" sz="1800" spc="120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80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sz="800" spc="80" i="1">
                          <a:latin typeface="Calibri"/>
                          <a:cs typeface="Calibri"/>
                        </a:rPr>
                        <a:t>k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254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 marR="3175">
                        <a:lnSpc>
                          <a:spcPts val="1380"/>
                        </a:lnSpc>
                        <a:spcBef>
                          <a:spcPts val="20"/>
                        </a:spcBef>
                      </a:pPr>
                      <a:r>
                        <a:rPr dirty="0" baseline="9259" sz="1800" spc="67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45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sz="800" spc="45" i="1">
                          <a:latin typeface="Calibri"/>
                          <a:cs typeface="Calibri"/>
                        </a:rPr>
                        <a:t>q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25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214629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</a:pPr>
                      <a:r>
                        <a:rPr dirty="0" baseline="9259" sz="1800" spc="89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60">
                          <a:latin typeface="Calibri"/>
                          <a:cs typeface="Calibri"/>
                        </a:rPr>
                        <a:t>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</a:pPr>
                      <a:r>
                        <a:rPr dirty="0" baseline="9259" sz="1800" spc="89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60">
                          <a:latin typeface="Calibri"/>
                          <a:cs typeface="Calibri"/>
                        </a:rPr>
                        <a:t>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</a:pPr>
                      <a:r>
                        <a:rPr dirty="0" baseline="9259" sz="1800" spc="89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60">
                          <a:latin typeface="Calibri"/>
                          <a:cs typeface="Calibri"/>
                        </a:rPr>
                        <a:t>2</a:t>
                      </a:r>
                      <a:r>
                        <a:rPr dirty="0" sz="800" spc="60" i="1">
                          <a:latin typeface="Calibri"/>
                          <a:cs typeface="Calibri"/>
                        </a:rPr>
                        <a:t>p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4445">
                        <a:lnSpc>
                          <a:spcPts val="1400"/>
                        </a:lnSpc>
                      </a:pPr>
                      <a:r>
                        <a:rPr dirty="0" baseline="9259" sz="1800" spc="120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80">
                          <a:latin typeface="Calibri"/>
                          <a:cs typeface="Calibri"/>
                        </a:rPr>
                        <a:t>2</a:t>
                      </a:r>
                      <a:r>
                        <a:rPr dirty="0" sz="800" spc="80" i="1">
                          <a:latin typeface="Calibri"/>
                          <a:cs typeface="Calibri"/>
                        </a:rPr>
                        <a:t>k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 marR="3175">
                        <a:lnSpc>
                          <a:spcPts val="1400"/>
                        </a:lnSpc>
                      </a:pPr>
                      <a:r>
                        <a:rPr dirty="0" baseline="9259" sz="1800" spc="67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45">
                          <a:latin typeface="Calibri"/>
                          <a:cs typeface="Calibri"/>
                        </a:rPr>
                        <a:t>2</a:t>
                      </a:r>
                      <a:r>
                        <a:rPr dirty="0" sz="800" spc="45" i="1">
                          <a:latin typeface="Calibri"/>
                          <a:cs typeface="Calibri"/>
                        </a:rPr>
                        <a:t>q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209550"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381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381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381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381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38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219710">
                <a:tc>
                  <a:txBody>
                    <a:bodyPr/>
                    <a:lstStyle/>
                    <a:p>
                      <a:pPr algn="ctr">
                        <a:lnSpc>
                          <a:spcPts val="1440"/>
                        </a:lnSpc>
                      </a:pPr>
                      <a:r>
                        <a:rPr dirty="0" baseline="9259" sz="1800" spc="97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65" i="1">
                          <a:latin typeface="Calibri"/>
                          <a:cs typeface="Calibri"/>
                        </a:rPr>
                        <a:t>p</a:t>
                      </a:r>
                      <a:r>
                        <a:rPr dirty="0" sz="800" spc="65"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40"/>
                        </a:lnSpc>
                      </a:pPr>
                      <a:r>
                        <a:rPr dirty="0" baseline="9259" sz="1800" spc="97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65" i="1">
                          <a:latin typeface="Calibri"/>
                          <a:cs typeface="Calibri"/>
                        </a:rPr>
                        <a:t>p</a:t>
                      </a:r>
                      <a:r>
                        <a:rPr dirty="0" sz="800" spc="65"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40"/>
                        </a:lnSpc>
                      </a:pPr>
                      <a:r>
                        <a:rPr dirty="0" baseline="9259" sz="1800" spc="97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65" i="1">
                          <a:latin typeface="Calibri"/>
                          <a:cs typeface="Calibri"/>
                        </a:rPr>
                        <a:t>pp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1905">
                        <a:lnSpc>
                          <a:spcPts val="1440"/>
                        </a:lnSpc>
                      </a:pPr>
                      <a:r>
                        <a:rPr dirty="0" baseline="9259" sz="1800" spc="127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85" i="1">
                          <a:latin typeface="Calibri"/>
                          <a:cs typeface="Calibri"/>
                        </a:rPr>
                        <a:t>pk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 marR="1270">
                        <a:lnSpc>
                          <a:spcPts val="1440"/>
                        </a:lnSpc>
                      </a:pPr>
                      <a:r>
                        <a:rPr dirty="0" baseline="9259" sz="1800" spc="67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45" i="1">
                          <a:latin typeface="Calibri"/>
                          <a:cs typeface="Calibri"/>
                        </a:rPr>
                        <a:t>pq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381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381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381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381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38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86055">
                <a:tc>
                  <a:txBody>
                    <a:bodyPr/>
                    <a:lstStyle/>
                    <a:p>
                      <a:pPr algn="ctr">
                        <a:lnSpc>
                          <a:spcPts val="1365"/>
                        </a:lnSpc>
                        <a:spcBef>
                          <a:spcPts val="5"/>
                        </a:spcBef>
                      </a:pPr>
                      <a:r>
                        <a:rPr dirty="0" baseline="9259" sz="1800" spc="135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90" i="1">
                          <a:latin typeface="Calibri"/>
                          <a:cs typeface="Calibri"/>
                        </a:rPr>
                        <a:t>k</a:t>
                      </a:r>
                      <a:r>
                        <a:rPr dirty="0" sz="800" spc="90"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65"/>
                        </a:lnSpc>
                        <a:spcBef>
                          <a:spcPts val="5"/>
                        </a:spcBef>
                      </a:pPr>
                      <a:r>
                        <a:rPr dirty="0" baseline="9259" sz="1800" spc="135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90" i="1">
                          <a:latin typeface="Calibri"/>
                          <a:cs typeface="Calibri"/>
                        </a:rPr>
                        <a:t>k</a:t>
                      </a:r>
                      <a:r>
                        <a:rPr dirty="0" sz="800" spc="90"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635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65"/>
                        </a:lnSpc>
                        <a:spcBef>
                          <a:spcPts val="5"/>
                        </a:spcBef>
                      </a:pPr>
                      <a:r>
                        <a:rPr dirty="0" baseline="9259" sz="1800" spc="142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95" i="1">
                          <a:latin typeface="Calibri"/>
                          <a:cs typeface="Calibri"/>
                        </a:rPr>
                        <a:t>kp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635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65"/>
                        </a:lnSpc>
                        <a:spcBef>
                          <a:spcPts val="5"/>
                        </a:spcBef>
                      </a:pPr>
                      <a:r>
                        <a:rPr dirty="0" baseline="9259" sz="1800" spc="179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120" i="1">
                          <a:latin typeface="Calibri"/>
                          <a:cs typeface="Calibri"/>
                        </a:rPr>
                        <a:t>kk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635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65"/>
                        </a:lnSpc>
                        <a:spcBef>
                          <a:spcPts val="5"/>
                        </a:spcBef>
                      </a:pPr>
                      <a:r>
                        <a:rPr dirty="0" baseline="9259" sz="1800" spc="120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80" i="1">
                          <a:latin typeface="Calibri"/>
                          <a:cs typeface="Calibri"/>
                        </a:rPr>
                        <a:t>kq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365"/>
                        </a:lnSpc>
                        <a:spcBef>
                          <a:spcPts val="20"/>
                        </a:spcBef>
                      </a:pPr>
                      <a:r>
                        <a:rPr dirty="0" baseline="9259" sz="1800" spc="82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55" i="1">
                          <a:latin typeface="Calibri"/>
                          <a:cs typeface="Calibri"/>
                        </a:rPr>
                        <a:t>q</a:t>
                      </a:r>
                      <a:r>
                        <a:rPr dirty="0" sz="800" spc="55"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254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65"/>
                        </a:lnSpc>
                        <a:spcBef>
                          <a:spcPts val="20"/>
                        </a:spcBef>
                      </a:pPr>
                      <a:r>
                        <a:rPr dirty="0" baseline="9259" sz="1800" spc="82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55" i="1">
                          <a:latin typeface="Calibri"/>
                          <a:cs typeface="Calibri"/>
                        </a:rPr>
                        <a:t>q</a:t>
                      </a:r>
                      <a:r>
                        <a:rPr dirty="0" sz="800" spc="55"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254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8105">
                        <a:lnSpc>
                          <a:spcPts val="1285"/>
                        </a:lnSpc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65"/>
                        </a:lnSpc>
                        <a:spcBef>
                          <a:spcPts val="20"/>
                        </a:spcBef>
                      </a:pPr>
                      <a:r>
                        <a:rPr dirty="0" baseline="9259" sz="1800" spc="97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65" i="1">
                          <a:latin typeface="Calibri"/>
                          <a:cs typeface="Calibri"/>
                        </a:rPr>
                        <a:t>qp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254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8740">
                        <a:lnSpc>
                          <a:spcPts val="1285"/>
                        </a:lnSpc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65"/>
                        </a:lnSpc>
                        <a:spcBef>
                          <a:spcPts val="20"/>
                        </a:spcBef>
                      </a:pPr>
                      <a:r>
                        <a:rPr dirty="0" baseline="9259" sz="1800" spc="127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85" i="1">
                          <a:latin typeface="Calibri"/>
                          <a:cs typeface="Calibri"/>
                        </a:rPr>
                        <a:t>qk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254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1270">
                        <a:lnSpc>
                          <a:spcPts val="1365"/>
                        </a:lnSpc>
                        <a:spcBef>
                          <a:spcPts val="20"/>
                        </a:spcBef>
                      </a:pPr>
                      <a:r>
                        <a:rPr dirty="0" baseline="9259" sz="1800" spc="67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45" i="1">
                          <a:latin typeface="Calibri"/>
                          <a:cs typeface="Calibri"/>
                        </a:rPr>
                        <a:t>qq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25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11" name="object 11" descr=""/>
          <p:cNvGrpSpPr/>
          <p:nvPr/>
        </p:nvGrpSpPr>
        <p:grpSpPr>
          <a:xfrm>
            <a:off x="3237992" y="4415186"/>
            <a:ext cx="2514600" cy="2269490"/>
            <a:chOff x="3237992" y="4415186"/>
            <a:chExt cx="2514600" cy="2269490"/>
          </a:xfrm>
        </p:grpSpPr>
        <p:pic>
          <p:nvPicPr>
            <p:cNvPr id="12" name="object 12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988822" y="5076196"/>
              <a:ext cx="194043" cy="194043"/>
            </a:xfrm>
            <a:prstGeom prst="rect">
              <a:avLst/>
            </a:prstGeom>
          </p:spPr>
        </p:pic>
        <p:pic>
          <p:nvPicPr>
            <p:cNvPr id="13" name="object 1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94662" y="5830576"/>
              <a:ext cx="194043" cy="194043"/>
            </a:xfrm>
            <a:prstGeom prst="rect">
              <a:avLst/>
            </a:prstGeom>
          </p:spPr>
        </p:pic>
        <p:sp>
          <p:nvSpPr>
            <p:cNvPr id="14" name="object 14" descr=""/>
            <p:cNvSpPr/>
            <p:nvPr/>
          </p:nvSpPr>
          <p:spPr>
            <a:xfrm>
              <a:off x="3237992" y="4418329"/>
              <a:ext cx="2514600" cy="2263140"/>
            </a:xfrm>
            <a:custGeom>
              <a:avLst/>
              <a:gdLst/>
              <a:ahLst/>
              <a:cxnLst/>
              <a:rect l="l" t="t" r="r" b="b"/>
              <a:pathLst>
                <a:path w="2514600" h="2263140">
                  <a:moveTo>
                    <a:pt x="1005840" y="0"/>
                  </a:moveTo>
                  <a:lnTo>
                    <a:pt x="1508759" y="0"/>
                  </a:lnTo>
                </a:path>
                <a:path w="2514600" h="2263140">
                  <a:moveTo>
                    <a:pt x="1005840" y="754380"/>
                  </a:moveTo>
                  <a:lnTo>
                    <a:pt x="1508759" y="754380"/>
                  </a:lnTo>
                </a:path>
                <a:path w="2514600" h="2263140">
                  <a:moveTo>
                    <a:pt x="2011680" y="1508760"/>
                  </a:moveTo>
                  <a:lnTo>
                    <a:pt x="2514599" y="1508760"/>
                  </a:lnTo>
                </a:path>
                <a:path w="2514600" h="2263140">
                  <a:moveTo>
                    <a:pt x="2011680" y="2263140"/>
                  </a:moveTo>
                  <a:lnTo>
                    <a:pt x="2514599" y="2263140"/>
                  </a:lnTo>
                </a:path>
                <a:path w="2514600" h="2263140">
                  <a:moveTo>
                    <a:pt x="0" y="1508760"/>
                  </a:moveTo>
                  <a:lnTo>
                    <a:pt x="502919" y="1508760"/>
                  </a:lnTo>
                </a:path>
                <a:path w="2514600" h="2263140">
                  <a:moveTo>
                    <a:pt x="0" y="2263140"/>
                  </a:moveTo>
                  <a:lnTo>
                    <a:pt x="502919" y="2263140"/>
                  </a:lnTo>
                </a:path>
                <a:path w="2514600" h="2263140">
                  <a:moveTo>
                    <a:pt x="1257299" y="0"/>
                  </a:moveTo>
                  <a:lnTo>
                    <a:pt x="1257299" y="754380"/>
                  </a:lnTo>
                </a:path>
                <a:path w="2514600" h="2263140">
                  <a:moveTo>
                    <a:pt x="251459" y="1508760"/>
                  </a:moveTo>
                  <a:lnTo>
                    <a:pt x="251459" y="2263140"/>
                  </a:lnTo>
                </a:path>
                <a:path w="2514600" h="2263140">
                  <a:moveTo>
                    <a:pt x="2263140" y="1508760"/>
                  </a:moveTo>
                  <a:lnTo>
                    <a:pt x="2263140" y="2263140"/>
                  </a:lnTo>
                </a:path>
                <a:path w="2514600" h="2263140">
                  <a:moveTo>
                    <a:pt x="1131570" y="754380"/>
                  </a:moveTo>
                  <a:lnTo>
                    <a:pt x="1131570" y="942975"/>
                  </a:lnTo>
                  <a:lnTo>
                    <a:pt x="251459" y="1320165"/>
                  </a:lnTo>
                  <a:lnTo>
                    <a:pt x="251459" y="1508760"/>
                  </a:lnTo>
                </a:path>
                <a:path w="2514600" h="2263140">
                  <a:moveTo>
                    <a:pt x="1383030" y="754380"/>
                  </a:moveTo>
                  <a:lnTo>
                    <a:pt x="1383030" y="942975"/>
                  </a:lnTo>
                  <a:lnTo>
                    <a:pt x="2263140" y="1320165"/>
                  </a:lnTo>
                  <a:lnTo>
                    <a:pt x="2263140" y="150876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5" name="object 1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982982" y="5830576"/>
            <a:ext cx="194043" cy="194043"/>
          </a:xfrm>
          <a:prstGeom prst="rect">
            <a:avLst/>
          </a:prstGeom>
        </p:spPr>
      </p:pic>
      <p:pic>
        <p:nvPicPr>
          <p:cNvPr id="16" name="object 16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982982" y="6584956"/>
            <a:ext cx="194043" cy="194043"/>
          </a:xfrm>
          <a:prstGeom prst="rect">
            <a:avLst/>
          </a:prstGeom>
        </p:spPr>
      </p:pic>
      <p:pic>
        <p:nvPicPr>
          <p:cNvPr id="17" name="object 17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994662" y="6584956"/>
            <a:ext cx="194043" cy="194043"/>
          </a:xfrm>
          <a:prstGeom prst="rect">
            <a:avLst/>
          </a:prstGeom>
        </p:spPr>
      </p:pic>
      <p:pic>
        <p:nvPicPr>
          <p:cNvPr id="18" name="object 1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988822" y="4321816"/>
            <a:ext cx="194043" cy="194043"/>
          </a:xfrm>
          <a:prstGeom prst="rect">
            <a:avLst/>
          </a:prstGeom>
        </p:spPr>
      </p:pic>
      <p:sp>
        <p:nvSpPr>
          <p:cNvPr id="19" name="object 19" descr=""/>
          <p:cNvSpPr txBox="1"/>
          <p:nvPr/>
        </p:nvSpPr>
        <p:spPr>
          <a:xfrm>
            <a:off x="3665346" y="5323463"/>
            <a:ext cx="217170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25">
                <a:latin typeface="Symbol"/>
                <a:cs typeface="Symbol"/>
              </a:rPr>
              <a:t>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3" name="object 3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4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r>
              <a:rPr dirty="0" spc="-25"/>
              <a:t>155</a:t>
            </a:r>
          </a:p>
        </p:txBody>
      </p:sp>
      <p:sp>
        <p:nvSpPr>
          <p:cNvPr id="20" name="object 20" descr=""/>
          <p:cNvSpPr txBox="1"/>
          <p:nvPr/>
        </p:nvSpPr>
        <p:spPr>
          <a:xfrm>
            <a:off x="5111226" y="5323463"/>
            <a:ext cx="217170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25">
                <a:latin typeface="Symbol"/>
                <a:cs typeface="Symbol"/>
              </a:rPr>
              <a:t>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225287" y="6203569"/>
            <a:ext cx="217170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25">
                <a:latin typeface="Symbol"/>
                <a:cs typeface="Symbol"/>
              </a:rPr>
              <a:t>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236952" y="6203569"/>
            <a:ext cx="217170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25">
                <a:latin typeface="Symbol"/>
                <a:cs typeface="Symbol"/>
              </a:rPr>
              <a:t>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235945" y="3591366"/>
            <a:ext cx="5902325" cy="168211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76200" marR="68580">
              <a:lnSpc>
                <a:spcPct val="100000"/>
              </a:lnSpc>
              <a:spcBef>
                <a:spcPts val="95"/>
              </a:spcBef>
            </a:pPr>
            <a:r>
              <a:rPr dirty="0" sz="1200" spc="85" b="1">
                <a:latin typeface="Calibri"/>
                <a:cs typeface="Calibri"/>
              </a:rPr>
              <a:t>Ejemplo</a:t>
            </a:r>
            <a:r>
              <a:rPr dirty="0" sz="1200" spc="85">
                <a:latin typeface="Calibri"/>
                <a:cs typeface="Calibri"/>
              </a:rPr>
              <a:t>:</a:t>
            </a:r>
            <a:r>
              <a:rPr dirty="0" sz="1200" spc="185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Emplear</a:t>
            </a:r>
            <a:r>
              <a:rPr dirty="0" sz="1200" spc="3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3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algoritmo</a:t>
            </a:r>
            <a:r>
              <a:rPr dirty="0" sz="1200" spc="3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3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325">
                <a:latin typeface="Calibri"/>
                <a:cs typeface="Calibri"/>
              </a:rPr>
              <a:t> </a:t>
            </a:r>
            <a:r>
              <a:rPr dirty="0" sz="1200" spc="65">
                <a:latin typeface="Calibri"/>
                <a:cs typeface="Calibri"/>
              </a:rPr>
              <a:t>for</a:t>
            </a:r>
            <a:r>
              <a:rPr dirty="0" sz="1200" spc="55">
                <a:latin typeface="Calibri"/>
                <a:cs typeface="Calibri"/>
              </a:rPr>
              <a:t>m</a:t>
            </a:r>
            <a:r>
              <a:rPr dirty="0" sz="1200" spc="65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ci</a:t>
            </a:r>
            <a:r>
              <a:rPr dirty="0" sz="1200" spc="-580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65">
                <a:latin typeface="Calibri"/>
                <a:cs typeface="Calibri"/>
              </a:rPr>
              <a:t>n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3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3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325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Z</a:t>
            </a:r>
            <a:r>
              <a:rPr dirty="0" baseline="-13888" sz="1200" spc="120" i="1">
                <a:latin typeface="Calibri"/>
                <a:cs typeface="Calibri"/>
              </a:rPr>
              <a:t>bus</a:t>
            </a:r>
            <a:r>
              <a:rPr dirty="0" baseline="-13888" sz="1200" spc="652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3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elementos </a:t>
            </a:r>
            <a:r>
              <a:rPr dirty="0" sz="1200">
                <a:latin typeface="Calibri"/>
                <a:cs typeface="Calibri"/>
              </a:rPr>
              <a:t>radiales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sin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acoplamiento</a:t>
            </a:r>
            <a:r>
              <a:rPr dirty="0" sz="1200" spc="2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mutuo,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radial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mostrado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8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7.14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5"/>
              </a:spcBef>
            </a:pPr>
            <a:endParaRPr sz="1200">
              <a:latin typeface="Calibri"/>
              <a:cs typeface="Calibri"/>
            </a:endParaRPr>
          </a:p>
          <a:p>
            <a:pPr algn="ctr" marR="192405">
              <a:lnSpc>
                <a:spcPct val="100000"/>
              </a:lnSpc>
            </a:pPr>
            <a:r>
              <a:rPr dirty="0" sz="1000" spc="-50">
                <a:latin typeface="Symbol"/>
                <a:cs typeface="Symbol"/>
              </a:rPr>
              <a:t></a:t>
            </a:r>
            <a:endParaRPr sz="1000">
              <a:latin typeface="Symbol"/>
              <a:cs typeface="Symbol"/>
            </a:endParaRPr>
          </a:p>
          <a:p>
            <a:pPr>
              <a:lnSpc>
                <a:spcPct val="100000"/>
              </a:lnSpc>
              <a:spcBef>
                <a:spcPts val="395"/>
              </a:spcBef>
            </a:pPr>
            <a:endParaRPr sz="1000">
              <a:latin typeface="Symbol"/>
              <a:cs typeface="Symbol"/>
            </a:endParaRPr>
          </a:p>
          <a:p>
            <a:pPr algn="ctr" marL="304800">
              <a:lnSpc>
                <a:spcPct val="100000"/>
              </a:lnSpc>
            </a:pPr>
            <a:r>
              <a:rPr dirty="0" sz="1150" spc="-25">
                <a:latin typeface="Symbol"/>
                <a:cs typeface="Symbol"/>
              </a:rPr>
              <a:t></a:t>
            </a:r>
            <a:endParaRPr sz="1150">
              <a:latin typeface="Symbol"/>
              <a:cs typeface="Symbol"/>
            </a:endParaRPr>
          </a:p>
          <a:p>
            <a:pPr>
              <a:lnSpc>
                <a:spcPct val="100000"/>
              </a:lnSpc>
              <a:spcBef>
                <a:spcPts val="330"/>
              </a:spcBef>
            </a:pPr>
            <a:endParaRPr sz="1150">
              <a:latin typeface="Symbol"/>
              <a:cs typeface="Symbol"/>
            </a:endParaRPr>
          </a:p>
          <a:p>
            <a:pPr algn="ctr" marR="192405">
              <a:lnSpc>
                <a:spcPct val="100000"/>
              </a:lnSpc>
            </a:pPr>
            <a:r>
              <a:rPr dirty="0" sz="1000" spc="-50">
                <a:latin typeface="Symbol"/>
                <a:cs typeface="Symbol"/>
              </a:rPr>
              <a:t>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036697" y="5851525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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5048377" y="5851525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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036697" y="6605904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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048377" y="6605904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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261345" y="7018842"/>
            <a:ext cx="5848985" cy="8223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4945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7.14: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radial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nodos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90"/>
              </a:spcBef>
            </a:pPr>
            <a:endParaRPr sz="1200">
              <a:latin typeface="Calibri"/>
              <a:cs typeface="Calibri"/>
            </a:endParaRPr>
          </a:p>
          <a:p>
            <a:pPr marL="50800" marR="43180">
              <a:lnSpc>
                <a:spcPct val="100000"/>
              </a:lnSpc>
            </a:pP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resultado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obtiene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aplicar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algoritmo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for</a:t>
            </a:r>
            <a:r>
              <a:rPr dirty="0" sz="1200" spc="25">
                <a:latin typeface="Calibri"/>
                <a:cs typeface="Calibri"/>
              </a:rPr>
              <a:t>m</a:t>
            </a:r>
            <a:r>
              <a:rPr dirty="0" sz="1200" spc="35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c</a:t>
            </a:r>
            <a:r>
              <a:rPr dirty="0" sz="1200" spc="25">
                <a:latin typeface="Calibri"/>
                <a:cs typeface="Calibri"/>
              </a:rPr>
              <a:t>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Z</a:t>
            </a:r>
            <a:r>
              <a:rPr dirty="0" baseline="-13888" sz="1200" spc="120" i="1">
                <a:latin typeface="Calibri"/>
                <a:cs typeface="Calibri"/>
              </a:rPr>
              <a:t>bus</a:t>
            </a:r>
            <a:r>
              <a:rPr dirty="0" baseline="-13888" sz="1200" spc="367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es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siguiente: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957576" y="8515729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 i="1">
                <a:latin typeface="Calibri"/>
                <a:cs typeface="Calibri"/>
              </a:rPr>
              <a:t>bus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855455" y="8442259"/>
            <a:ext cx="4489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20040" algn="l"/>
              </a:tabLst>
            </a:pPr>
            <a:r>
              <a:rPr dirty="0" sz="1200" spc="185" i="1">
                <a:latin typeface="Calibri"/>
                <a:cs typeface="Calibri"/>
              </a:rPr>
              <a:t>Z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384290" y="7982013"/>
            <a:ext cx="99695" cy="1125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3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4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1200" spc="-50">
                <a:latin typeface="Calibri"/>
                <a:cs typeface="Calibri"/>
              </a:rPr>
              <a:t>5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32" name="object 32" descr=""/>
          <p:cNvGraphicFramePr>
            <a:graphicFrameLocks noGrp="1"/>
          </p:cNvGraphicFramePr>
          <p:nvPr/>
        </p:nvGraphicFramePr>
        <p:xfrm>
          <a:off x="3604107" y="7998866"/>
          <a:ext cx="1438910" cy="11303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5425"/>
                <a:gridCol w="226695"/>
                <a:gridCol w="225425"/>
                <a:gridCol w="226695"/>
                <a:gridCol w="225425"/>
                <a:gridCol w="225425"/>
              </a:tblGrid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3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3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27608" y="820849"/>
            <a:ext cx="6145530" cy="7931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639445" algn="l"/>
              </a:tabLst>
            </a:pPr>
            <a:r>
              <a:rPr dirty="0" sz="1400" spc="65" b="1">
                <a:latin typeface="Calibri"/>
                <a:cs typeface="Calibri"/>
              </a:rPr>
              <a:t>7.9.2</a:t>
            </a:r>
            <a:r>
              <a:rPr dirty="0" sz="1400" b="1">
                <a:latin typeface="Calibri"/>
                <a:cs typeface="Calibri"/>
              </a:rPr>
              <a:t>	</a:t>
            </a:r>
            <a:r>
              <a:rPr dirty="0" sz="1400" spc="120" b="1">
                <a:latin typeface="Calibri"/>
                <a:cs typeface="Calibri"/>
              </a:rPr>
              <a:t>Elemento</a:t>
            </a:r>
            <a:r>
              <a:rPr dirty="0" sz="1400" spc="240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</a:t>
            </a:r>
            <a:r>
              <a:rPr dirty="0" sz="1400" spc="229" b="1">
                <a:latin typeface="Calibri"/>
                <a:cs typeface="Calibri"/>
              </a:rPr>
              <a:t> </a:t>
            </a:r>
            <a:r>
              <a:rPr dirty="0" sz="1400" spc="80" b="1">
                <a:latin typeface="Calibri"/>
                <a:cs typeface="Calibri"/>
              </a:rPr>
              <a:t>enlace</a:t>
            </a:r>
            <a:r>
              <a:rPr dirty="0" sz="1400" spc="240" b="1">
                <a:latin typeface="Calibri"/>
                <a:cs typeface="Calibri"/>
              </a:rPr>
              <a:t> </a:t>
            </a:r>
            <a:r>
              <a:rPr dirty="0" sz="1400" spc="100" b="1">
                <a:latin typeface="Calibri"/>
                <a:cs typeface="Calibri"/>
              </a:rPr>
              <a:t>sin</a:t>
            </a:r>
            <a:r>
              <a:rPr dirty="0" sz="1400" spc="240" b="1">
                <a:latin typeface="Calibri"/>
                <a:cs typeface="Calibri"/>
              </a:rPr>
              <a:t> </a:t>
            </a:r>
            <a:r>
              <a:rPr dirty="0" sz="1400" spc="95" b="1">
                <a:latin typeface="Calibri"/>
                <a:cs typeface="Calibri"/>
              </a:rPr>
              <a:t>acoplamiento</a:t>
            </a:r>
            <a:r>
              <a:rPr dirty="0" sz="1400" spc="254" b="1">
                <a:latin typeface="Calibri"/>
                <a:cs typeface="Calibri"/>
              </a:rPr>
              <a:t> </a:t>
            </a:r>
            <a:r>
              <a:rPr dirty="0" sz="1400" spc="100" b="1">
                <a:latin typeface="Calibri"/>
                <a:cs typeface="Calibri"/>
              </a:rPr>
              <a:t>mutuo</a:t>
            </a:r>
            <a:endParaRPr sz="1400">
              <a:latin typeface="Calibri"/>
              <a:cs typeface="Calibri"/>
            </a:endParaRPr>
          </a:p>
          <a:p>
            <a:pPr marL="12700" marR="5080">
              <a:lnSpc>
                <a:spcPct val="100000"/>
              </a:lnSpc>
              <a:spcBef>
                <a:spcPts val="1445"/>
              </a:spcBef>
            </a:pP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procedimiento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45">
                <a:latin typeface="Calibri"/>
                <a:cs typeface="Calibri"/>
              </a:rPr>
              <a:t>i</a:t>
            </a:r>
            <a:r>
              <a:rPr dirty="0" sz="1200" spc="40">
                <a:latin typeface="Calibri"/>
                <a:cs typeface="Calibri"/>
              </a:rPr>
              <a:t>nst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l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c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-600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45">
                <a:latin typeface="Calibri"/>
                <a:cs typeface="Calibri"/>
              </a:rPr>
              <a:t>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identificados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nodos </a:t>
            </a:r>
            <a:r>
              <a:rPr dirty="0" sz="1200">
                <a:latin typeface="Calibri"/>
                <a:cs typeface="Calibri"/>
              </a:rPr>
              <a:t>(p-q)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sistema,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siendo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previamente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instalados.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4677028" y="2031263"/>
            <a:ext cx="513715" cy="50800"/>
          </a:xfrm>
          <a:custGeom>
            <a:avLst/>
            <a:gdLst/>
            <a:ahLst/>
            <a:cxnLst/>
            <a:rect l="l" t="t" r="r" b="b"/>
            <a:pathLst>
              <a:path w="513714" h="50800">
                <a:moveTo>
                  <a:pt x="513181" y="25374"/>
                </a:moveTo>
                <a:lnTo>
                  <a:pt x="511186" y="35249"/>
                </a:lnTo>
                <a:lnTo>
                  <a:pt x="505747" y="43314"/>
                </a:lnTo>
                <a:lnTo>
                  <a:pt x="497681" y="48754"/>
                </a:lnTo>
                <a:lnTo>
                  <a:pt x="487807" y="50749"/>
                </a:lnTo>
                <a:lnTo>
                  <a:pt x="477932" y="48754"/>
                </a:lnTo>
                <a:lnTo>
                  <a:pt x="469866" y="43314"/>
                </a:lnTo>
                <a:lnTo>
                  <a:pt x="464427" y="35249"/>
                </a:lnTo>
                <a:lnTo>
                  <a:pt x="462432" y="25374"/>
                </a:lnTo>
                <a:lnTo>
                  <a:pt x="464427" y="15500"/>
                </a:lnTo>
                <a:lnTo>
                  <a:pt x="469866" y="7434"/>
                </a:lnTo>
                <a:lnTo>
                  <a:pt x="477932" y="1994"/>
                </a:lnTo>
                <a:lnTo>
                  <a:pt x="487807" y="0"/>
                </a:lnTo>
                <a:lnTo>
                  <a:pt x="497681" y="1994"/>
                </a:lnTo>
                <a:lnTo>
                  <a:pt x="505747" y="7434"/>
                </a:lnTo>
                <a:lnTo>
                  <a:pt x="511186" y="15500"/>
                </a:lnTo>
                <a:lnTo>
                  <a:pt x="513181" y="25374"/>
                </a:lnTo>
                <a:close/>
              </a:path>
              <a:path w="513714" h="50800">
                <a:moveTo>
                  <a:pt x="0" y="24866"/>
                </a:moveTo>
                <a:lnTo>
                  <a:pt x="462915" y="24866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4677028" y="2442743"/>
            <a:ext cx="513715" cy="50800"/>
          </a:xfrm>
          <a:custGeom>
            <a:avLst/>
            <a:gdLst/>
            <a:ahLst/>
            <a:cxnLst/>
            <a:rect l="l" t="t" r="r" b="b"/>
            <a:pathLst>
              <a:path w="513714" h="50800">
                <a:moveTo>
                  <a:pt x="513181" y="25374"/>
                </a:moveTo>
                <a:lnTo>
                  <a:pt x="511186" y="35249"/>
                </a:lnTo>
                <a:lnTo>
                  <a:pt x="505747" y="43314"/>
                </a:lnTo>
                <a:lnTo>
                  <a:pt x="497681" y="48754"/>
                </a:lnTo>
                <a:lnTo>
                  <a:pt x="487807" y="50749"/>
                </a:lnTo>
                <a:lnTo>
                  <a:pt x="477932" y="48754"/>
                </a:lnTo>
                <a:lnTo>
                  <a:pt x="469866" y="43314"/>
                </a:lnTo>
                <a:lnTo>
                  <a:pt x="464427" y="35249"/>
                </a:lnTo>
                <a:lnTo>
                  <a:pt x="462432" y="25374"/>
                </a:lnTo>
                <a:lnTo>
                  <a:pt x="464427" y="15500"/>
                </a:lnTo>
                <a:lnTo>
                  <a:pt x="469866" y="7434"/>
                </a:lnTo>
                <a:lnTo>
                  <a:pt x="477932" y="1994"/>
                </a:lnTo>
                <a:lnTo>
                  <a:pt x="487807" y="0"/>
                </a:lnTo>
                <a:lnTo>
                  <a:pt x="497681" y="1994"/>
                </a:lnTo>
                <a:lnTo>
                  <a:pt x="505747" y="7434"/>
                </a:lnTo>
                <a:lnTo>
                  <a:pt x="511186" y="15500"/>
                </a:lnTo>
                <a:lnTo>
                  <a:pt x="513181" y="25374"/>
                </a:lnTo>
                <a:close/>
              </a:path>
              <a:path w="513714" h="50800">
                <a:moveTo>
                  <a:pt x="0" y="24866"/>
                </a:moveTo>
                <a:lnTo>
                  <a:pt x="462915" y="24866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4677028" y="3059963"/>
            <a:ext cx="513715" cy="50800"/>
          </a:xfrm>
          <a:custGeom>
            <a:avLst/>
            <a:gdLst/>
            <a:ahLst/>
            <a:cxnLst/>
            <a:rect l="l" t="t" r="r" b="b"/>
            <a:pathLst>
              <a:path w="513714" h="50800">
                <a:moveTo>
                  <a:pt x="513181" y="25374"/>
                </a:moveTo>
                <a:lnTo>
                  <a:pt x="511186" y="35249"/>
                </a:lnTo>
                <a:lnTo>
                  <a:pt x="505747" y="43314"/>
                </a:lnTo>
                <a:lnTo>
                  <a:pt x="497681" y="48754"/>
                </a:lnTo>
                <a:lnTo>
                  <a:pt x="487807" y="50749"/>
                </a:lnTo>
                <a:lnTo>
                  <a:pt x="477932" y="48754"/>
                </a:lnTo>
                <a:lnTo>
                  <a:pt x="469866" y="43314"/>
                </a:lnTo>
                <a:lnTo>
                  <a:pt x="464427" y="35249"/>
                </a:lnTo>
                <a:lnTo>
                  <a:pt x="462432" y="25374"/>
                </a:lnTo>
                <a:lnTo>
                  <a:pt x="464427" y="15500"/>
                </a:lnTo>
                <a:lnTo>
                  <a:pt x="469866" y="7434"/>
                </a:lnTo>
                <a:lnTo>
                  <a:pt x="477932" y="1994"/>
                </a:lnTo>
                <a:lnTo>
                  <a:pt x="487807" y="0"/>
                </a:lnTo>
                <a:lnTo>
                  <a:pt x="497681" y="1994"/>
                </a:lnTo>
                <a:lnTo>
                  <a:pt x="505747" y="7434"/>
                </a:lnTo>
                <a:lnTo>
                  <a:pt x="511186" y="15500"/>
                </a:lnTo>
                <a:lnTo>
                  <a:pt x="513181" y="25374"/>
                </a:lnTo>
                <a:close/>
              </a:path>
              <a:path w="513714" h="50800">
                <a:moveTo>
                  <a:pt x="0" y="24866"/>
                </a:moveTo>
                <a:lnTo>
                  <a:pt x="462915" y="24866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4677028" y="3674611"/>
            <a:ext cx="668655" cy="1136015"/>
            <a:chOff x="4677028" y="3674611"/>
            <a:chExt cx="668655" cy="1136015"/>
          </a:xfrm>
        </p:grpSpPr>
        <p:sp>
          <p:nvSpPr>
            <p:cNvPr id="7" name="object 7" descr=""/>
            <p:cNvSpPr/>
            <p:nvPr/>
          </p:nvSpPr>
          <p:spPr>
            <a:xfrm>
              <a:off x="5139461" y="3677183"/>
              <a:ext cx="50800" cy="1130935"/>
            </a:xfrm>
            <a:custGeom>
              <a:avLst/>
              <a:gdLst/>
              <a:ahLst/>
              <a:cxnLst/>
              <a:rect l="l" t="t" r="r" b="b"/>
              <a:pathLst>
                <a:path w="50800" h="1130935">
                  <a:moveTo>
                    <a:pt x="50749" y="25374"/>
                  </a:moveTo>
                  <a:lnTo>
                    <a:pt x="48754" y="35249"/>
                  </a:lnTo>
                  <a:lnTo>
                    <a:pt x="43314" y="43314"/>
                  </a:lnTo>
                  <a:lnTo>
                    <a:pt x="35249" y="48754"/>
                  </a:lnTo>
                  <a:lnTo>
                    <a:pt x="25374" y="50749"/>
                  </a:lnTo>
                  <a:lnTo>
                    <a:pt x="15500" y="48754"/>
                  </a:lnTo>
                  <a:lnTo>
                    <a:pt x="7434" y="43314"/>
                  </a:lnTo>
                  <a:lnTo>
                    <a:pt x="1994" y="35249"/>
                  </a:lnTo>
                  <a:lnTo>
                    <a:pt x="0" y="25374"/>
                  </a:lnTo>
                  <a:lnTo>
                    <a:pt x="1994" y="15500"/>
                  </a:lnTo>
                  <a:lnTo>
                    <a:pt x="7434" y="7434"/>
                  </a:lnTo>
                  <a:lnTo>
                    <a:pt x="15500" y="1994"/>
                  </a:lnTo>
                  <a:lnTo>
                    <a:pt x="25374" y="0"/>
                  </a:lnTo>
                  <a:lnTo>
                    <a:pt x="35249" y="1994"/>
                  </a:lnTo>
                  <a:lnTo>
                    <a:pt x="43314" y="7434"/>
                  </a:lnTo>
                  <a:lnTo>
                    <a:pt x="48754" y="15500"/>
                  </a:lnTo>
                  <a:lnTo>
                    <a:pt x="50749" y="25374"/>
                  </a:lnTo>
                  <a:close/>
                </a:path>
                <a:path w="50800" h="1130935">
                  <a:moveTo>
                    <a:pt x="50749" y="1105128"/>
                  </a:moveTo>
                  <a:lnTo>
                    <a:pt x="48754" y="1115003"/>
                  </a:lnTo>
                  <a:lnTo>
                    <a:pt x="43314" y="1123068"/>
                  </a:lnTo>
                  <a:lnTo>
                    <a:pt x="35249" y="1128508"/>
                  </a:lnTo>
                  <a:lnTo>
                    <a:pt x="25374" y="1130503"/>
                  </a:lnTo>
                  <a:lnTo>
                    <a:pt x="15500" y="1128508"/>
                  </a:lnTo>
                  <a:lnTo>
                    <a:pt x="7434" y="1123068"/>
                  </a:lnTo>
                  <a:lnTo>
                    <a:pt x="1994" y="1115003"/>
                  </a:lnTo>
                  <a:lnTo>
                    <a:pt x="0" y="1105128"/>
                  </a:lnTo>
                  <a:lnTo>
                    <a:pt x="1994" y="1095254"/>
                  </a:lnTo>
                  <a:lnTo>
                    <a:pt x="7434" y="1087188"/>
                  </a:lnTo>
                  <a:lnTo>
                    <a:pt x="15500" y="1081748"/>
                  </a:lnTo>
                  <a:lnTo>
                    <a:pt x="25374" y="1079754"/>
                  </a:lnTo>
                  <a:lnTo>
                    <a:pt x="35249" y="1081748"/>
                  </a:lnTo>
                  <a:lnTo>
                    <a:pt x="43314" y="1087188"/>
                  </a:lnTo>
                  <a:lnTo>
                    <a:pt x="48754" y="1095254"/>
                  </a:lnTo>
                  <a:lnTo>
                    <a:pt x="50749" y="1105128"/>
                  </a:lnTo>
                  <a:close/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073719" y="4304099"/>
              <a:ext cx="235572" cy="235572"/>
            </a:xfrm>
            <a:prstGeom prst="rect">
              <a:avLst/>
            </a:prstGeom>
          </p:spPr>
        </p:pic>
        <p:sp>
          <p:nvSpPr>
            <p:cNvPr id="9" name="object 9" descr=""/>
            <p:cNvSpPr/>
            <p:nvPr/>
          </p:nvSpPr>
          <p:spPr>
            <a:xfrm>
              <a:off x="4677028" y="3702050"/>
              <a:ext cx="462915" cy="0"/>
            </a:xfrm>
            <a:custGeom>
              <a:avLst/>
              <a:gdLst/>
              <a:ahLst/>
              <a:cxnLst/>
              <a:rect l="l" t="t" r="r" b="b"/>
              <a:pathLst>
                <a:path w="462914" h="0">
                  <a:moveTo>
                    <a:pt x="0" y="0"/>
                  </a:moveTo>
                  <a:lnTo>
                    <a:pt x="462915" y="0"/>
                  </a:lnTo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5037073" y="3702050"/>
              <a:ext cx="308610" cy="411480"/>
            </a:xfrm>
            <a:custGeom>
              <a:avLst/>
              <a:gdLst/>
              <a:ahLst/>
              <a:cxnLst/>
              <a:rect l="l" t="t" r="r" b="b"/>
              <a:pathLst>
                <a:path w="308610" h="411479">
                  <a:moveTo>
                    <a:pt x="0" y="411479"/>
                  </a:moveTo>
                  <a:lnTo>
                    <a:pt x="308610" y="411479"/>
                  </a:lnTo>
                </a:path>
                <a:path w="308610" h="411479">
                  <a:moveTo>
                    <a:pt x="154304" y="411479"/>
                  </a:moveTo>
                  <a:lnTo>
                    <a:pt x="154304" y="0"/>
                  </a:lnTo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4677028" y="4113530"/>
              <a:ext cx="514350" cy="668655"/>
            </a:xfrm>
            <a:custGeom>
              <a:avLst/>
              <a:gdLst/>
              <a:ahLst/>
              <a:cxnLst/>
              <a:rect l="l" t="t" r="r" b="b"/>
              <a:pathLst>
                <a:path w="514350" h="668654">
                  <a:moveTo>
                    <a:pt x="0" y="668655"/>
                  </a:moveTo>
                  <a:lnTo>
                    <a:pt x="462915" y="668655"/>
                  </a:lnTo>
                </a:path>
                <a:path w="514350" h="668654">
                  <a:moveTo>
                    <a:pt x="514350" y="0"/>
                  </a:moveTo>
                  <a:lnTo>
                    <a:pt x="514350" y="205740"/>
                  </a:lnTo>
                </a:path>
                <a:path w="514350" h="668654">
                  <a:moveTo>
                    <a:pt x="514350" y="411480"/>
                  </a:moveTo>
                  <a:lnTo>
                    <a:pt x="514350" y="668655"/>
                  </a:lnTo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 descr=""/>
          <p:cNvGrpSpPr/>
          <p:nvPr/>
        </p:nvGrpSpPr>
        <p:grpSpPr>
          <a:xfrm>
            <a:off x="4677028" y="5320531"/>
            <a:ext cx="516255" cy="56515"/>
            <a:chOff x="4677028" y="5320531"/>
            <a:chExt cx="516255" cy="56515"/>
          </a:xfrm>
        </p:grpSpPr>
        <p:sp>
          <p:nvSpPr>
            <p:cNvPr id="13" name="object 13" descr=""/>
            <p:cNvSpPr/>
            <p:nvPr/>
          </p:nvSpPr>
          <p:spPr>
            <a:xfrm>
              <a:off x="5139461" y="5323103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749" y="25374"/>
                  </a:moveTo>
                  <a:lnTo>
                    <a:pt x="48754" y="35249"/>
                  </a:lnTo>
                  <a:lnTo>
                    <a:pt x="43314" y="43314"/>
                  </a:lnTo>
                  <a:lnTo>
                    <a:pt x="35249" y="48754"/>
                  </a:lnTo>
                  <a:lnTo>
                    <a:pt x="25374" y="50749"/>
                  </a:lnTo>
                  <a:lnTo>
                    <a:pt x="15500" y="48754"/>
                  </a:lnTo>
                  <a:lnTo>
                    <a:pt x="7434" y="43314"/>
                  </a:lnTo>
                  <a:lnTo>
                    <a:pt x="1994" y="35249"/>
                  </a:lnTo>
                  <a:lnTo>
                    <a:pt x="0" y="25374"/>
                  </a:lnTo>
                  <a:lnTo>
                    <a:pt x="1994" y="15500"/>
                  </a:lnTo>
                  <a:lnTo>
                    <a:pt x="7434" y="7434"/>
                  </a:lnTo>
                  <a:lnTo>
                    <a:pt x="15500" y="1994"/>
                  </a:lnTo>
                  <a:lnTo>
                    <a:pt x="25374" y="0"/>
                  </a:lnTo>
                  <a:lnTo>
                    <a:pt x="35249" y="1994"/>
                  </a:lnTo>
                  <a:lnTo>
                    <a:pt x="43314" y="7434"/>
                  </a:lnTo>
                  <a:lnTo>
                    <a:pt x="48754" y="15500"/>
                  </a:lnTo>
                  <a:lnTo>
                    <a:pt x="50749" y="25374"/>
                  </a:lnTo>
                  <a:close/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4677028" y="5347970"/>
              <a:ext cx="462915" cy="0"/>
            </a:xfrm>
            <a:custGeom>
              <a:avLst/>
              <a:gdLst/>
              <a:ahLst/>
              <a:cxnLst/>
              <a:rect l="l" t="t" r="r" b="b"/>
              <a:pathLst>
                <a:path w="462914" h="0">
                  <a:moveTo>
                    <a:pt x="0" y="0"/>
                  </a:moveTo>
                  <a:lnTo>
                    <a:pt x="462915" y="0"/>
                  </a:lnTo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" name="object 15" descr=""/>
          <p:cNvGrpSpPr/>
          <p:nvPr/>
        </p:nvGrpSpPr>
        <p:grpSpPr>
          <a:xfrm>
            <a:off x="5302649" y="3061684"/>
            <a:ext cx="248920" cy="46355"/>
            <a:chOff x="5302649" y="3061684"/>
            <a:chExt cx="248920" cy="46355"/>
          </a:xfrm>
        </p:grpSpPr>
        <p:sp>
          <p:nvSpPr>
            <p:cNvPr id="16" name="object 16" descr=""/>
            <p:cNvSpPr/>
            <p:nvPr/>
          </p:nvSpPr>
          <p:spPr>
            <a:xfrm>
              <a:off x="5310301" y="3082289"/>
              <a:ext cx="241300" cy="5080"/>
            </a:xfrm>
            <a:custGeom>
              <a:avLst/>
              <a:gdLst/>
              <a:ahLst/>
              <a:cxnLst/>
              <a:rect l="l" t="t" r="r" b="b"/>
              <a:pathLst>
                <a:path w="241300" h="5080">
                  <a:moveTo>
                    <a:pt x="241122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241122" y="5080"/>
                  </a:lnTo>
                  <a:lnTo>
                    <a:pt x="241122" y="2540"/>
                  </a:lnTo>
                  <a:lnTo>
                    <a:pt x="2411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5305221" y="3064255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0"/>
                  </a:moveTo>
                  <a:lnTo>
                    <a:pt x="0" y="20574"/>
                  </a:lnTo>
                  <a:lnTo>
                    <a:pt x="82296" y="41148"/>
                  </a:lnTo>
                  <a:lnTo>
                    <a:pt x="8229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5305221" y="3064255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0"/>
                  </a:moveTo>
                  <a:lnTo>
                    <a:pt x="0" y="20574"/>
                  </a:lnTo>
                  <a:lnTo>
                    <a:pt x="82296" y="41148"/>
                  </a:lnTo>
                  <a:lnTo>
                    <a:pt x="82296" y="0"/>
                  </a:lnTo>
                  <a:close/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/>
          <p:nvPr/>
        </p:nvSpPr>
        <p:spPr>
          <a:xfrm>
            <a:off x="5139944" y="2621914"/>
            <a:ext cx="0" cy="257175"/>
          </a:xfrm>
          <a:custGeom>
            <a:avLst/>
            <a:gdLst/>
            <a:ahLst/>
            <a:cxnLst/>
            <a:rect l="l" t="t" r="r" b="b"/>
            <a:pathLst>
              <a:path w="0" h="257175">
                <a:moveTo>
                  <a:pt x="0" y="0"/>
                </a:moveTo>
                <a:lnTo>
                  <a:pt x="0" y="257175"/>
                </a:lnTo>
              </a:path>
            </a:pathLst>
          </a:custGeom>
          <a:ln w="5143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grpSp>
        <p:nvGrpSpPr>
          <p:cNvPr id="20" name="object 20" descr=""/>
          <p:cNvGrpSpPr/>
          <p:nvPr/>
        </p:nvGrpSpPr>
        <p:grpSpPr>
          <a:xfrm>
            <a:off x="5456954" y="4090384"/>
            <a:ext cx="248920" cy="46355"/>
            <a:chOff x="5456954" y="4090384"/>
            <a:chExt cx="248920" cy="46355"/>
          </a:xfrm>
        </p:grpSpPr>
        <p:sp>
          <p:nvSpPr>
            <p:cNvPr id="21" name="object 21" descr=""/>
            <p:cNvSpPr/>
            <p:nvPr/>
          </p:nvSpPr>
          <p:spPr>
            <a:xfrm>
              <a:off x="5464606" y="4110989"/>
              <a:ext cx="241300" cy="5080"/>
            </a:xfrm>
            <a:custGeom>
              <a:avLst/>
              <a:gdLst/>
              <a:ahLst/>
              <a:cxnLst/>
              <a:rect l="l" t="t" r="r" b="b"/>
              <a:pathLst>
                <a:path w="241300" h="5079">
                  <a:moveTo>
                    <a:pt x="241122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241122" y="5080"/>
                  </a:lnTo>
                  <a:lnTo>
                    <a:pt x="241122" y="2540"/>
                  </a:lnTo>
                  <a:lnTo>
                    <a:pt x="2411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5459526" y="4092956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0"/>
                  </a:moveTo>
                  <a:lnTo>
                    <a:pt x="0" y="20574"/>
                  </a:lnTo>
                  <a:lnTo>
                    <a:pt x="82295" y="41148"/>
                  </a:lnTo>
                  <a:lnTo>
                    <a:pt x="822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5459526" y="4092956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0"/>
                  </a:moveTo>
                  <a:lnTo>
                    <a:pt x="0" y="20574"/>
                  </a:lnTo>
                  <a:lnTo>
                    <a:pt x="82295" y="41148"/>
                  </a:lnTo>
                  <a:lnTo>
                    <a:pt x="82295" y="0"/>
                  </a:lnTo>
                  <a:close/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/>
          <p:nvPr/>
        </p:nvSpPr>
        <p:spPr>
          <a:xfrm>
            <a:off x="5139944" y="3187700"/>
            <a:ext cx="0" cy="257175"/>
          </a:xfrm>
          <a:custGeom>
            <a:avLst/>
            <a:gdLst/>
            <a:ahLst/>
            <a:cxnLst/>
            <a:rect l="l" t="t" r="r" b="b"/>
            <a:pathLst>
              <a:path w="0" h="257175">
                <a:moveTo>
                  <a:pt x="0" y="0"/>
                </a:moveTo>
                <a:lnTo>
                  <a:pt x="0" y="257175"/>
                </a:lnTo>
              </a:path>
            </a:pathLst>
          </a:custGeom>
          <a:ln w="5143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/>
          <p:nvPr/>
        </p:nvSpPr>
        <p:spPr>
          <a:xfrm>
            <a:off x="5139944" y="4885054"/>
            <a:ext cx="0" cy="308610"/>
          </a:xfrm>
          <a:custGeom>
            <a:avLst/>
            <a:gdLst/>
            <a:ahLst/>
            <a:cxnLst/>
            <a:rect l="l" t="t" r="r" b="b"/>
            <a:pathLst>
              <a:path w="0" h="308610">
                <a:moveTo>
                  <a:pt x="0" y="0"/>
                </a:moveTo>
                <a:lnTo>
                  <a:pt x="0" y="308610"/>
                </a:lnTo>
              </a:path>
            </a:pathLst>
          </a:custGeom>
          <a:ln w="5143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5641594" y="3000121"/>
            <a:ext cx="303530" cy="1739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950">
                <a:latin typeface="Times New Roman"/>
                <a:cs typeface="Times New Roman"/>
              </a:rPr>
              <a:t>1</a:t>
            </a:r>
            <a:r>
              <a:rPr dirty="0" sz="950" spc="10">
                <a:latin typeface="Times New Roman"/>
                <a:cs typeface="Times New Roman"/>
              </a:rPr>
              <a:t> </a:t>
            </a:r>
            <a:r>
              <a:rPr dirty="0" sz="950" spc="-20">
                <a:latin typeface="Times New Roman"/>
                <a:cs typeface="Times New Roman"/>
              </a:rPr>
              <a:t>p.u.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4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r>
              <a:rPr dirty="0" spc="-25"/>
              <a:t>156</a:t>
            </a:r>
          </a:p>
        </p:txBody>
      </p:sp>
      <p:sp>
        <p:nvSpPr>
          <p:cNvPr id="27" name="object 27" descr=""/>
          <p:cNvSpPr txBox="1"/>
          <p:nvPr/>
        </p:nvSpPr>
        <p:spPr>
          <a:xfrm>
            <a:off x="5127244" y="2290317"/>
            <a:ext cx="82550" cy="1612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900" spc="-50"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127244" y="2907532"/>
            <a:ext cx="57150" cy="1612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900" spc="-50">
                <a:latin typeface="Times New Roman"/>
                <a:cs typeface="Times New Roman"/>
              </a:rPr>
              <a:t>i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259583" y="1850389"/>
            <a:ext cx="2417445" cy="3703320"/>
          </a:xfrm>
          <a:prstGeom prst="rect">
            <a:avLst/>
          </a:prstGeom>
          <a:ln w="5143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70"/>
              </a:spcBef>
            </a:pPr>
            <a:endParaRPr sz="1050">
              <a:latin typeface="Times New Roman"/>
              <a:cs typeface="Times New Roman"/>
            </a:endParaRPr>
          </a:p>
          <a:p>
            <a:pPr marL="462915" marR="392430" indent="-205740">
              <a:lnSpc>
                <a:spcPts val="1210"/>
              </a:lnSpc>
              <a:spcBef>
                <a:spcPts val="5"/>
              </a:spcBef>
              <a:tabLst>
                <a:tab pos="1336675" algn="l"/>
              </a:tabLst>
            </a:pPr>
            <a:r>
              <a:rPr dirty="0" sz="1050">
                <a:latin typeface="Times New Roman"/>
                <a:cs typeface="Times New Roman"/>
              </a:rPr>
              <a:t>Sistema </a:t>
            </a:r>
            <a:r>
              <a:rPr dirty="0" sz="1050" spc="-10">
                <a:latin typeface="Times New Roman"/>
                <a:cs typeface="Times New Roman"/>
              </a:rPr>
              <a:t>Elec’trico</a:t>
            </a:r>
            <a:r>
              <a:rPr dirty="0" sz="1050">
                <a:latin typeface="Times New Roman"/>
                <a:cs typeface="Times New Roman"/>
              </a:rPr>
              <a:t>	con</a:t>
            </a:r>
            <a:r>
              <a:rPr dirty="0" sz="1050" spc="-1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k</a:t>
            </a:r>
            <a:r>
              <a:rPr dirty="0" sz="1050" spc="254">
                <a:latin typeface="Times New Roman"/>
                <a:cs typeface="Times New Roman"/>
              </a:rPr>
              <a:t> </a:t>
            </a:r>
            <a:r>
              <a:rPr dirty="0" sz="1050" spc="-10">
                <a:latin typeface="Times New Roman"/>
                <a:cs typeface="Times New Roman"/>
              </a:rPr>
              <a:t>nodos </a:t>
            </a:r>
            <a:r>
              <a:rPr dirty="0" sz="1050">
                <a:latin typeface="Times New Roman"/>
                <a:cs typeface="Times New Roman"/>
              </a:rPr>
              <a:t>previamente</a:t>
            </a:r>
            <a:r>
              <a:rPr dirty="0" sz="1050" spc="-10">
                <a:latin typeface="Times New Roman"/>
                <a:cs typeface="Times New Roman"/>
              </a:rPr>
              <a:t> instalados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5127244" y="5170677"/>
            <a:ext cx="82550" cy="1612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900" spc="-50">
                <a:latin typeface="Times New Roman"/>
                <a:cs typeface="Times New Roman"/>
              </a:rPr>
              <a:t>k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127244" y="1878839"/>
            <a:ext cx="82550" cy="1612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900" spc="-50">
                <a:latin typeface="Times New Roman"/>
                <a:cs typeface="Times New Roman"/>
              </a:rPr>
              <a:t>1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230114" y="3936236"/>
            <a:ext cx="94615" cy="1612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900" spc="-50">
                <a:latin typeface="Times New Roman"/>
                <a:cs typeface="Times New Roman"/>
              </a:rPr>
              <a:t>L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5795898" y="4028821"/>
            <a:ext cx="303530" cy="1739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950">
                <a:latin typeface="Times New Roman"/>
                <a:cs typeface="Times New Roman"/>
              </a:rPr>
              <a:t>1</a:t>
            </a:r>
            <a:r>
              <a:rPr dirty="0" sz="950" spc="10">
                <a:latin typeface="Times New Roman"/>
                <a:cs typeface="Times New Roman"/>
              </a:rPr>
              <a:t> </a:t>
            </a:r>
            <a:r>
              <a:rPr dirty="0" sz="950" spc="-20">
                <a:latin typeface="Times New Roman"/>
                <a:cs typeface="Times New Roman"/>
              </a:rPr>
              <a:t>p.u.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5127239" y="3463040"/>
            <a:ext cx="87630" cy="1739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950" spc="-50">
                <a:latin typeface="Times New Roman"/>
                <a:cs typeface="Times New Roman"/>
              </a:rPr>
              <a:t>p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5242805" y="4646040"/>
            <a:ext cx="62230" cy="1739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950" spc="-50">
                <a:latin typeface="Times New Roman"/>
                <a:cs typeface="Times New Roman"/>
              </a:rPr>
              <a:t>q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5384419" y="4285996"/>
            <a:ext cx="185420" cy="2355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350">
                <a:latin typeface="Times New Roman"/>
                <a:cs typeface="Times New Roman"/>
              </a:rPr>
              <a:t>e</a:t>
            </a:r>
            <a:r>
              <a:rPr dirty="0" sz="1350" spc="-135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L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5281548" y="4131690"/>
            <a:ext cx="95250" cy="1739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950" spc="-50">
                <a:latin typeface="Times New Roman"/>
                <a:cs typeface="Times New Roman"/>
              </a:rPr>
              <a:t>+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5294248" y="4491740"/>
            <a:ext cx="41275" cy="1739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950" spc="-50">
                <a:latin typeface="Times New Roman"/>
                <a:cs typeface="Times New Roman"/>
              </a:rPr>
              <a:t>-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072381" y="5763066"/>
            <a:ext cx="6042025" cy="23133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2578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7.15: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In</a:t>
            </a:r>
            <a:r>
              <a:rPr dirty="0" sz="1200" spc="50">
                <a:latin typeface="Calibri"/>
                <a:cs typeface="Calibri"/>
              </a:rPr>
              <a:t>s</a:t>
            </a:r>
            <a:r>
              <a:rPr dirty="0" sz="1200" spc="55">
                <a:latin typeface="Calibri"/>
                <a:cs typeface="Calibri"/>
              </a:rPr>
              <a:t>tala</a:t>
            </a:r>
            <a:r>
              <a:rPr dirty="0" sz="1200" spc="50">
                <a:latin typeface="Calibri"/>
                <a:cs typeface="Calibri"/>
              </a:rPr>
              <a:t>ci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enlace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p-q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acoplamiento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mutuo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90"/>
              </a:spcBef>
            </a:pPr>
            <a:endParaRPr sz="1200">
              <a:latin typeface="Calibri"/>
              <a:cs typeface="Calibri"/>
            </a:endParaRPr>
          </a:p>
          <a:p>
            <a:pPr marL="238125" indent="-149225">
              <a:lnSpc>
                <a:spcPct val="100000"/>
              </a:lnSpc>
              <a:buFont typeface="Lucida Sans Unicode"/>
              <a:buChar char="•"/>
              <a:tabLst>
                <a:tab pos="238125" algn="l"/>
              </a:tabLst>
            </a:pPr>
            <a:r>
              <a:rPr dirty="0" sz="1200" spc="80" b="1">
                <a:latin typeface="Calibri"/>
                <a:cs typeface="Calibri"/>
              </a:rPr>
              <a:t>Elementos</a:t>
            </a:r>
            <a:r>
              <a:rPr dirty="0" sz="1200" spc="204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fuera</a:t>
            </a:r>
            <a:r>
              <a:rPr dirty="0" sz="1200" spc="23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04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la</a:t>
            </a:r>
            <a:r>
              <a:rPr dirty="0" sz="1200" spc="215" b="1">
                <a:latin typeface="Calibri"/>
                <a:cs typeface="Calibri"/>
              </a:rPr>
              <a:t> </a:t>
            </a:r>
            <a:r>
              <a:rPr dirty="0" sz="1200" spc="50" b="1">
                <a:latin typeface="Calibri"/>
                <a:cs typeface="Calibri"/>
              </a:rPr>
              <a:t>diagonal</a:t>
            </a:r>
            <a:endParaRPr sz="1200">
              <a:latin typeface="Calibri"/>
              <a:cs typeface="Calibri"/>
            </a:endParaRPr>
          </a:p>
          <a:p>
            <a:pPr marL="239395">
              <a:lnSpc>
                <a:spcPct val="100000"/>
              </a:lnSpc>
              <a:spcBef>
                <a:spcPts val="505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procede:</a:t>
            </a:r>
            <a:endParaRPr sz="1200">
              <a:latin typeface="Calibri"/>
              <a:cs typeface="Calibri"/>
            </a:endParaRPr>
          </a:p>
          <a:p>
            <a:pPr marL="239395">
              <a:lnSpc>
                <a:spcPct val="100000"/>
              </a:lnSpc>
              <a:spcBef>
                <a:spcPts val="505"/>
              </a:spcBef>
            </a:pPr>
            <a:r>
              <a:rPr dirty="0" sz="1200">
                <a:latin typeface="Calibri"/>
                <a:cs typeface="Calibri"/>
              </a:rPr>
              <a:t>Suma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adicionado:</a:t>
            </a:r>
            <a:endParaRPr sz="1200">
              <a:latin typeface="Calibri"/>
              <a:cs typeface="Calibri"/>
            </a:endParaRPr>
          </a:p>
          <a:p>
            <a:pPr algn="ctr" marL="184150">
              <a:lnSpc>
                <a:spcPct val="100000"/>
              </a:lnSpc>
              <a:spcBef>
                <a:spcPts val="1100"/>
              </a:spcBef>
              <a:tabLst>
                <a:tab pos="1416050" algn="l"/>
              </a:tabLst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p</a:t>
            </a:r>
            <a:r>
              <a:rPr dirty="0" baseline="-13888" sz="1200" spc="202" i="1">
                <a:latin typeface="Calibri"/>
                <a:cs typeface="Calibri"/>
              </a:rPr>
              <a:t>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V</a:t>
            </a:r>
            <a:r>
              <a:rPr dirty="0" baseline="-13888" sz="1200" spc="179" i="1">
                <a:latin typeface="Calibri"/>
                <a:cs typeface="Calibri"/>
              </a:rPr>
              <a:t>L</a:t>
            </a:r>
            <a:r>
              <a:rPr dirty="0" baseline="-13888" sz="1200" spc="292" i="1">
                <a:latin typeface="Calibri"/>
                <a:cs typeface="Calibri"/>
              </a:rPr>
              <a:t> </a:t>
            </a:r>
            <a:r>
              <a:rPr dirty="0" sz="1200" spc="200">
                <a:latin typeface="Calibri"/>
                <a:cs typeface="Calibri"/>
              </a:rPr>
              <a:t>=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5">
                <a:latin typeface="Calibri"/>
                <a:cs typeface="Calibri"/>
              </a:rPr>
              <a:t>(1)</a:t>
            </a:r>
            <a:endParaRPr sz="1200">
              <a:latin typeface="Calibri"/>
              <a:cs typeface="Calibri"/>
            </a:endParaRPr>
          </a:p>
          <a:p>
            <a:pPr algn="ctr" marL="184150">
              <a:lnSpc>
                <a:spcPct val="100000"/>
              </a:lnSpc>
            </a:pPr>
            <a:r>
              <a:rPr dirty="0" sz="1200" spc="120" i="1">
                <a:latin typeface="Calibri"/>
                <a:cs typeface="Calibri"/>
              </a:rPr>
              <a:t>V</a:t>
            </a:r>
            <a:r>
              <a:rPr dirty="0" baseline="-13888" sz="1200" spc="179" i="1">
                <a:latin typeface="Calibri"/>
                <a:cs typeface="Calibri"/>
              </a:rPr>
              <a:t>L</a:t>
            </a:r>
            <a:r>
              <a:rPr dirty="0" baseline="-13888" sz="1200" spc="179" i="1">
                <a:latin typeface="Calibri"/>
                <a:cs typeface="Calibri"/>
              </a:rPr>
              <a:t>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95" i="1">
                <a:latin typeface="Calibri"/>
                <a:cs typeface="Calibri"/>
              </a:rPr>
              <a:t>e</a:t>
            </a:r>
            <a:r>
              <a:rPr dirty="0" baseline="-13888" sz="1200" spc="142" i="1">
                <a:latin typeface="Calibri"/>
                <a:cs typeface="Calibri"/>
              </a:rPr>
              <a:t>L</a:t>
            </a:r>
            <a:r>
              <a:rPr dirty="0" baseline="-13888" sz="1200" spc="202" i="1">
                <a:latin typeface="Calibri"/>
                <a:cs typeface="Calibri"/>
              </a:rPr>
              <a:t>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q</a:t>
            </a:r>
            <a:r>
              <a:rPr dirty="0" baseline="-13888" sz="1200" spc="337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0</a:t>
            </a:r>
            <a:r>
              <a:rPr dirty="0" sz="1200" spc="229">
                <a:latin typeface="Calibri"/>
                <a:cs typeface="Calibri"/>
              </a:rPr>
              <a:t>  </a:t>
            </a:r>
            <a:r>
              <a:rPr dirty="0" sz="1200" spc="25">
                <a:latin typeface="Calibri"/>
                <a:cs typeface="Calibri"/>
              </a:rPr>
              <a:t>(2)</a:t>
            </a:r>
            <a:endParaRPr sz="1200">
              <a:latin typeface="Calibri"/>
              <a:cs typeface="Calibri"/>
            </a:endParaRPr>
          </a:p>
          <a:p>
            <a:pPr algn="ctr" marL="175895">
              <a:lnSpc>
                <a:spcPct val="100000"/>
              </a:lnSpc>
              <a:spcBef>
                <a:spcPts val="1190"/>
              </a:spcBef>
            </a:pPr>
            <a:r>
              <a:rPr dirty="0" sz="1200" spc="105">
                <a:latin typeface="Calibri"/>
                <a:cs typeface="Calibri"/>
              </a:rPr>
              <a:t>Al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sustituir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(1)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(2)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obtiene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ecuaci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n: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p</a:t>
            </a:r>
            <a:r>
              <a:rPr dirty="0" baseline="-13888" sz="1200" spc="187" i="1">
                <a:latin typeface="Calibri"/>
                <a:cs typeface="Calibri"/>
              </a:rPr>
              <a:t>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95" i="1">
                <a:latin typeface="Calibri"/>
                <a:cs typeface="Calibri"/>
              </a:rPr>
              <a:t>e</a:t>
            </a:r>
            <a:r>
              <a:rPr dirty="0" baseline="-13888" sz="1200" spc="142" i="1">
                <a:latin typeface="Calibri"/>
                <a:cs typeface="Calibri"/>
              </a:rPr>
              <a:t>L</a:t>
            </a:r>
            <a:r>
              <a:rPr dirty="0" baseline="-13888" sz="1200" spc="209" i="1">
                <a:latin typeface="Calibri"/>
                <a:cs typeface="Calibri"/>
              </a:rPr>
              <a:t>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q</a:t>
            </a:r>
            <a:r>
              <a:rPr dirty="0" baseline="-13888" sz="1200" spc="352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0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spc="95" i="1">
                <a:latin typeface="Calibri"/>
                <a:cs typeface="Calibri"/>
              </a:rPr>
              <a:t>e</a:t>
            </a:r>
            <a:r>
              <a:rPr dirty="0" baseline="-13888" sz="1200" spc="142" i="1">
                <a:latin typeface="Calibri"/>
                <a:cs typeface="Calibri"/>
              </a:rPr>
              <a:t>L</a:t>
            </a:r>
            <a:r>
              <a:rPr dirty="0" baseline="-13888" sz="1200" spc="3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p</a:t>
            </a:r>
            <a:r>
              <a:rPr dirty="0" baseline="-13888" sz="1200" spc="187" i="1">
                <a:latin typeface="Calibri"/>
                <a:cs typeface="Calibri"/>
              </a:rPr>
              <a:t>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-25" i="1">
                <a:latin typeface="Calibri"/>
                <a:cs typeface="Calibri"/>
              </a:rPr>
              <a:t>V</a:t>
            </a:r>
            <a:r>
              <a:rPr dirty="0" baseline="-13888" sz="1200" spc="-37" i="1">
                <a:latin typeface="Calibri"/>
                <a:cs typeface="Calibri"/>
              </a:rPr>
              <a:t>q</a:t>
            </a:r>
            <a:endParaRPr baseline="-13888" sz="1200">
              <a:latin typeface="Calibri"/>
              <a:cs typeface="Calibri"/>
            </a:endParaRPr>
          </a:p>
          <a:p>
            <a:pPr marL="239395">
              <a:lnSpc>
                <a:spcPts val="1125"/>
              </a:lnSpc>
              <a:spcBef>
                <a:spcPts val="610"/>
              </a:spcBef>
            </a:pP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definici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tiene: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Z</a:t>
            </a:r>
            <a:r>
              <a:rPr dirty="0" baseline="-13888" sz="1200" spc="202" i="1">
                <a:latin typeface="Calibri"/>
                <a:cs typeface="Calibri"/>
              </a:rPr>
              <a:t>li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u="dash" baseline="34722" sz="1200" spc="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</a:t>
            </a:r>
            <a:r>
              <a:rPr dirty="0" u="dash" baseline="32407" sz="900" spc="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</a:t>
            </a:r>
            <a:r>
              <a:rPr dirty="0" baseline="32407" sz="900" spc="3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,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Z</a:t>
            </a:r>
            <a:r>
              <a:rPr dirty="0" baseline="-13888" sz="1200" spc="172" i="1">
                <a:latin typeface="Calibri"/>
                <a:cs typeface="Calibri"/>
              </a:rPr>
              <a:t>pi</a:t>
            </a:r>
            <a:r>
              <a:rPr dirty="0" baseline="-13888" sz="1200" spc="27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u="dash" baseline="41666" sz="1200" spc="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dash" baseline="46296" sz="900" spc="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r>
              <a:rPr dirty="0" baseline="46296" sz="900" spc="637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105" i="1">
                <a:latin typeface="Calibri"/>
                <a:cs typeface="Calibri"/>
              </a:rPr>
              <a:t>Z</a:t>
            </a:r>
            <a:r>
              <a:rPr dirty="0" baseline="-13888" sz="1200" spc="157" i="1">
                <a:latin typeface="Calibri"/>
                <a:cs typeface="Calibri"/>
              </a:rPr>
              <a:t>qi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u="dash" baseline="41666" sz="1200" spc="-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dash" baseline="46296" sz="900" spc="-3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q</a:t>
            </a:r>
            <a:endParaRPr baseline="46296" sz="900">
              <a:latin typeface="Calibri"/>
              <a:cs typeface="Calibri"/>
            </a:endParaRPr>
          </a:p>
          <a:p>
            <a:pPr algn="ctr" marR="259715">
              <a:lnSpc>
                <a:spcPts val="645"/>
              </a:lnSpc>
              <a:tabLst>
                <a:tab pos="622935" algn="l"/>
                <a:tab pos="1343660" algn="l"/>
              </a:tabLst>
            </a:pPr>
            <a:r>
              <a:rPr dirty="0" sz="800" spc="85" i="1">
                <a:latin typeface="Calibri"/>
                <a:cs typeface="Calibri"/>
              </a:rPr>
              <a:t>i</a:t>
            </a:r>
            <a:r>
              <a:rPr dirty="0" baseline="-9259" sz="900" spc="127" i="1">
                <a:latin typeface="Calibri"/>
                <a:cs typeface="Calibri"/>
              </a:rPr>
              <a:t>i</a:t>
            </a:r>
            <a:r>
              <a:rPr dirty="0" baseline="-9259" sz="9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i</a:t>
            </a:r>
            <a:r>
              <a:rPr dirty="0" baseline="-9259" sz="900" spc="112" i="1">
                <a:latin typeface="Calibri"/>
                <a:cs typeface="Calibri"/>
              </a:rPr>
              <a:t>i</a:t>
            </a:r>
            <a:r>
              <a:rPr dirty="0" baseline="-9259" sz="900" i="1">
                <a:latin typeface="Calibri"/>
                <a:cs typeface="Calibri"/>
              </a:rPr>
              <a:t>	</a:t>
            </a:r>
            <a:r>
              <a:rPr dirty="0" sz="800" spc="85" i="1">
                <a:latin typeface="Calibri"/>
                <a:cs typeface="Calibri"/>
              </a:rPr>
              <a:t>i</a:t>
            </a:r>
            <a:r>
              <a:rPr dirty="0" baseline="-9259" sz="900" spc="127" i="1">
                <a:latin typeface="Calibri"/>
                <a:cs typeface="Calibri"/>
              </a:rPr>
              <a:t>i</a:t>
            </a:r>
            <a:endParaRPr baseline="-9259" sz="9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6054344" y="8099677"/>
            <a:ext cx="755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dash" sz="8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6104635" y="8141746"/>
            <a:ext cx="9017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dash" sz="600" spc="204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299463" y="8111551"/>
            <a:ext cx="54152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944110" algn="l"/>
                <a:tab pos="5283835" algn="l"/>
              </a:tabLst>
            </a:pPr>
            <a:r>
              <a:rPr dirty="0" sz="1200" spc="105">
                <a:latin typeface="Calibri"/>
                <a:cs typeface="Calibri"/>
              </a:rPr>
              <a:t>Al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dividir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inyectada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obtiene: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6404864" y="8089009"/>
            <a:ext cx="4222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6075" algn="l"/>
              </a:tabLst>
            </a:pPr>
            <a:r>
              <a:rPr dirty="0" u="dash" sz="8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u="dash" sz="8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6467347" y="8126506"/>
            <a:ext cx="40259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6075" algn="l"/>
              </a:tabLst>
            </a:pPr>
            <a:r>
              <a:rPr dirty="0" u="dash" sz="60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u="dash" sz="6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q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6050279" y="8215501"/>
            <a:ext cx="8280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86715" algn="l"/>
                <a:tab pos="718820" algn="l"/>
              </a:tabLst>
            </a:pPr>
            <a:r>
              <a:rPr dirty="0" sz="800" spc="85" i="1">
                <a:latin typeface="Calibri"/>
                <a:cs typeface="Calibri"/>
              </a:rPr>
              <a:t>i</a:t>
            </a:r>
            <a:r>
              <a:rPr dirty="0" baseline="-9259" sz="900" spc="127" i="1">
                <a:latin typeface="Calibri"/>
                <a:cs typeface="Calibri"/>
              </a:rPr>
              <a:t>i</a:t>
            </a:r>
            <a:r>
              <a:rPr dirty="0" baseline="-9259" sz="900" i="1">
                <a:latin typeface="Calibri"/>
                <a:cs typeface="Calibri"/>
              </a:rPr>
              <a:t>	</a:t>
            </a:r>
            <a:r>
              <a:rPr dirty="0" sz="800" spc="85" i="1">
                <a:latin typeface="Calibri"/>
                <a:cs typeface="Calibri"/>
              </a:rPr>
              <a:t>i</a:t>
            </a:r>
            <a:r>
              <a:rPr dirty="0" baseline="-9259" sz="900" spc="127" i="1">
                <a:latin typeface="Calibri"/>
                <a:cs typeface="Calibri"/>
              </a:rPr>
              <a:t>i</a:t>
            </a:r>
            <a:r>
              <a:rPr dirty="0" baseline="-9259" sz="900" i="1">
                <a:latin typeface="Calibri"/>
                <a:cs typeface="Calibri"/>
              </a:rPr>
              <a:t>	</a:t>
            </a:r>
            <a:r>
              <a:rPr dirty="0" sz="800" spc="85" i="1">
                <a:latin typeface="Calibri"/>
                <a:cs typeface="Calibri"/>
              </a:rPr>
              <a:t>i</a:t>
            </a:r>
            <a:r>
              <a:rPr dirty="0" baseline="-9259" sz="900" spc="127" i="1">
                <a:latin typeface="Calibri"/>
                <a:cs typeface="Calibri"/>
              </a:rPr>
              <a:t>i</a:t>
            </a:r>
            <a:endParaRPr baseline="-9259" sz="9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123188" y="8358438"/>
            <a:ext cx="4135120" cy="7658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8595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Entonces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concluiye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que: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Z</a:t>
            </a:r>
            <a:r>
              <a:rPr dirty="0" baseline="-13888" sz="1200" spc="202" i="1">
                <a:latin typeface="Calibri"/>
                <a:cs typeface="Calibri"/>
              </a:rPr>
              <a:t>li</a:t>
            </a:r>
            <a:r>
              <a:rPr dirty="0" baseline="-13888" sz="1200" spc="27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Z</a:t>
            </a:r>
            <a:r>
              <a:rPr dirty="0" baseline="-13888" sz="1200" spc="172" i="1">
                <a:latin typeface="Calibri"/>
                <a:cs typeface="Calibri"/>
              </a:rPr>
              <a:t>pi</a:t>
            </a:r>
            <a:r>
              <a:rPr dirty="0" baseline="-13888" sz="1200" spc="157" i="1">
                <a:latin typeface="Calibri"/>
                <a:cs typeface="Calibri"/>
              </a:rPr>
              <a:t>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90" i="1">
                <a:latin typeface="Calibri"/>
                <a:cs typeface="Calibri"/>
              </a:rPr>
              <a:t>Z</a:t>
            </a:r>
            <a:r>
              <a:rPr dirty="0" baseline="-13888" sz="1200" spc="135" i="1">
                <a:latin typeface="Calibri"/>
                <a:cs typeface="Calibri"/>
              </a:rPr>
              <a:t>qi</a:t>
            </a:r>
            <a:endParaRPr baseline="-13888" sz="1200">
              <a:latin typeface="Calibri"/>
              <a:cs typeface="Calibri"/>
            </a:endParaRPr>
          </a:p>
          <a:p>
            <a:pPr marL="187325" indent="-149225">
              <a:lnSpc>
                <a:spcPct val="100000"/>
              </a:lnSpc>
              <a:spcBef>
                <a:spcPts val="1005"/>
              </a:spcBef>
              <a:buFont typeface="Lucida Sans Unicode"/>
              <a:buChar char="•"/>
              <a:tabLst>
                <a:tab pos="187325" algn="l"/>
              </a:tabLst>
            </a:pPr>
            <a:r>
              <a:rPr dirty="0" sz="1200" spc="80" b="1">
                <a:latin typeface="Calibri"/>
                <a:cs typeface="Calibri"/>
              </a:rPr>
              <a:t>Elementos</a:t>
            </a:r>
            <a:r>
              <a:rPr dirty="0" sz="1200" spc="21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29" b="1">
                <a:latin typeface="Calibri"/>
                <a:cs typeface="Calibri"/>
              </a:rPr>
              <a:t> </a:t>
            </a:r>
            <a:r>
              <a:rPr dirty="0" sz="1200" spc="65" b="1">
                <a:latin typeface="Calibri"/>
                <a:cs typeface="Calibri"/>
              </a:rPr>
              <a:t>la</a:t>
            </a:r>
            <a:r>
              <a:rPr dirty="0" sz="1200" spc="220" b="1">
                <a:latin typeface="Calibri"/>
                <a:cs typeface="Calibri"/>
              </a:rPr>
              <a:t> </a:t>
            </a:r>
            <a:r>
              <a:rPr dirty="0" sz="1200" spc="55" b="1">
                <a:latin typeface="Calibri"/>
                <a:cs typeface="Calibri"/>
              </a:rPr>
              <a:t>diagonal</a:t>
            </a:r>
            <a:endParaRPr sz="1200">
              <a:latin typeface="Calibri"/>
              <a:cs typeface="Calibri"/>
            </a:endParaRPr>
          </a:p>
          <a:p>
            <a:pPr marL="188595">
              <a:lnSpc>
                <a:spcPct val="100000"/>
              </a:lnSpc>
              <a:spcBef>
                <a:spcPts val="505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70" i="1">
                <a:latin typeface="Calibri"/>
                <a:cs typeface="Calibri"/>
              </a:rPr>
              <a:t>l</a:t>
            </a:r>
            <a:r>
              <a:rPr dirty="0" sz="1200" spc="125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procede: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object 4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4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r>
              <a:rPr dirty="0" spc="-25"/>
              <a:t>157</a:t>
            </a:r>
          </a:p>
        </p:txBody>
      </p:sp>
      <p:sp>
        <p:nvSpPr>
          <p:cNvPr id="2" name="object 2" descr=""/>
          <p:cNvSpPr txBox="1"/>
          <p:nvPr/>
        </p:nvSpPr>
        <p:spPr>
          <a:xfrm>
            <a:off x="1299463" y="843595"/>
            <a:ext cx="29006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Suma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adicionado: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526028" y="1200529"/>
            <a:ext cx="800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p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784955" y="1118233"/>
            <a:ext cx="1905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29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759708" y="1241677"/>
            <a:ext cx="2311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236211" y="1200529"/>
            <a:ext cx="990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85" i="1">
                <a:latin typeface="Calibri"/>
                <a:cs typeface="Calibri"/>
              </a:rPr>
              <a:t>L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439173" y="1127063"/>
            <a:ext cx="14935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70230" algn="l"/>
              </a:tabLst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84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215" i="1">
                <a:latin typeface="Calibri"/>
                <a:cs typeface="Calibri"/>
              </a:rPr>
              <a:t> 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0</a:t>
            </a:r>
            <a:r>
              <a:rPr dirty="0" sz="1200" spc="229">
                <a:latin typeface="Calibri"/>
                <a:cs typeface="Calibri"/>
              </a:rPr>
              <a:t>  </a:t>
            </a:r>
            <a:r>
              <a:rPr dirty="0" sz="1200" spc="25">
                <a:latin typeface="Calibri"/>
                <a:cs typeface="Calibri"/>
              </a:rPr>
              <a:t>(1)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274061" y="1335841"/>
            <a:ext cx="3683635" cy="50228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177415">
              <a:lnSpc>
                <a:spcPct val="100000"/>
              </a:lnSpc>
              <a:spcBef>
                <a:spcPts val="95"/>
              </a:spcBef>
              <a:tabLst>
                <a:tab pos="3454400" algn="l"/>
              </a:tabLst>
            </a:pPr>
            <a:r>
              <a:rPr dirty="0" sz="1200" spc="120" i="1">
                <a:latin typeface="Calibri"/>
                <a:cs typeface="Calibri"/>
              </a:rPr>
              <a:t>V</a:t>
            </a:r>
            <a:r>
              <a:rPr dirty="0" baseline="-13888" sz="1200" spc="179" i="1">
                <a:latin typeface="Calibri"/>
                <a:cs typeface="Calibri"/>
              </a:rPr>
              <a:t>L</a:t>
            </a:r>
            <a:r>
              <a:rPr dirty="0" baseline="-13888" sz="1200" spc="179" i="1">
                <a:latin typeface="Calibri"/>
                <a:cs typeface="Calibri"/>
              </a:rPr>
              <a:t>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95" i="1">
                <a:latin typeface="Calibri"/>
                <a:cs typeface="Calibri"/>
              </a:rPr>
              <a:t>e</a:t>
            </a:r>
            <a:r>
              <a:rPr dirty="0" baseline="-13888" sz="1200" spc="142" i="1">
                <a:latin typeface="Calibri"/>
                <a:cs typeface="Calibri"/>
              </a:rPr>
              <a:t>L</a:t>
            </a:r>
            <a:r>
              <a:rPr dirty="0" baseline="-13888" sz="1200" spc="195" i="1">
                <a:latin typeface="Calibri"/>
                <a:cs typeface="Calibri"/>
              </a:rPr>
              <a:t>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q</a:t>
            </a:r>
            <a:r>
              <a:rPr dirty="0" baseline="-13888" sz="1200" spc="337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5">
                <a:latin typeface="Calibri"/>
                <a:cs typeface="Calibri"/>
              </a:rPr>
              <a:t>(2)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875"/>
              </a:spcBef>
            </a:pPr>
            <a:r>
              <a:rPr dirty="0" sz="1200" spc="105">
                <a:latin typeface="Calibri"/>
                <a:cs typeface="Calibri"/>
              </a:rPr>
              <a:t>Al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sustituir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(1)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(2)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obtiene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ecuaci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n: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386332" y="1944240"/>
            <a:ext cx="800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p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643735" y="1861946"/>
            <a:ext cx="1905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3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</a:t>
            </a:r>
            <a:r>
              <a:rPr dirty="0" u="sng" sz="80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618488" y="1985388"/>
            <a:ext cx="2311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076704" y="1944240"/>
            <a:ext cx="17697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4490" algn="l"/>
                <a:tab pos="1009015" algn="l"/>
                <a:tab pos="1376045" algn="l"/>
                <a:tab pos="1708785" algn="l"/>
              </a:tabLst>
            </a:pPr>
            <a:r>
              <a:rPr dirty="0" sz="800" spc="185" i="1">
                <a:latin typeface="Calibri"/>
                <a:cs typeface="Calibri"/>
              </a:rPr>
              <a:t>L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q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85" i="1">
                <a:latin typeface="Calibri"/>
                <a:cs typeface="Calibri"/>
              </a:rPr>
              <a:t>L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p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q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299461" y="1870762"/>
            <a:ext cx="27063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70230" algn="l"/>
              </a:tabLst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70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170" i="1">
                <a:latin typeface="Calibri"/>
                <a:cs typeface="Calibri"/>
              </a:rPr>
              <a:t> 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0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6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204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5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990847" y="1861946"/>
            <a:ext cx="256540" cy="2705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95"/>
              </a:spcBef>
            </a:pPr>
            <a:r>
              <a:rPr dirty="0" u="sng" sz="800" spc="229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15"/>
              </a:spcBef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248663" y="2163378"/>
            <a:ext cx="4779645" cy="448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ts val="1125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definici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tiene: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Z</a:t>
            </a:r>
            <a:r>
              <a:rPr dirty="0" baseline="-13888" sz="1200" spc="179" i="1">
                <a:latin typeface="Calibri"/>
                <a:cs typeface="Calibri"/>
              </a:rPr>
              <a:t>ll</a:t>
            </a:r>
            <a:r>
              <a:rPr dirty="0" baseline="-13888" sz="1200" spc="29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u="sng" baseline="34722" sz="1200" spc="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</a:t>
            </a:r>
            <a:r>
              <a:rPr dirty="0" u="sng" baseline="32407" sz="900" spc="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</a:t>
            </a:r>
            <a:r>
              <a:rPr dirty="0" baseline="32407" sz="900" spc="44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,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100" i="1">
                <a:latin typeface="Calibri"/>
                <a:cs typeface="Calibri"/>
              </a:rPr>
              <a:t>Z</a:t>
            </a:r>
            <a:r>
              <a:rPr dirty="0" baseline="-13888" sz="1200" spc="150" i="1">
                <a:latin typeface="Calibri"/>
                <a:cs typeface="Calibri"/>
              </a:rPr>
              <a:t>pl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u="sng" baseline="41666" sz="1200" spc="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baseline="46296" sz="900" spc="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r>
              <a:rPr dirty="0" baseline="46296" sz="900" spc="637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95" i="1">
                <a:latin typeface="Calibri"/>
                <a:cs typeface="Calibri"/>
              </a:rPr>
              <a:t>Z</a:t>
            </a:r>
            <a:r>
              <a:rPr dirty="0" baseline="-13888" sz="1200" spc="142" i="1">
                <a:latin typeface="Calibri"/>
                <a:cs typeface="Calibri"/>
              </a:rPr>
              <a:t>ql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u="sng" baseline="41666" sz="1200" spc="-52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baseline="46296" sz="900" spc="-52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q</a:t>
            </a:r>
            <a:endParaRPr baseline="46296" sz="900">
              <a:latin typeface="Calibri"/>
              <a:cs typeface="Calibri"/>
            </a:endParaRPr>
          </a:p>
          <a:p>
            <a:pPr marL="2001520">
              <a:lnSpc>
                <a:spcPts val="645"/>
              </a:lnSpc>
              <a:tabLst>
                <a:tab pos="2620645" algn="l"/>
                <a:tab pos="3338195" algn="l"/>
              </a:tabLst>
            </a:pPr>
            <a:r>
              <a:rPr dirty="0" sz="800" spc="75" i="1">
                <a:latin typeface="Calibri"/>
                <a:cs typeface="Calibri"/>
              </a:rPr>
              <a:t>i</a:t>
            </a:r>
            <a:r>
              <a:rPr dirty="0" baseline="-13888" sz="900" spc="112" i="1">
                <a:latin typeface="Calibri"/>
                <a:cs typeface="Calibri"/>
              </a:rPr>
              <a:t>l</a:t>
            </a:r>
            <a:r>
              <a:rPr dirty="0" baseline="-13888" sz="9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i</a:t>
            </a:r>
            <a:r>
              <a:rPr dirty="0" baseline="-13888" sz="900" spc="112" i="1">
                <a:latin typeface="Calibri"/>
                <a:cs typeface="Calibri"/>
              </a:rPr>
              <a:t>l</a:t>
            </a:r>
            <a:r>
              <a:rPr dirty="0" baseline="-13888" sz="9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i</a:t>
            </a:r>
            <a:r>
              <a:rPr dirty="0" baseline="-13888" sz="900" spc="112" i="1">
                <a:latin typeface="Calibri"/>
                <a:cs typeface="Calibri"/>
              </a:rPr>
              <a:t>l</a:t>
            </a:r>
            <a:endParaRPr baseline="-13888" sz="9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spcBef>
                <a:spcPts val="125"/>
              </a:spcBef>
            </a:pPr>
            <a:r>
              <a:rPr dirty="0" sz="1200" spc="105">
                <a:latin typeface="Calibri"/>
                <a:cs typeface="Calibri"/>
              </a:rPr>
              <a:t>Al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dividir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inyectada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70" i="1">
                <a:latin typeface="Calibri"/>
                <a:cs typeface="Calibri"/>
              </a:rPr>
              <a:t>l</a:t>
            </a:r>
            <a:r>
              <a:rPr dirty="0" sz="1200" spc="16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obtiene: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364996" y="2675158"/>
            <a:ext cx="5651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694179" y="2659918"/>
            <a:ext cx="7429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314703" y="2631564"/>
            <a:ext cx="7391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29565" algn="l"/>
                <a:tab pos="662940" algn="l"/>
              </a:tabLst>
            </a:pPr>
            <a:r>
              <a:rPr dirty="0" u="sng" sz="8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u="sng" baseline="3472" sz="1200" spc="-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baseline="3472" sz="1200" i="1">
                <a:latin typeface="Calibri"/>
                <a:cs typeface="Calibri"/>
              </a:rPr>
              <a:t>	</a:t>
            </a:r>
            <a:r>
              <a:rPr dirty="0" u="sng" baseline="3472" sz="1200" spc="-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endParaRPr baseline="3472" sz="12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027935" y="2659918"/>
            <a:ext cx="6921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q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295400" y="2747389"/>
            <a:ext cx="8083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70205" algn="l"/>
                <a:tab pos="702310" algn="l"/>
              </a:tabLst>
            </a:pPr>
            <a:r>
              <a:rPr dirty="0" sz="800" spc="75" i="1">
                <a:latin typeface="Calibri"/>
                <a:cs typeface="Calibri"/>
              </a:rPr>
              <a:t>i</a:t>
            </a:r>
            <a:r>
              <a:rPr dirty="0" baseline="-13888" sz="900" spc="112" i="1">
                <a:latin typeface="Calibri"/>
                <a:cs typeface="Calibri"/>
              </a:rPr>
              <a:t>l</a:t>
            </a:r>
            <a:r>
              <a:rPr dirty="0" baseline="-13888" sz="9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i</a:t>
            </a:r>
            <a:r>
              <a:rPr dirty="0" baseline="-13888" sz="900" spc="112" i="1">
                <a:latin typeface="Calibri"/>
                <a:cs typeface="Calibri"/>
              </a:rPr>
              <a:t>l</a:t>
            </a:r>
            <a:r>
              <a:rPr dirty="0" baseline="-13888" sz="9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i</a:t>
            </a:r>
            <a:r>
              <a:rPr dirty="0" baseline="-13888" sz="900" spc="112" i="1">
                <a:latin typeface="Calibri"/>
                <a:cs typeface="Calibri"/>
              </a:rPr>
              <a:t>l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457960" y="2644962"/>
            <a:ext cx="8115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2425" algn="l"/>
                <a:tab pos="682625" algn="l"/>
              </a:tabLst>
            </a:pP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330">
                <a:latin typeface="Lucida Sans Unicode"/>
                <a:cs typeface="Lucida Sans Unicode"/>
              </a:rPr>
              <a:t>—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255011" y="2636137"/>
            <a:ext cx="256540" cy="2705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95"/>
              </a:spcBef>
            </a:pPr>
            <a:r>
              <a:rPr dirty="0" u="sng" sz="800" spc="229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15"/>
              </a:spcBef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146551" y="2994277"/>
            <a:ext cx="8693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7350" algn="l"/>
                <a:tab pos="768350" algn="l"/>
              </a:tabLst>
            </a:pPr>
            <a:r>
              <a:rPr dirty="0" sz="800" spc="40" i="1">
                <a:latin typeface="Calibri"/>
                <a:cs typeface="Calibri"/>
              </a:rPr>
              <a:t>ll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25" i="1">
                <a:latin typeface="Calibri"/>
                <a:cs typeface="Calibri"/>
              </a:rPr>
              <a:t>pl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25" i="1">
                <a:latin typeface="Calibri"/>
                <a:cs typeface="Calibri"/>
              </a:rPr>
              <a:t>ql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299463" y="2920805"/>
            <a:ext cx="28689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62200" algn="l"/>
              </a:tabLst>
            </a:pPr>
            <a:r>
              <a:rPr dirty="0" sz="1200">
                <a:latin typeface="Calibri"/>
                <a:cs typeface="Calibri"/>
              </a:rPr>
              <a:t>Entonces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concluye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que: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 spc="235" i="1">
                <a:latin typeface="Calibri"/>
                <a:cs typeface="Calibri"/>
              </a:rPr>
              <a:t>Z</a:t>
            </a:r>
            <a:r>
              <a:rPr dirty="0" sz="1200" spc="16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185" i="1">
                <a:latin typeface="Calibri"/>
                <a:cs typeface="Calibri"/>
              </a:rPr>
              <a:t>Z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235" i="1">
                <a:latin typeface="Calibri"/>
                <a:cs typeface="Calibri"/>
              </a:rPr>
              <a:t>Z</a:t>
            </a:r>
            <a:r>
              <a:rPr dirty="0" sz="1200" spc="225" i="1">
                <a:latin typeface="Calibri"/>
                <a:cs typeface="Calibri"/>
              </a:rPr>
              <a:t>  </a:t>
            </a: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153915" y="2910458"/>
            <a:ext cx="256540" cy="2724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95"/>
              </a:spcBef>
            </a:pPr>
            <a:r>
              <a:rPr dirty="0" u="sng" sz="800" spc="229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25"/>
              </a:spcBef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274063" y="3184459"/>
            <a:ext cx="58229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30">
                <a:latin typeface="Calibri"/>
                <a:cs typeface="Calibri"/>
              </a:rPr>
              <a:t>R</a:t>
            </a:r>
            <a:r>
              <a:rPr dirty="0" sz="1200" spc="20">
                <a:latin typeface="Calibri"/>
                <a:cs typeface="Calibri"/>
              </a:rPr>
              <a:t>eprese</a:t>
            </a:r>
            <a:r>
              <a:rPr dirty="0" sz="1200" spc="-15">
                <a:latin typeface="Calibri"/>
                <a:cs typeface="Calibri"/>
              </a:rPr>
              <a:t>n</a:t>
            </a:r>
            <a:r>
              <a:rPr dirty="0" sz="1200" spc="25">
                <a:latin typeface="Calibri"/>
                <a:cs typeface="Calibri"/>
              </a:rPr>
              <a:t>t</a:t>
            </a:r>
            <a:r>
              <a:rPr dirty="0" sz="1200" spc="30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ci</a:t>
            </a:r>
            <a:r>
              <a:rPr dirty="0" sz="1200" spc="-615">
                <a:latin typeface="Calibri"/>
                <a:cs typeface="Calibri"/>
              </a:rPr>
              <a:t>o</a:t>
            </a:r>
            <a:r>
              <a:rPr dirty="0" sz="1200" spc="25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Z</a:t>
            </a:r>
            <a:r>
              <a:rPr dirty="0" baseline="-13888" sz="1200" spc="120" i="1">
                <a:latin typeface="Calibri"/>
                <a:cs typeface="Calibri"/>
              </a:rPr>
              <a:t>bus</a:t>
            </a:r>
            <a:r>
              <a:rPr dirty="0" baseline="-13888" sz="1200" spc="42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adicionar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enlace.</a:t>
            </a:r>
            <a:r>
              <a:rPr dirty="0" sz="1200" spc="390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(</a:t>
            </a:r>
            <a:r>
              <a:rPr dirty="0" sz="1200" spc="90" i="1">
                <a:latin typeface="Calibri"/>
                <a:cs typeface="Calibri"/>
              </a:rPr>
              <a:t>l</a:t>
            </a:r>
            <a:r>
              <a:rPr dirty="0" sz="1200" spc="90">
                <a:latin typeface="Calibri"/>
                <a:cs typeface="Calibri"/>
              </a:rPr>
              <a:t>)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ficticio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299461" y="3367339"/>
            <a:ext cx="4107179" cy="5905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60">
                <a:latin typeface="Calibri"/>
                <a:cs typeface="Calibri"/>
              </a:rPr>
              <a:t>ser´a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eliminado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utilizando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proceso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reducci´on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Kron.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5"/>
              </a:spcBef>
            </a:pPr>
            <a:endParaRPr sz="1200">
              <a:latin typeface="Calibri"/>
              <a:cs typeface="Calibri"/>
            </a:endParaRPr>
          </a:p>
          <a:p>
            <a:pPr marL="1463040">
              <a:lnSpc>
                <a:spcPct val="100000"/>
              </a:lnSpc>
              <a:tabLst>
                <a:tab pos="1861185" algn="l"/>
                <a:tab pos="2781300" algn="l"/>
                <a:tab pos="3738245" algn="l"/>
              </a:tabLst>
            </a:pP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2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p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50" i="1">
                <a:latin typeface="Calibri"/>
                <a:cs typeface="Calibri"/>
              </a:rPr>
              <a:t>q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6304192" y="3749862"/>
            <a:ext cx="698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0" i="1">
                <a:latin typeface="Calibri"/>
                <a:cs typeface="Calibri"/>
              </a:rPr>
              <a:t>l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807459" y="4845618"/>
            <a:ext cx="4997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20" i="1">
                <a:latin typeface="Calibri"/>
                <a:cs typeface="Calibri"/>
              </a:rPr>
              <a:t>Z</a:t>
            </a:r>
            <a:r>
              <a:rPr dirty="0" sz="800" spc="80" i="1">
                <a:latin typeface="Calibri"/>
                <a:cs typeface="Calibri"/>
              </a:rPr>
              <a:t>bus</a:t>
            </a:r>
            <a:r>
              <a:rPr dirty="0" sz="800" spc="195" i="1">
                <a:latin typeface="Calibri"/>
                <a:cs typeface="Calibri"/>
              </a:rPr>
              <a:t> </a:t>
            </a:r>
            <a:r>
              <a:rPr dirty="0" baseline="9259" sz="1800" spc="382">
                <a:latin typeface="Calibri"/>
                <a:cs typeface="Calibri"/>
              </a:rPr>
              <a:t>=</a:t>
            </a:r>
            <a:endParaRPr baseline="9259" sz="18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361686" y="3992182"/>
            <a:ext cx="99695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361686" y="4371653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361686" y="4423473"/>
            <a:ext cx="10033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50" i="1">
                <a:latin typeface="Calibri"/>
                <a:cs typeface="Calibri"/>
              </a:rPr>
              <a:t>p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361686" y="4802944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361686" y="4853231"/>
            <a:ext cx="9144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50" i="1">
                <a:latin typeface="Calibri"/>
                <a:cs typeface="Calibri"/>
              </a:rPr>
              <a:t>q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361686" y="5232702"/>
            <a:ext cx="66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361686" y="5282989"/>
            <a:ext cx="102870" cy="5753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2700" marR="5080">
              <a:lnSpc>
                <a:spcPct val="100000"/>
              </a:lnSpc>
              <a:spcBef>
                <a:spcPts val="10"/>
              </a:spcBef>
            </a:pPr>
            <a:r>
              <a:rPr dirty="0" sz="1200" spc="5" i="1">
                <a:latin typeface="Calibri"/>
                <a:cs typeface="Calibri"/>
              </a:rPr>
              <a:t>k </a:t>
            </a:r>
            <a:r>
              <a:rPr dirty="0" sz="1200" spc="20" i="1">
                <a:latin typeface="Calibri"/>
                <a:cs typeface="Calibri"/>
              </a:rPr>
              <a:t>l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37" name="object 37" descr=""/>
          <p:cNvGraphicFramePr>
            <a:graphicFrameLocks noGrp="1"/>
          </p:cNvGraphicFramePr>
          <p:nvPr/>
        </p:nvGraphicFramePr>
        <p:xfrm>
          <a:off x="2589123" y="4007509"/>
          <a:ext cx="4015740" cy="1875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70205"/>
                <a:gridCol w="433070"/>
                <a:gridCol w="515619"/>
                <a:gridCol w="372110"/>
                <a:gridCol w="573405"/>
                <a:gridCol w="368935"/>
                <a:gridCol w="573405"/>
                <a:gridCol w="376555"/>
                <a:gridCol w="352425"/>
              </a:tblGrid>
              <a:tr h="618490">
                <a:tc>
                  <a:txBody>
                    <a:bodyPr/>
                    <a:lstStyle/>
                    <a:p>
                      <a:pPr algn="ctr" marL="79375" marR="73660">
                        <a:lnSpc>
                          <a:spcPct val="100800"/>
                        </a:lnSpc>
                      </a:pPr>
                      <a:r>
                        <a:rPr dirty="0" baseline="9259" sz="1800" spc="89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60">
                          <a:latin typeface="Calibri"/>
                          <a:cs typeface="Calibri"/>
                        </a:rPr>
                        <a:t>11 </a:t>
                      </a:r>
                      <a:r>
                        <a:rPr dirty="0" baseline="9259" sz="1800" spc="89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60">
                          <a:latin typeface="Calibri"/>
                          <a:cs typeface="Calibri"/>
                        </a:rPr>
                        <a:t>21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algn="ctr" marL="3175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134620">
                        <a:lnSpc>
                          <a:spcPct val="100800"/>
                        </a:lnSpc>
                      </a:pPr>
                      <a:r>
                        <a:rPr dirty="0" baseline="9259" sz="1800" spc="89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60">
                          <a:latin typeface="Calibri"/>
                          <a:cs typeface="Calibri"/>
                        </a:rPr>
                        <a:t>12 </a:t>
                      </a:r>
                      <a:r>
                        <a:rPr dirty="0" baseline="9259" sz="1800" spc="89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60">
                          <a:latin typeface="Calibri"/>
                          <a:cs typeface="Calibri"/>
                        </a:rPr>
                        <a:t>22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algn="ctr" marR="47625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9065">
                        <a:lnSpc>
                          <a:spcPts val="1270"/>
                        </a:lnSpc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139065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13906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77470" marR="76835">
                        <a:lnSpc>
                          <a:spcPct val="100800"/>
                        </a:lnSpc>
                      </a:pPr>
                      <a:r>
                        <a:rPr dirty="0" baseline="9259" sz="1800" spc="89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60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sz="800" spc="60" i="1">
                          <a:latin typeface="Calibri"/>
                          <a:cs typeface="Calibri"/>
                        </a:rPr>
                        <a:t>p </a:t>
                      </a:r>
                      <a:r>
                        <a:rPr dirty="0" baseline="9259" sz="1800" spc="89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60">
                          <a:latin typeface="Calibri"/>
                          <a:cs typeface="Calibri"/>
                        </a:rPr>
                        <a:t>2</a:t>
                      </a:r>
                      <a:r>
                        <a:rPr dirty="0" sz="800" spc="60" i="1">
                          <a:latin typeface="Calibri"/>
                          <a:cs typeface="Calibri"/>
                        </a:rPr>
                        <a:t>p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215">
                        <a:lnSpc>
                          <a:spcPts val="1270"/>
                        </a:lnSpc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196215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19621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77470" marR="79375">
                        <a:lnSpc>
                          <a:spcPct val="100800"/>
                        </a:lnSpc>
                      </a:pPr>
                      <a:r>
                        <a:rPr dirty="0" baseline="9259" sz="1800" spc="67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45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sz="800" spc="45" i="1">
                          <a:latin typeface="Calibri"/>
                          <a:cs typeface="Calibri"/>
                        </a:rPr>
                        <a:t>q </a:t>
                      </a:r>
                      <a:r>
                        <a:rPr dirty="0" baseline="9259" sz="1800" spc="67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45">
                          <a:latin typeface="Calibri"/>
                          <a:cs typeface="Calibri"/>
                        </a:rPr>
                        <a:t>2</a:t>
                      </a:r>
                      <a:r>
                        <a:rPr dirty="0" sz="800" spc="45" i="1">
                          <a:latin typeface="Calibri"/>
                          <a:cs typeface="Calibri"/>
                        </a:rPr>
                        <a:t>q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ts val="1270"/>
                        </a:lnSpc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19812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  <a:p>
                      <a:pPr marL="19812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77470" marR="79375">
                        <a:lnSpc>
                          <a:spcPct val="100800"/>
                        </a:lnSpc>
                      </a:pPr>
                      <a:r>
                        <a:rPr dirty="0" baseline="9259" sz="1800" spc="120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80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sz="800" spc="80" i="1">
                          <a:latin typeface="Calibri"/>
                          <a:cs typeface="Calibri"/>
                        </a:rPr>
                        <a:t>k </a:t>
                      </a:r>
                      <a:r>
                        <a:rPr dirty="0" baseline="9259" sz="1800" spc="120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80">
                          <a:latin typeface="Calibri"/>
                          <a:cs typeface="Calibri"/>
                        </a:rPr>
                        <a:t>2</a:t>
                      </a:r>
                      <a:r>
                        <a:rPr dirty="0" sz="800" spc="80" i="1">
                          <a:latin typeface="Calibri"/>
                          <a:cs typeface="Calibri"/>
                        </a:rPr>
                        <a:t>k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79375" marR="77470">
                        <a:lnSpc>
                          <a:spcPct val="100800"/>
                        </a:lnSpc>
                      </a:pPr>
                      <a:r>
                        <a:rPr dirty="0" baseline="9259" sz="1800" spc="120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80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sz="800" spc="80" i="1">
                          <a:latin typeface="Calibri"/>
                          <a:cs typeface="Calibri"/>
                        </a:rPr>
                        <a:t>l </a:t>
                      </a:r>
                      <a:r>
                        <a:rPr dirty="0" baseline="9259" sz="1800" spc="120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80">
                          <a:latin typeface="Calibri"/>
                          <a:cs typeface="Calibri"/>
                        </a:rPr>
                        <a:t>2</a:t>
                      </a:r>
                      <a:r>
                        <a:rPr dirty="0" sz="800" spc="80" i="1">
                          <a:latin typeface="Calibri"/>
                          <a:cs typeface="Calibri"/>
                        </a:rPr>
                        <a:t>l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375"/>
                        </a:lnSpc>
                        <a:spcBef>
                          <a:spcPts val="10"/>
                        </a:spcBef>
                      </a:pPr>
                      <a:r>
                        <a:rPr dirty="0" baseline="9259" sz="1800" spc="97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65" i="1">
                          <a:latin typeface="Calibri"/>
                          <a:cs typeface="Calibri"/>
                        </a:rPr>
                        <a:t>p</a:t>
                      </a:r>
                      <a:r>
                        <a:rPr dirty="0" sz="800" spc="65"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51435">
                        <a:lnSpc>
                          <a:spcPts val="1375"/>
                        </a:lnSpc>
                        <a:spcBef>
                          <a:spcPts val="10"/>
                        </a:spcBef>
                      </a:pPr>
                      <a:r>
                        <a:rPr dirty="0" baseline="9259" sz="1800" spc="97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65" i="1">
                          <a:latin typeface="Calibri"/>
                          <a:cs typeface="Calibri"/>
                        </a:rPr>
                        <a:t>p</a:t>
                      </a:r>
                      <a:r>
                        <a:rPr dirty="0" sz="800" spc="65"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27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23495">
                        <a:lnSpc>
                          <a:spcPts val="1270"/>
                        </a:lnSpc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5"/>
                        </a:lnSpc>
                        <a:spcBef>
                          <a:spcPts val="10"/>
                        </a:spcBef>
                      </a:pPr>
                      <a:r>
                        <a:rPr dirty="0" baseline="9259" sz="1800" spc="97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65" i="1">
                          <a:latin typeface="Calibri"/>
                          <a:cs typeface="Calibri"/>
                        </a:rPr>
                        <a:t>pp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6034">
                        <a:lnSpc>
                          <a:spcPts val="1270"/>
                        </a:lnSpc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5"/>
                        </a:lnSpc>
                        <a:spcBef>
                          <a:spcPts val="10"/>
                        </a:spcBef>
                      </a:pPr>
                      <a:r>
                        <a:rPr dirty="0" baseline="9259" sz="1800" spc="67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45" i="1">
                          <a:latin typeface="Calibri"/>
                          <a:cs typeface="Calibri"/>
                        </a:rPr>
                        <a:t>pq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9209">
                        <a:lnSpc>
                          <a:spcPts val="1270"/>
                        </a:lnSpc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5"/>
                        </a:lnSpc>
                        <a:spcBef>
                          <a:spcPts val="10"/>
                        </a:spcBef>
                      </a:pPr>
                      <a:r>
                        <a:rPr dirty="0" baseline="9259" sz="1800" spc="127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85" i="1">
                          <a:latin typeface="Calibri"/>
                          <a:cs typeface="Calibri"/>
                        </a:rPr>
                        <a:t>pk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5"/>
                        </a:lnSpc>
                        <a:spcBef>
                          <a:spcPts val="10"/>
                        </a:spcBef>
                      </a:pPr>
                      <a:r>
                        <a:rPr dirty="0" baseline="9259" sz="1800" spc="120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80" i="1">
                          <a:latin typeface="Calibri"/>
                          <a:cs typeface="Calibri"/>
                        </a:rPr>
                        <a:t>pl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42544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47625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42544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23495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42544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42544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6034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42544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42544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9209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42544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42544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42544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375"/>
                        </a:lnSpc>
                        <a:spcBef>
                          <a:spcPts val="10"/>
                        </a:spcBef>
                      </a:pPr>
                      <a:r>
                        <a:rPr dirty="0" baseline="9259" sz="1800" spc="82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55" i="1">
                          <a:latin typeface="Calibri"/>
                          <a:cs typeface="Calibri"/>
                        </a:rPr>
                        <a:t>q</a:t>
                      </a:r>
                      <a:r>
                        <a:rPr dirty="0" sz="800" spc="55"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51435">
                        <a:lnSpc>
                          <a:spcPts val="1375"/>
                        </a:lnSpc>
                        <a:spcBef>
                          <a:spcPts val="10"/>
                        </a:spcBef>
                      </a:pPr>
                      <a:r>
                        <a:rPr dirty="0" baseline="9259" sz="1800" spc="82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55" i="1">
                          <a:latin typeface="Calibri"/>
                          <a:cs typeface="Calibri"/>
                        </a:rPr>
                        <a:t>q</a:t>
                      </a:r>
                      <a:r>
                        <a:rPr dirty="0" sz="800" spc="55"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27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23495">
                        <a:lnSpc>
                          <a:spcPts val="1270"/>
                        </a:lnSpc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5"/>
                        </a:lnSpc>
                        <a:spcBef>
                          <a:spcPts val="10"/>
                        </a:spcBef>
                      </a:pPr>
                      <a:r>
                        <a:rPr dirty="0" baseline="9259" sz="1800" spc="97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65" i="1">
                          <a:latin typeface="Calibri"/>
                          <a:cs typeface="Calibri"/>
                        </a:rPr>
                        <a:t>qp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6034">
                        <a:lnSpc>
                          <a:spcPts val="1270"/>
                        </a:lnSpc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5"/>
                        </a:lnSpc>
                        <a:spcBef>
                          <a:spcPts val="10"/>
                        </a:spcBef>
                      </a:pPr>
                      <a:r>
                        <a:rPr dirty="0" baseline="9259" sz="1800" spc="67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45" i="1">
                          <a:latin typeface="Calibri"/>
                          <a:cs typeface="Calibri"/>
                        </a:rPr>
                        <a:t>qq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9209">
                        <a:lnSpc>
                          <a:spcPts val="1270"/>
                        </a:lnSpc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5"/>
                        </a:lnSpc>
                        <a:spcBef>
                          <a:spcPts val="10"/>
                        </a:spcBef>
                      </a:pPr>
                      <a:r>
                        <a:rPr dirty="0" baseline="9259" sz="1800" spc="127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85" i="1">
                          <a:latin typeface="Calibri"/>
                          <a:cs typeface="Calibri"/>
                        </a:rPr>
                        <a:t>qk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5"/>
                        </a:lnSpc>
                        <a:spcBef>
                          <a:spcPts val="10"/>
                        </a:spcBef>
                      </a:pPr>
                      <a:r>
                        <a:rPr dirty="0" baseline="9259" sz="1800" spc="120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80" i="1">
                          <a:latin typeface="Calibri"/>
                          <a:cs typeface="Calibri"/>
                        </a:rPr>
                        <a:t>ql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50825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42544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47625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42544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23495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42544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42544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6034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42544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42544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9209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42544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42544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42544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375"/>
                        </a:lnSpc>
                        <a:spcBef>
                          <a:spcPts val="10"/>
                        </a:spcBef>
                      </a:pPr>
                      <a:r>
                        <a:rPr dirty="0" baseline="9259" sz="1800" spc="135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90" i="1">
                          <a:latin typeface="Calibri"/>
                          <a:cs typeface="Calibri"/>
                        </a:rPr>
                        <a:t>k</a:t>
                      </a:r>
                      <a:r>
                        <a:rPr dirty="0" sz="800" spc="90"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53340">
                        <a:lnSpc>
                          <a:spcPts val="1375"/>
                        </a:lnSpc>
                        <a:spcBef>
                          <a:spcPts val="10"/>
                        </a:spcBef>
                      </a:pPr>
                      <a:r>
                        <a:rPr dirty="0" baseline="9259" sz="1800" spc="135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90" i="1">
                          <a:latin typeface="Calibri"/>
                          <a:cs typeface="Calibri"/>
                        </a:rPr>
                        <a:t>k</a:t>
                      </a:r>
                      <a:r>
                        <a:rPr dirty="0" sz="800" spc="90"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27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23495">
                        <a:lnSpc>
                          <a:spcPts val="1270"/>
                        </a:lnSpc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5"/>
                        </a:lnSpc>
                        <a:spcBef>
                          <a:spcPts val="10"/>
                        </a:spcBef>
                      </a:pPr>
                      <a:r>
                        <a:rPr dirty="0" baseline="9259" sz="1800" spc="142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95" i="1">
                          <a:latin typeface="Calibri"/>
                          <a:cs typeface="Calibri"/>
                        </a:rPr>
                        <a:t>kp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6034">
                        <a:lnSpc>
                          <a:spcPts val="1270"/>
                        </a:lnSpc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5"/>
                        </a:lnSpc>
                        <a:spcBef>
                          <a:spcPts val="10"/>
                        </a:spcBef>
                      </a:pPr>
                      <a:r>
                        <a:rPr dirty="0" baseline="9259" sz="1800" spc="120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80" i="1">
                          <a:latin typeface="Calibri"/>
                          <a:cs typeface="Calibri"/>
                        </a:rPr>
                        <a:t>kq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9209">
                        <a:lnSpc>
                          <a:spcPts val="1270"/>
                        </a:lnSpc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5"/>
                        </a:lnSpc>
                        <a:spcBef>
                          <a:spcPts val="10"/>
                        </a:spcBef>
                      </a:pPr>
                      <a:r>
                        <a:rPr dirty="0" baseline="9259" sz="1800" spc="179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120" i="1">
                          <a:latin typeface="Calibri"/>
                          <a:cs typeface="Calibri"/>
                        </a:rPr>
                        <a:t>kk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5"/>
                        </a:lnSpc>
                        <a:spcBef>
                          <a:spcPts val="10"/>
                        </a:spcBef>
                      </a:pPr>
                      <a:r>
                        <a:rPr dirty="0" baseline="9259" sz="1800" spc="172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114" i="1">
                          <a:latin typeface="Calibri"/>
                          <a:cs typeface="Calibri"/>
                        </a:rPr>
                        <a:t>kl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375"/>
                        </a:lnSpc>
                        <a:spcBef>
                          <a:spcPts val="10"/>
                        </a:spcBef>
                      </a:pPr>
                      <a:r>
                        <a:rPr dirty="0" baseline="9259" sz="1800" spc="127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85" i="1">
                          <a:latin typeface="Calibri"/>
                          <a:cs typeface="Calibri"/>
                        </a:rPr>
                        <a:t>l</a:t>
                      </a:r>
                      <a:r>
                        <a:rPr dirty="0" sz="800" spc="85"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51435">
                        <a:lnSpc>
                          <a:spcPts val="1375"/>
                        </a:lnSpc>
                        <a:spcBef>
                          <a:spcPts val="10"/>
                        </a:spcBef>
                      </a:pPr>
                      <a:r>
                        <a:rPr dirty="0" baseline="9259" sz="1800" spc="127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85" i="1">
                          <a:latin typeface="Calibri"/>
                          <a:cs typeface="Calibri"/>
                        </a:rPr>
                        <a:t>l</a:t>
                      </a:r>
                      <a:r>
                        <a:rPr dirty="0" sz="800" spc="85"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27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23495">
                        <a:lnSpc>
                          <a:spcPts val="1270"/>
                        </a:lnSpc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5"/>
                        </a:lnSpc>
                        <a:spcBef>
                          <a:spcPts val="10"/>
                        </a:spcBef>
                      </a:pPr>
                      <a:r>
                        <a:rPr dirty="0" baseline="9259" sz="1800" spc="120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80" i="1">
                          <a:latin typeface="Calibri"/>
                          <a:cs typeface="Calibri"/>
                        </a:rPr>
                        <a:t>lp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6034">
                        <a:lnSpc>
                          <a:spcPts val="1270"/>
                        </a:lnSpc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1905">
                        <a:lnSpc>
                          <a:spcPts val="1375"/>
                        </a:lnSpc>
                        <a:spcBef>
                          <a:spcPts val="10"/>
                        </a:spcBef>
                      </a:pPr>
                      <a:r>
                        <a:rPr dirty="0" baseline="9259" sz="1800" spc="97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65" i="1">
                          <a:latin typeface="Calibri"/>
                          <a:cs typeface="Calibri"/>
                        </a:rPr>
                        <a:t>lq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9209">
                        <a:lnSpc>
                          <a:spcPts val="1270"/>
                        </a:lnSpc>
                      </a:pPr>
                      <a:r>
                        <a:rPr dirty="0" sz="1200" spc="-325">
                          <a:latin typeface="Lucida Sans Unicode"/>
                          <a:cs typeface="Lucida Sans Unicode"/>
                        </a:rPr>
                        <a:t>···</a:t>
                      </a:r>
                      <a:r>
                        <a:rPr dirty="0" sz="1200">
                          <a:latin typeface="Lucida Sans Unicode"/>
                          <a:cs typeface="Lucida Sans Unicode"/>
                        </a:rPr>
                        <a:t> </a:t>
                      </a:r>
                      <a:endParaRPr sz="12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5"/>
                        </a:lnSpc>
                        <a:spcBef>
                          <a:spcPts val="10"/>
                        </a:spcBef>
                      </a:pPr>
                      <a:r>
                        <a:rPr dirty="0" baseline="9259" sz="1800" spc="157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105" i="1">
                          <a:latin typeface="Calibri"/>
                          <a:cs typeface="Calibri"/>
                        </a:rPr>
                        <a:t>lk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75"/>
                        </a:lnSpc>
                        <a:spcBef>
                          <a:spcPts val="10"/>
                        </a:spcBef>
                      </a:pPr>
                      <a:r>
                        <a:rPr dirty="0" baseline="9259" sz="1800" spc="150" i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100" i="1">
                          <a:latin typeface="Calibri"/>
                          <a:cs typeface="Calibri"/>
                        </a:rPr>
                        <a:t>ll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38" name="object 38" descr=""/>
          <p:cNvSpPr txBox="1"/>
          <p:nvPr/>
        </p:nvSpPr>
        <p:spPr>
          <a:xfrm>
            <a:off x="876783" y="6154734"/>
            <a:ext cx="6248400" cy="303022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63500" marR="57150" indent="222250">
              <a:lnSpc>
                <a:spcPct val="100400"/>
              </a:lnSpc>
              <a:spcBef>
                <a:spcPts val="90"/>
              </a:spcBef>
            </a:pPr>
            <a:r>
              <a:rPr dirty="0" sz="1200" spc="85" b="1">
                <a:latin typeface="Calibri"/>
                <a:cs typeface="Calibri"/>
              </a:rPr>
              <a:t>Ejemplo</a:t>
            </a:r>
            <a:r>
              <a:rPr dirty="0" sz="1200" spc="85">
                <a:latin typeface="Calibri"/>
                <a:cs typeface="Calibri"/>
              </a:rPr>
              <a:t>: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Emplear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algoritmo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40">
                <a:latin typeface="Calibri"/>
                <a:cs typeface="Calibri"/>
              </a:rPr>
              <a:t>for</a:t>
            </a:r>
            <a:r>
              <a:rPr dirty="0" sz="1200" spc="30">
                <a:latin typeface="Calibri"/>
                <a:cs typeface="Calibri"/>
              </a:rPr>
              <a:t>m</a:t>
            </a:r>
            <a:r>
              <a:rPr dirty="0" sz="1200" spc="40">
                <a:latin typeface="Calibri"/>
                <a:cs typeface="Calibri"/>
              </a:rPr>
              <a:t>a</a:t>
            </a:r>
            <a:r>
              <a:rPr dirty="0" sz="1200" spc="35">
                <a:latin typeface="Calibri"/>
                <a:cs typeface="Calibri"/>
              </a:rPr>
              <a:t>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Z</a:t>
            </a:r>
            <a:r>
              <a:rPr dirty="0" baseline="-13888" sz="1200" spc="120" i="1">
                <a:latin typeface="Calibri"/>
                <a:cs typeface="Calibri"/>
              </a:rPr>
              <a:t>bus</a:t>
            </a:r>
            <a:r>
              <a:rPr dirty="0" baseline="-13888" sz="1200" spc="36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elementos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radiales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enlace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sin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acoplamiento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mutuo,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enmallado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4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mostrado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7.16</a:t>
            </a:r>
            <a:endParaRPr sz="1200">
              <a:latin typeface="Calibri"/>
              <a:cs typeface="Calibri"/>
            </a:endParaRPr>
          </a:p>
          <a:p>
            <a:pPr algn="just" marL="63500" marR="55880" indent="222250">
              <a:lnSpc>
                <a:spcPct val="100800"/>
              </a:lnSpc>
              <a:spcBef>
                <a:spcPts val="695"/>
              </a:spcBef>
            </a:pPr>
            <a:r>
              <a:rPr dirty="0" sz="1200" spc="125">
                <a:latin typeface="Calibri"/>
                <a:cs typeface="Calibri"/>
              </a:rPr>
              <a:t>El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orden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han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sido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adicionados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elementos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siguiente:</a:t>
            </a:r>
            <a:r>
              <a:rPr dirty="0" sz="1200" spc="4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(0-3),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(3-1),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(1-</a:t>
            </a:r>
            <a:r>
              <a:rPr dirty="0" sz="1200" spc="-25">
                <a:latin typeface="Calibri"/>
                <a:cs typeface="Calibri"/>
              </a:rPr>
              <a:t>2), </a:t>
            </a:r>
            <a:r>
              <a:rPr dirty="0" sz="1200">
                <a:latin typeface="Calibri"/>
                <a:cs typeface="Calibri"/>
              </a:rPr>
              <a:t>(3-4)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(2-</a:t>
            </a:r>
            <a:r>
              <a:rPr dirty="0" sz="1200" spc="-25">
                <a:latin typeface="Calibri"/>
                <a:cs typeface="Calibri"/>
              </a:rPr>
              <a:t>4).</a:t>
            </a:r>
            <a:endParaRPr sz="1200">
              <a:latin typeface="Calibri"/>
              <a:cs typeface="Calibri"/>
            </a:endParaRPr>
          </a:p>
          <a:p>
            <a:pPr algn="just" marL="63500" marR="55880" indent="222250">
              <a:lnSpc>
                <a:spcPct val="100400"/>
              </a:lnSpc>
              <a:spcBef>
                <a:spcPts val="700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150" i="1">
                <a:latin typeface="Calibri"/>
                <a:cs typeface="Calibri"/>
              </a:rPr>
              <a:t>Z</a:t>
            </a:r>
            <a:r>
              <a:rPr dirty="0" baseline="-13888" sz="1200" spc="225" i="1">
                <a:latin typeface="Calibri"/>
                <a:cs typeface="Calibri"/>
              </a:rPr>
              <a:t>Bus</a:t>
            </a:r>
            <a:r>
              <a:rPr dirty="0" baseline="-13888" sz="1200" spc="48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presentada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momento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adicionado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elemento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(2-</a:t>
            </a:r>
            <a:r>
              <a:rPr dirty="0" sz="1200" spc="-25">
                <a:latin typeface="Calibri"/>
                <a:cs typeface="Calibri"/>
              </a:rPr>
              <a:t>4),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observa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cerrando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malla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llamado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enlace.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adic</a:t>
            </a:r>
            <a:r>
              <a:rPr dirty="0" sz="1200" spc="65">
                <a:latin typeface="Calibri"/>
                <a:cs typeface="Calibri"/>
              </a:rPr>
              <a:t>i</a:t>
            </a:r>
            <a:r>
              <a:rPr dirty="0" sz="1200" spc="-575">
                <a:latin typeface="Calibri"/>
                <a:cs typeface="Calibri"/>
              </a:rPr>
              <a:t>o</a:t>
            </a:r>
            <a:r>
              <a:rPr dirty="0" sz="1200" spc="70">
                <a:latin typeface="Calibri"/>
                <a:cs typeface="Calibri"/>
              </a:rPr>
              <a:t>´n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elemento </a:t>
            </a:r>
            <a:r>
              <a:rPr dirty="0" sz="1200">
                <a:latin typeface="Calibri"/>
                <a:cs typeface="Calibri"/>
              </a:rPr>
              <a:t>genera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ficticio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70">
                <a:latin typeface="Calibri"/>
                <a:cs typeface="Calibri"/>
              </a:rPr>
              <a:t>(</a:t>
            </a:r>
            <a:r>
              <a:rPr dirty="0" sz="1200" spc="70" i="1">
                <a:latin typeface="Calibri"/>
                <a:cs typeface="Calibri"/>
              </a:rPr>
              <a:t>l</a:t>
            </a:r>
            <a:r>
              <a:rPr dirty="0" sz="1200" spc="70">
                <a:latin typeface="Calibri"/>
                <a:cs typeface="Calibri"/>
              </a:rPr>
              <a:t>),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muestra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matriz.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20"/>
              </a:spcBef>
            </a:pPr>
            <a:endParaRPr sz="1200">
              <a:latin typeface="Calibri"/>
              <a:cs typeface="Calibri"/>
            </a:endParaRPr>
          </a:p>
          <a:p>
            <a:pPr algn="ctr" marL="1219835">
              <a:lnSpc>
                <a:spcPct val="100000"/>
              </a:lnSpc>
            </a:pPr>
            <a:r>
              <a:rPr dirty="0" sz="1200" spc="20" i="1">
                <a:latin typeface="Calibri"/>
                <a:cs typeface="Calibri"/>
              </a:rPr>
              <a:t>l</a:t>
            </a:r>
            <a:endParaRPr sz="1200">
              <a:latin typeface="Calibri"/>
              <a:cs typeface="Calibri"/>
            </a:endParaRPr>
          </a:p>
          <a:p>
            <a:pPr algn="ctr" marR="1296035">
              <a:lnSpc>
                <a:spcPct val="100000"/>
              </a:lnSpc>
              <a:spcBef>
                <a:spcPts val="155"/>
              </a:spcBef>
            </a:pPr>
            <a:r>
              <a:rPr dirty="0" sz="1200" spc="-50">
                <a:latin typeface="Calibri"/>
                <a:cs typeface="Calibri"/>
              </a:rPr>
              <a:t>3</a:t>
            </a:r>
            <a:endParaRPr sz="1200">
              <a:latin typeface="Calibri"/>
              <a:cs typeface="Calibri"/>
            </a:endParaRPr>
          </a:p>
          <a:p>
            <a:pPr algn="ctr" marR="1296035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algn="ctr" marR="1296035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  <a:p>
            <a:pPr algn="ctr" marR="1296035">
              <a:lnSpc>
                <a:spcPct val="100000"/>
              </a:lnSpc>
              <a:spcBef>
                <a:spcPts val="15"/>
              </a:spcBef>
            </a:pPr>
            <a:r>
              <a:rPr dirty="0" sz="1200" spc="-50">
                <a:latin typeface="Calibri"/>
                <a:cs typeface="Calibri"/>
              </a:rPr>
              <a:t>4</a:t>
            </a:r>
            <a:endParaRPr sz="1200">
              <a:latin typeface="Calibri"/>
              <a:cs typeface="Calibri"/>
            </a:endParaRPr>
          </a:p>
          <a:p>
            <a:pPr algn="ctr" marR="1325880">
              <a:lnSpc>
                <a:spcPct val="100000"/>
              </a:lnSpc>
            </a:pPr>
            <a:r>
              <a:rPr dirty="0" sz="1200" spc="20" i="1">
                <a:latin typeface="Calibri"/>
                <a:cs typeface="Calibri"/>
              </a:rPr>
              <a:t>l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39" name="object 39" descr=""/>
          <p:cNvGraphicFramePr>
            <a:graphicFrameLocks noGrp="1"/>
          </p:cNvGraphicFramePr>
          <p:nvPr/>
        </p:nvGraphicFramePr>
        <p:xfrm>
          <a:off x="3518763" y="8264042"/>
          <a:ext cx="1312545" cy="9404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5425"/>
                <a:gridCol w="226695"/>
                <a:gridCol w="225425"/>
                <a:gridCol w="275589"/>
                <a:gridCol w="275590"/>
              </a:tblGrid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3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270"/>
                        </a:lnSpc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-</a:t>
                      </a: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270"/>
                        </a:lnSpc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-</a:t>
                      </a: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4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890456" y="769810"/>
            <a:ext cx="176402" cy="176402"/>
          </a:xfrm>
          <a:prstGeom prst="rect">
            <a:avLst/>
          </a:prstGeom>
        </p:spPr>
      </p:pic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176456" y="769810"/>
            <a:ext cx="176403" cy="176402"/>
          </a:xfrm>
          <a:prstGeom prst="rect">
            <a:avLst/>
          </a:prstGeom>
        </p:spPr>
      </p:pic>
      <p:pic>
        <p:nvPicPr>
          <p:cNvPr id="4" name="object 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433256" y="2083498"/>
            <a:ext cx="176402" cy="176403"/>
          </a:xfrm>
          <a:prstGeom prst="rect">
            <a:avLst/>
          </a:prstGeom>
        </p:spPr>
      </p:pic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633656" y="2083498"/>
            <a:ext cx="176403" cy="176403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433256" y="3226498"/>
            <a:ext cx="176402" cy="176403"/>
          </a:xfrm>
          <a:prstGeom prst="rect">
            <a:avLst/>
          </a:prstGeom>
        </p:spPr>
      </p:pic>
      <p:sp>
        <p:nvSpPr>
          <p:cNvPr id="7" name="object 7" descr=""/>
          <p:cNvSpPr/>
          <p:nvPr/>
        </p:nvSpPr>
        <p:spPr>
          <a:xfrm>
            <a:off x="2721355" y="1028953"/>
            <a:ext cx="514350" cy="0"/>
          </a:xfrm>
          <a:custGeom>
            <a:avLst/>
            <a:gdLst/>
            <a:ahLst/>
            <a:cxnLst/>
            <a:rect l="l" t="t" r="r" b="b"/>
            <a:pathLst>
              <a:path w="514350" h="0">
                <a:moveTo>
                  <a:pt x="0" y="0"/>
                </a:moveTo>
                <a:lnTo>
                  <a:pt x="51435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5007355" y="1028953"/>
            <a:ext cx="514350" cy="0"/>
          </a:xfrm>
          <a:custGeom>
            <a:avLst/>
            <a:gdLst/>
            <a:ahLst/>
            <a:cxnLst/>
            <a:rect l="l" t="t" r="r" b="b"/>
            <a:pathLst>
              <a:path w="514350" h="0">
                <a:moveTo>
                  <a:pt x="0" y="0"/>
                </a:moveTo>
                <a:lnTo>
                  <a:pt x="51435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5007355" y="2171954"/>
            <a:ext cx="514350" cy="0"/>
          </a:xfrm>
          <a:custGeom>
            <a:avLst/>
            <a:gdLst/>
            <a:ahLst/>
            <a:cxnLst/>
            <a:rect l="l" t="t" r="r" b="b"/>
            <a:pathLst>
              <a:path w="514350" h="0">
                <a:moveTo>
                  <a:pt x="0" y="0"/>
                </a:moveTo>
                <a:lnTo>
                  <a:pt x="51435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2721355" y="2171954"/>
            <a:ext cx="514350" cy="0"/>
          </a:xfrm>
          <a:custGeom>
            <a:avLst/>
            <a:gdLst/>
            <a:ahLst/>
            <a:cxnLst/>
            <a:rect l="l" t="t" r="r" b="b"/>
            <a:pathLst>
              <a:path w="514350" h="0">
                <a:moveTo>
                  <a:pt x="0" y="0"/>
                </a:moveTo>
                <a:lnTo>
                  <a:pt x="51435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2721355" y="1028953"/>
            <a:ext cx="514350" cy="2286000"/>
          </a:xfrm>
          <a:custGeom>
            <a:avLst/>
            <a:gdLst/>
            <a:ahLst/>
            <a:cxnLst/>
            <a:rect l="l" t="t" r="r" b="b"/>
            <a:pathLst>
              <a:path w="514350" h="2286000">
                <a:moveTo>
                  <a:pt x="0" y="2286000"/>
                </a:moveTo>
                <a:lnTo>
                  <a:pt x="514350" y="2286000"/>
                </a:lnTo>
              </a:path>
              <a:path w="514350" h="2286000">
                <a:moveTo>
                  <a:pt x="228600" y="1143000"/>
                </a:moveTo>
                <a:lnTo>
                  <a:pt x="228600" y="2286000"/>
                </a:lnTo>
              </a:path>
              <a:path w="514350" h="2286000">
                <a:moveTo>
                  <a:pt x="114300" y="0"/>
                </a:moveTo>
                <a:lnTo>
                  <a:pt x="114300" y="11430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5407405" y="1028953"/>
            <a:ext cx="0" cy="1143000"/>
          </a:xfrm>
          <a:custGeom>
            <a:avLst/>
            <a:gdLst/>
            <a:ahLst/>
            <a:cxnLst/>
            <a:rect l="l" t="t" r="r" b="b"/>
            <a:pathLst>
              <a:path w="0" h="1143000">
                <a:moveTo>
                  <a:pt x="0" y="0"/>
                </a:moveTo>
                <a:lnTo>
                  <a:pt x="0" y="11430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3121405" y="1028953"/>
            <a:ext cx="2000250" cy="228600"/>
          </a:xfrm>
          <a:custGeom>
            <a:avLst/>
            <a:gdLst/>
            <a:ahLst/>
            <a:cxnLst/>
            <a:rect l="l" t="t" r="r" b="b"/>
            <a:pathLst>
              <a:path w="2000250" h="228600">
                <a:moveTo>
                  <a:pt x="0" y="0"/>
                </a:moveTo>
                <a:lnTo>
                  <a:pt x="0" y="228600"/>
                </a:lnTo>
                <a:lnTo>
                  <a:pt x="2000249" y="228600"/>
                </a:lnTo>
                <a:lnTo>
                  <a:pt x="2000249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3121405" y="1943354"/>
            <a:ext cx="2000250" cy="228600"/>
          </a:xfrm>
          <a:custGeom>
            <a:avLst/>
            <a:gdLst/>
            <a:ahLst/>
            <a:cxnLst/>
            <a:rect l="l" t="t" r="r" b="b"/>
            <a:pathLst>
              <a:path w="2000250" h="228600">
                <a:moveTo>
                  <a:pt x="0" y="228600"/>
                </a:moveTo>
                <a:lnTo>
                  <a:pt x="0" y="0"/>
                </a:lnTo>
                <a:lnTo>
                  <a:pt x="2000249" y="0"/>
                </a:lnTo>
                <a:lnTo>
                  <a:pt x="2000249" y="2286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2937255" y="776224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223253" y="776224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480051" y="2090668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680445" y="2090668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4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023105" y="1050544"/>
            <a:ext cx="19939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Symbol"/>
                <a:cs typeface="Symbol"/>
              </a:rPr>
              <a:t>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023105" y="1736344"/>
            <a:ext cx="19939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Symbol"/>
                <a:cs typeface="Symbol"/>
              </a:rPr>
              <a:t>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594351" y="1450598"/>
            <a:ext cx="19939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Symbol"/>
                <a:cs typeface="Symbol"/>
              </a:rPr>
              <a:t>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451837" y="1450598"/>
            <a:ext cx="19939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Symbol"/>
                <a:cs typeface="Symbol"/>
              </a:rPr>
              <a:t>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708646" y="2650748"/>
            <a:ext cx="19939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 spc="-25">
                <a:latin typeface="Symbol"/>
                <a:cs typeface="Symbol"/>
              </a:rPr>
              <a:t>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24" name="object 24" descr=""/>
          <p:cNvSpPr/>
          <p:nvPr/>
        </p:nvSpPr>
        <p:spPr>
          <a:xfrm>
            <a:off x="2835655" y="3314953"/>
            <a:ext cx="228600" cy="114300"/>
          </a:xfrm>
          <a:custGeom>
            <a:avLst/>
            <a:gdLst/>
            <a:ahLst/>
            <a:cxnLst/>
            <a:rect l="l" t="t" r="r" b="b"/>
            <a:pathLst>
              <a:path w="228600" h="114300">
                <a:moveTo>
                  <a:pt x="114300" y="0"/>
                </a:moveTo>
                <a:lnTo>
                  <a:pt x="114300" y="114300"/>
                </a:lnTo>
              </a:path>
              <a:path w="228600" h="114300">
                <a:moveTo>
                  <a:pt x="0" y="114300"/>
                </a:moveTo>
                <a:lnTo>
                  <a:pt x="228600" y="11430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/>
          <p:nvPr/>
        </p:nvSpPr>
        <p:spPr>
          <a:xfrm>
            <a:off x="2892805" y="3486403"/>
            <a:ext cx="114300" cy="0"/>
          </a:xfrm>
          <a:custGeom>
            <a:avLst/>
            <a:gdLst/>
            <a:ahLst/>
            <a:cxnLst/>
            <a:rect l="l" t="t" r="r" b="b"/>
            <a:pathLst>
              <a:path w="114300" h="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/>
          <p:nvPr/>
        </p:nvSpPr>
        <p:spPr>
          <a:xfrm>
            <a:off x="2927095" y="3543553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 h="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27" name="object 27" descr=""/>
          <p:cNvGraphicFramePr>
            <a:graphicFrameLocks noGrp="1"/>
          </p:cNvGraphicFramePr>
          <p:nvPr/>
        </p:nvGraphicFramePr>
        <p:xfrm>
          <a:off x="3553815" y="4501285"/>
          <a:ext cx="1240790" cy="7531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7329"/>
                <a:gridCol w="311150"/>
                <a:gridCol w="309880"/>
                <a:gridCol w="311150"/>
              </a:tblGrid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725"/>
                        </a:lnSpc>
                      </a:pPr>
                      <a:r>
                        <a:rPr dirty="0" baseline="-23148" sz="1800" spc="37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u="sng" sz="800" spc="25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165735">
                        <a:lnSpc>
                          <a:spcPts val="660"/>
                        </a:lnSpc>
                      </a:pPr>
                      <a:r>
                        <a:rPr dirty="0" sz="800" spc="-50">
                          <a:latin typeface="Calibri"/>
                          <a:cs typeface="Calibri"/>
                        </a:rPr>
                        <a:t>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295">
                        <a:lnSpc>
                          <a:spcPts val="725"/>
                        </a:lnSpc>
                      </a:pPr>
                      <a:r>
                        <a:rPr dirty="0" baseline="-23148" sz="1800" spc="37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u="sng" sz="800" spc="25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164465">
                        <a:lnSpc>
                          <a:spcPts val="660"/>
                        </a:lnSpc>
                      </a:pPr>
                      <a:r>
                        <a:rPr dirty="0" sz="800" spc="-50"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725"/>
                        </a:lnSpc>
                      </a:pPr>
                      <a:r>
                        <a:rPr dirty="0" baseline="-23148" sz="1800" spc="37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u="sng" sz="800" spc="25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165735">
                        <a:lnSpc>
                          <a:spcPts val="660"/>
                        </a:lnSpc>
                      </a:pPr>
                      <a:r>
                        <a:rPr dirty="0" sz="800" spc="-50">
                          <a:latin typeface="Calibri"/>
                          <a:cs typeface="Calibri"/>
                        </a:rPr>
                        <a:t>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725"/>
                        </a:lnSpc>
                      </a:pPr>
                      <a:r>
                        <a:rPr dirty="0" baseline="-20833" sz="1800" spc="37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u="sng" sz="800" spc="25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165735">
                        <a:lnSpc>
                          <a:spcPts val="660"/>
                        </a:lnSpc>
                      </a:pPr>
                      <a:r>
                        <a:rPr dirty="0" sz="800" spc="-50"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725"/>
                        </a:lnSpc>
                      </a:pPr>
                      <a:r>
                        <a:rPr dirty="0" baseline="-20833" sz="1800" spc="37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u="sng" sz="800" spc="25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165735">
                        <a:lnSpc>
                          <a:spcPts val="660"/>
                        </a:lnSpc>
                      </a:pPr>
                      <a:r>
                        <a:rPr dirty="0" sz="800" spc="-50"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720"/>
                        </a:lnSpc>
                      </a:pPr>
                      <a:r>
                        <a:rPr dirty="0" baseline="-20833" sz="1800" spc="37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u="sng" sz="800" spc="25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165735">
                        <a:lnSpc>
                          <a:spcPts val="665"/>
                        </a:lnSpc>
                      </a:pPr>
                      <a:r>
                        <a:rPr dirty="0" sz="800" spc="-50">
                          <a:latin typeface="Calibri"/>
                          <a:cs typeface="Calibri"/>
                        </a:rPr>
                        <a:t>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295">
                        <a:lnSpc>
                          <a:spcPts val="720"/>
                        </a:lnSpc>
                      </a:pPr>
                      <a:r>
                        <a:rPr dirty="0" baseline="-20833" sz="1800" spc="37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u="sng" sz="800" spc="25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164465">
                        <a:lnSpc>
                          <a:spcPts val="665"/>
                        </a:lnSpc>
                      </a:pPr>
                      <a:r>
                        <a:rPr dirty="0" sz="800" spc="-50"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720"/>
                        </a:lnSpc>
                      </a:pPr>
                      <a:r>
                        <a:rPr dirty="0" baseline="-20833" sz="1800" spc="37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u="sng" sz="800" spc="25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165735">
                        <a:lnSpc>
                          <a:spcPts val="665"/>
                        </a:lnSpc>
                      </a:pPr>
                      <a:r>
                        <a:rPr dirty="0" sz="800" spc="-50">
                          <a:latin typeface="Calibri"/>
                          <a:cs typeface="Calibri"/>
                        </a:rPr>
                        <a:t>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30" name="object 3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4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r>
              <a:rPr dirty="0" spc="-25"/>
              <a:t>158</a:t>
            </a:r>
          </a:p>
        </p:txBody>
      </p:sp>
      <p:graphicFrame>
        <p:nvGraphicFramePr>
          <p:cNvPr id="28" name="object 28" descr=""/>
          <p:cNvGraphicFramePr>
            <a:graphicFrameLocks noGrp="1"/>
          </p:cNvGraphicFramePr>
          <p:nvPr/>
        </p:nvGraphicFramePr>
        <p:xfrm>
          <a:off x="3553815" y="6055766"/>
          <a:ext cx="1240790" cy="7531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11150"/>
                <a:gridCol w="311150"/>
                <a:gridCol w="226059"/>
                <a:gridCol w="311150"/>
              </a:tblGrid>
              <a:tr h="188595">
                <a:tc>
                  <a:txBody>
                    <a:bodyPr/>
                    <a:lstStyle/>
                    <a:p>
                      <a:pPr marL="76200">
                        <a:lnSpc>
                          <a:spcPts val="725"/>
                        </a:lnSpc>
                      </a:pPr>
                      <a:r>
                        <a:rPr dirty="0" baseline="-23148" sz="1800" spc="37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u="sng" sz="800" spc="25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165735">
                        <a:lnSpc>
                          <a:spcPts val="660"/>
                        </a:lnSpc>
                      </a:pPr>
                      <a:r>
                        <a:rPr dirty="0" sz="800" spc="-50">
                          <a:latin typeface="Calibri"/>
                          <a:cs typeface="Calibri"/>
                        </a:rPr>
                        <a:t>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725"/>
                        </a:lnSpc>
                      </a:pPr>
                      <a:r>
                        <a:rPr dirty="0" baseline="-23148" sz="1800" spc="37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u="sng" sz="800" spc="25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165735">
                        <a:lnSpc>
                          <a:spcPts val="660"/>
                        </a:lnSpc>
                      </a:pPr>
                      <a:r>
                        <a:rPr dirty="0" sz="800" spc="-50"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8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725"/>
                        </a:lnSpc>
                      </a:pPr>
                      <a:r>
                        <a:rPr dirty="0" baseline="-23148" sz="1800" spc="37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u="sng" sz="800" spc="25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165735">
                        <a:lnSpc>
                          <a:spcPts val="660"/>
                        </a:lnSpc>
                      </a:pPr>
                      <a:r>
                        <a:rPr dirty="0" sz="800" spc="-50">
                          <a:latin typeface="Calibri"/>
                          <a:cs typeface="Calibri"/>
                        </a:rPr>
                        <a:t>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marL="76200">
                        <a:lnSpc>
                          <a:spcPts val="725"/>
                        </a:lnSpc>
                      </a:pPr>
                      <a:r>
                        <a:rPr dirty="0" baseline="-20833" sz="1800" spc="37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u="sng" sz="800" spc="25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165735">
                        <a:lnSpc>
                          <a:spcPts val="660"/>
                        </a:lnSpc>
                      </a:pPr>
                      <a:r>
                        <a:rPr dirty="0" sz="800" spc="-50"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725"/>
                        </a:lnSpc>
                      </a:pPr>
                      <a:r>
                        <a:rPr dirty="0" baseline="-20833" sz="1800" spc="37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u="sng" sz="800" spc="25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165735">
                        <a:lnSpc>
                          <a:spcPts val="660"/>
                        </a:lnSpc>
                      </a:pPr>
                      <a:r>
                        <a:rPr dirty="0" sz="800" spc="-50"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 marL="1270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marL="76200">
                        <a:lnSpc>
                          <a:spcPts val="725"/>
                        </a:lnSpc>
                      </a:pPr>
                      <a:r>
                        <a:rPr dirty="0" baseline="-23148" sz="1800" spc="37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u="sng" sz="800" spc="25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165735">
                        <a:lnSpc>
                          <a:spcPts val="660"/>
                        </a:lnSpc>
                      </a:pPr>
                      <a:r>
                        <a:rPr dirty="0" sz="800" spc="-50">
                          <a:latin typeface="Calibri"/>
                          <a:cs typeface="Calibri"/>
                        </a:rPr>
                        <a:t>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725"/>
                        </a:lnSpc>
                      </a:pPr>
                      <a:r>
                        <a:rPr dirty="0" baseline="-23148" sz="1800" spc="37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u="sng" sz="800" spc="25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165735">
                        <a:lnSpc>
                          <a:spcPts val="660"/>
                        </a:lnSpc>
                      </a:pPr>
                      <a:r>
                        <a:rPr dirty="0" sz="800" spc="-50"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8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725"/>
                        </a:lnSpc>
                      </a:pPr>
                      <a:r>
                        <a:rPr dirty="0" baseline="-23148" sz="1800" spc="37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u="sng" sz="800" spc="25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165735">
                        <a:lnSpc>
                          <a:spcPts val="660"/>
                        </a:lnSpc>
                      </a:pPr>
                      <a:r>
                        <a:rPr dirty="0" sz="800" spc="-50">
                          <a:latin typeface="Calibri"/>
                          <a:cs typeface="Calibri"/>
                        </a:rPr>
                        <a:t>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29" name="object 29" descr=""/>
          <p:cNvSpPr txBox="1"/>
          <p:nvPr/>
        </p:nvSpPr>
        <p:spPr>
          <a:xfrm>
            <a:off x="838703" y="3233667"/>
            <a:ext cx="6322695" cy="594677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653539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4"/>
              </a:spcBef>
            </a:pPr>
            <a:endParaRPr sz="1000">
              <a:latin typeface="Times New Roman"/>
              <a:cs typeface="Times New Roman"/>
            </a:endParaRPr>
          </a:p>
          <a:p>
            <a:pPr marL="323850" marR="1735455" indent="1688464">
              <a:lnSpc>
                <a:spcPct val="187500"/>
              </a:lnSpc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7.16: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enmallada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4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nodos </a:t>
            </a:r>
            <a:r>
              <a:rPr dirty="0" sz="1200" spc="105">
                <a:latin typeface="Calibri"/>
                <a:cs typeface="Calibri"/>
              </a:rPr>
              <a:t>Al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eliminar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ficticio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85">
                <a:latin typeface="Calibri"/>
                <a:cs typeface="Calibri"/>
              </a:rPr>
              <a:t>(</a:t>
            </a:r>
            <a:r>
              <a:rPr dirty="0" sz="1200" spc="85" i="1">
                <a:latin typeface="Calibri"/>
                <a:cs typeface="Calibri"/>
              </a:rPr>
              <a:t>l</a:t>
            </a:r>
            <a:r>
              <a:rPr dirty="0" sz="1200" spc="85">
                <a:latin typeface="Calibri"/>
                <a:cs typeface="Calibri"/>
              </a:rPr>
              <a:t>)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obtiene: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85"/>
              </a:spcBef>
            </a:pPr>
            <a:endParaRPr sz="1200">
              <a:latin typeface="Calibri"/>
              <a:cs typeface="Calibri"/>
            </a:endParaRPr>
          </a:p>
          <a:p>
            <a:pPr algn="ctr" marR="1221105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3</a:t>
            </a:r>
            <a:endParaRPr sz="1200">
              <a:latin typeface="Calibri"/>
              <a:cs typeface="Calibri"/>
            </a:endParaRPr>
          </a:p>
          <a:p>
            <a:pPr algn="ctr" marR="1221105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algn="ctr" marR="1221105">
              <a:lnSpc>
                <a:spcPct val="100000"/>
              </a:lnSpc>
              <a:spcBef>
                <a:spcPts val="10"/>
              </a:spcBef>
            </a:pP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  <a:p>
            <a:pPr algn="ctr" marR="1221105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4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25"/>
              </a:spcBef>
            </a:pPr>
            <a:endParaRPr sz="1200">
              <a:latin typeface="Calibri"/>
              <a:cs typeface="Calibri"/>
            </a:endParaRPr>
          </a:p>
          <a:p>
            <a:pPr marL="101600" marR="93980" indent="222250">
              <a:lnSpc>
                <a:spcPct val="100800"/>
              </a:lnSpc>
            </a:pPr>
            <a:r>
              <a:rPr dirty="0" sz="1200">
                <a:latin typeface="Calibri"/>
                <a:cs typeface="Calibri"/>
              </a:rPr>
              <a:t>Reordenando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obtiene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matriz,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similar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obtenida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 </a:t>
            </a:r>
            <a:r>
              <a:rPr dirty="0" sz="1200" spc="-50">
                <a:latin typeface="Calibri"/>
                <a:cs typeface="Calibri"/>
              </a:rPr>
              <a:t>m´etodo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manual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inyecciones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corriente.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25"/>
              </a:spcBef>
            </a:pPr>
            <a:endParaRPr sz="1200">
              <a:latin typeface="Calibri"/>
              <a:cs typeface="Calibri"/>
            </a:endParaRPr>
          </a:p>
          <a:p>
            <a:pPr algn="ctr" marR="1221105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algn="ctr" marR="1221105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  <a:p>
            <a:pPr algn="ctr" marR="1221105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3</a:t>
            </a:r>
            <a:endParaRPr sz="1200">
              <a:latin typeface="Calibri"/>
              <a:cs typeface="Calibri"/>
            </a:endParaRPr>
          </a:p>
          <a:p>
            <a:pPr algn="ctr" marR="1221105">
              <a:lnSpc>
                <a:spcPct val="100000"/>
              </a:lnSpc>
              <a:spcBef>
                <a:spcPts val="10"/>
              </a:spcBef>
            </a:pPr>
            <a:r>
              <a:rPr dirty="0" sz="1200" spc="-50">
                <a:latin typeface="Calibri"/>
                <a:cs typeface="Calibri"/>
              </a:rPr>
              <a:t>4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35"/>
              </a:spcBef>
            </a:pPr>
            <a:endParaRPr sz="1200">
              <a:latin typeface="Calibri"/>
              <a:cs typeface="Calibri"/>
            </a:endParaRPr>
          </a:p>
          <a:p>
            <a:pPr marL="323850">
              <a:lnSpc>
                <a:spcPct val="100000"/>
              </a:lnSpc>
            </a:pPr>
            <a:r>
              <a:rPr dirty="0" sz="1200" spc="85" b="1">
                <a:latin typeface="Calibri"/>
                <a:cs typeface="Calibri"/>
              </a:rPr>
              <a:t>Pasos</a:t>
            </a:r>
            <a:r>
              <a:rPr dirty="0" sz="1200" spc="204" b="1">
                <a:latin typeface="Calibri"/>
                <a:cs typeface="Calibri"/>
              </a:rPr>
              <a:t> </a:t>
            </a:r>
            <a:r>
              <a:rPr dirty="0" sz="1200" spc="80" b="1">
                <a:latin typeface="Calibri"/>
                <a:cs typeface="Calibri"/>
              </a:rPr>
              <a:t>para</a:t>
            </a:r>
            <a:r>
              <a:rPr dirty="0" sz="1200" spc="21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el</a:t>
            </a:r>
            <a:r>
              <a:rPr dirty="0" sz="1200" spc="220" b="1">
                <a:latin typeface="Calibri"/>
                <a:cs typeface="Calibri"/>
              </a:rPr>
              <a:t> </a:t>
            </a:r>
            <a:r>
              <a:rPr dirty="0" sz="1200" spc="65" b="1">
                <a:latin typeface="Calibri"/>
                <a:cs typeface="Calibri"/>
              </a:rPr>
              <a:t>ensamblaje</a:t>
            </a:r>
            <a:r>
              <a:rPr dirty="0" sz="1200" spc="24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15" b="1">
                <a:latin typeface="Calibri"/>
                <a:cs typeface="Calibri"/>
              </a:rPr>
              <a:t> </a:t>
            </a:r>
            <a:r>
              <a:rPr dirty="0" sz="1200" spc="65" b="1">
                <a:latin typeface="Calibri"/>
                <a:cs typeface="Calibri"/>
              </a:rPr>
              <a:t>la</a:t>
            </a:r>
            <a:r>
              <a:rPr dirty="0" sz="1200" spc="215" b="1">
                <a:latin typeface="Calibri"/>
                <a:cs typeface="Calibri"/>
              </a:rPr>
              <a:t> </a:t>
            </a:r>
            <a:r>
              <a:rPr dirty="0" sz="1200" spc="114" b="1">
                <a:latin typeface="Calibri"/>
                <a:cs typeface="Calibri"/>
              </a:rPr>
              <a:t>Matriz</a:t>
            </a:r>
            <a:r>
              <a:rPr dirty="0" sz="1200" spc="210" b="1">
                <a:latin typeface="Calibri"/>
                <a:cs typeface="Calibri"/>
              </a:rPr>
              <a:t> </a:t>
            </a:r>
            <a:r>
              <a:rPr dirty="0" sz="1200" spc="60" i="1">
                <a:latin typeface="Calibri"/>
                <a:cs typeface="Calibri"/>
              </a:rPr>
              <a:t>Z</a:t>
            </a:r>
            <a:r>
              <a:rPr dirty="0" baseline="-13888" sz="1200" spc="89" i="1">
                <a:latin typeface="Calibri"/>
                <a:cs typeface="Calibri"/>
              </a:rPr>
              <a:t>bus</a:t>
            </a:r>
            <a:endParaRPr baseline="-13888"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45"/>
              </a:spcBef>
            </a:pPr>
            <a:endParaRPr sz="1200">
              <a:latin typeface="Calibri"/>
              <a:cs typeface="Calibri"/>
            </a:endParaRPr>
          </a:p>
          <a:p>
            <a:pPr marL="471170" marR="93345" indent="-149225">
              <a:lnSpc>
                <a:spcPct val="100000"/>
              </a:lnSpc>
              <a:buFont typeface="Lucida Sans Unicode"/>
              <a:buChar char="•"/>
              <a:tabLst>
                <a:tab pos="473075" algn="l"/>
              </a:tabLst>
            </a:pPr>
            <a:r>
              <a:rPr dirty="0" sz="1200">
                <a:latin typeface="Calibri"/>
                <a:cs typeface="Calibri"/>
              </a:rPr>
              <a:t>Ordenar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produzcan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circuito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conectado.</a:t>
            </a:r>
            <a:r>
              <a:rPr dirty="0" sz="1200" spc="2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(Tener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especial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cuidado </a:t>
            </a:r>
            <a:r>
              <a:rPr dirty="0" sz="1200" spc="-1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agrupamiento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acoples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mutuos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sucesivos)</a:t>
            </a:r>
            <a:endParaRPr sz="1200">
              <a:latin typeface="Calibri"/>
              <a:cs typeface="Calibri"/>
            </a:endParaRPr>
          </a:p>
          <a:p>
            <a:pPr marL="471805" indent="-149225">
              <a:lnSpc>
                <a:spcPct val="100000"/>
              </a:lnSpc>
              <a:spcBef>
                <a:spcPts val="969"/>
              </a:spcBef>
              <a:buFont typeface="Lucida Sans Unicode"/>
              <a:buChar char="•"/>
              <a:tabLst>
                <a:tab pos="471805" algn="l"/>
              </a:tabLst>
            </a:pPr>
            <a:r>
              <a:rPr dirty="0" sz="1200">
                <a:latin typeface="Calibri"/>
                <a:cs typeface="Calibri"/>
              </a:rPr>
              <a:t>Iniciar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conectado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referencia.</a:t>
            </a:r>
            <a:endParaRPr sz="1200">
              <a:latin typeface="Calibri"/>
              <a:cs typeface="Calibri"/>
            </a:endParaRPr>
          </a:p>
          <a:p>
            <a:pPr marL="471170" marR="93345" indent="-149225">
              <a:lnSpc>
                <a:spcPct val="100800"/>
              </a:lnSpc>
              <a:spcBef>
                <a:spcPts val="950"/>
              </a:spcBef>
              <a:buFont typeface="Lucida Sans Unicode"/>
              <a:buChar char="•"/>
              <a:tabLst>
                <a:tab pos="473075" algn="l"/>
              </a:tabLst>
            </a:pPr>
            <a:r>
              <a:rPr dirty="0" sz="1200">
                <a:latin typeface="Calibri"/>
                <a:cs typeface="Calibri"/>
              </a:rPr>
              <a:t>Antes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ensamblar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nuevo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elemento,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verificar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acoples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mutuos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otros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ele- </a:t>
            </a:r>
            <a:r>
              <a:rPr dirty="0" sz="1200" spc="-2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mentos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identificar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cuales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esos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acoples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l´ıneas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previamente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ensambladas.</a:t>
            </a:r>
            <a:endParaRPr sz="1200">
              <a:latin typeface="Calibri"/>
              <a:cs typeface="Calibri"/>
            </a:endParaRPr>
          </a:p>
          <a:p>
            <a:pPr marL="471805" indent="-149225">
              <a:lnSpc>
                <a:spcPct val="100000"/>
              </a:lnSpc>
              <a:spcBef>
                <a:spcPts val="960"/>
              </a:spcBef>
              <a:buFont typeface="Lucida Sans Unicode"/>
              <a:buChar char="•"/>
              <a:tabLst>
                <a:tab pos="471805" algn="l"/>
              </a:tabLst>
            </a:pPr>
            <a:r>
              <a:rPr dirty="0" sz="1200">
                <a:latin typeface="Calibri"/>
                <a:cs typeface="Calibri"/>
              </a:rPr>
              <a:t>Construir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[z]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primitiva,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obtener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[y]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primitiva.</a:t>
            </a:r>
            <a:endParaRPr sz="1200">
              <a:latin typeface="Calibri"/>
              <a:cs typeface="Calibri"/>
            </a:endParaRPr>
          </a:p>
          <a:p>
            <a:pPr marL="471805" indent="-149225">
              <a:lnSpc>
                <a:spcPct val="100000"/>
              </a:lnSpc>
              <a:spcBef>
                <a:spcPts val="969"/>
              </a:spcBef>
              <a:buFont typeface="Lucida Sans Unicode"/>
              <a:buChar char="•"/>
              <a:tabLst>
                <a:tab pos="471805" algn="l"/>
              </a:tabLst>
            </a:pPr>
            <a:r>
              <a:rPr dirty="0" sz="1200">
                <a:latin typeface="Calibri"/>
                <a:cs typeface="Calibri"/>
              </a:rPr>
              <a:t>Determinar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l´ınea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ensamblar.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object 1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4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r>
              <a:rPr dirty="0" spc="-25"/>
              <a:t>159</a:t>
            </a:r>
          </a:p>
        </p:txBody>
      </p:sp>
      <p:sp>
        <p:nvSpPr>
          <p:cNvPr id="2" name="object 2" descr=""/>
          <p:cNvSpPr txBox="1"/>
          <p:nvPr/>
        </p:nvSpPr>
        <p:spPr>
          <a:xfrm>
            <a:off x="851401" y="781951"/>
            <a:ext cx="6330950" cy="7362190"/>
          </a:xfrm>
          <a:prstGeom prst="rect">
            <a:avLst/>
          </a:prstGeom>
        </p:spPr>
        <p:txBody>
          <a:bodyPr wrap="square" lIns="0" tIns="73660" rIns="0" bIns="0" rtlCol="0" vert="horz">
            <a:spAutoFit/>
          </a:bodyPr>
          <a:lstStyle/>
          <a:p>
            <a:pPr marL="787400" indent="-160655">
              <a:lnSpc>
                <a:spcPct val="100000"/>
              </a:lnSpc>
              <a:spcBef>
                <a:spcPts val="580"/>
              </a:spcBef>
              <a:buFont typeface="Calibri"/>
              <a:buChar char="–"/>
              <a:tabLst>
                <a:tab pos="787400" algn="l"/>
              </a:tabLst>
            </a:pPr>
            <a:r>
              <a:rPr dirty="0" sz="1200">
                <a:latin typeface="Calibri"/>
                <a:cs typeface="Calibri"/>
              </a:rPr>
              <a:t>radial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sin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acople</a:t>
            </a:r>
            <a:endParaRPr sz="1200">
              <a:latin typeface="Calibri"/>
              <a:cs typeface="Calibri"/>
            </a:endParaRPr>
          </a:p>
          <a:p>
            <a:pPr marL="787400" indent="-160655">
              <a:lnSpc>
                <a:spcPct val="100000"/>
              </a:lnSpc>
              <a:spcBef>
                <a:spcPts val="480"/>
              </a:spcBef>
              <a:buFont typeface="Calibri"/>
              <a:buChar char="–"/>
              <a:tabLst>
                <a:tab pos="787400" algn="l"/>
              </a:tabLst>
            </a:pPr>
            <a:r>
              <a:rPr dirty="0" sz="1200">
                <a:latin typeface="Calibri"/>
                <a:cs typeface="Calibri"/>
              </a:rPr>
              <a:t>malla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sin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acople</a:t>
            </a:r>
            <a:endParaRPr sz="1200">
              <a:latin typeface="Calibri"/>
              <a:cs typeface="Calibri"/>
            </a:endParaRPr>
          </a:p>
          <a:p>
            <a:pPr marL="787400" indent="-160655">
              <a:lnSpc>
                <a:spcPct val="100000"/>
              </a:lnSpc>
              <a:spcBef>
                <a:spcPts val="480"/>
              </a:spcBef>
              <a:buFont typeface="Calibri"/>
              <a:buChar char="–"/>
              <a:tabLst>
                <a:tab pos="787400" algn="l"/>
              </a:tabLst>
            </a:pPr>
            <a:r>
              <a:rPr dirty="0" sz="1200">
                <a:latin typeface="Calibri"/>
                <a:cs typeface="Calibri"/>
              </a:rPr>
              <a:t>radial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acople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mutuo</a:t>
            </a:r>
            <a:endParaRPr sz="1200">
              <a:latin typeface="Calibri"/>
              <a:cs typeface="Calibri"/>
            </a:endParaRPr>
          </a:p>
          <a:p>
            <a:pPr marL="787400" indent="-160655">
              <a:lnSpc>
                <a:spcPct val="100000"/>
              </a:lnSpc>
              <a:spcBef>
                <a:spcPts val="480"/>
              </a:spcBef>
              <a:buFont typeface="Calibri"/>
              <a:buChar char="–"/>
              <a:tabLst>
                <a:tab pos="787400" algn="l"/>
              </a:tabLst>
            </a:pPr>
            <a:r>
              <a:rPr dirty="0" sz="1200">
                <a:latin typeface="Calibri"/>
                <a:cs typeface="Calibri"/>
              </a:rPr>
              <a:t>malla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acople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mutuo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65"/>
              </a:spcBef>
            </a:pPr>
            <a:endParaRPr sz="1200">
              <a:latin typeface="Calibri"/>
              <a:cs typeface="Calibri"/>
            </a:endParaRPr>
          </a:p>
          <a:p>
            <a:pPr marL="311150">
              <a:lnSpc>
                <a:spcPct val="100000"/>
              </a:lnSpc>
            </a:pPr>
            <a:r>
              <a:rPr dirty="0" sz="1200" spc="85" b="1">
                <a:latin typeface="Calibri"/>
                <a:cs typeface="Calibri"/>
              </a:rPr>
              <a:t>Pasos</a:t>
            </a:r>
            <a:r>
              <a:rPr dirty="0" sz="1200" spc="254" b="1">
                <a:latin typeface="Calibri"/>
                <a:cs typeface="Calibri"/>
              </a:rPr>
              <a:t> </a:t>
            </a:r>
            <a:r>
              <a:rPr dirty="0" sz="1200" spc="75" b="1">
                <a:latin typeface="Calibri"/>
                <a:cs typeface="Calibri"/>
              </a:rPr>
              <a:t>para</a:t>
            </a:r>
            <a:r>
              <a:rPr dirty="0" sz="1200" spc="250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obtener</a:t>
            </a:r>
            <a:r>
              <a:rPr dirty="0" sz="1200" spc="265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la</a:t>
            </a:r>
            <a:r>
              <a:rPr dirty="0" sz="1200" spc="250" b="1">
                <a:latin typeface="Calibri"/>
                <a:cs typeface="Calibri"/>
              </a:rPr>
              <a:t> </a:t>
            </a:r>
            <a:r>
              <a:rPr dirty="0" sz="1200" spc="100" b="1">
                <a:latin typeface="Calibri"/>
                <a:cs typeface="Calibri"/>
              </a:rPr>
              <a:t>matriz</a:t>
            </a:r>
            <a:r>
              <a:rPr dirty="0" sz="1200" spc="240" b="1">
                <a:latin typeface="Calibri"/>
                <a:cs typeface="Calibri"/>
              </a:rPr>
              <a:t> </a:t>
            </a:r>
            <a:r>
              <a:rPr dirty="0" sz="1200" spc="10" i="1">
                <a:latin typeface="Calibri"/>
                <a:cs typeface="Calibri"/>
              </a:rPr>
              <a:t>Y</a:t>
            </a:r>
            <a:r>
              <a:rPr dirty="0" baseline="-13888" sz="1200" spc="15" i="1">
                <a:latin typeface="Calibri"/>
                <a:cs typeface="Calibri"/>
              </a:rPr>
              <a:t>pq,rs</a:t>
            </a:r>
            <a:r>
              <a:rPr dirty="0" sz="1200" spc="10">
                <a:latin typeface="Calibri"/>
                <a:cs typeface="Calibri"/>
              </a:rPr>
              <a:t>([y]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primitiva)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5"/>
              </a:spcBef>
            </a:pPr>
            <a:endParaRPr sz="1200">
              <a:latin typeface="Calibri"/>
              <a:cs typeface="Calibri"/>
            </a:endParaRPr>
          </a:p>
          <a:p>
            <a:pPr marL="458470" marR="119380" indent="-149225">
              <a:lnSpc>
                <a:spcPct val="100000"/>
              </a:lnSpc>
              <a:buFont typeface="Lucida Sans Unicode"/>
              <a:buChar char="•"/>
              <a:tabLst>
                <a:tab pos="460375" algn="l"/>
              </a:tabLst>
            </a:pPr>
            <a:r>
              <a:rPr dirty="0" sz="1200">
                <a:latin typeface="Calibri"/>
                <a:cs typeface="Calibri"/>
              </a:rPr>
              <a:t>Conformar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z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primitiva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previamente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ensamblados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(incluyendo </a:t>
            </a:r>
            <a:r>
              <a:rPr dirty="0" sz="1200" spc="-1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20">
                <a:latin typeface="Calibri"/>
                <a:cs typeface="Calibri"/>
              </a:rPr>
              <a:t>e</a:t>
            </a:r>
            <a:r>
              <a:rPr dirty="0" sz="1200" spc="25">
                <a:latin typeface="Calibri"/>
                <a:cs typeface="Calibri"/>
              </a:rPr>
              <a:t>n</a:t>
            </a:r>
            <a:r>
              <a:rPr dirty="0" sz="1200" spc="20">
                <a:latin typeface="Calibri"/>
                <a:cs typeface="Calibri"/>
              </a:rPr>
              <a:t>s</a:t>
            </a:r>
            <a:r>
              <a:rPr dirty="0" sz="1200" spc="30">
                <a:latin typeface="Calibri"/>
                <a:cs typeface="Calibri"/>
              </a:rPr>
              <a:t>a</a:t>
            </a:r>
            <a:r>
              <a:rPr dirty="0" sz="1200" spc="-10">
                <a:latin typeface="Calibri"/>
                <a:cs typeface="Calibri"/>
              </a:rPr>
              <a:t>m</a:t>
            </a:r>
            <a:r>
              <a:rPr dirty="0" sz="1200" spc="25">
                <a:latin typeface="Calibri"/>
                <a:cs typeface="Calibri"/>
              </a:rPr>
              <a:t>b</a:t>
            </a:r>
            <a:r>
              <a:rPr dirty="0" sz="1200" spc="30">
                <a:latin typeface="Calibri"/>
                <a:cs typeface="Calibri"/>
              </a:rPr>
              <a:t>lar</a:t>
            </a:r>
            <a:r>
              <a:rPr dirty="0" sz="1200" spc="-550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correspondientes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acoplamientos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mutuos).</a:t>
            </a:r>
            <a:endParaRPr sz="1200">
              <a:latin typeface="Calibri"/>
              <a:cs typeface="Calibri"/>
            </a:endParaRPr>
          </a:p>
          <a:p>
            <a:pPr marL="458470" indent="-149225">
              <a:lnSpc>
                <a:spcPct val="100000"/>
              </a:lnSpc>
              <a:spcBef>
                <a:spcPts val="975"/>
              </a:spcBef>
              <a:buFont typeface="Lucida Sans Unicode"/>
              <a:buChar char="•"/>
              <a:tabLst>
                <a:tab pos="458470" algn="l"/>
              </a:tabLst>
            </a:pPr>
            <a:r>
              <a:rPr dirty="0" sz="1200">
                <a:latin typeface="Calibri"/>
                <a:cs typeface="Calibri"/>
              </a:rPr>
              <a:t>Invertir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[z]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primitiva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encontrada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punto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anterior,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determinar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90">
                <a:latin typeface="Calibri"/>
                <a:cs typeface="Calibri"/>
              </a:rPr>
              <a:t>as´ı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[y]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primitiva</a:t>
            </a:r>
            <a:endParaRPr sz="1200">
              <a:latin typeface="Calibri"/>
              <a:cs typeface="Calibri"/>
            </a:endParaRPr>
          </a:p>
          <a:p>
            <a:pPr marL="458470" marR="112395" indent="-149225">
              <a:lnSpc>
                <a:spcPct val="100000"/>
              </a:lnSpc>
              <a:spcBef>
                <a:spcPts val="985"/>
              </a:spcBef>
              <a:buFont typeface="Lucida Sans Unicode"/>
              <a:buChar char="•"/>
              <a:tabLst>
                <a:tab pos="460375" algn="l"/>
              </a:tabLst>
            </a:pPr>
            <a:r>
              <a:rPr dirty="0" sz="1200" spc="45">
                <a:latin typeface="Calibri"/>
                <a:cs typeface="Calibri"/>
              </a:rPr>
              <a:t>Extraer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vector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pq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100">
                <a:latin typeface="Calibri"/>
                <a:cs typeface="Calibri"/>
              </a:rPr>
              <a:t>(En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encuentran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acoplamientos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mutuos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valor </a:t>
            </a:r>
            <a:r>
              <a:rPr dirty="0" sz="1200" spc="-1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propio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pq).</a:t>
            </a:r>
            <a:endParaRPr sz="1200">
              <a:latin typeface="Calibri"/>
              <a:cs typeface="Calibri"/>
            </a:endParaRPr>
          </a:p>
          <a:p>
            <a:pPr marL="458470" marR="115570" indent="-149225">
              <a:lnSpc>
                <a:spcPct val="100000"/>
              </a:lnSpc>
              <a:spcBef>
                <a:spcPts val="980"/>
              </a:spcBef>
              <a:buFont typeface="Lucida Sans Unicode"/>
              <a:buChar char="•"/>
              <a:tabLst>
                <a:tab pos="460375" algn="l"/>
              </a:tabLst>
            </a:pPr>
            <a:r>
              <a:rPr dirty="0" sz="1200" spc="55">
                <a:latin typeface="Calibri"/>
                <a:cs typeface="Calibri"/>
              </a:rPr>
              <a:t>Cada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vez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incorpora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nuevo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elemento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 spc="75" i="1">
                <a:latin typeface="Calibri"/>
                <a:cs typeface="Calibri"/>
              </a:rPr>
              <a:t>Z</a:t>
            </a:r>
            <a:r>
              <a:rPr dirty="0" baseline="-13888" sz="1200" spc="112" i="1">
                <a:latin typeface="Calibri"/>
                <a:cs typeface="Calibri"/>
              </a:rPr>
              <a:t>bus</a:t>
            </a:r>
            <a:r>
              <a:rPr dirty="0" sz="1200" spc="75">
                <a:latin typeface="Calibri"/>
                <a:cs typeface="Calibri"/>
              </a:rPr>
              <a:t>,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repite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proceso;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 </a:t>
            </a:r>
            <a:r>
              <a:rPr dirty="0" sz="1200" spc="-25">
                <a:latin typeface="Calibri"/>
                <a:cs typeface="Calibri"/>
              </a:rPr>
              <a:t>	</a:t>
            </a:r>
            <a:r>
              <a:rPr dirty="0" sz="1200" spc="20">
                <a:latin typeface="Calibri"/>
                <a:cs typeface="Calibri"/>
              </a:rPr>
              <a:t>tam</a:t>
            </a:r>
            <a:r>
              <a:rPr dirty="0" sz="1200" spc="35">
                <a:latin typeface="Calibri"/>
                <a:cs typeface="Calibri"/>
              </a:rPr>
              <a:t>a</a:t>
            </a:r>
            <a:r>
              <a:rPr dirty="0" sz="1200" spc="-595">
                <a:latin typeface="Calibri"/>
                <a:cs typeface="Calibri"/>
              </a:rPr>
              <a:t>n</a:t>
            </a:r>
            <a:r>
              <a:rPr dirty="0" sz="1200" spc="60">
                <a:latin typeface="Calibri"/>
                <a:cs typeface="Calibri"/>
              </a:rPr>
              <a:t>˜</a:t>
            </a:r>
            <a:r>
              <a:rPr dirty="0" sz="1200" spc="20">
                <a:latin typeface="Calibri"/>
                <a:cs typeface="Calibri"/>
              </a:rPr>
              <a:t>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[z]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primitiva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crece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15">
                <a:latin typeface="Calibri"/>
                <a:cs typeface="Calibri"/>
              </a:rPr>
              <a:t>t</a:t>
            </a:r>
            <a:r>
              <a:rPr dirty="0" sz="1200" spc="20">
                <a:latin typeface="Calibri"/>
                <a:cs typeface="Calibri"/>
              </a:rPr>
              <a:t>a</a:t>
            </a:r>
            <a:r>
              <a:rPr dirty="0" sz="1200" spc="15">
                <a:latin typeface="Calibri"/>
                <a:cs typeface="Calibri"/>
              </a:rPr>
              <a:t>m</a:t>
            </a:r>
            <a:r>
              <a:rPr dirty="0" sz="1200" spc="35">
                <a:latin typeface="Calibri"/>
                <a:cs typeface="Calibri"/>
              </a:rPr>
              <a:t>a</a:t>
            </a:r>
            <a:r>
              <a:rPr dirty="0" sz="1200" spc="-595">
                <a:latin typeface="Calibri"/>
                <a:cs typeface="Calibri"/>
              </a:rPr>
              <a:t>n</a:t>
            </a:r>
            <a:r>
              <a:rPr dirty="0" sz="1200" spc="55">
                <a:latin typeface="Calibri"/>
                <a:cs typeface="Calibri"/>
              </a:rPr>
              <a:t>˜</a:t>
            </a:r>
            <a:r>
              <a:rPr dirty="0" sz="1200" spc="20">
                <a:latin typeface="Calibri"/>
                <a:cs typeface="Calibri"/>
              </a:rPr>
              <a:t>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medida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avanza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proceso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30"/>
              </a:spcBef>
            </a:pPr>
            <a:endParaRPr sz="1200">
              <a:latin typeface="Calibri"/>
              <a:cs typeface="Calibri"/>
            </a:endParaRPr>
          </a:p>
          <a:p>
            <a:pPr algn="just" marL="88900" marR="114300" indent="222250">
              <a:lnSpc>
                <a:spcPct val="100800"/>
              </a:lnSpc>
              <a:spcBef>
                <a:spcPts val="5"/>
              </a:spcBef>
            </a:pPr>
            <a:r>
              <a:rPr dirty="0" sz="1200">
                <a:latin typeface="Calibri"/>
                <a:cs typeface="Calibri"/>
              </a:rPr>
              <a:t>Nota:</a:t>
            </a:r>
            <a:r>
              <a:rPr dirty="0" sz="1200" spc="345">
                <a:latin typeface="Calibri"/>
                <a:cs typeface="Calibri"/>
              </a:rPr>
              <a:t> </a:t>
            </a:r>
            <a:r>
              <a:rPr dirty="0" sz="1200" spc="50" i="1">
                <a:latin typeface="Calibri"/>
                <a:cs typeface="Calibri"/>
              </a:rPr>
              <a:t>Y</a:t>
            </a:r>
            <a:r>
              <a:rPr dirty="0" baseline="-13888" sz="1200" spc="75" i="1">
                <a:latin typeface="Calibri"/>
                <a:cs typeface="Calibri"/>
              </a:rPr>
              <a:t>pq,rs</a:t>
            </a:r>
            <a:r>
              <a:rPr dirty="0" sz="1200" spc="50">
                <a:latin typeface="Calibri"/>
                <a:cs typeface="Calibri"/>
              </a:rPr>
              <a:t>:</a:t>
            </a:r>
            <a:r>
              <a:rPr dirty="0" sz="1200" spc="3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(Matriz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admitancia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acoplamiento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elemento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pq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elementos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rs </a:t>
            </a:r>
            <a:r>
              <a:rPr dirty="0" sz="1200">
                <a:latin typeface="Calibri"/>
                <a:cs typeface="Calibri"/>
              </a:rPr>
              <a:t>previamente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ensamblados).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55"/>
              </a:spcBef>
            </a:pPr>
            <a:endParaRPr sz="1200">
              <a:latin typeface="Calibri"/>
              <a:cs typeface="Calibri"/>
            </a:endParaRPr>
          </a:p>
          <a:p>
            <a:pPr lvl="2" marL="782955" indent="-694055">
              <a:lnSpc>
                <a:spcPct val="100000"/>
              </a:lnSpc>
              <a:spcBef>
                <a:spcPts val="5"/>
              </a:spcBef>
              <a:buAutoNum type="arabicPeriod" startAt="3"/>
              <a:tabLst>
                <a:tab pos="782955" algn="l"/>
              </a:tabLst>
            </a:pPr>
            <a:r>
              <a:rPr dirty="0" sz="1400" spc="120" b="1">
                <a:latin typeface="Calibri"/>
                <a:cs typeface="Calibri"/>
              </a:rPr>
              <a:t>Elemento</a:t>
            </a:r>
            <a:r>
              <a:rPr dirty="0" sz="1400" spc="254" b="1">
                <a:latin typeface="Calibri"/>
                <a:cs typeface="Calibri"/>
              </a:rPr>
              <a:t> </a:t>
            </a:r>
            <a:r>
              <a:rPr dirty="0" sz="1400" spc="105" b="1">
                <a:latin typeface="Calibri"/>
                <a:cs typeface="Calibri"/>
              </a:rPr>
              <a:t>radial</a:t>
            </a:r>
            <a:r>
              <a:rPr dirty="0" sz="1400" spc="245" b="1">
                <a:latin typeface="Calibri"/>
                <a:cs typeface="Calibri"/>
              </a:rPr>
              <a:t> </a:t>
            </a:r>
            <a:r>
              <a:rPr dirty="0" sz="1400" spc="105" b="1">
                <a:latin typeface="Calibri"/>
                <a:cs typeface="Calibri"/>
              </a:rPr>
              <a:t>con</a:t>
            </a:r>
            <a:r>
              <a:rPr dirty="0" sz="1400" spc="240" b="1">
                <a:latin typeface="Calibri"/>
                <a:cs typeface="Calibri"/>
              </a:rPr>
              <a:t> </a:t>
            </a:r>
            <a:r>
              <a:rPr dirty="0" sz="1400" spc="95" b="1">
                <a:latin typeface="Calibri"/>
                <a:cs typeface="Calibri"/>
              </a:rPr>
              <a:t>acoplamiento</a:t>
            </a:r>
            <a:r>
              <a:rPr dirty="0" sz="1400" spc="254" b="1">
                <a:latin typeface="Calibri"/>
                <a:cs typeface="Calibri"/>
              </a:rPr>
              <a:t> </a:t>
            </a:r>
            <a:r>
              <a:rPr dirty="0" sz="1400" spc="110" b="1">
                <a:latin typeface="Calibri"/>
                <a:cs typeface="Calibri"/>
              </a:rPr>
              <a:t>mutuo</a:t>
            </a:r>
            <a:endParaRPr sz="1400">
              <a:latin typeface="Calibri"/>
              <a:cs typeface="Calibri"/>
            </a:endParaRPr>
          </a:p>
          <a:p>
            <a:pPr algn="just" marL="88265" marR="116205">
              <a:lnSpc>
                <a:spcPct val="100000"/>
              </a:lnSpc>
              <a:spcBef>
                <a:spcPts val="1445"/>
              </a:spcBef>
            </a:pP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mencionara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anteriormente,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instalar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elemento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radial,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Z</a:t>
            </a:r>
            <a:r>
              <a:rPr dirty="0" baseline="-13888" sz="1200" spc="120" i="1">
                <a:latin typeface="Calibri"/>
                <a:cs typeface="Calibri"/>
              </a:rPr>
              <a:t>bus</a:t>
            </a:r>
            <a:r>
              <a:rPr dirty="0" baseline="-13888" sz="1200" spc="36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crece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una </a:t>
            </a:r>
            <a:r>
              <a:rPr dirty="0" sz="1200">
                <a:latin typeface="Calibri"/>
                <a:cs typeface="Calibri"/>
              </a:rPr>
              <a:t>fila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columna.</a:t>
            </a:r>
            <a:endParaRPr sz="1200">
              <a:latin typeface="Calibri"/>
              <a:cs typeface="Calibri"/>
            </a:endParaRPr>
          </a:p>
          <a:p>
            <a:pPr algn="just" marL="88265" marR="113664" indent="222250">
              <a:lnSpc>
                <a:spcPct val="100400"/>
              </a:lnSpc>
              <a:spcBef>
                <a:spcPts val="705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requiere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conocer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acoplamientos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mutuos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elementos </a:t>
            </a:r>
            <a:r>
              <a:rPr dirty="0" sz="1200">
                <a:latin typeface="Calibri"/>
                <a:cs typeface="Calibri"/>
              </a:rPr>
              <a:t>previamente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instalados.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As´ı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conforma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90" i="1">
                <a:latin typeface="Calibri"/>
                <a:cs typeface="Calibri"/>
              </a:rPr>
              <a:t>Z</a:t>
            </a:r>
            <a:r>
              <a:rPr dirty="0" baseline="-13888" sz="1200" spc="135" i="1">
                <a:latin typeface="Calibri"/>
                <a:cs typeface="Calibri"/>
              </a:rPr>
              <a:t>primitiva</a:t>
            </a:r>
            <a:r>
              <a:rPr dirty="0" baseline="-13888" sz="1200" spc="382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invierte,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determinar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70" i="1">
                <a:latin typeface="Calibri"/>
                <a:cs typeface="Calibri"/>
              </a:rPr>
              <a:t>y</a:t>
            </a:r>
            <a:r>
              <a:rPr dirty="0" baseline="-13888" sz="1200" spc="104" i="1">
                <a:latin typeface="Calibri"/>
                <a:cs typeface="Calibri"/>
              </a:rPr>
              <a:t>primitiva</a:t>
            </a:r>
            <a:r>
              <a:rPr dirty="0" sz="1200" spc="70">
                <a:latin typeface="Calibri"/>
                <a:cs typeface="Calibri"/>
              </a:rPr>
              <a:t>.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Al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observar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70" i="1">
                <a:latin typeface="Calibri"/>
                <a:cs typeface="Calibri"/>
              </a:rPr>
              <a:t>y</a:t>
            </a:r>
            <a:r>
              <a:rPr dirty="0" baseline="-13888" sz="1200" spc="104" i="1">
                <a:latin typeface="Calibri"/>
                <a:cs typeface="Calibri"/>
              </a:rPr>
              <a:t>primitiva</a:t>
            </a:r>
            <a:r>
              <a:rPr dirty="0" baseline="-13888" sz="1200" spc="382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columna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correspondiente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que </a:t>
            </a:r>
            <a:r>
              <a:rPr dirty="0" sz="1200">
                <a:latin typeface="Calibri"/>
                <a:cs typeface="Calibri"/>
              </a:rPr>
              <a:t>sera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instalado,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p</a:t>
            </a:r>
            <a:r>
              <a:rPr dirty="0" sz="1200" spc="95">
                <a:latin typeface="Calibri"/>
                <a:cs typeface="Calibri"/>
              </a:rPr>
              <a:t>o</a:t>
            </a:r>
            <a:r>
              <a:rPr dirty="0" sz="1200" spc="60">
                <a:latin typeface="Calibri"/>
                <a:cs typeface="Calibri"/>
              </a:rPr>
              <a:t>d</a:t>
            </a:r>
            <a:r>
              <a:rPr dirty="0" sz="1200" spc="55">
                <a:latin typeface="Calibri"/>
                <a:cs typeface="Calibri"/>
              </a:rPr>
              <a:t>r</a:t>
            </a:r>
            <a:r>
              <a:rPr dirty="0" sz="1200" spc="-515">
                <a:latin typeface="Calibri"/>
                <a:cs typeface="Calibri"/>
              </a:rPr>
              <a:t>a</a:t>
            </a:r>
            <a:r>
              <a:rPr dirty="0" sz="1200" spc="60">
                <a:latin typeface="Calibri"/>
                <a:cs typeface="Calibri"/>
              </a:rPr>
              <a:t>´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conocer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previamente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instalados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existe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acoplamiento mutuo.</a:t>
            </a:r>
            <a:endParaRPr sz="1200">
              <a:latin typeface="Calibri"/>
              <a:cs typeface="Calibri"/>
            </a:endParaRPr>
          </a:p>
          <a:p>
            <a:pPr algn="just" marL="88265" marR="116839" indent="222250">
              <a:lnSpc>
                <a:spcPct val="100800"/>
              </a:lnSpc>
              <a:spcBef>
                <a:spcPts val="695"/>
              </a:spcBef>
            </a:pPr>
            <a:r>
              <a:rPr dirty="0" sz="1200">
                <a:latin typeface="Calibri"/>
                <a:cs typeface="Calibri"/>
              </a:rPr>
              <a:t>Procedimiento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instalar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elemento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(p-q)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sistema,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siendo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previamente </a:t>
            </a:r>
            <a:r>
              <a:rPr dirty="0" sz="1200">
                <a:latin typeface="Calibri"/>
                <a:cs typeface="Calibri"/>
              </a:rPr>
              <a:t>instalado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nuevo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nodo.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1200">
              <a:latin typeface="Calibri"/>
              <a:cs typeface="Calibri"/>
            </a:endParaRPr>
          </a:p>
          <a:p>
            <a:pPr lvl="3" marL="458470" indent="-149225">
              <a:lnSpc>
                <a:spcPct val="100000"/>
              </a:lnSpc>
              <a:spcBef>
                <a:spcPts val="5"/>
              </a:spcBef>
              <a:buFont typeface="Lucida Sans Unicode"/>
              <a:buChar char="•"/>
              <a:tabLst>
                <a:tab pos="458470" algn="l"/>
              </a:tabLst>
            </a:pPr>
            <a:r>
              <a:rPr dirty="0" sz="1200" spc="80" b="1">
                <a:latin typeface="Calibri"/>
                <a:cs typeface="Calibri"/>
              </a:rPr>
              <a:t>Elementos</a:t>
            </a:r>
            <a:r>
              <a:rPr dirty="0" sz="1200" spc="204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fuera</a:t>
            </a:r>
            <a:r>
              <a:rPr dirty="0" sz="1200" spc="23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04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la</a:t>
            </a:r>
            <a:r>
              <a:rPr dirty="0" sz="1200" spc="215" b="1">
                <a:latin typeface="Calibri"/>
                <a:cs typeface="Calibri"/>
              </a:rPr>
              <a:t> </a:t>
            </a:r>
            <a:r>
              <a:rPr dirty="0" sz="1200" spc="50" b="1">
                <a:latin typeface="Calibri"/>
                <a:cs typeface="Calibri"/>
              </a:rPr>
              <a:t>diagonal</a:t>
            </a:r>
            <a:endParaRPr sz="1200">
              <a:latin typeface="Calibri"/>
              <a:cs typeface="Calibri"/>
            </a:endParaRPr>
          </a:p>
          <a:p>
            <a:pPr marL="460375" marR="1960880">
              <a:lnSpc>
                <a:spcPct val="134200"/>
              </a:lnSpc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procede: </a:t>
            </a:r>
            <a:r>
              <a:rPr dirty="0" sz="1200">
                <a:latin typeface="Calibri"/>
                <a:cs typeface="Calibri"/>
              </a:rPr>
              <a:t>Sumar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nueva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rama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ensamblada: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386332" y="8255125"/>
            <a:ext cx="736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q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299442" y="8181635"/>
            <a:ext cx="3219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706372" y="8196610"/>
            <a:ext cx="60007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36575" algn="l"/>
              </a:tabLst>
            </a:pPr>
            <a:r>
              <a:rPr dirty="0" u="sng" sz="600" spc="9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pq,rs</a:t>
            </a:r>
            <a:r>
              <a:rPr dirty="0" sz="600" spc="280" i="1">
                <a:latin typeface="Calibri"/>
                <a:cs typeface="Calibri"/>
              </a:rPr>
              <a:t>  </a:t>
            </a:r>
            <a:r>
              <a:rPr dirty="0" u="sng" sz="600" spc="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u="sng" sz="6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643888" y="8159113"/>
            <a:ext cx="7048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5910" algn="l"/>
              </a:tabLst>
            </a:pPr>
            <a:r>
              <a:rPr dirty="0" u="sng" sz="8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u="sng" sz="800" spc="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</a:t>
            </a:r>
            <a:r>
              <a:rPr dirty="0" u="sng" sz="800" spc="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sz="800" spc="225" i="1">
                <a:latin typeface="Calibri"/>
                <a:cs typeface="Calibri"/>
              </a:rPr>
              <a:t> </a:t>
            </a:r>
            <a:r>
              <a:rPr dirty="0" u="sng" sz="80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 spc="1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sz="800" spc="210" i="1">
                <a:latin typeface="Calibri"/>
                <a:cs typeface="Calibri"/>
              </a:rPr>
              <a:t> </a:t>
            </a:r>
            <a:r>
              <a:rPr dirty="0" u="sng" sz="800" spc="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346960" y="8181654"/>
            <a:ext cx="15424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p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0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q</a:t>
            </a:r>
            <a:r>
              <a:rPr dirty="0" baseline="-13888" sz="1200" spc="32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p</a:t>
            </a:r>
            <a:r>
              <a:rPr dirty="0" baseline="-13888" sz="1200" spc="195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949700" y="8196610"/>
            <a:ext cx="60007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36575" algn="l"/>
              </a:tabLst>
            </a:pPr>
            <a:r>
              <a:rPr dirty="0" u="sng" sz="600" spc="9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pq,rs</a:t>
            </a:r>
            <a:r>
              <a:rPr dirty="0" sz="600" spc="280" i="1">
                <a:latin typeface="Calibri"/>
                <a:cs typeface="Calibri"/>
              </a:rPr>
              <a:t>  </a:t>
            </a:r>
            <a:r>
              <a:rPr dirty="0" u="sng" sz="600" spc="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u="sng" sz="6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887215" y="8159113"/>
            <a:ext cx="7048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4005" algn="l"/>
              </a:tabLst>
            </a:pPr>
            <a:r>
              <a:rPr dirty="0" u="sng" sz="8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u="sng" sz="800" spc="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</a:t>
            </a:r>
            <a:r>
              <a:rPr dirty="0" u="sng" sz="800" spc="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sz="800" spc="245" i="1">
                <a:latin typeface="Calibri"/>
                <a:cs typeface="Calibri"/>
              </a:rPr>
              <a:t> </a:t>
            </a:r>
            <a:r>
              <a:rPr dirty="0" u="sng" sz="80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 spc="1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sz="800" spc="210" i="1">
                <a:latin typeface="Calibri"/>
                <a:cs typeface="Calibri"/>
              </a:rPr>
              <a:t> </a:t>
            </a:r>
            <a:r>
              <a:rPr dirty="0" u="sng" sz="800" spc="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863344" y="8296273"/>
            <a:ext cx="24999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2293620" algn="l"/>
              </a:tabLst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307591" y="9070465"/>
            <a:ext cx="4946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85445" algn="l"/>
              </a:tabLst>
            </a:pPr>
            <a:r>
              <a:rPr dirty="0" sz="800" spc="85" i="1">
                <a:latin typeface="Calibri"/>
                <a:cs typeface="Calibri"/>
              </a:rPr>
              <a:t>i</a:t>
            </a:r>
            <a:r>
              <a:rPr dirty="0" baseline="-9259" sz="900" spc="127" i="1">
                <a:latin typeface="Calibri"/>
                <a:cs typeface="Calibri"/>
              </a:rPr>
              <a:t>i</a:t>
            </a:r>
            <a:r>
              <a:rPr dirty="0" baseline="-9259" sz="900" i="1">
                <a:latin typeface="Calibri"/>
                <a:cs typeface="Calibri"/>
              </a:rPr>
              <a:t>	</a:t>
            </a:r>
            <a:r>
              <a:rPr dirty="0" sz="800" spc="85" i="1">
                <a:latin typeface="Calibri"/>
                <a:cs typeface="Calibri"/>
              </a:rPr>
              <a:t>i</a:t>
            </a:r>
            <a:r>
              <a:rPr dirty="0" baseline="-9259" sz="900" spc="127" i="1">
                <a:latin typeface="Calibri"/>
                <a:cs typeface="Calibri"/>
              </a:rPr>
              <a:t>i</a:t>
            </a:r>
            <a:endParaRPr baseline="-9259" sz="9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235963" y="8477311"/>
            <a:ext cx="4746625" cy="6375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76200">
              <a:lnSpc>
                <a:spcPts val="113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definici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tiene: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 spc="105" i="1">
                <a:latin typeface="Calibri"/>
                <a:cs typeface="Calibri"/>
              </a:rPr>
              <a:t>Z</a:t>
            </a:r>
            <a:r>
              <a:rPr dirty="0" baseline="-13888" sz="1200" spc="157" i="1">
                <a:latin typeface="Calibri"/>
                <a:cs typeface="Calibri"/>
              </a:rPr>
              <a:t>qi</a:t>
            </a:r>
            <a:r>
              <a:rPr dirty="0" baseline="-13888" sz="1200" spc="3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u="sng" baseline="41666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baseline="46296" sz="9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q</a:t>
            </a:r>
            <a:r>
              <a:rPr dirty="0" baseline="46296" sz="900" spc="9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,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Z</a:t>
            </a:r>
            <a:r>
              <a:rPr dirty="0" baseline="-13888" sz="1200" spc="172" i="1">
                <a:latin typeface="Calibri"/>
                <a:cs typeface="Calibri"/>
              </a:rPr>
              <a:t>pi</a:t>
            </a:r>
            <a:r>
              <a:rPr dirty="0" baseline="-13888" sz="1200" spc="27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u="sng" baseline="41666" sz="1200" spc="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baseline="46296" sz="900" spc="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r>
              <a:rPr dirty="0" baseline="46296" sz="900" spc="44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,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150" i="1">
                <a:latin typeface="Calibri"/>
                <a:cs typeface="Calibri"/>
              </a:rPr>
              <a:t>Z</a:t>
            </a:r>
            <a:r>
              <a:rPr dirty="0" baseline="-13888" sz="1200" spc="225" i="1">
                <a:latin typeface="Calibri"/>
                <a:cs typeface="Calibri"/>
              </a:rPr>
              <a:t>ri</a:t>
            </a:r>
            <a:r>
              <a:rPr dirty="0" baseline="-13888" sz="1200" spc="27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u="sng" baseline="31250" sz="1200" spc="13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baseline="32407" sz="900" spc="13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</a:t>
            </a:r>
            <a:r>
              <a:rPr dirty="0" baseline="32407" sz="900" spc="667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Z</a:t>
            </a:r>
            <a:r>
              <a:rPr dirty="0" baseline="-13888" sz="1200" spc="202" i="1">
                <a:latin typeface="Calibri"/>
                <a:cs typeface="Calibri"/>
              </a:rPr>
              <a:t>si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u="sng" baseline="31250" sz="1200" spc="6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baseline="32407" sz="900" spc="6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</a:t>
            </a:r>
            <a:endParaRPr baseline="32407" sz="900">
              <a:latin typeface="Calibri"/>
              <a:cs typeface="Calibri"/>
            </a:endParaRPr>
          </a:p>
          <a:p>
            <a:pPr marL="2049780">
              <a:lnSpc>
                <a:spcPts val="650"/>
              </a:lnSpc>
              <a:tabLst>
                <a:tab pos="2684780" algn="l"/>
                <a:tab pos="3319145" algn="l"/>
                <a:tab pos="4036695" algn="l"/>
              </a:tabLst>
            </a:pPr>
            <a:r>
              <a:rPr dirty="0" sz="800" spc="85" i="1">
                <a:latin typeface="Calibri"/>
                <a:cs typeface="Calibri"/>
              </a:rPr>
              <a:t>i</a:t>
            </a:r>
            <a:r>
              <a:rPr dirty="0" baseline="-9259" sz="900" spc="127" i="1">
                <a:latin typeface="Calibri"/>
                <a:cs typeface="Calibri"/>
              </a:rPr>
              <a:t>i</a:t>
            </a:r>
            <a:r>
              <a:rPr dirty="0" baseline="-9259" sz="9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i</a:t>
            </a:r>
            <a:r>
              <a:rPr dirty="0" baseline="-9259" sz="900" spc="112" i="1">
                <a:latin typeface="Calibri"/>
                <a:cs typeface="Calibri"/>
              </a:rPr>
              <a:t>i</a:t>
            </a:r>
            <a:r>
              <a:rPr dirty="0" baseline="-9259" sz="900" i="1">
                <a:latin typeface="Calibri"/>
                <a:cs typeface="Calibri"/>
              </a:rPr>
              <a:t>	</a:t>
            </a:r>
            <a:r>
              <a:rPr dirty="0" sz="800" spc="85" i="1">
                <a:latin typeface="Calibri"/>
                <a:cs typeface="Calibri"/>
              </a:rPr>
              <a:t>i</a:t>
            </a:r>
            <a:r>
              <a:rPr dirty="0" baseline="-9259" sz="900" spc="127" i="1">
                <a:latin typeface="Calibri"/>
                <a:cs typeface="Calibri"/>
              </a:rPr>
              <a:t>i</a:t>
            </a:r>
            <a:r>
              <a:rPr dirty="0" baseline="-9259" sz="900" i="1">
                <a:latin typeface="Calibri"/>
                <a:cs typeface="Calibri"/>
              </a:rPr>
              <a:t>	</a:t>
            </a:r>
            <a:r>
              <a:rPr dirty="0" sz="800" spc="85" i="1">
                <a:latin typeface="Calibri"/>
                <a:cs typeface="Calibri"/>
              </a:rPr>
              <a:t>i</a:t>
            </a:r>
            <a:r>
              <a:rPr dirty="0" baseline="-9259" sz="900" spc="127" i="1">
                <a:latin typeface="Calibri"/>
                <a:cs typeface="Calibri"/>
              </a:rPr>
              <a:t>i</a:t>
            </a:r>
            <a:endParaRPr baseline="-9259" sz="9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150"/>
              </a:spcBef>
            </a:pPr>
            <a:r>
              <a:rPr dirty="0" sz="1200" spc="105">
                <a:latin typeface="Calibri"/>
                <a:cs typeface="Calibri"/>
              </a:rPr>
              <a:t>Al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dividir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ecuaci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tiene:</a:t>
            </a:r>
            <a:endParaRPr sz="1200">
              <a:latin typeface="Calibri"/>
              <a:cs typeface="Calibri"/>
            </a:endParaRPr>
          </a:p>
          <a:p>
            <a:pPr marL="91440">
              <a:lnSpc>
                <a:spcPct val="100000"/>
              </a:lnSpc>
              <a:spcBef>
                <a:spcPts val="15"/>
              </a:spcBef>
            </a:pPr>
            <a:r>
              <a:rPr dirty="0" u="sng" baseline="6944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sz="6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q</a:t>
            </a:r>
            <a:r>
              <a:rPr dirty="0" sz="600" spc="415" i="1">
                <a:latin typeface="Calibri"/>
                <a:cs typeface="Calibri"/>
              </a:rPr>
              <a:t> </a:t>
            </a:r>
            <a:r>
              <a:rPr dirty="0" baseline="-23148" sz="1800" spc="457">
                <a:latin typeface="Calibri"/>
                <a:cs typeface="Calibri"/>
              </a:rPr>
              <a:t>=</a:t>
            </a:r>
            <a:r>
              <a:rPr dirty="0" baseline="-23148" sz="1800" spc="292">
                <a:latin typeface="Calibri"/>
                <a:cs typeface="Calibri"/>
              </a:rPr>
              <a:t> </a:t>
            </a:r>
            <a:r>
              <a:rPr dirty="0" u="sng" baseline="6944" sz="1200" spc="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sz="6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r>
              <a:rPr dirty="0" sz="600" spc="320" i="1">
                <a:latin typeface="Calibri"/>
                <a:cs typeface="Calibri"/>
              </a:rPr>
              <a:t> </a:t>
            </a:r>
            <a:r>
              <a:rPr dirty="0" baseline="-23148" sz="1800" spc="457">
                <a:latin typeface="Calibri"/>
                <a:cs typeface="Calibri"/>
              </a:rPr>
              <a:t>+</a:t>
            </a:r>
            <a:r>
              <a:rPr dirty="0" baseline="-23148" sz="1800" spc="195">
                <a:latin typeface="Calibri"/>
                <a:cs typeface="Calibri"/>
              </a:rPr>
              <a:t> </a:t>
            </a:r>
            <a:r>
              <a:rPr dirty="0" u="sng" baseline="6944" sz="1200" spc="142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600" spc="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pq,rs</a:t>
            </a:r>
            <a:r>
              <a:rPr dirty="0" u="sng" baseline="6944" sz="1200" spc="142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</a:t>
            </a:r>
            <a:r>
              <a:rPr dirty="0" u="sng" baseline="6944" sz="1200" spc="142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sz="600" spc="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</a:t>
            </a:r>
            <a:r>
              <a:rPr dirty="0" u="sng" sz="600" spc="-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baseline="6944" sz="1200" spc="157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baseline="6944" sz="1200" spc="15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sz="600" spc="10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</a:t>
            </a:r>
            <a:r>
              <a:rPr dirty="0" u="sng" baseline="6944" sz="1200" spc="157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)</a:t>
            </a:r>
            <a:endParaRPr baseline="6944" sz="12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183892" y="9085705"/>
            <a:ext cx="3117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135" i="1">
                <a:latin typeface="Calibri"/>
                <a:cs typeface="Calibri"/>
              </a:rPr>
              <a:t>Y</a:t>
            </a:r>
            <a:r>
              <a:rPr dirty="0" sz="600" spc="90" i="1">
                <a:latin typeface="Calibri"/>
                <a:cs typeface="Calibri"/>
              </a:rPr>
              <a:t>pq</a:t>
            </a:r>
            <a:r>
              <a:rPr dirty="0" baseline="6944" sz="1200" spc="135" i="1">
                <a:latin typeface="Calibri"/>
                <a:cs typeface="Calibri"/>
              </a:rPr>
              <a:t>i</a:t>
            </a:r>
            <a:r>
              <a:rPr dirty="0" sz="600" spc="90" i="1">
                <a:latin typeface="Calibri"/>
                <a:cs typeface="Calibri"/>
              </a:rPr>
              <a:t>i</a:t>
            </a:r>
            <a:endParaRPr sz="6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16906" y="1176832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20" h="45719">
                <a:moveTo>
                  <a:pt x="45110" y="22555"/>
                </a:moveTo>
                <a:lnTo>
                  <a:pt x="43336" y="31330"/>
                </a:lnTo>
                <a:lnTo>
                  <a:pt x="38500" y="38500"/>
                </a:lnTo>
                <a:lnTo>
                  <a:pt x="31330" y="43336"/>
                </a:lnTo>
                <a:lnTo>
                  <a:pt x="22555" y="45110"/>
                </a:lnTo>
                <a:lnTo>
                  <a:pt x="13780" y="43336"/>
                </a:lnTo>
                <a:lnTo>
                  <a:pt x="6610" y="38500"/>
                </a:lnTo>
                <a:lnTo>
                  <a:pt x="1774" y="31330"/>
                </a:lnTo>
                <a:lnTo>
                  <a:pt x="0" y="22555"/>
                </a:lnTo>
                <a:lnTo>
                  <a:pt x="1774" y="13780"/>
                </a:lnTo>
                <a:lnTo>
                  <a:pt x="6610" y="6610"/>
                </a:lnTo>
                <a:lnTo>
                  <a:pt x="13780" y="1774"/>
                </a:lnTo>
                <a:lnTo>
                  <a:pt x="22555" y="0"/>
                </a:lnTo>
                <a:lnTo>
                  <a:pt x="31330" y="1774"/>
                </a:lnTo>
                <a:lnTo>
                  <a:pt x="38500" y="6610"/>
                </a:lnTo>
                <a:lnTo>
                  <a:pt x="43336" y="13780"/>
                </a:lnTo>
                <a:lnTo>
                  <a:pt x="45110" y="22555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4816906" y="1542592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20" h="45719">
                <a:moveTo>
                  <a:pt x="45110" y="22555"/>
                </a:moveTo>
                <a:lnTo>
                  <a:pt x="43336" y="31330"/>
                </a:lnTo>
                <a:lnTo>
                  <a:pt x="38500" y="38500"/>
                </a:lnTo>
                <a:lnTo>
                  <a:pt x="31330" y="43336"/>
                </a:lnTo>
                <a:lnTo>
                  <a:pt x="22555" y="45110"/>
                </a:lnTo>
                <a:lnTo>
                  <a:pt x="13780" y="43336"/>
                </a:lnTo>
                <a:lnTo>
                  <a:pt x="6610" y="38500"/>
                </a:lnTo>
                <a:lnTo>
                  <a:pt x="1774" y="31330"/>
                </a:lnTo>
                <a:lnTo>
                  <a:pt x="0" y="22555"/>
                </a:lnTo>
                <a:lnTo>
                  <a:pt x="1774" y="13780"/>
                </a:lnTo>
                <a:lnTo>
                  <a:pt x="6610" y="6610"/>
                </a:lnTo>
                <a:lnTo>
                  <a:pt x="13780" y="1774"/>
                </a:lnTo>
                <a:lnTo>
                  <a:pt x="22555" y="0"/>
                </a:lnTo>
                <a:lnTo>
                  <a:pt x="31330" y="1774"/>
                </a:lnTo>
                <a:lnTo>
                  <a:pt x="38500" y="6610"/>
                </a:lnTo>
                <a:lnTo>
                  <a:pt x="43336" y="13780"/>
                </a:lnTo>
                <a:lnTo>
                  <a:pt x="45110" y="22555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4816906" y="2091232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20" h="45719">
                <a:moveTo>
                  <a:pt x="45110" y="22555"/>
                </a:moveTo>
                <a:lnTo>
                  <a:pt x="43336" y="31330"/>
                </a:lnTo>
                <a:lnTo>
                  <a:pt x="38500" y="38500"/>
                </a:lnTo>
                <a:lnTo>
                  <a:pt x="31330" y="43336"/>
                </a:lnTo>
                <a:lnTo>
                  <a:pt x="22555" y="45110"/>
                </a:lnTo>
                <a:lnTo>
                  <a:pt x="13780" y="43336"/>
                </a:lnTo>
                <a:lnTo>
                  <a:pt x="6610" y="38500"/>
                </a:lnTo>
                <a:lnTo>
                  <a:pt x="1774" y="31330"/>
                </a:lnTo>
                <a:lnTo>
                  <a:pt x="0" y="22555"/>
                </a:lnTo>
                <a:lnTo>
                  <a:pt x="1774" y="13780"/>
                </a:lnTo>
                <a:lnTo>
                  <a:pt x="6610" y="6610"/>
                </a:lnTo>
                <a:lnTo>
                  <a:pt x="13780" y="1774"/>
                </a:lnTo>
                <a:lnTo>
                  <a:pt x="22555" y="0"/>
                </a:lnTo>
                <a:lnTo>
                  <a:pt x="31330" y="1774"/>
                </a:lnTo>
                <a:lnTo>
                  <a:pt x="38500" y="6610"/>
                </a:lnTo>
                <a:lnTo>
                  <a:pt x="43336" y="13780"/>
                </a:lnTo>
                <a:lnTo>
                  <a:pt x="45110" y="22555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4816906" y="2639872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20" h="45719">
                <a:moveTo>
                  <a:pt x="45110" y="22555"/>
                </a:moveTo>
                <a:lnTo>
                  <a:pt x="43336" y="31330"/>
                </a:lnTo>
                <a:lnTo>
                  <a:pt x="38500" y="38500"/>
                </a:lnTo>
                <a:lnTo>
                  <a:pt x="31330" y="43336"/>
                </a:lnTo>
                <a:lnTo>
                  <a:pt x="22555" y="45110"/>
                </a:lnTo>
                <a:lnTo>
                  <a:pt x="13780" y="43336"/>
                </a:lnTo>
                <a:lnTo>
                  <a:pt x="6610" y="38500"/>
                </a:lnTo>
                <a:lnTo>
                  <a:pt x="1774" y="31330"/>
                </a:lnTo>
                <a:lnTo>
                  <a:pt x="0" y="22555"/>
                </a:lnTo>
                <a:lnTo>
                  <a:pt x="1774" y="13780"/>
                </a:lnTo>
                <a:lnTo>
                  <a:pt x="6610" y="6610"/>
                </a:lnTo>
                <a:lnTo>
                  <a:pt x="13780" y="1774"/>
                </a:lnTo>
                <a:lnTo>
                  <a:pt x="22555" y="0"/>
                </a:lnTo>
                <a:lnTo>
                  <a:pt x="31330" y="1774"/>
                </a:lnTo>
                <a:lnTo>
                  <a:pt x="38500" y="6610"/>
                </a:lnTo>
                <a:lnTo>
                  <a:pt x="43336" y="13780"/>
                </a:lnTo>
                <a:lnTo>
                  <a:pt x="45110" y="22555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4816906" y="3737152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20" h="45720">
                <a:moveTo>
                  <a:pt x="45110" y="22555"/>
                </a:moveTo>
                <a:lnTo>
                  <a:pt x="43336" y="31330"/>
                </a:lnTo>
                <a:lnTo>
                  <a:pt x="38500" y="38500"/>
                </a:lnTo>
                <a:lnTo>
                  <a:pt x="31330" y="43336"/>
                </a:lnTo>
                <a:lnTo>
                  <a:pt x="22555" y="45110"/>
                </a:lnTo>
                <a:lnTo>
                  <a:pt x="13780" y="43336"/>
                </a:lnTo>
                <a:lnTo>
                  <a:pt x="6610" y="38500"/>
                </a:lnTo>
                <a:lnTo>
                  <a:pt x="1774" y="31330"/>
                </a:lnTo>
                <a:lnTo>
                  <a:pt x="0" y="22555"/>
                </a:lnTo>
                <a:lnTo>
                  <a:pt x="1774" y="13780"/>
                </a:lnTo>
                <a:lnTo>
                  <a:pt x="6610" y="6610"/>
                </a:lnTo>
                <a:lnTo>
                  <a:pt x="13780" y="1774"/>
                </a:lnTo>
                <a:lnTo>
                  <a:pt x="22555" y="0"/>
                </a:lnTo>
                <a:lnTo>
                  <a:pt x="31330" y="1774"/>
                </a:lnTo>
                <a:lnTo>
                  <a:pt x="38500" y="6610"/>
                </a:lnTo>
                <a:lnTo>
                  <a:pt x="43336" y="13780"/>
                </a:lnTo>
                <a:lnTo>
                  <a:pt x="45110" y="22555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5572048" y="2639872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20" h="45719">
                <a:moveTo>
                  <a:pt x="45110" y="22555"/>
                </a:moveTo>
                <a:lnTo>
                  <a:pt x="43336" y="31330"/>
                </a:lnTo>
                <a:lnTo>
                  <a:pt x="38500" y="38500"/>
                </a:lnTo>
                <a:lnTo>
                  <a:pt x="31330" y="43336"/>
                </a:lnTo>
                <a:lnTo>
                  <a:pt x="22555" y="45110"/>
                </a:lnTo>
                <a:lnTo>
                  <a:pt x="13780" y="43336"/>
                </a:lnTo>
                <a:lnTo>
                  <a:pt x="6610" y="38500"/>
                </a:lnTo>
                <a:lnTo>
                  <a:pt x="1774" y="31330"/>
                </a:lnTo>
                <a:lnTo>
                  <a:pt x="0" y="22555"/>
                </a:lnTo>
                <a:lnTo>
                  <a:pt x="1774" y="13780"/>
                </a:lnTo>
                <a:lnTo>
                  <a:pt x="6610" y="6610"/>
                </a:lnTo>
                <a:lnTo>
                  <a:pt x="13780" y="1774"/>
                </a:lnTo>
                <a:lnTo>
                  <a:pt x="22555" y="0"/>
                </a:lnTo>
                <a:lnTo>
                  <a:pt x="31330" y="1774"/>
                </a:lnTo>
                <a:lnTo>
                  <a:pt x="38500" y="6610"/>
                </a:lnTo>
                <a:lnTo>
                  <a:pt x="43336" y="13780"/>
                </a:lnTo>
                <a:lnTo>
                  <a:pt x="45110" y="22555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2896666" y="2639872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19">
                <a:moveTo>
                  <a:pt x="45110" y="22555"/>
                </a:moveTo>
                <a:lnTo>
                  <a:pt x="43336" y="31330"/>
                </a:lnTo>
                <a:lnTo>
                  <a:pt x="38500" y="38500"/>
                </a:lnTo>
                <a:lnTo>
                  <a:pt x="31330" y="43336"/>
                </a:lnTo>
                <a:lnTo>
                  <a:pt x="22555" y="45110"/>
                </a:lnTo>
                <a:lnTo>
                  <a:pt x="13780" y="43336"/>
                </a:lnTo>
                <a:lnTo>
                  <a:pt x="6610" y="38500"/>
                </a:lnTo>
                <a:lnTo>
                  <a:pt x="1774" y="31330"/>
                </a:lnTo>
                <a:lnTo>
                  <a:pt x="0" y="22555"/>
                </a:lnTo>
                <a:lnTo>
                  <a:pt x="1774" y="13780"/>
                </a:lnTo>
                <a:lnTo>
                  <a:pt x="6610" y="6610"/>
                </a:lnTo>
                <a:lnTo>
                  <a:pt x="13780" y="1774"/>
                </a:lnTo>
                <a:lnTo>
                  <a:pt x="22555" y="0"/>
                </a:lnTo>
                <a:lnTo>
                  <a:pt x="31330" y="1774"/>
                </a:lnTo>
                <a:lnTo>
                  <a:pt x="38500" y="6610"/>
                </a:lnTo>
                <a:lnTo>
                  <a:pt x="43336" y="13780"/>
                </a:lnTo>
                <a:lnTo>
                  <a:pt x="45110" y="22555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2257044" y="1016253"/>
            <a:ext cx="2560320" cy="2926080"/>
          </a:xfrm>
          <a:custGeom>
            <a:avLst/>
            <a:gdLst/>
            <a:ahLst/>
            <a:cxnLst/>
            <a:rect l="l" t="t" r="r" b="b"/>
            <a:pathLst>
              <a:path w="2560320" h="2926079">
                <a:moveTo>
                  <a:pt x="1416253" y="1646174"/>
                </a:moveTo>
                <a:lnTo>
                  <a:pt x="1414479" y="1654948"/>
                </a:lnTo>
                <a:lnTo>
                  <a:pt x="1409642" y="1662118"/>
                </a:lnTo>
                <a:lnTo>
                  <a:pt x="1402472" y="1666955"/>
                </a:lnTo>
                <a:lnTo>
                  <a:pt x="1393697" y="1668729"/>
                </a:lnTo>
                <a:lnTo>
                  <a:pt x="1384923" y="1666955"/>
                </a:lnTo>
                <a:lnTo>
                  <a:pt x="1377753" y="1662118"/>
                </a:lnTo>
                <a:lnTo>
                  <a:pt x="1372916" y="1654948"/>
                </a:lnTo>
                <a:lnTo>
                  <a:pt x="1371142" y="1646174"/>
                </a:lnTo>
                <a:lnTo>
                  <a:pt x="1372916" y="1637399"/>
                </a:lnTo>
                <a:lnTo>
                  <a:pt x="1377753" y="1630229"/>
                </a:lnTo>
                <a:lnTo>
                  <a:pt x="1384923" y="1625392"/>
                </a:lnTo>
                <a:lnTo>
                  <a:pt x="1393697" y="1623618"/>
                </a:lnTo>
                <a:lnTo>
                  <a:pt x="1402472" y="1625392"/>
                </a:lnTo>
                <a:lnTo>
                  <a:pt x="1409642" y="1630229"/>
                </a:lnTo>
                <a:lnTo>
                  <a:pt x="1414479" y="1637399"/>
                </a:lnTo>
                <a:lnTo>
                  <a:pt x="1416253" y="1646174"/>
                </a:lnTo>
                <a:close/>
              </a:path>
              <a:path w="2560320" h="2926079">
                <a:moveTo>
                  <a:pt x="0" y="0"/>
                </a:moveTo>
                <a:lnTo>
                  <a:pt x="2148839" y="0"/>
                </a:lnTo>
                <a:lnTo>
                  <a:pt x="2148839" y="2926079"/>
                </a:lnTo>
                <a:lnTo>
                  <a:pt x="0" y="2926079"/>
                </a:lnTo>
                <a:lnTo>
                  <a:pt x="0" y="0"/>
                </a:lnTo>
                <a:close/>
              </a:path>
              <a:path w="2560320" h="2926079">
                <a:moveTo>
                  <a:pt x="2148840" y="182879"/>
                </a:moveTo>
                <a:lnTo>
                  <a:pt x="2560320" y="182879"/>
                </a:lnTo>
              </a:path>
              <a:path w="2560320" h="2926079">
                <a:moveTo>
                  <a:pt x="2148840" y="548640"/>
                </a:moveTo>
                <a:lnTo>
                  <a:pt x="2560320" y="548640"/>
                </a:lnTo>
              </a:path>
              <a:path w="2560320" h="2926079">
                <a:moveTo>
                  <a:pt x="2148840" y="1097279"/>
                </a:moveTo>
                <a:lnTo>
                  <a:pt x="2560320" y="1097279"/>
                </a:lnTo>
              </a:path>
              <a:path w="2560320" h="2926079">
                <a:moveTo>
                  <a:pt x="2148840" y="1645920"/>
                </a:moveTo>
                <a:lnTo>
                  <a:pt x="2560320" y="1645920"/>
                </a:lnTo>
              </a:path>
              <a:path w="2560320" h="2926079">
                <a:moveTo>
                  <a:pt x="2148840" y="2743200"/>
                </a:moveTo>
                <a:lnTo>
                  <a:pt x="2560320" y="274320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4863084" y="2662173"/>
            <a:ext cx="685800" cy="0"/>
          </a:xfrm>
          <a:custGeom>
            <a:avLst/>
            <a:gdLst/>
            <a:ahLst/>
            <a:cxnLst/>
            <a:rect l="l" t="t" r="r" b="b"/>
            <a:pathLst>
              <a:path w="685800" h="0">
                <a:moveTo>
                  <a:pt x="0" y="0"/>
                </a:moveTo>
                <a:lnTo>
                  <a:pt x="68580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" name="object 11" descr=""/>
          <p:cNvGrpSpPr/>
          <p:nvPr/>
        </p:nvGrpSpPr>
        <p:grpSpPr>
          <a:xfrm>
            <a:off x="5739231" y="2641600"/>
            <a:ext cx="221615" cy="41275"/>
            <a:chOff x="5739231" y="2641600"/>
            <a:chExt cx="221615" cy="41275"/>
          </a:xfrm>
        </p:grpSpPr>
        <p:sp>
          <p:nvSpPr>
            <p:cNvPr id="12" name="object 12" descr=""/>
            <p:cNvSpPr/>
            <p:nvPr/>
          </p:nvSpPr>
          <p:spPr>
            <a:xfrm>
              <a:off x="5745581" y="2659379"/>
              <a:ext cx="215265" cy="5080"/>
            </a:xfrm>
            <a:custGeom>
              <a:avLst/>
              <a:gdLst/>
              <a:ahLst/>
              <a:cxnLst/>
              <a:rect l="l" t="t" r="r" b="b"/>
              <a:pathLst>
                <a:path w="215264" h="5080">
                  <a:moveTo>
                    <a:pt x="214782" y="0"/>
                  </a:moveTo>
                  <a:lnTo>
                    <a:pt x="2032" y="0"/>
                  </a:lnTo>
                  <a:lnTo>
                    <a:pt x="2032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214782" y="5080"/>
                  </a:lnTo>
                  <a:lnTo>
                    <a:pt x="214782" y="2540"/>
                  </a:lnTo>
                  <a:lnTo>
                    <a:pt x="2147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5741517" y="2643886"/>
              <a:ext cx="73660" cy="36830"/>
            </a:xfrm>
            <a:custGeom>
              <a:avLst/>
              <a:gdLst/>
              <a:ahLst/>
              <a:cxnLst/>
              <a:rect l="l" t="t" r="r" b="b"/>
              <a:pathLst>
                <a:path w="73660" h="36830">
                  <a:moveTo>
                    <a:pt x="73151" y="0"/>
                  </a:moveTo>
                  <a:lnTo>
                    <a:pt x="0" y="18288"/>
                  </a:lnTo>
                  <a:lnTo>
                    <a:pt x="73151" y="36575"/>
                  </a:lnTo>
                  <a:lnTo>
                    <a:pt x="7315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5741517" y="2643886"/>
              <a:ext cx="73660" cy="36830"/>
            </a:xfrm>
            <a:custGeom>
              <a:avLst/>
              <a:gdLst/>
              <a:ahLst/>
              <a:cxnLst/>
              <a:rect l="l" t="t" r="r" b="b"/>
              <a:pathLst>
                <a:path w="73660" h="36830">
                  <a:moveTo>
                    <a:pt x="73151" y="0"/>
                  </a:moveTo>
                  <a:lnTo>
                    <a:pt x="0" y="18288"/>
                  </a:lnTo>
                  <a:lnTo>
                    <a:pt x="73151" y="36575"/>
                  </a:lnTo>
                  <a:lnTo>
                    <a:pt x="73151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" name="object 15" descr=""/>
          <p:cNvGrpSpPr/>
          <p:nvPr/>
        </p:nvGrpSpPr>
        <p:grpSpPr>
          <a:xfrm>
            <a:off x="4961991" y="2092960"/>
            <a:ext cx="221615" cy="41275"/>
            <a:chOff x="4961991" y="2092960"/>
            <a:chExt cx="221615" cy="41275"/>
          </a:xfrm>
        </p:grpSpPr>
        <p:sp>
          <p:nvSpPr>
            <p:cNvPr id="16" name="object 16" descr=""/>
            <p:cNvSpPr/>
            <p:nvPr/>
          </p:nvSpPr>
          <p:spPr>
            <a:xfrm>
              <a:off x="4968341" y="2110739"/>
              <a:ext cx="215265" cy="5080"/>
            </a:xfrm>
            <a:custGeom>
              <a:avLst/>
              <a:gdLst/>
              <a:ahLst/>
              <a:cxnLst/>
              <a:rect l="l" t="t" r="r" b="b"/>
              <a:pathLst>
                <a:path w="215264" h="5080">
                  <a:moveTo>
                    <a:pt x="214782" y="0"/>
                  </a:moveTo>
                  <a:lnTo>
                    <a:pt x="2032" y="0"/>
                  </a:lnTo>
                  <a:lnTo>
                    <a:pt x="2032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214782" y="5080"/>
                  </a:lnTo>
                  <a:lnTo>
                    <a:pt x="214782" y="2540"/>
                  </a:lnTo>
                  <a:lnTo>
                    <a:pt x="2147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4964277" y="2095246"/>
              <a:ext cx="73660" cy="36830"/>
            </a:xfrm>
            <a:custGeom>
              <a:avLst/>
              <a:gdLst/>
              <a:ahLst/>
              <a:cxnLst/>
              <a:rect l="l" t="t" r="r" b="b"/>
              <a:pathLst>
                <a:path w="73660" h="36830">
                  <a:moveTo>
                    <a:pt x="73152" y="0"/>
                  </a:moveTo>
                  <a:lnTo>
                    <a:pt x="0" y="18287"/>
                  </a:lnTo>
                  <a:lnTo>
                    <a:pt x="73152" y="36575"/>
                  </a:lnTo>
                  <a:lnTo>
                    <a:pt x="731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4964277" y="2095246"/>
              <a:ext cx="73660" cy="36830"/>
            </a:xfrm>
            <a:custGeom>
              <a:avLst/>
              <a:gdLst/>
              <a:ahLst/>
              <a:cxnLst/>
              <a:rect l="l" t="t" r="r" b="b"/>
              <a:pathLst>
                <a:path w="73660" h="36830">
                  <a:moveTo>
                    <a:pt x="73152" y="0"/>
                  </a:moveTo>
                  <a:lnTo>
                    <a:pt x="0" y="18287"/>
                  </a:lnTo>
                  <a:lnTo>
                    <a:pt x="73152" y="36575"/>
                  </a:lnTo>
                  <a:lnTo>
                    <a:pt x="7315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" name="object 19" descr=""/>
          <p:cNvGrpSpPr/>
          <p:nvPr/>
        </p:nvGrpSpPr>
        <p:grpSpPr>
          <a:xfrm>
            <a:off x="4865065" y="2709875"/>
            <a:ext cx="720725" cy="686435"/>
            <a:chOff x="4865065" y="2709875"/>
            <a:chExt cx="720725" cy="686435"/>
          </a:xfrm>
        </p:grpSpPr>
        <p:sp>
          <p:nvSpPr>
            <p:cNvPr id="20" name="object 20" descr=""/>
            <p:cNvSpPr/>
            <p:nvPr/>
          </p:nvSpPr>
          <p:spPr>
            <a:xfrm>
              <a:off x="4867351" y="2717038"/>
              <a:ext cx="316230" cy="676910"/>
            </a:xfrm>
            <a:custGeom>
              <a:avLst/>
              <a:gdLst/>
              <a:ahLst/>
              <a:cxnLst/>
              <a:rect l="l" t="t" r="r" b="b"/>
              <a:pathLst>
                <a:path w="316229" h="676910">
                  <a:moveTo>
                    <a:pt x="315772" y="676655"/>
                  </a:moveTo>
                  <a:lnTo>
                    <a:pt x="34422" y="73761"/>
                  </a:lnTo>
                </a:path>
                <a:path w="316229" h="676910">
                  <a:moveTo>
                    <a:pt x="34422" y="73761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4867351" y="2717038"/>
              <a:ext cx="46990" cy="74295"/>
            </a:xfrm>
            <a:custGeom>
              <a:avLst/>
              <a:gdLst/>
              <a:ahLst/>
              <a:cxnLst/>
              <a:rect l="l" t="t" r="r" b="b"/>
              <a:pathLst>
                <a:path w="46989" h="74294">
                  <a:moveTo>
                    <a:pt x="0" y="0"/>
                  </a:moveTo>
                  <a:lnTo>
                    <a:pt x="14020" y="73761"/>
                  </a:lnTo>
                  <a:lnTo>
                    <a:pt x="46939" y="585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4867351" y="2717038"/>
              <a:ext cx="46990" cy="74295"/>
            </a:xfrm>
            <a:custGeom>
              <a:avLst/>
              <a:gdLst/>
              <a:ahLst/>
              <a:cxnLst/>
              <a:rect l="l" t="t" r="r" b="b"/>
              <a:pathLst>
                <a:path w="46989" h="74294">
                  <a:moveTo>
                    <a:pt x="46939" y="58521"/>
                  </a:moveTo>
                  <a:lnTo>
                    <a:pt x="0" y="0"/>
                  </a:lnTo>
                  <a:lnTo>
                    <a:pt x="14020" y="73761"/>
                  </a:lnTo>
                  <a:lnTo>
                    <a:pt x="46939" y="58521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5176418" y="2712753"/>
              <a:ext cx="406400" cy="676910"/>
            </a:xfrm>
            <a:custGeom>
              <a:avLst/>
              <a:gdLst/>
              <a:ahLst/>
              <a:cxnLst/>
              <a:rect l="l" t="t" r="r" b="b"/>
              <a:pathLst>
                <a:path w="406400" h="676910">
                  <a:moveTo>
                    <a:pt x="0" y="676673"/>
                  </a:moveTo>
                  <a:lnTo>
                    <a:pt x="374538" y="52442"/>
                  </a:lnTo>
                </a:path>
                <a:path w="406400" h="676910">
                  <a:moveTo>
                    <a:pt x="374538" y="52442"/>
                  </a:moveTo>
                  <a:lnTo>
                    <a:pt x="406003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5529376" y="2712161"/>
              <a:ext cx="53975" cy="72390"/>
            </a:xfrm>
            <a:custGeom>
              <a:avLst/>
              <a:gdLst/>
              <a:ahLst/>
              <a:cxnLst/>
              <a:rect l="l" t="t" r="r" b="b"/>
              <a:pathLst>
                <a:path w="53975" h="72389">
                  <a:moveTo>
                    <a:pt x="53644" y="0"/>
                  </a:moveTo>
                  <a:lnTo>
                    <a:pt x="0" y="53035"/>
                  </a:lnTo>
                  <a:lnTo>
                    <a:pt x="31089" y="71932"/>
                  </a:lnTo>
                  <a:lnTo>
                    <a:pt x="536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5529376" y="2712161"/>
              <a:ext cx="53975" cy="72390"/>
            </a:xfrm>
            <a:custGeom>
              <a:avLst/>
              <a:gdLst/>
              <a:ahLst/>
              <a:cxnLst/>
              <a:rect l="l" t="t" r="r" b="b"/>
              <a:pathLst>
                <a:path w="53975" h="72389">
                  <a:moveTo>
                    <a:pt x="31089" y="71932"/>
                  </a:moveTo>
                  <a:lnTo>
                    <a:pt x="53644" y="0"/>
                  </a:lnTo>
                  <a:lnTo>
                    <a:pt x="0" y="53035"/>
                  </a:lnTo>
                  <a:lnTo>
                    <a:pt x="31089" y="7193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/>
          <p:nvPr/>
        </p:nvSpPr>
        <p:spPr>
          <a:xfrm>
            <a:off x="4817364" y="1702054"/>
            <a:ext cx="0" cy="228600"/>
          </a:xfrm>
          <a:custGeom>
            <a:avLst/>
            <a:gdLst/>
            <a:ahLst/>
            <a:cxnLst/>
            <a:rect l="l" t="t" r="r" b="b"/>
            <a:pathLst>
              <a:path w="0"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4572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/>
          <p:nvPr/>
        </p:nvSpPr>
        <p:spPr>
          <a:xfrm>
            <a:off x="4817364" y="2250694"/>
            <a:ext cx="0" cy="228600"/>
          </a:xfrm>
          <a:custGeom>
            <a:avLst/>
            <a:gdLst/>
            <a:ahLst/>
            <a:cxnLst/>
            <a:rect l="l" t="t" r="r" b="b"/>
            <a:pathLst>
              <a:path w="0"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4572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/>
          <p:nvPr/>
        </p:nvSpPr>
        <p:spPr>
          <a:xfrm>
            <a:off x="4817364" y="2799333"/>
            <a:ext cx="0" cy="777240"/>
          </a:xfrm>
          <a:custGeom>
            <a:avLst/>
            <a:gdLst/>
            <a:ahLst/>
            <a:cxnLst/>
            <a:rect l="l" t="t" r="r" b="b"/>
            <a:pathLst>
              <a:path w="0" h="777239">
                <a:moveTo>
                  <a:pt x="0" y="0"/>
                </a:moveTo>
                <a:lnTo>
                  <a:pt x="0" y="777240"/>
                </a:lnTo>
              </a:path>
            </a:pathLst>
          </a:custGeom>
          <a:ln w="4572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/>
          <p:nvPr/>
        </p:nvSpPr>
        <p:spPr>
          <a:xfrm>
            <a:off x="2942844" y="2662173"/>
            <a:ext cx="685800" cy="0"/>
          </a:xfrm>
          <a:custGeom>
            <a:avLst/>
            <a:gdLst/>
            <a:ahLst/>
            <a:cxnLst/>
            <a:rect l="l" t="t" r="r" b="b"/>
            <a:pathLst>
              <a:path w="685800" h="0">
                <a:moveTo>
                  <a:pt x="0" y="0"/>
                </a:moveTo>
                <a:lnTo>
                  <a:pt x="68580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0" name="object 30" descr=""/>
          <p:cNvGrpSpPr/>
          <p:nvPr/>
        </p:nvGrpSpPr>
        <p:grpSpPr>
          <a:xfrm>
            <a:off x="3269741" y="2709265"/>
            <a:ext cx="544195" cy="229870"/>
            <a:chOff x="3269741" y="2709265"/>
            <a:chExt cx="544195" cy="229870"/>
          </a:xfrm>
        </p:grpSpPr>
        <p:sp>
          <p:nvSpPr>
            <p:cNvPr id="31" name="object 31" descr=""/>
            <p:cNvSpPr/>
            <p:nvPr/>
          </p:nvSpPr>
          <p:spPr>
            <a:xfrm>
              <a:off x="3272503" y="2711902"/>
              <a:ext cx="539115" cy="224790"/>
            </a:xfrm>
            <a:custGeom>
              <a:avLst/>
              <a:gdLst/>
              <a:ahLst/>
              <a:cxnLst/>
              <a:rect l="l" t="t" r="r" b="b"/>
              <a:pathLst>
                <a:path w="539114" h="224789">
                  <a:moveTo>
                    <a:pt x="539020" y="224592"/>
                  </a:moveTo>
                  <a:lnTo>
                    <a:pt x="105960" y="44150"/>
                  </a:lnTo>
                </a:path>
                <a:path w="539114" h="224789">
                  <a:moveTo>
                    <a:pt x="105960" y="4415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3272027" y="2711551"/>
              <a:ext cx="74930" cy="45085"/>
            </a:xfrm>
            <a:custGeom>
              <a:avLst/>
              <a:gdLst/>
              <a:ahLst/>
              <a:cxnLst/>
              <a:rect l="l" t="t" r="r" b="b"/>
              <a:pathLst>
                <a:path w="74929" h="45085">
                  <a:moveTo>
                    <a:pt x="0" y="0"/>
                  </a:moveTo>
                  <a:lnTo>
                    <a:pt x="60350" y="44500"/>
                  </a:lnTo>
                  <a:lnTo>
                    <a:pt x="74371" y="109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3272027" y="2711551"/>
              <a:ext cx="74930" cy="45085"/>
            </a:xfrm>
            <a:custGeom>
              <a:avLst/>
              <a:gdLst/>
              <a:ahLst/>
              <a:cxnLst/>
              <a:rect l="l" t="t" r="r" b="b"/>
              <a:pathLst>
                <a:path w="74929" h="45085">
                  <a:moveTo>
                    <a:pt x="74371" y="10972"/>
                  </a:moveTo>
                  <a:lnTo>
                    <a:pt x="0" y="0"/>
                  </a:lnTo>
                  <a:lnTo>
                    <a:pt x="60350" y="44500"/>
                  </a:lnTo>
                  <a:lnTo>
                    <a:pt x="74371" y="10972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" name="object 34" descr=""/>
          <p:cNvGrpSpPr/>
          <p:nvPr/>
        </p:nvGrpSpPr>
        <p:grpSpPr>
          <a:xfrm>
            <a:off x="4312158" y="2708046"/>
            <a:ext cx="909319" cy="231140"/>
            <a:chOff x="4312158" y="2708046"/>
            <a:chExt cx="909319" cy="231140"/>
          </a:xfrm>
        </p:grpSpPr>
        <p:sp>
          <p:nvSpPr>
            <p:cNvPr id="35" name="object 35" descr=""/>
            <p:cNvSpPr/>
            <p:nvPr/>
          </p:nvSpPr>
          <p:spPr>
            <a:xfrm>
              <a:off x="4314444" y="2710332"/>
              <a:ext cx="904875" cy="226695"/>
            </a:xfrm>
            <a:custGeom>
              <a:avLst/>
              <a:gdLst/>
              <a:ahLst/>
              <a:cxnLst/>
              <a:rect l="l" t="t" r="r" b="b"/>
              <a:pathLst>
                <a:path w="904875" h="226694">
                  <a:moveTo>
                    <a:pt x="0" y="226161"/>
                  </a:moveTo>
                  <a:lnTo>
                    <a:pt x="904646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5143500" y="2710332"/>
              <a:ext cx="76200" cy="35560"/>
            </a:xfrm>
            <a:custGeom>
              <a:avLst/>
              <a:gdLst/>
              <a:ahLst/>
              <a:cxnLst/>
              <a:rect l="l" t="t" r="r" b="b"/>
              <a:pathLst>
                <a:path w="76200" h="35560">
                  <a:moveTo>
                    <a:pt x="75590" y="0"/>
                  </a:moveTo>
                  <a:lnTo>
                    <a:pt x="0" y="0"/>
                  </a:lnTo>
                  <a:lnTo>
                    <a:pt x="8534" y="35356"/>
                  </a:lnTo>
                  <a:lnTo>
                    <a:pt x="755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5143500" y="2710332"/>
              <a:ext cx="76200" cy="35560"/>
            </a:xfrm>
            <a:custGeom>
              <a:avLst/>
              <a:gdLst/>
              <a:ahLst/>
              <a:cxnLst/>
              <a:rect l="l" t="t" r="r" b="b"/>
              <a:pathLst>
                <a:path w="76200" h="35560">
                  <a:moveTo>
                    <a:pt x="8534" y="35356"/>
                  </a:moveTo>
                  <a:lnTo>
                    <a:pt x="75590" y="0"/>
                  </a:lnTo>
                  <a:lnTo>
                    <a:pt x="0" y="0"/>
                  </a:lnTo>
                  <a:lnTo>
                    <a:pt x="8534" y="3535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" name="object 38" descr=""/>
          <p:cNvSpPr txBox="1"/>
          <p:nvPr/>
        </p:nvSpPr>
        <p:spPr>
          <a:xfrm>
            <a:off x="5261864" y="2036826"/>
            <a:ext cx="272415" cy="1574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Times New Roman"/>
                <a:cs typeface="Times New Roman"/>
              </a:rPr>
              <a:t>1 </a:t>
            </a:r>
            <a:r>
              <a:rPr dirty="0" sz="850" spc="-20">
                <a:latin typeface="Times New Roman"/>
                <a:cs typeface="Times New Roman"/>
              </a:rPr>
              <a:t>p.u.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6039100" y="2585465"/>
            <a:ext cx="272415" cy="1574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latin typeface="Times New Roman"/>
                <a:cs typeface="Times New Roman"/>
              </a:rPr>
              <a:t>1 </a:t>
            </a:r>
            <a:r>
              <a:rPr dirty="0" sz="850" spc="-20">
                <a:latin typeface="Times New Roman"/>
                <a:cs typeface="Times New Roman"/>
              </a:rPr>
              <a:t>p.u.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5399023" y="2713482"/>
            <a:ext cx="92710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00" spc="-50">
                <a:latin typeface="Times New Roman"/>
                <a:cs typeface="Times New Roman"/>
              </a:rPr>
              <a:t>+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5091672" y="3033520"/>
            <a:ext cx="189865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900">
                <a:latin typeface="Times New Roman"/>
                <a:cs typeface="Times New Roman"/>
              </a:rPr>
              <a:t>-</a:t>
            </a:r>
            <a:r>
              <a:rPr dirty="0" sz="900" spc="160">
                <a:latin typeface="Times New Roman"/>
                <a:cs typeface="Times New Roman"/>
              </a:rPr>
              <a:t>  </a:t>
            </a:r>
            <a:r>
              <a:rPr dirty="0" sz="900" spc="-50">
                <a:latin typeface="Times New Roman"/>
                <a:cs typeface="Times New Roman"/>
              </a:rPr>
              <a:t>-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954518" y="2713482"/>
            <a:ext cx="467359" cy="30353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900" spc="-50">
                <a:latin typeface="Times New Roman"/>
                <a:cs typeface="Times New Roman"/>
              </a:rPr>
              <a:t>+</a:t>
            </a:r>
            <a:endParaRPr sz="900">
              <a:latin typeface="Times New Roman"/>
              <a:cs typeface="Times New Roman"/>
            </a:endParaRPr>
          </a:p>
          <a:p>
            <a:pPr marL="45720">
              <a:lnSpc>
                <a:spcPct val="100000"/>
              </a:lnSpc>
              <a:spcBef>
                <a:spcPts val="50"/>
              </a:spcBef>
              <a:tabLst>
                <a:tab pos="319405" algn="l"/>
              </a:tabLst>
            </a:pPr>
            <a:r>
              <a:rPr dirty="0" sz="850" spc="-25">
                <a:latin typeface="Times New Roman"/>
                <a:cs typeface="Times New Roman"/>
              </a:rPr>
              <a:t>Vp</a:t>
            </a:r>
            <a:r>
              <a:rPr dirty="0" sz="850">
                <a:latin typeface="Times New Roman"/>
                <a:cs typeface="Times New Roman"/>
              </a:rPr>
              <a:t>	</a:t>
            </a:r>
            <a:r>
              <a:rPr dirty="0" sz="850" spc="-25">
                <a:latin typeface="Times New Roman"/>
                <a:cs typeface="Times New Roman"/>
              </a:rPr>
              <a:t>Vq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5124703" y="2494028"/>
            <a:ext cx="214629" cy="1574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25">
                <a:latin typeface="Times New Roman"/>
                <a:cs typeface="Times New Roman"/>
              </a:rPr>
              <a:t>Ypq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4804660" y="2448305"/>
            <a:ext cx="80645" cy="1574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>
                <a:latin typeface="Times New Roman"/>
                <a:cs typeface="Times New Roman"/>
              </a:rPr>
              <a:t>p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5536184" y="2448305"/>
            <a:ext cx="80645" cy="1574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50">
                <a:latin typeface="Times New Roman"/>
                <a:cs typeface="Times New Roman"/>
              </a:rPr>
              <a:t>q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4804664" y="1040128"/>
            <a:ext cx="7620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4804664" y="1405892"/>
            <a:ext cx="7620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4804664" y="1954527"/>
            <a:ext cx="5334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Times New Roman"/>
                <a:cs typeface="Times New Roman"/>
              </a:rPr>
              <a:t>i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4804664" y="3600443"/>
            <a:ext cx="7620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Times New Roman"/>
                <a:cs typeface="Times New Roman"/>
              </a:rPr>
              <a:t>k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485644" y="1479040"/>
            <a:ext cx="1577340" cy="3054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82880" marR="5080" indent="-182880">
              <a:lnSpc>
                <a:spcPct val="100000"/>
              </a:lnSpc>
              <a:spcBef>
                <a:spcPts val="135"/>
              </a:spcBef>
            </a:pPr>
            <a:r>
              <a:rPr dirty="0" sz="900">
                <a:latin typeface="Times New Roman"/>
                <a:cs typeface="Times New Roman"/>
              </a:rPr>
              <a:t>Sistema</a:t>
            </a:r>
            <a:r>
              <a:rPr dirty="0" sz="900" spc="-5">
                <a:latin typeface="Times New Roman"/>
                <a:cs typeface="Times New Roman"/>
              </a:rPr>
              <a:t> </a:t>
            </a:r>
            <a:r>
              <a:rPr dirty="0" sz="900">
                <a:latin typeface="Times New Roman"/>
                <a:cs typeface="Times New Roman"/>
              </a:rPr>
              <a:t>Elec’trico</a:t>
            </a:r>
            <a:r>
              <a:rPr dirty="0" sz="900" spc="245">
                <a:latin typeface="Times New Roman"/>
                <a:cs typeface="Times New Roman"/>
              </a:rPr>
              <a:t>  </a:t>
            </a:r>
            <a:r>
              <a:rPr dirty="0" sz="900">
                <a:latin typeface="Times New Roman"/>
                <a:cs typeface="Times New Roman"/>
              </a:rPr>
              <a:t>con k</a:t>
            </a:r>
            <a:r>
              <a:rPr dirty="0" sz="900" spc="225">
                <a:latin typeface="Times New Roman"/>
                <a:cs typeface="Times New Roman"/>
              </a:rPr>
              <a:t> </a:t>
            </a:r>
            <a:r>
              <a:rPr dirty="0" sz="900" spc="-10">
                <a:latin typeface="Times New Roman"/>
                <a:cs typeface="Times New Roman"/>
              </a:rPr>
              <a:t>nodos </a:t>
            </a:r>
            <a:r>
              <a:rPr dirty="0" sz="900">
                <a:latin typeface="Times New Roman"/>
                <a:cs typeface="Times New Roman"/>
              </a:rPr>
              <a:t>previamente</a:t>
            </a:r>
            <a:r>
              <a:rPr dirty="0" sz="900" spc="135">
                <a:latin typeface="Times New Roman"/>
                <a:cs typeface="Times New Roman"/>
              </a:rPr>
              <a:t> </a:t>
            </a:r>
            <a:r>
              <a:rPr dirty="0" sz="900" spc="-10">
                <a:latin typeface="Times New Roman"/>
                <a:cs typeface="Times New Roman"/>
              </a:rPr>
              <a:t>instalados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897123" y="2494026"/>
            <a:ext cx="445770" cy="1574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  <a:tabLst>
                <a:tab pos="273685" algn="l"/>
              </a:tabLst>
            </a:pPr>
            <a:r>
              <a:rPr dirty="0" sz="850" spc="-50">
                <a:latin typeface="Times New Roman"/>
                <a:cs typeface="Times New Roman"/>
              </a:rPr>
              <a:t>r</a:t>
            </a:r>
            <a:r>
              <a:rPr dirty="0" sz="850">
                <a:latin typeface="Times New Roman"/>
                <a:cs typeface="Times New Roman"/>
              </a:rPr>
              <a:t>	</a:t>
            </a:r>
            <a:r>
              <a:rPr dirty="0" sz="850" spc="-25">
                <a:latin typeface="Times New Roman"/>
                <a:cs typeface="Times New Roman"/>
              </a:rPr>
              <a:t>Yrs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628647" y="2494026"/>
            <a:ext cx="55880" cy="1574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850" spc="-50">
                <a:latin typeface="Times New Roman"/>
                <a:cs typeface="Times New Roman"/>
              </a:rPr>
              <a:t>s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3857244" y="2859782"/>
            <a:ext cx="317500" cy="15748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850" spc="-10">
                <a:latin typeface="Times New Roman"/>
                <a:cs typeface="Times New Roman"/>
              </a:rPr>
              <a:t>Ypq-</a:t>
            </a:r>
            <a:r>
              <a:rPr dirty="0" sz="850" spc="-25">
                <a:latin typeface="Times New Roman"/>
                <a:cs typeface="Times New Roman"/>
              </a:rPr>
              <a:t>rs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/>
          <p:nvPr/>
        </p:nvSpPr>
        <p:spPr>
          <a:xfrm>
            <a:off x="5091684" y="3393694"/>
            <a:ext cx="182880" cy="137160"/>
          </a:xfrm>
          <a:custGeom>
            <a:avLst/>
            <a:gdLst/>
            <a:ahLst/>
            <a:cxnLst/>
            <a:rect l="l" t="t" r="r" b="b"/>
            <a:pathLst>
              <a:path w="182879" h="137160">
                <a:moveTo>
                  <a:pt x="92049" y="0"/>
                </a:moveTo>
                <a:lnTo>
                  <a:pt x="92049" y="68884"/>
                </a:lnTo>
              </a:path>
              <a:path w="182879" h="137160">
                <a:moveTo>
                  <a:pt x="0" y="68884"/>
                </a:moveTo>
                <a:lnTo>
                  <a:pt x="182879" y="68884"/>
                </a:lnTo>
              </a:path>
              <a:path w="182879" h="137160">
                <a:moveTo>
                  <a:pt x="45719" y="103022"/>
                </a:moveTo>
                <a:lnTo>
                  <a:pt x="137160" y="103022"/>
                </a:lnTo>
              </a:path>
              <a:path w="182879" h="137160">
                <a:moveTo>
                  <a:pt x="73151" y="137159"/>
                </a:moveTo>
                <a:lnTo>
                  <a:pt x="118871" y="137159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 descr=""/>
          <p:cNvSpPr txBox="1"/>
          <p:nvPr/>
        </p:nvSpPr>
        <p:spPr>
          <a:xfrm>
            <a:off x="1677416" y="4149151"/>
            <a:ext cx="47688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7.17: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In</a:t>
            </a:r>
            <a:r>
              <a:rPr dirty="0" sz="1200" spc="50">
                <a:latin typeface="Calibri"/>
                <a:cs typeface="Calibri"/>
              </a:rPr>
              <a:t>s</a:t>
            </a:r>
            <a:r>
              <a:rPr dirty="0" sz="1200" spc="55">
                <a:latin typeface="Calibri"/>
                <a:cs typeface="Calibri"/>
              </a:rPr>
              <a:t>tala</a:t>
            </a:r>
            <a:r>
              <a:rPr dirty="0" sz="1200" spc="50">
                <a:latin typeface="Calibri"/>
                <a:cs typeface="Calibri"/>
              </a:rPr>
              <a:t>ci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radial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p-q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acoplamiento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mutuo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5" name="object 7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4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r>
              <a:rPr dirty="0" spc="-25"/>
              <a:t>160</a:t>
            </a:r>
          </a:p>
        </p:txBody>
      </p:sp>
      <p:sp>
        <p:nvSpPr>
          <p:cNvPr id="56" name="object 56" descr=""/>
          <p:cNvSpPr txBox="1"/>
          <p:nvPr/>
        </p:nvSpPr>
        <p:spPr>
          <a:xfrm>
            <a:off x="1274063" y="4537777"/>
            <a:ext cx="33826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Entonces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concluye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que: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105" i="1">
                <a:latin typeface="Calibri"/>
                <a:cs typeface="Calibri"/>
              </a:rPr>
              <a:t>Z</a:t>
            </a:r>
            <a:r>
              <a:rPr dirty="0" baseline="-13888" sz="1200" spc="157" i="1">
                <a:latin typeface="Calibri"/>
                <a:cs typeface="Calibri"/>
              </a:rPr>
              <a:t>qi</a:t>
            </a:r>
            <a:r>
              <a:rPr dirty="0" baseline="-13888" sz="1200" spc="27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Z</a:t>
            </a:r>
            <a:r>
              <a:rPr dirty="0" baseline="-13888" sz="1200" spc="172" i="1">
                <a:latin typeface="Calibri"/>
                <a:cs typeface="Calibri"/>
              </a:rPr>
              <a:t>pi</a:t>
            </a:r>
            <a:r>
              <a:rPr dirty="0" baseline="-13888" sz="1200" spc="15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u="sng" baseline="41666" sz="1200" spc="179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baseline="46296" sz="900" spc="179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pq,rs</a:t>
            </a:r>
            <a:r>
              <a:rPr dirty="0" u="sng" baseline="41666" sz="1200" spc="179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</a:t>
            </a:r>
            <a:r>
              <a:rPr dirty="0" u="sng" baseline="41666" sz="1200" spc="179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Z</a:t>
            </a:r>
            <a:r>
              <a:rPr dirty="0" u="sng" baseline="41666" sz="900" spc="179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ri</a:t>
            </a:r>
            <a:r>
              <a:rPr dirty="0" u="sng" baseline="41666" sz="1200" spc="179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baseline="41666" sz="1200" spc="179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Z</a:t>
            </a:r>
            <a:r>
              <a:rPr dirty="0" u="sng" baseline="41666" sz="900" spc="179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si</a:t>
            </a:r>
            <a:r>
              <a:rPr dirty="0" u="sng" baseline="41666" sz="1200" spc="179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)</a:t>
            </a:r>
            <a:endParaRPr baseline="41666" sz="12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4114800" y="4652389"/>
            <a:ext cx="2311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274063" y="4937059"/>
            <a:ext cx="15411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35" i="1">
                <a:latin typeface="Calibri"/>
                <a:cs typeface="Calibri"/>
              </a:rPr>
              <a:t>i</a:t>
            </a:r>
            <a:r>
              <a:rPr dirty="0" sz="800" spc="90" i="1">
                <a:latin typeface="Calibri"/>
                <a:cs typeface="Calibri"/>
              </a:rPr>
              <a:t>pq</a:t>
            </a:r>
            <a:r>
              <a:rPr dirty="0" sz="800" spc="90">
                <a:latin typeface="Cambria"/>
                <a:cs typeface="Cambria"/>
              </a:rPr>
              <a:t>−</a:t>
            </a:r>
            <a:r>
              <a:rPr dirty="0" sz="800" spc="90" i="1">
                <a:latin typeface="Calibri"/>
                <a:cs typeface="Calibri"/>
              </a:rPr>
              <a:t>rs</a:t>
            </a:r>
            <a:r>
              <a:rPr dirty="0" sz="800" spc="190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120">
                <a:latin typeface="Calibri"/>
                <a:cs typeface="Calibri"/>
              </a:rPr>
              <a:t> </a:t>
            </a:r>
            <a:r>
              <a:rPr dirty="0" baseline="9259" sz="1800" spc="89" i="1">
                <a:latin typeface="Calibri"/>
                <a:cs typeface="Calibri"/>
              </a:rPr>
              <a:t>Y</a:t>
            </a:r>
            <a:r>
              <a:rPr dirty="0" sz="800" spc="60" i="1">
                <a:latin typeface="Calibri"/>
                <a:cs typeface="Calibri"/>
              </a:rPr>
              <a:t>pq,rs</a:t>
            </a:r>
            <a:r>
              <a:rPr dirty="0" baseline="9259" sz="1800" spc="89">
                <a:latin typeface="Calibri"/>
                <a:cs typeface="Calibri"/>
              </a:rPr>
              <a:t>(</a:t>
            </a:r>
            <a:r>
              <a:rPr dirty="0" baseline="9259" sz="1800" spc="89" i="1">
                <a:latin typeface="Calibri"/>
                <a:cs typeface="Calibri"/>
              </a:rPr>
              <a:t>V</a:t>
            </a:r>
            <a:r>
              <a:rPr dirty="0" sz="800" spc="60" i="1">
                <a:latin typeface="Calibri"/>
                <a:cs typeface="Calibri"/>
              </a:rPr>
              <a:t>r</a:t>
            </a:r>
            <a:r>
              <a:rPr dirty="0" sz="800" spc="160" i="1">
                <a:latin typeface="Calibri"/>
                <a:cs typeface="Calibri"/>
              </a:rPr>
              <a:t> </a:t>
            </a:r>
            <a:r>
              <a:rPr dirty="0" baseline="9259" sz="1800" spc="-419">
                <a:latin typeface="Lucida Sans Unicode"/>
                <a:cs typeface="Lucida Sans Unicode"/>
              </a:rPr>
              <a:t>—</a:t>
            </a:r>
            <a:r>
              <a:rPr dirty="0" baseline="9259" sz="1800" spc="-142">
                <a:latin typeface="Lucida Sans Unicode"/>
                <a:cs typeface="Lucida Sans Unicode"/>
              </a:rPr>
              <a:t> </a:t>
            </a:r>
            <a:r>
              <a:rPr dirty="0" baseline="9259" sz="1800" spc="67" i="1">
                <a:latin typeface="Calibri"/>
                <a:cs typeface="Calibri"/>
              </a:rPr>
              <a:t>V</a:t>
            </a:r>
            <a:r>
              <a:rPr dirty="0" sz="800" spc="45" i="1">
                <a:latin typeface="Calibri"/>
                <a:cs typeface="Calibri"/>
              </a:rPr>
              <a:t>s</a:t>
            </a:r>
            <a:r>
              <a:rPr dirty="0" baseline="9259" sz="1800" spc="67">
                <a:latin typeface="Calibri"/>
                <a:cs typeface="Calibri"/>
              </a:rPr>
              <a:t>)</a:t>
            </a:r>
            <a:endParaRPr baseline="9259" sz="18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386332" y="5435725"/>
            <a:ext cx="3206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0" i="1">
                <a:latin typeface="Calibri"/>
                <a:cs typeface="Calibri"/>
              </a:rPr>
              <a:t>pq</a:t>
            </a:r>
            <a:r>
              <a:rPr dirty="0" sz="800" spc="80">
                <a:latin typeface="Cambria"/>
                <a:cs typeface="Cambria"/>
              </a:rPr>
              <a:t>−</a:t>
            </a:r>
            <a:r>
              <a:rPr dirty="0" sz="800" spc="80" i="1">
                <a:latin typeface="Calibri"/>
                <a:cs typeface="Calibri"/>
              </a:rPr>
              <a:t>rs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1299462" y="5362252"/>
            <a:ext cx="5664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7515" algn="l"/>
              </a:tabLst>
            </a:pPr>
            <a:r>
              <a:rPr dirty="0" sz="1200" spc="-50" i="1">
                <a:latin typeface="Calibri"/>
                <a:cs typeface="Calibri"/>
              </a:rPr>
              <a:t>V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898395" y="5339713"/>
            <a:ext cx="882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1960879" y="5377210"/>
            <a:ext cx="60007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35305" algn="l"/>
              </a:tabLst>
            </a:pPr>
            <a:r>
              <a:rPr dirty="0" u="sng" sz="600" spc="9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pq,rs</a:t>
            </a:r>
            <a:r>
              <a:rPr dirty="0" sz="600" spc="280" i="1">
                <a:latin typeface="Calibri"/>
                <a:cs typeface="Calibri"/>
              </a:rPr>
              <a:t>  </a:t>
            </a:r>
            <a:r>
              <a:rPr dirty="0" u="sng" sz="600" spc="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u="sng" sz="600" spc="5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</a:t>
            </a:r>
            <a:r>
              <a:rPr dirty="0" u="sng" sz="60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180335" y="5339713"/>
            <a:ext cx="42290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</a:t>
            </a:r>
            <a:r>
              <a:rPr dirty="0" u="sng" sz="800" spc="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sz="800" spc="235" i="1">
                <a:latin typeface="Calibri"/>
                <a:cs typeface="Calibri"/>
              </a:rPr>
              <a:t> </a:t>
            </a:r>
            <a:r>
              <a:rPr dirty="0" u="sng" sz="80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 spc="1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sz="800" spc="225" i="1">
                <a:latin typeface="Calibri"/>
                <a:cs typeface="Calibri"/>
              </a:rPr>
              <a:t> </a:t>
            </a:r>
            <a:r>
              <a:rPr dirty="0" u="sng" sz="800" spc="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130551" y="5476873"/>
            <a:ext cx="2311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148588" y="5731909"/>
            <a:ext cx="3640454" cy="763270"/>
          </a:xfrm>
          <a:prstGeom prst="rect">
            <a:avLst/>
          </a:prstGeom>
        </p:spPr>
        <p:txBody>
          <a:bodyPr wrap="square" lIns="0" tIns="74930" rIns="0" bIns="0" rtlCol="0" vert="horz">
            <a:spAutoFit/>
          </a:bodyPr>
          <a:lstStyle/>
          <a:p>
            <a:pPr marL="161925" indent="-149225">
              <a:lnSpc>
                <a:spcPct val="100000"/>
              </a:lnSpc>
              <a:spcBef>
                <a:spcPts val="590"/>
              </a:spcBef>
              <a:buFont typeface="Lucida Sans Unicode"/>
              <a:buChar char="•"/>
              <a:tabLst>
                <a:tab pos="161925" algn="l"/>
              </a:tabLst>
            </a:pPr>
            <a:r>
              <a:rPr dirty="0" sz="1200" spc="85" b="1">
                <a:latin typeface="Calibri"/>
                <a:cs typeface="Calibri"/>
              </a:rPr>
              <a:t>Elemento</a:t>
            </a:r>
            <a:r>
              <a:rPr dirty="0" sz="1200" spc="21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25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la</a:t>
            </a:r>
            <a:r>
              <a:rPr dirty="0" sz="1200" spc="220" b="1">
                <a:latin typeface="Calibri"/>
                <a:cs typeface="Calibri"/>
              </a:rPr>
              <a:t> </a:t>
            </a:r>
            <a:r>
              <a:rPr dirty="0" sz="1200" spc="50" b="1">
                <a:latin typeface="Calibri"/>
                <a:cs typeface="Calibri"/>
              </a:rPr>
              <a:t>diagonal</a:t>
            </a:r>
            <a:endParaRPr sz="1200">
              <a:latin typeface="Calibri"/>
              <a:cs typeface="Calibri"/>
            </a:endParaRPr>
          </a:p>
          <a:p>
            <a:pPr marL="163195" marR="5080">
              <a:lnSpc>
                <a:spcPts val="1939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tiene: </a:t>
            </a:r>
            <a:r>
              <a:rPr dirty="0" sz="1200">
                <a:latin typeface="Calibri"/>
                <a:cs typeface="Calibri"/>
              </a:rPr>
              <a:t>Suma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nueva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rama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ensamblada: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386332" y="6607681"/>
            <a:ext cx="736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q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643735" y="6525385"/>
            <a:ext cx="1905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29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1299462" y="6534215"/>
            <a:ext cx="7016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70230" algn="l"/>
              </a:tabLst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9" i="1">
                <a:latin typeface="Calibri"/>
                <a:cs typeface="Calibri"/>
              </a:rPr>
              <a:t> </a:t>
            </a:r>
            <a:r>
              <a:rPr dirty="0" sz="1200" spc="-330">
                <a:latin typeface="Lucida Sans Unicode"/>
                <a:cs typeface="Lucida Sans Unicode"/>
              </a:rPr>
              <a:t>—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085848" y="6549166"/>
            <a:ext cx="60007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36575" algn="l"/>
              </a:tabLst>
            </a:pPr>
            <a:r>
              <a:rPr dirty="0" u="sng" sz="600" spc="9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pq,rs</a:t>
            </a:r>
            <a:r>
              <a:rPr dirty="0" sz="600" spc="280" i="1">
                <a:latin typeface="Calibri"/>
                <a:cs typeface="Calibri"/>
              </a:rPr>
              <a:t>  </a:t>
            </a:r>
            <a:r>
              <a:rPr dirty="0" u="sng" sz="600" spc="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u="sng" sz="6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023364" y="6511669"/>
            <a:ext cx="7048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5910" algn="l"/>
              </a:tabLst>
            </a:pPr>
            <a:r>
              <a:rPr dirty="0" u="sng" sz="8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u="sng" sz="800" spc="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</a:t>
            </a:r>
            <a:r>
              <a:rPr dirty="0" u="sng" sz="800" spc="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sz="800" spc="225" i="1">
                <a:latin typeface="Calibri"/>
                <a:cs typeface="Calibri"/>
              </a:rPr>
              <a:t> </a:t>
            </a:r>
            <a:r>
              <a:rPr dirty="0" u="sng" sz="80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 spc="1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sz="800" spc="210" i="1">
                <a:latin typeface="Calibri"/>
                <a:cs typeface="Calibri"/>
              </a:rPr>
              <a:t> </a:t>
            </a:r>
            <a:r>
              <a:rPr dirty="0" u="sng" sz="800" spc="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1605788" y="6650353"/>
            <a:ext cx="89344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687705" algn="l"/>
              </a:tabLst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2991104" y="6607681"/>
            <a:ext cx="800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p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751835" y="6534211"/>
            <a:ext cx="6400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35" i="1">
                <a:latin typeface="Calibri"/>
                <a:cs typeface="Calibri"/>
              </a:rPr>
              <a:t> 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0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1197863" y="6796332"/>
            <a:ext cx="5912485" cy="22244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14300">
              <a:lnSpc>
                <a:spcPct val="100000"/>
              </a:lnSpc>
              <a:spcBef>
                <a:spcPts val="95"/>
              </a:spcBef>
            </a:pPr>
            <a:r>
              <a:rPr dirty="0" sz="1200" spc="105">
                <a:latin typeface="Calibri"/>
                <a:cs typeface="Calibri"/>
              </a:rPr>
              <a:t>Al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despejar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obtiene:</a:t>
            </a:r>
            <a:endParaRPr sz="1200">
              <a:latin typeface="Calibri"/>
              <a:cs typeface="Calibri"/>
            </a:endParaRPr>
          </a:p>
          <a:p>
            <a:pPr marL="114300">
              <a:lnSpc>
                <a:spcPts val="1410"/>
              </a:lnSpc>
              <a:spcBef>
                <a:spcPts val="25"/>
              </a:spcBef>
            </a:pPr>
            <a:r>
              <a:rPr dirty="0" baseline="-23148" sz="1800" i="1">
                <a:latin typeface="Calibri"/>
                <a:cs typeface="Calibri"/>
              </a:rPr>
              <a:t>V</a:t>
            </a:r>
            <a:r>
              <a:rPr dirty="0" baseline="-45138" sz="1200" i="1">
                <a:latin typeface="Calibri"/>
                <a:cs typeface="Calibri"/>
              </a:rPr>
              <a:t>q</a:t>
            </a:r>
            <a:r>
              <a:rPr dirty="0" baseline="-45138" sz="1200" spc="322" i="1">
                <a:latin typeface="Calibri"/>
                <a:cs typeface="Calibri"/>
              </a:rPr>
              <a:t> </a:t>
            </a:r>
            <a:r>
              <a:rPr dirty="0" baseline="-23148" sz="1800" spc="457">
                <a:latin typeface="Calibri"/>
                <a:cs typeface="Calibri"/>
              </a:rPr>
              <a:t>=</a:t>
            </a:r>
            <a:r>
              <a:rPr dirty="0" baseline="-23148" sz="1800" spc="104">
                <a:latin typeface="Calibri"/>
                <a:cs typeface="Calibri"/>
              </a:rPr>
              <a:t> </a:t>
            </a:r>
            <a:r>
              <a:rPr dirty="0" baseline="-23148" sz="1800" i="1">
                <a:latin typeface="Calibri"/>
                <a:cs typeface="Calibri"/>
              </a:rPr>
              <a:t>V</a:t>
            </a:r>
            <a:r>
              <a:rPr dirty="0" baseline="-45138" sz="1200" i="1">
                <a:latin typeface="Calibri"/>
                <a:cs typeface="Calibri"/>
              </a:rPr>
              <a:t>p</a:t>
            </a:r>
            <a:r>
              <a:rPr dirty="0" baseline="-45138" sz="1200" spc="179" i="1">
                <a:latin typeface="Calibri"/>
                <a:cs typeface="Calibri"/>
              </a:rPr>
              <a:t> </a:t>
            </a:r>
            <a:r>
              <a:rPr dirty="0" baseline="-23148" sz="1800" spc="457">
                <a:latin typeface="Calibri"/>
                <a:cs typeface="Calibri"/>
              </a:rPr>
              <a:t>+</a:t>
            </a:r>
            <a:r>
              <a:rPr dirty="0" baseline="-23148" sz="1800" spc="172">
                <a:latin typeface="Calibri"/>
                <a:cs typeface="Calibri"/>
              </a:rPr>
              <a:t> </a:t>
            </a:r>
            <a:r>
              <a:rPr dirty="0" u="sng" sz="800" spc="23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00" spc="2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sz="800" spc="200">
                <a:latin typeface="Calibri"/>
                <a:cs typeface="Calibri"/>
              </a:rPr>
              <a:t> </a:t>
            </a:r>
            <a:r>
              <a:rPr dirty="0" baseline="-23148" sz="1800" spc="457">
                <a:latin typeface="Calibri"/>
                <a:cs typeface="Calibri"/>
              </a:rPr>
              <a:t>+</a:t>
            </a:r>
            <a:r>
              <a:rPr dirty="0" baseline="-23148" sz="1800" spc="172">
                <a:latin typeface="Calibri"/>
                <a:cs typeface="Calibri"/>
              </a:rPr>
              <a:t> </a:t>
            </a:r>
            <a:r>
              <a:rPr dirty="0" u="sng" baseline="6944" sz="1200" spc="142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600" spc="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pq,rs</a:t>
            </a:r>
            <a:r>
              <a:rPr dirty="0" u="sng" baseline="6944" sz="1200" spc="142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</a:t>
            </a:r>
            <a:r>
              <a:rPr dirty="0" u="sng" baseline="6944" sz="1200" spc="142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sz="600" spc="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</a:t>
            </a:r>
            <a:r>
              <a:rPr dirty="0" u="sng" sz="600" spc="-6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baseline="6944" sz="1200" spc="15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baseline="6944" sz="1200" spc="1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sz="6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</a:t>
            </a:r>
            <a:r>
              <a:rPr dirty="0" u="sng" baseline="6944" sz="1200" spc="1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)</a:t>
            </a:r>
            <a:endParaRPr baseline="6944" sz="1200">
              <a:latin typeface="Calibri"/>
              <a:cs typeface="Calibri"/>
            </a:endParaRPr>
          </a:p>
          <a:p>
            <a:pPr marL="802640">
              <a:lnSpc>
                <a:spcPts val="930"/>
              </a:lnSpc>
              <a:tabLst>
                <a:tab pos="1438275" algn="l"/>
              </a:tabLst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endParaRPr sz="600">
              <a:latin typeface="Calibri"/>
              <a:cs typeface="Calibri"/>
            </a:endParaRPr>
          </a:p>
          <a:p>
            <a:pPr marL="114300">
              <a:lnSpc>
                <a:spcPts val="1170"/>
              </a:lnSpc>
              <a:spcBef>
                <a:spcPts val="475"/>
              </a:spcBef>
            </a:pP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definici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tiene: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 spc="60" i="1">
                <a:latin typeface="Calibri"/>
                <a:cs typeface="Calibri"/>
              </a:rPr>
              <a:t>Z</a:t>
            </a:r>
            <a:r>
              <a:rPr dirty="0" baseline="-13888" sz="1200" spc="89" i="1">
                <a:latin typeface="Calibri"/>
                <a:cs typeface="Calibri"/>
              </a:rPr>
              <a:t>qq</a:t>
            </a:r>
            <a:r>
              <a:rPr dirty="0" baseline="-13888" sz="1200" spc="33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u="sng" baseline="41666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baseline="46296" sz="9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q</a:t>
            </a:r>
            <a:r>
              <a:rPr dirty="0" baseline="46296" sz="900" spc="82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,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70" i="1">
                <a:latin typeface="Calibri"/>
                <a:cs typeface="Calibri"/>
              </a:rPr>
              <a:t>Z</a:t>
            </a:r>
            <a:r>
              <a:rPr dirty="0" baseline="-13888" sz="1200" spc="104" i="1">
                <a:latin typeface="Calibri"/>
                <a:cs typeface="Calibri"/>
              </a:rPr>
              <a:t>pq</a:t>
            </a:r>
            <a:r>
              <a:rPr dirty="0" baseline="-13888" sz="1200" spc="32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u="sng" baseline="41666" sz="1200" spc="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baseline="46296" sz="900" spc="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r>
              <a:rPr dirty="0" baseline="46296" sz="900" spc="52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,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110" i="1">
                <a:latin typeface="Calibri"/>
                <a:cs typeface="Calibri"/>
              </a:rPr>
              <a:t>Z</a:t>
            </a:r>
            <a:r>
              <a:rPr dirty="0" baseline="-13888" sz="1200" spc="165" i="1">
                <a:latin typeface="Calibri"/>
                <a:cs typeface="Calibri"/>
              </a:rPr>
              <a:t>rq</a:t>
            </a:r>
            <a:r>
              <a:rPr dirty="0" baseline="-13888" sz="1200" spc="33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u="sng" baseline="31250" sz="1200" spc="13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baseline="32407" sz="900" spc="13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</a:t>
            </a:r>
            <a:r>
              <a:rPr dirty="0" baseline="32407" sz="900" spc="667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90" i="1">
                <a:latin typeface="Calibri"/>
                <a:cs typeface="Calibri"/>
              </a:rPr>
              <a:t>Z</a:t>
            </a:r>
            <a:r>
              <a:rPr dirty="0" baseline="-13888" sz="1200" spc="135" i="1">
                <a:latin typeface="Calibri"/>
                <a:cs typeface="Calibri"/>
              </a:rPr>
              <a:t>sq</a:t>
            </a:r>
            <a:r>
              <a:rPr dirty="0" baseline="-13888" sz="1200" spc="33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u="sng" baseline="31250" sz="1200" spc="6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baseline="32407" sz="900" spc="6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</a:t>
            </a:r>
            <a:endParaRPr baseline="32407" sz="900">
              <a:latin typeface="Calibri"/>
              <a:cs typeface="Calibri"/>
            </a:endParaRPr>
          </a:p>
          <a:p>
            <a:pPr marL="2096770">
              <a:lnSpc>
                <a:spcPts val="690"/>
              </a:lnSpc>
              <a:tabLst>
                <a:tab pos="2747645" algn="l"/>
                <a:tab pos="3396615" algn="l"/>
                <a:tab pos="4128135" algn="l"/>
              </a:tabLst>
            </a:pPr>
            <a:r>
              <a:rPr dirty="0" baseline="6944" sz="1200" spc="52" i="1">
                <a:latin typeface="Calibri"/>
                <a:cs typeface="Calibri"/>
              </a:rPr>
              <a:t>i</a:t>
            </a:r>
            <a:r>
              <a:rPr dirty="0" sz="600" spc="35" i="1">
                <a:latin typeface="Calibri"/>
                <a:cs typeface="Calibri"/>
              </a:rPr>
              <a:t>q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baseline="6944" sz="1200" spc="37" i="1">
                <a:latin typeface="Calibri"/>
                <a:cs typeface="Calibri"/>
              </a:rPr>
              <a:t>i</a:t>
            </a:r>
            <a:r>
              <a:rPr dirty="0" sz="600" spc="25" i="1">
                <a:latin typeface="Calibri"/>
                <a:cs typeface="Calibri"/>
              </a:rPr>
              <a:t>q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baseline="6944" sz="1200" spc="52" i="1">
                <a:latin typeface="Calibri"/>
                <a:cs typeface="Calibri"/>
              </a:rPr>
              <a:t>i</a:t>
            </a:r>
            <a:r>
              <a:rPr dirty="0" sz="600" spc="35" i="1">
                <a:latin typeface="Calibri"/>
                <a:cs typeface="Calibri"/>
              </a:rPr>
              <a:t>q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baseline="6944" sz="1200" spc="52" i="1">
                <a:latin typeface="Calibri"/>
                <a:cs typeface="Calibri"/>
              </a:rPr>
              <a:t>i</a:t>
            </a:r>
            <a:r>
              <a:rPr dirty="0" sz="600" spc="35" i="1">
                <a:latin typeface="Calibri"/>
                <a:cs typeface="Calibri"/>
              </a:rPr>
              <a:t>q</a:t>
            </a:r>
            <a:endParaRPr sz="600">
              <a:latin typeface="Calibri"/>
              <a:cs typeface="Calibri"/>
            </a:endParaRPr>
          </a:p>
          <a:p>
            <a:pPr marL="114300">
              <a:lnSpc>
                <a:spcPct val="100000"/>
              </a:lnSpc>
              <a:spcBef>
                <a:spcPts val="185"/>
              </a:spcBef>
            </a:pPr>
            <a:r>
              <a:rPr dirty="0" sz="1200" spc="105">
                <a:latin typeface="Calibri"/>
                <a:cs typeface="Calibri"/>
              </a:rPr>
              <a:t>Al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dividir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ecuaci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tiene:</a:t>
            </a:r>
            <a:endParaRPr sz="1200">
              <a:latin typeface="Calibri"/>
              <a:cs typeface="Calibri"/>
            </a:endParaRPr>
          </a:p>
          <a:p>
            <a:pPr marL="129539">
              <a:lnSpc>
                <a:spcPts val="1410"/>
              </a:lnSpc>
              <a:spcBef>
                <a:spcPts val="40"/>
              </a:spcBef>
            </a:pPr>
            <a:r>
              <a:rPr dirty="0" u="sng" baseline="6944" sz="12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sz="6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q</a:t>
            </a:r>
            <a:r>
              <a:rPr dirty="0" sz="600" spc="405" i="1">
                <a:latin typeface="Calibri"/>
                <a:cs typeface="Calibri"/>
              </a:rPr>
              <a:t> </a:t>
            </a:r>
            <a:r>
              <a:rPr dirty="0" baseline="-20833" sz="1800" spc="457">
                <a:latin typeface="Calibri"/>
                <a:cs typeface="Calibri"/>
              </a:rPr>
              <a:t>=</a:t>
            </a:r>
            <a:r>
              <a:rPr dirty="0" baseline="-20833" sz="1800" spc="284">
                <a:latin typeface="Calibri"/>
                <a:cs typeface="Calibri"/>
              </a:rPr>
              <a:t> </a:t>
            </a:r>
            <a:r>
              <a:rPr dirty="0" u="sng" baseline="6944" sz="1200" spc="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sz="6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r>
              <a:rPr dirty="0" sz="600" spc="315" i="1">
                <a:latin typeface="Calibri"/>
                <a:cs typeface="Calibri"/>
              </a:rPr>
              <a:t> </a:t>
            </a:r>
            <a:r>
              <a:rPr dirty="0" baseline="-20833" sz="1800" spc="457">
                <a:latin typeface="Calibri"/>
                <a:cs typeface="Calibri"/>
              </a:rPr>
              <a:t>+</a:t>
            </a:r>
            <a:r>
              <a:rPr dirty="0" baseline="-20833" sz="1800" spc="179">
                <a:latin typeface="Calibri"/>
                <a:cs typeface="Calibri"/>
              </a:rPr>
              <a:t> </a:t>
            </a:r>
            <a:r>
              <a:rPr dirty="0" u="sng" sz="800" spc="24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00" spc="26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sz="800" spc="204">
                <a:latin typeface="Calibri"/>
                <a:cs typeface="Calibri"/>
              </a:rPr>
              <a:t> </a:t>
            </a:r>
            <a:r>
              <a:rPr dirty="0" baseline="-20833" sz="1800" spc="457">
                <a:latin typeface="Calibri"/>
                <a:cs typeface="Calibri"/>
              </a:rPr>
              <a:t>+</a:t>
            </a:r>
            <a:r>
              <a:rPr dirty="0" baseline="-20833" sz="1800" spc="187">
                <a:latin typeface="Calibri"/>
                <a:cs typeface="Calibri"/>
              </a:rPr>
              <a:t> </a:t>
            </a:r>
            <a:r>
              <a:rPr dirty="0" u="sng" baseline="6944" sz="1200" spc="142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sz="600" spc="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pq,rs</a:t>
            </a:r>
            <a:r>
              <a:rPr dirty="0" u="sng" baseline="6944" sz="1200" spc="142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</a:t>
            </a:r>
            <a:r>
              <a:rPr dirty="0" u="sng" baseline="6944" sz="1200" spc="142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sz="600" spc="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</a:t>
            </a:r>
            <a:r>
              <a:rPr dirty="0" u="sng" sz="600" spc="-6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baseline="6944" sz="1200" spc="15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baseline="6944" sz="1200" spc="1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sz="6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</a:t>
            </a:r>
            <a:r>
              <a:rPr dirty="0" u="sng" baseline="6944" sz="1200" spc="1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)</a:t>
            </a:r>
            <a:endParaRPr baseline="6944" sz="1200">
              <a:latin typeface="Calibri"/>
              <a:cs typeface="Calibri"/>
            </a:endParaRPr>
          </a:p>
          <a:p>
            <a:pPr marL="141605">
              <a:lnSpc>
                <a:spcPts val="930"/>
              </a:lnSpc>
              <a:tabLst>
                <a:tab pos="488950" algn="l"/>
                <a:tab pos="804545" algn="l"/>
                <a:tab pos="1395730" algn="l"/>
              </a:tabLst>
            </a:pPr>
            <a:r>
              <a:rPr dirty="0" baseline="6944" sz="1200" spc="52" i="1">
                <a:latin typeface="Calibri"/>
                <a:cs typeface="Calibri"/>
              </a:rPr>
              <a:t>i</a:t>
            </a:r>
            <a:r>
              <a:rPr dirty="0" sz="600" spc="35" i="1">
                <a:latin typeface="Calibri"/>
                <a:cs typeface="Calibri"/>
              </a:rPr>
              <a:t>q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baseline="6944" sz="1200" spc="52" i="1">
                <a:latin typeface="Calibri"/>
                <a:cs typeface="Calibri"/>
              </a:rPr>
              <a:t>i</a:t>
            </a:r>
            <a:r>
              <a:rPr dirty="0" sz="600" spc="35" i="1">
                <a:latin typeface="Calibri"/>
                <a:cs typeface="Calibri"/>
              </a:rPr>
              <a:t>q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baseline="6944" sz="1200" spc="82" i="1">
                <a:latin typeface="Calibri"/>
                <a:cs typeface="Calibri"/>
              </a:rPr>
              <a:t>Y</a:t>
            </a:r>
            <a:r>
              <a:rPr dirty="0" sz="600" spc="55" i="1">
                <a:latin typeface="Calibri"/>
                <a:cs typeface="Calibri"/>
              </a:rPr>
              <a:t>pq</a:t>
            </a:r>
            <a:r>
              <a:rPr dirty="0" baseline="6944" sz="1200" spc="82" i="1">
                <a:latin typeface="Calibri"/>
                <a:cs typeface="Calibri"/>
              </a:rPr>
              <a:t>i</a:t>
            </a:r>
            <a:r>
              <a:rPr dirty="0" sz="600" spc="55" i="1">
                <a:latin typeface="Calibri"/>
                <a:cs typeface="Calibri"/>
              </a:rPr>
              <a:t>q</a:t>
            </a:r>
            <a:endParaRPr sz="600">
              <a:latin typeface="Calibri"/>
              <a:cs typeface="Calibri"/>
            </a:endParaRPr>
          </a:p>
          <a:p>
            <a:pPr marL="114300">
              <a:lnSpc>
                <a:spcPts val="1170"/>
              </a:lnSpc>
              <a:spcBef>
                <a:spcPts val="520"/>
              </a:spcBef>
            </a:pPr>
            <a:r>
              <a:rPr dirty="0" sz="1200">
                <a:latin typeface="Calibri"/>
                <a:cs typeface="Calibri"/>
              </a:rPr>
              <a:t>Entonces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concluye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que: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 spc="60" i="1">
                <a:latin typeface="Calibri"/>
                <a:cs typeface="Calibri"/>
              </a:rPr>
              <a:t>Z</a:t>
            </a:r>
            <a:r>
              <a:rPr dirty="0" baseline="-13888" sz="1200" spc="89" i="1">
                <a:latin typeface="Calibri"/>
                <a:cs typeface="Calibri"/>
              </a:rPr>
              <a:t>qq</a:t>
            </a:r>
            <a:r>
              <a:rPr dirty="0" baseline="-13888" sz="1200" spc="33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70" i="1">
                <a:latin typeface="Calibri"/>
                <a:cs typeface="Calibri"/>
              </a:rPr>
              <a:t>Z</a:t>
            </a:r>
            <a:r>
              <a:rPr dirty="0" baseline="-13888" sz="1200" spc="104" i="1">
                <a:latin typeface="Calibri"/>
                <a:cs typeface="Calibri"/>
              </a:rPr>
              <a:t>pq</a:t>
            </a:r>
            <a:r>
              <a:rPr dirty="0" baseline="-13888" sz="1200" spc="23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u="sng" baseline="31250" sz="1200" spc="337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baseline="31250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baseline="31250" sz="1200" spc="367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baseline="31250" sz="1200" spc="277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u="sng" baseline="41666" sz="1200" spc="15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u="sng" baseline="46296" sz="900" spc="15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pq,rs</a:t>
            </a:r>
            <a:r>
              <a:rPr dirty="0" u="sng" baseline="41666" sz="1200" spc="157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</a:t>
            </a:r>
            <a:r>
              <a:rPr dirty="0" u="sng" baseline="41666" sz="1200" spc="15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Z</a:t>
            </a:r>
            <a:r>
              <a:rPr dirty="0" u="sng" baseline="46296" sz="900" spc="15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rq</a:t>
            </a:r>
            <a:r>
              <a:rPr dirty="0" u="sng" baseline="46296" sz="900" spc="-104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baseline="41666" sz="1200" spc="202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baseline="41666" sz="1200" spc="202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Z</a:t>
            </a:r>
            <a:r>
              <a:rPr dirty="0" u="sng" baseline="46296" sz="900" spc="202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sq</a:t>
            </a:r>
            <a:r>
              <a:rPr dirty="0" u="sng" baseline="46296" sz="900" spc="-104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baseline="41666" sz="1200" spc="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)</a:t>
            </a:r>
            <a:endParaRPr baseline="41666" sz="1200">
              <a:latin typeface="Calibri"/>
              <a:cs typeface="Calibri"/>
            </a:endParaRPr>
          </a:p>
          <a:p>
            <a:pPr algn="ctr" marL="299720">
              <a:lnSpc>
                <a:spcPts val="690"/>
              </a:lnSpc>
              <a:tabLst>
                <a:tab pos="989965" algn="l"/>
              </a:tabLst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30"/>
              </a:spcBef>
            </a:pPr>
            <a:endParaRPr sz="600">
              <a:latin typeface="Calibri"/>
              <a:cs typeface="Calibri"/>
            </a:endParaRPr>
          </a:p>
          <a:p>
            <a:pPr marL="113664" marR="43180">
              <a:lnSpc>
                <a:spcPct val="100000"/>
              </a:lnSpc>
            </a:pPr>
            <a:r>
              <a:rPr dirty="0" sz="1200" spc="85" b="1">
                <a:latin typeface="Calibri"/>
                <a:cs typeface="Calibri"/>
              </a:rPr>
              <a:t>Ejemplo</a:t>
            </a:r>
            <a:r>
              <a:rPr dirty="0" sz="1200" spc="85">
                <a:latin typeface="Calibri"/>
                <a:cs typeface="Calibri"/>
              </a:rPr>
              <a:t>:</a:t>
            </a:r>
            <a:r>
              <a:rPr dirty="0" sz="1200" spc="4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Formar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Z</a:t>
            </a:r>
            <a:r>
              <a:rPr dirty="0" baseline="-13888" sz="1200" spc="120" i="1">
                <a:latin typeface="Calibri"/>
                <a:cs typeface="Calibri"/>
              </a:rPr>
              <a:t>bus</a:t>
            </a:r>
            <a:r>
              <a:rPr dirty="0" baseline="-13888" sz="1200" spc="57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radial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acoplamientos </a:t>
            </a:r>
            <a:r>
              <a:rPr dirty="0" sz="1200">
                <a:latin typeface="Calibri"/>
                <a:cs typeface="Calibri"/>
              </a:rPr>
              <a:t>mutuos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mostrada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7.18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665245" y="1542313"/>
            <a:ext cx="167589" cy="167589"/>
          </a:xfrm>
          <a:prstGeom prst="rect">
            <a:avLst/>
          </a:prstGeom>
        </p:spPr>
      </p:pic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96565" y="2193823"/>
            <a:ext cx="167589" cy="167589"/>
          </a:xfrm>
          <a:prstGeom prst="rect">
            <a:avLst/>
          </a:prstGeom>
        </p:spPr>
      </p:pic>
      <p:pic>
        <p:nvPicPr>
          <p:cNvPr id="4" name="object 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796565" y="2845333"/>
            <a:ext cx="167589" cy="167589"/>
          </a:xfrm>
          <a:prstGeom prst="rect">
            <a:avLst/>
          </a:prstGeom>
        </p:spPr>
      </p:pic>
      <p:pic>
        <p:nvPicPr>
          <p:cNvPr id="5" name="object 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33925" y="2193823"/>
            <a:ext cx="167589" cy="167589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533925" y="2845333"/>
            <a:ext cx="167589" cy="167589"/>
          </a:xfrm>
          <a:prstGeom prst="rect">
            <a:avLst/>
          </a:prstGeom>
        </p:spPr>
      </p:pic>
      <p:pic>
        <p:nvPicPr>
          <p:cNvPr id="7" name="object 7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665245" y="890803"/>
            <a:ext cx="167589" cy="167589"/>
          </a:xfrm>
          <a:prstGeom prst="rect">
            <a:avLst/>
          </a:prstGeom>
        </p:spPr>
      </p:pic>
      <p:sp>
        <p:nvSpPr>
          <p:cNvPr id="8" name="object 8" descr=""/>
          <p:cNvSpPr/>
          <p:nvPr/>
        </p:nvSpPr>
        <p:spPr>
          <a:xfrm>
            <a:off x="3884929" y="974597"/>
            <a:ext cx="434340" cy="0"/>
          </a:xfrm>
          <a:custGeom>
            <a:avLst/>
            <a:gdLst/>
            <a:ahLst/>
            <a:cxnLst/>
            <a:rect l="l" t="t" r="r" b="b"/>
            <a:pathLst>
              <a:path w="434339" h="0">
                <a:moveTo>
                  <a:pt x="0" y="0"/>
                </a:moveTo>
                <a:lnTo>
                  <a:pt x="434340" y="0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3884929" y="1626107"/>
            <a:ext cx="434340" cy="0"/>
          </a:xfrm>
          <a:custGeom>
            <a:avLst/>
            <a:gdLst/>
            <a:ahLst/>
            <a:cxnLst/>
            <a:rect l="l" t="t" r="r" b="b"/>
            <a:pathLst>
              <a:path w="434339" h="0">
                <a:moveTo>
                  <a:pt x="0" y="0"/>
                </a:moveTo>
                <a:lnTo>
                  <a:pt x="434340" y="0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4753609" y="2277617"/>
            <a:ext cx="434340" cy="0"/>
          </a:xfrm>
          <a:custGeom>
            <a:avLst/>
            <a:gdLst/>
            <a:ahLst/>
            <a:cxnLst/>
            <a:rect l="l" t="t" r="r" b="b"/>
            <a:pathLst>
              <a:path w="434339" h="0">
                <a:moveTo>
                  <a:pt x="0" y="0"/>
                </a:moveTo>
                <a:lnTo>
                  <a:pt x="434339" y="0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4753609" y="2929127"/>
            <a:ext cx="434340" cy="0"/>
          </a:xfrm>
          <a:custGeom>
            <a:avLst/>
            <a:gdLst/>
            <a:ahLst/>
            <a:cxnLst/>
            <a:rect l="l" t="t" r="r" b="b"/>
            <a:pathLst>
              <a:path w="434339" h="0">
                <a:moveTo>
                  <a:pt x="0" y="0"/>
                </a:moveTo>
                <a:lnTo>
                  <a:pt x="434339" y="0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3016250" y="2277617"/>
            <a:ext cx="434340" cy="0"/>
          </a:xfrm>
          <a:custGeom>
            <a:avLst/>
            <a:gdLst/>
            <a:ahLst/>
            <a:cxnLst/>
            <a:rect l="l" t="t" r="r" b="b"/>
            <a:pathLst>
              <a:path w="434339" h="0">
                <a:moveTo>
                  <a:pt x="0" y="0"/>
                </a:moveTo>
                <a:lnTo>
                  <a:pt x="434339" y="0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3016250" y="2929127"/>
            <a:ext cx="434340" cy="0"/>
          </a:xfrm>
          <a:custGeom>
            <a:avLst/>
            <a:gdLst/>
            <a:ahLst/>
            <a:cxnLst/>
            <a:rect l="l" t="t" r="r" b="b"/>
            <a:pathLst>
              <a:path w="434339" h="0">
                <a:moveTo>
                  <a:pt x="0" y="0"/>
                </a:moveTo>
                <a:lnTo>
                  <a:pt x="434339" y="0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4102100" y="974597"/>
            <a:ext cx="0" cy="651510"/>
          </a:xfrm>
          <a:custGeom>
            <a:avLst/>
            <a:gdLst/>
            <a:ahLst/>
            <a:cxnLst/>
            <a:rect l="l" t="t" r="r" b="b"/>
            <a:pathLst>
              <a:path w="0" h="651510">
                <a:moveTo>
                  <a:pt x="0" y="0"/>
                </a:moveTo>
                <a:lnTo>
                  <a:pt x="0" y="651509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3233420" y="2277617"/>
            <a:ext cx="0" cy="651510"/>
          </a:xfrm>
          <a:custGeom>
            <a:avLst/>
            <a:gdLst/>
            <a:ahLst/>
            <a:cxnLst/>
            <a:rect l="l" t="t" r="r" b="b"/>
            <a:pathLst>
              <a:path w="0" h="651510">
                <a:moveTo>
                  <a:pt x="0" y="0"/>
                </a:moveTo>
                <a:lnTo>
                  <a:pt x="0" y="651509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4970779" y="2277617"/>
            <a:ext cx="0" cy="651510"/>
          </a:xfrm>
          <a:custGeom>
            <a:avLst/>
            <a:gdLst/>
            <a:ahLst/>
            <a:cxnLst/>
            <a:rect l="l" t="t" r="r" b="b"/>
            <a:pathLst>
              <a:path w="0" h="651510">
                <a:moveTo>
                  <a:pt x="0" y="0"/>
                </a:moveTo>
                <a:lnTo>
                  <a:pt x="0" y="651509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3233420" y="1626107"/>
            <a:ext cx="760095" cy="651510"/>
          </a:xfrm>
          <a:custGeom>
            <a:avLst/>
            <a:gdLst/>
            <a:ahLst/>
            <a:cxnLst/>
            <a:rect l="l" t="t" r="r" b="b"/>
            <a:pathLst>
              <a:path w="760095" h="651510">
                <a:moveTo>
                  <a:pt x="760094" y="0"/>
                </a:moveTo>
                <a:lnTo>
                  <a:pt x="760094" y="162877"/>
                </a:lnTo>
                <a:lnTo>
                  <a:pt x="0" y="488632"/>
                </a:lnTo>
                <a:lnTo>
                  <a:pt x="0" y="651510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/>
          <p:nvPr/>
        </p:nvSpPr>
        <p:spPr>
          <a:xfrm>
            <a:off x="4210684" y="1626107"/>
            <a:ext cx="760095" cy="651510"/>
          </a:xfrm>
          <a:custGeom>
            <a:avLst/>
            <a:gdLst/>
            <a:ahLst/>
            <a:cxnLst/>
            <a:rect l="l" t="t" r="r" b="b"/>
            <a:pathLst>
              <a:path w="760095" h="651510">
                <a:moveTo>
                  <a:pt x="0" y="0"/>
                </a:moveTo>
                <a:lnTo>
                  <a:pt x="0" y="162877"/>
                </a:lnTo>
                <a:lnTo>
                  <a:pt x="760094" y="488632"/>
                </a:lnTo>
                <a:lnTo>
                  <a:pt x="760094" y="651510"/>
                </a:lnTo>
              </a:path>
            </a:pathLst>
          </a:custGeom>
          <a:ln w="5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9" name="object 19" descr=""/>
          <p:cNvGrpSpPr/>
          <p:nvPr/>
        </p:nvGrpSpPr>
        <p:grpSpPr>
          <a:xfrm>
            <a:off x="4425137" y="2442121"/>
            <a:ext cx="429259" cy="164465"/>
            <a:chOff x="4425137" y="2442121"/>
            <a:chExt cx="429259" cy="164465"/>
          </a:xfrm>
        </p:grpSpPr>
        <p:sp>
          <p:nvSpPr>
            <p:cNvPr id="20" name="object 20" descr=""/>
            <p:cNvSpPr/>
            <p:nvPr/>
          </p:nvSpPr>
          <p:spPr>
            <a:xfrm>
              <a:off x="4427855" y="2444957"/>
              <a:ext cx="422909" cy="158750"/>
            </a:xfrm>
            <a:custGeom>
              <a:avLst/>
              <a:gdLst/>
              <a:ahLst/>
              <a:cxnLst/>
              <a:rect l="l" t="t" r="r" b="b"/>
              <a:pathLst>
                <a:path w="422910" h="158750">
                  <a:moveTo>
                    <a:pt x="0" y="158415"/>
                  </a:moveTo>
                  <a:lnTo>
                    <a:pt x="395732" y="10016"/>
                  </a:lnTo>
                </a:path>
                <a:path w="422910" h="158750">
                  <a:moveTo>
                    <a:pt x="395732" y="10016"/>
                  </a:moveTo>
                  <a:lnTo>
                    <a:pt x="422442" y="0"/>
                  </a:lnTo>
                </a:path>
              </a:pathLst>
            </a:custGeom>
            <a:ln w="54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4762296" y="2444838"/>
              <a:ext cx="89535" cy="50800"/>
            </a:xfrm>
            <a:custGeom>
              <a:avLst/>
              <a:gdLst/>
              <a:ahLst/>
              <a:cxnLst/>
              <a:rect l="l" t="t" r="r" b="b"/>
              <a:pathLst>
                <a:path w="89535" h="50800">
                  <a:moveTo>
                    <a:pt x="89039" y="0"/>
                  </a:moveTo>
                  <a:lnTo>
                    <a:pt x="0" y="10134"/>
                  </a:lnTo>
                  <a:lnTo>
                    <a:pt x="15201" y="50673"/>
                  </a:lnTo>
                  <a:lnTo>
                    <a:pt x="890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4762296" y="2444838"/>
              <a:ext cx="89535" cy="50800"/>
            </a:xfrm>
            <a:custGeom>
              <a:avLst/>
              <a:gdLst/>
              <a:ahLst/>
              <a:cxnLst/>
              <a:rect l="l" t="t" r="r" b="b"/>
              <a:pathLst>
                <a:path w="89535" h="50800">
                  <a:moveTo>
                    <a:pt x="15201" y="50673"/>
                  </a:moveTo>
                  <a:lnTo>
                    <a:pt x="89039" y="0"/>
                  </a:lnTo>
                  <a:lnTo>
                    <a:pt x="0" y="10134"/>
                  </a:lnTo>
                  <a:lnTo>
                    <a:pt x="15201" y="50673"/>
                  </a:lnTo>
                  <a:close/>
                </a:path>
              </a:pathLst>
            </a:custGeom>
            <a:ln w="54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3" name="object 23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350145" y="2442121"/>
            <a:ext cx="374624" cy="163969"/>
          </a:xfrm>
          <a:prstGeom prst="rect">
            <a:avLst/>
          </a:prstGeom>
        </p:spPr>
      </p:pic>
      <p:sp>
        <p:nvSpPr>
          <p:cNvPr id="24" name="object 24" descr=""/>
          <p:cNvSpPr txBox="1"/>
          <p:nvPr/>
        </p:nvSpPr>
        <p:spPr>
          <a:xfrm>
            <a:off x="3383597" y="1754571"/>
            <a:ext cx="191135" cy="1822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000" spc="-25">
                <a:latin typeface="Symbol"/>
                <a:cs typeface="Symbol"/>
              </a:rPr>
              <a:t>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72" name="object 7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4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r>
              <a:rPr dirty="0" spc="-25"/>
              <a:t>161</a:t>
            </a:r>
          </a:p>
        </p:txBody>
      </p:sp>
      <p:sp>
        <p:nvSpPr>
          <p:cNvPr id="25" name="object 25" descr=""/>
          <p:cNvSpPr txBox="1"/>
          <p:nvPr/>
        </p:nvSpPr>
        <p:spPr>
          <a:xfrm>
            <a:off x="4632311" y="1754571"/>
            <a:ext cx="191135" cy="1822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000" spc="-25">
                <a:latin typeface="Symbol"/>
                <a:cs typeface="Symbol"/>
              </a:rPr>
              <a:t>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709352" y="907605"/>
            <a:ext cx="353695" cy="80772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Symbol"/>
                <a:cs typeface="Symbol"/>
              </a:rPr>
              <a:t></a:t>
            </a:r>
            <a:endParaRPr sz="850">
              <a:latin typeface="Symbol"/>
              <a:cs typeface="Symbol"/>
            </a:endParaRPr>
          </a:p>
          <a:p>
            <a:pPr>
              <a:lnSpc>
                <a:spcPct val="100000"/>
              </a:lnSpc>
              <a:spcBef>
                <a:spcPts val="350"/>
              </a:spcBef>
            </a:pPr>
            <a:endParaRPr sz="850">
              <a:latin typeface="Symbol"/>
              <a:cs typeface="Symbol"/>
            </a:endParaRPr>
          </a:p>
          <a:p>
            <a:pPr marL="175260">
              <a:lnSpc>
                <a:spcPct val="100000"/>
              </a:lnSpc>
            </a:pPr>
            <a:r>
              <a:rPr dirty="0" sz="1000" spc="-25">
                <a:latin typeface="Symbol"/>
                <a:cs typeface="Symbol"/>
              </a:rPr>
              <a:t></a:t>
            </a:r>
            <a:endParaRPr sz="1000">
              <a:latin typeface="Symbol"/>
              <a:cs typeface="Symbol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1000">
              <a:latin typeface="Symbol"/>
              <a:cs typeface="Symbol"/>
            </a:endParaRPr>
          </a:p>
          <a:p>
            <a:pPr marL="12700">
              <a:lnSpc>
                <a:spcPct val="100000"/>
              </a:lnSpc>
            </a:pPr>
            <a:r>
              <a:rPr dirty="0" sz="850" spc="-50">
                <a:latin typeface="Symbol"/>
                <a:cs typeface="Symbol"/>
              </a:rPr>
              <a:t></a:t>
            </a:r>
            <a:endParaRPr sz="850">
              <a:latin typeface="Symbol"/>
              <a:cs typeface="Symbo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003545" y="2514662"/>
            <a:ext cx="191135" cy="1822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000" spc="-25">
                <a:latin typeface="Symbol"/>
                <a:cs typeface="Symbol"/>
              </a:rPr>
              <a:t>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740892" y="2514662"/>
            <a:ext cx="191135" cy="1822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000" spc="-25">
                <a:latin typeface="Symbol"/>
                <a:cs typeface="Symbol"/>
              </a:rPr>
              <a:t>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840672" y="2210625"/>
            <a:ext cx="8001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Symbol"/>
                <a:cs typeface="Symbol"/>
              </a:rPr>
              <a:t></a:t>
            </a:r>
            <a:endParaRPr sz="850">
              <a:latin typeface="Symbol"/>
              <a:cs typeface="Symbo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578032" y="2210625"/>
            <a:ext cx="80010" cy="156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50" spc="-50">
                <a:latin typeface="Symbol"/>
                <a:cs typeface="Symbol"/>
              </a:rPr>
              <a:t></a:t>
            </a:r>
            <a:endParaRPr sz="850">
              <a:latin typeface="Symbol"/>
              <a:cs typeface="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261355" y="2862135"/>
            <a:ext cx="5849620" cy="105918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591945">
              <a:lnSpc>
                <a:spcPct val="100000"/>
              </a:lnSpc>
              <a:spcBef>
                <a:spcPts val="105"/>
              </a:spcBef>
              <a:tabLst>
                <a:tab pos="3329304" algn="l"/>
              </a:tabLst>
            </a:pPr>
            <a:r>
              <a:rPr dirty="0" sz="850" spc="-50">
                <a:latin typeface="Symbol"/>
                <a:cs typeface="Symbol"/>
              </a:rPr>
              <a:t></a:t>
            </a:r>
            <a:r>
              <a:rPr dirty="0" sz="850">
                <a:latin typeface="Times New Roman"/>
                <a:cs typeface="Times New Roman"/>
              </a:rPr>
              <a:t>	</a:t>
            </a:r>
            <a:r>
              <a:rPr dirty="0" sz="850" spc="-50">
                <a:latin typeface="Symbol"/>
                <a:cs typeface="Symbol"/>
              </a:rPr>
              <a:t></a:t>
            </a:r>
            <a:endParaRPr sz="850">
              <a:latin typeface="Symbol"/>
              <a:cs typeface="Symbol"/>
            </a:endParaRPr>
          </a:p>
          <a:p>
            <a:pPr>
              <a:lnSpc>
                <a:spcPct val="100000"/>
              </a:lnSpc>
              <a:spcBef>
                <a:spcPts val="415"/>
              </a:spcBef>
            </a:pPr>
            <a:endParaRPr sz="850">
              <a:latin typeface="Symbol"/>
              <a:cs typeface="Symbol"/>
            </a:endParaRPr>
          </a:p>
          <a:p>
            <a:pPr marL="745490">
              <a:lnSpc>
                <a:spcPct val="100000"/>
              </a:lnSpc>
              <a:spcBef>
                <a:spcPts val="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7.18: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radial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acoplamientos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mutuos</a:t>
            </a:r>
            <a:endParaRPr sz="1200">
              <a:latin typeface="Calibri"/>
              <a:cs typeface="Calibri"/>
            </a:endParaRPr>
          </a:p>
          <a:p>
            <a:pPr marL="50800" marR="43180">
              <a:lnSpc>
                <a:spcPct val="100800"/>
              </a:lnSpc>
              <a:spcBef>
                <a:spcPts val="1305"/>
              </a:spcBef>
            </a:pP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siguintes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resultados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obtenidos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20">
                <a:latin typeface="Calibri"/>
                <a:cs typeface="Calibri"/>
              </a:rPr>
              <a:t>c</a:t>
            </a:r>
            <a:r>
              <a:rPr dirty="0" sz="1200" spc="25">
                <a:latin typeface="Calibri"/>
                <a:cs typeface="Calibri"/>
              </a:rPr>
              <a:t>onfor</a:t>
            </a:r>
            <a:r>
              <a:rPr dirty="0" sz="1200" spc="15">
                <a:latin typeface="Calibri"/>
                <a:cs typeface="Calibri"/>
              </a:rPr>
              <a:t>m</a:t>
            </a:r>
            <a:r>
              <a:rPr dirty="0" sz="1200" spc="25">
                <a:latin typeface="Calibri"/>
                <a:cs typeface="Calibri"/>
              </a:rPr>
              <a:t>a</a:t>
            </a:r>
            <a:r>
              <a:rPr dirty="0" sz="1200" spc="20">
                <a:latin typeface="Calibri"/>
                <a:cs typeface="Calibri"/>
              </a:rPr>
              <a:t>c</a:t>
            </a:r>
            <a:r>
              <a:rPr dirty="0" sz="1200" spc="15">
                <a:latin typeface="Calibri"/>
                <a:cs typeface="Calibri"/>
              </a:rPr>
              <a:t>i</a:t>
            </a:r>
            <a:r>
              <a:rPr dirty="0" sz="1200" spc="-615">
                <a:latin typeface="Calibri"/>
                <a:cs typeface="Calibri"/>
              </a:rPr>
              <a:t>o</a:t>
            </a:r>
            <a:r>
              <a:rPr dirty="0" sz="1200" spc="15">
                <a:latin typeface="Calibri"/>
                <a:cs typeface="Calibri"/>
              </a:rPr>
              <a:t>´</a:t>
            </a:r>
            <a:r>
              <a:rPr dirty="0" sz="1200" spc="25">
                <a:latin typeface="Calibri"/>
                <a:cs typeface="Calibri"/>
              </a:rPr>
              <a:t>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150" i="1">
                <a:latin typeface="Calibri"/>
                <a:cs typeface="Calibri"/>
              </a:rPr>
              <a:t>Z</a:t>
            </a:r>
            <a:r>
              <a:rPr dirty="0" baseline="-13888" sz="1200" spc="225" i="1">
                <a:latin typeface="Calibri"/>
                <a:cs typeface="Calibri"/>
              </a:rPr>
              <a:t>Bus</a:t>
            </a:r>
            <a:r>
              <a:rPr dirty="0" baseline="-13888" sz="1200" spc="36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base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radial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acoplamientos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mutuos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mostrada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7.18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872234" y="2514663"/>
            <a:ext cx="397510" cy="1822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000">
                <a:latin typeface="Times New Roman"/>
                <a:cs typeface="Times New Roman"/>
              </a:rPr>
              <a:t>0.25</a:t>
            </a:r>
            <a:r>
              <a:rPr dirty="0" sz="1000" spc="12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Symbol"/>
                <a:cs typeface="Symbol"/>
              </a:rPr>
              <a:t>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387600" y="4577713"/>
            <a:ext cx="1835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 i="1">
                <a:latin typeface="Calibri"/>
                <a:cs typeface="Calibri"/>
              </a:rPr>
              <a:t>bus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285492" y="4504245"/>
            <a:ext cx="4489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20040" algn="l"/>
              </a:tabLst>
            </a:pPr>
            <a:r>
              <a:rPr dirty="0" sz="1200" spc="185" i="1">
                <a:latin typeface="Calibri"/>
                <a:cs typeface="Calibri"/>
              </a:rPr>
              <a:t>Z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=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814314" y="4043997"/>
            <a:ext cx="99695" cy="1125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200" spc="-50">
                <a:latin typeface="Calibri"/>
                <a:cs typeface="Calibri"/>
              </a:rPr>
              <a:t>2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3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1200" spc="-50">
                <a:latin typeface="Calibri"/>
                <a:cs typeface="Calibri"/>
              </a:rPr>
              <a:t>4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200" spc="-50">
                <a:latin typeface="Calibri"/>
                <a:cs typeface="Calibri"/>
              </a:rPr>
              <a:t>5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36" name="object 36" descr=""/>
          <p:cNvGraphicFramePr>
            <a:graphicFrameLocks noGrp="1"/>
          </p:cNvGraphicFramePr>
          <p:nvPr/>
        </p:nvGraphicFramePr>
        <p:xfrm>
          <a:off x="3034131" y="4062373"/>
          <a:ext cx="2578735" cy="11290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5925"/>
                <a:gridCol w="415925"/>
                <a:gridCol w="415925"/>
                <a:gridCol w="415925"/>
                <a:gridCol w="415925"/>
                <a:gridCol w="415925"/>
              </a:tblGrid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0.00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0.00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27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0.00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27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0.00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27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0.00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27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0.00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0.00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1.00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285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1.00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285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1.00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285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1.00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285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1.00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0.00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1.00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27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2.00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27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1.00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27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2.00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27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1.00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0.00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1.00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27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1.00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27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2.00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27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1.00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27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2.00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0.00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1.00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285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2.00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285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1.00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285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3.00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285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1.25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0.00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1.00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27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1.00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27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2.00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27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1.25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270"/>
                        </a:lnSpc>
                      </a:pPr>
                      <a:r>
                        <a:rPr dirty="0" sz="1200" spc="-20">
                          <a:latin typeface="Calibri"/>
                          <a:cs typeface="Calibri"/>
                        </a:rPr>
                        <a:t>3.00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37" name="object 37" descr=""/>
          <p:cNvSpPr txBox="1"/>
          <p:nvPr/>
        </p:nvSpPr>
        <p:spPr>
          <a:xfrm>
            <a:off x="927608" y="5469049"/>
            <a:ext cx="6142990" cy="1634489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706755" algn="l"/>
              </a:tabLst>
            </a:pPr>
            <a:r>
              <a:rPr dirty="0" sz="1400" spc="65" b="1">
                <a:latin typeface="Calibri"/>
                <a:cs typeface="Calibri"/>
              </a:rPr>
              <a:t>7.9.4</a:t>
            </a:r>
            <a:r>
              <a:rPr dirty="0" sz="1400" b="1">
                <a:latin typeface="Calibri"/>
                <a:cs typeface="Calibri"/>
              </a:rPr>
              <a:t>	</a:t>
            </a:r>
            <a:r>
              <a:rPr dirty="0" sz="1400" spc="120" b="1">
                <a:latin typeface="Calibri"/>
                <a:cs typeface="Calibri"/>
              </a:rPr>
              <a:t>Elemento</a:t>
            </a:r>
            <a:r>
              <a:rPr dirty="0" sz="1400" spc="254" b="1">
                <a:latin typeface="Calibri"/>
                <a:cs typeface="Calibri"/>
              </a:rPr>
              <a:t> </a:t>
            </a:r>
            <a:r>
              <a:rPr dirty="0" sz="1400" spc="85" b="1">
                <a:latin typeface="Calibri"/>
                <a:cs typeface="Calibri"/>
              </a:rPr>
              <a:t>de</a:t>
            </a:r>
            <a:r>
              <a:rPr dirty="0" sz="1400" spc="225" b="1">
                <a:latin typeface="Calibri"/>
                <a:cs typeface="Calibri"/>
              </a:rPr>
              <a:t> </a:t>
            </a:r>
            <a:r>
              <a:rPr dirty="0" sz="1400" spc="80" b="1">
                <a:latin typeface="Calibri"/>
                <a:cs typeface="Calibri"/>
              </a:rPr>
              <a:t>enlace</a:t>
            </a:r>
            <a:r>
              <a:rPr dirty="0" sz="1400" spc="240" b="1">
                <a:latin typeface="Calibri"/>
                <a:cs typeface="Calibri"/>
              </a:rPr>
              <a:t> </a:t>
            </a:r>
            <a:r>
              <a:rPr dirty="0" sz="1400" spc="105" b="1">
                <a:latin typeface="Calibri"/>
                <a:cs typeface="Calibri"/>
              </a:rPr>
              <a:t>con</a:t>
            </a:r>
            <a:r>
              <a:rPr dirty="0" sz="1400" spc="240" b="1">
                <a:latin typeface="Calibri"/>
                <a:cs typeface="Calibri"/>
              </a:rPr>
              <a:t> </a:t>
            </a:r>
            <a:r>
              <a:rPr dirty="0" sz="1400" spc="95" b="1">
                <a:latin typeface="Calibri"/>
                <a:cs typeface="Calibri"/>
              </a:rPr>
              <a:t>acoplamiento</a:t>
            </a:r>
            <a:r>
              <a:rPr dirty="0" sz="1400" spc="254" b="1">
                <a:latin typeface="Calibri"/>
                <a:cs typeface="Calibri"/>
              </a:rPr>
              <a:t> </a:t>
            </a:r>
            <a:r>
              <a:rPr dirty="0" sz="1400" spc="100" b="1">
                <a:latin typeface="Calibri"/>
                <a:cs typeface="Calibri"/>
              </a:rPr>
              <a:t>mutuo</a:t>
            </a:r>
            <a:endParaRPr sz="1400">
              <a:latin typeface="Calibri"/>
              <a:cs typeface="Calibri"/>
            </a:endParaRPr>
          </a:p>
          <a:p>
            <a:pPr marL="12700" marR="5080">
              <a:lnSpc>
                <a:spcPct val="100000"/>
              </a:lnSpc>
              <a:spcBef>
                <a:spcPts val="1445"/>
              </a:spcBef>
            </a:pPr>
            <a:r>
              <a:rPr dirty="0" sz="1200">
                <a:latin typeface="Calibri"/>
                <a:cs typeface="Calibri"/>
              </a:rPr>
              <a:t>Procedimiento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instalar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elemento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(p-q)</a:t>
            </a:r>
            <a:r>
              <a:rPr dirty="0" sz="1200" spc="1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sistema,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siendo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previamente </a:t>
            </a:r>
            <a:r>
              <a:rPr dirty="0" sz="1200">
                <a:latin typeface="Calibri"/>
                <a:cs typeface="Calibri"/>
              </a:rPr>
              <a:t>instalados,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dicho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acoplamiento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mutuo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previamente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instalados.</a:t>
            </a:r>
            <a:endParaRPr sz="1200">
              <a:latin typeface="Calibri"/>
              <a:cs typeface="Calibri"/>
            </a:endParaRPr>
          </a:p>
          <a:p>
            <a:pPr marL="382270" indent="-149225">
              <a:lnSpc>
                <a:spcPct val="100000"/>
              </a:lnSpc>
              <a:spcBef>
                <a:spcPts val="1440"/>
              </a:spcBef>
              <a:buFont typeface="Lucida Sans Unicode"/>
              <a:buChar char="•"/>
              <a:tabLst>
                <a:tab pos="382270" algn="l"/>
              </a:tabLst>
            </a:pPr>
            <a:r>
              <a:rPr dirty="0" sz="1200" spc="80" b="1">
                <a:latin typeface="Calibri"/>
                <a:cs typeface="Calibri"/>
              </a:rPr>
              <a:t>Elementos</a:t>
            </a:r>
            <a:r>
              <a:rPr dirty="0" sz="1200" spc="204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fuera</a:t>
            </a:r>
            <a:r>
              <a:rPr dirty="0" sz="1200" spc="23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04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la</a:t>
            </a:r>
            <a:r>
              <a:rPr dirty="0" sz="1200" spc="215" b="1">
                <a:latin typeface="Calibri"/>
                <a:cs typeface="Calibri"/>
              </a:rPr>
              <a:t> </a:t>
            </a:r>
            <a:r>
              <a:rPr dirty="0" sz="1200" spc="50" b="1">
                <a:latin typeface="Calibri"/>
                <a:cs typeface="Calibri"/>
              </a:rPr>
              <a:t>diagonal</a:t>
            </a:r>
            <a:endParaRPr sz="1200">
              <a:latin typeface="Calibri"/>
              <a:cs typeface="Calibri"/>
            </a:endParaRPr>
          </a:p>
          <a:p>
            <a:pPr marL="384175" marR="1877695">
              <a:lnSpc>
                <a:spcPct val="130000"/>
              </a:lnSpc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obtiene: </a:t>
            </a:r>
            <a:r>
              <a:rPr dirty="0" sz="1200">
                <a:latin typeface="Calibri"/>
                <a:cs typeface="Calibri"/>
              </a:rPr>
              <a:t>Suma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adicionado: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288284" y="7249285"/>
            <a:ext cx="800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p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201414" y="7175834"/>
            <a:ext cx="3225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84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609847" y="7190770"/>
            <a:ext cx="60007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36575" algn="l"/>
              </a:tabLst>
            </a:pPr>
            <a:r>
              <a:rPr dirty="0" u="sng" sz="600" spc="9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pq,rs</a:t>
            </a:r>
            <a:r>
              <a:rPr dirty="0" sz="600" spc="280" i="1">
                <a:latin typeface="Calibri"/>
                <a:cs typeface="Calibri"/>
              </a:rPr>
              <a:t>  </a:t>
            </a:r>
            <a:r>
              <a:rPr dirty="0" u="sng" sz="600" spc="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u="sng" sz="6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547364" y="7153273"/>
            <a:ext cx="7048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5910" algn="l"/>
              </a:tabLst>
            </a:pPr>
            <a:r>
              <a:rPr dirty="0" u="sng" sz="8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u="sng" sz="800" spc="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</a:t>
            </a:r>
            <a:r>
              <a:rPr dirty="0" u="sng" sz="800" spc="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sz="800" spc="225" i="1">
                <a:latin typeface="Calibri"/>
                <a:cs typeface="Calibri"/>
              </a:rPr>
              <a:t> </a:t>
            </a:r>
            <a:r>
              <a:rPr dirty="0" u="sng" sz="80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 spc="1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sz="800" spc="210" i="1">
                <a:latin typeface="Calibri"/>
                <a:cs typeface="Calibri"/>
              </a:rPr>
              <a:t> </a:t>
            </a:r>
            <a:r>
              <a:rPr dirty="0" u="sng" sz="800" spc="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779520" y="7290434"/>
            <a:ext cx="2311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4513579" y="7249285"/>
            <a:ext cx="577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" i="1">
                <a:latin typeface="Calibri"/>
                <a:cs typeface="Calibri"/>
              </a:rPr>
              <a:t>l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4275835" y="7175814"/>
            <a:ext cx="8947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385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0</a:t>
            </a:r>
            <a:r>
              <a:rPr dirty="0" sz="1200" spc="229">
                <a:latin typeface="Calibri"/>
                <a:cs typeface="Calibri"/>
              </a:rPr>
              <a:t>  </a:t>
            </a:r>
            <a:r>
              <a:rPr dirty="0" sz="1200" spc="25">
                <a:latin typeface="Calibri"/>
                <a:cs typeface="Calibri"/>
              </a:rPr>
              <a:t>(1)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176014" y="7384598"/>
            <a:ext cx="11449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l</a:t>
            </a:r>
            <a:r>
              <a:rPr dirty="0" baseline="-13888" sz="1200" spc="217" i="1">
                <a:latin typeface="Calibri"/>
                <a:cs typeface="Calibri"/>
              </a:rPr>
              <a:t>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0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baseline="-13888" sz="1200" i="1">
                <a:latin typeface="Calibri"/>
                <a:cs typeface="Calibri"/>
              </a:rPr>
              <a:t>l</a:t>
            </a:r>
            <a:r>
              <a:rPr dirty="0" baseline="-13888" sz="1200" spc="225" i="1">
                <a:latin typeface="Calibri"/>
                <a:cs typeface="Calibri"/>
              </a:rPr>
              <a:t>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0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q</a:t>
            </a:r>
            <a:r>
              <a:rPr dirty="0" baseline="-13888" sz="1200" spc="345" i="1">
                <a:latin typeface="Calibri"/>
                <a:cs typeface="Calibri"/>
              </a:rPr>
              <a:t> </a:t>
            </a:r>
            <a:r>
              <a:rPr dirty="0" sz="1200" spc="200">
                <a:latin typeface="Calibri"/>
                <a:cs typeface="Calibri"/>
              </a:rPr>
              <a:t>=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0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4954136" y="7384602"/>
            <a:ext cx="2159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">
                <a:latin typeface="Calibri"/>
                <a:cs typeface="Calibri"/>
              </a:rPr>
              <a:t>(2)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299456" y="7654345"/>
            <a:ext cx="35617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05">
                <a:latin typeface="Calibri"/>
                <a:cs typeface="Calibri"/>
              </a:rPr>
              <a:t>Al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sustituir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(1)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(2)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obtiene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ecuaci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n: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386332" y="7982329"/>
            <a:ext cx="800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p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299456" y="7908860"/>
            <a:ext cx="3213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70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706372" y="7923814"/>
            <a:ext cx="60007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36575" algn="l"/>
              </a:tabLst>
            </a:pPr>
            <a:r>
              <a:rPr dirty="0" u="sng" sz="600" spc="9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pq,rs</a:t>
            </a:r>
            <a:r>
              <a:rPr dirty="0" sz="600" spc="280" i="1">
                <a:latin typeface="Calibri"/>
                <a:cs typeface="Calibri"/>
              </a:rPr>
              <a:t>  </a:t>
            </a:r>
            <a:r>
              <a:rPr dirty="0" u="sng" sz="600" spc="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u="sng" sz="6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643888" y="7886317"/>
            <a:ext cx="7048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5910" algn="l"/>
              </a:tabLst>
            </a:pPr>
            <a:r>
              <a:rPr dirty="0" u="sng" sz="8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u="sng" sz="800" spc="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</a:t>
            </a:r>
            <a:r>
              <a:rPr dirty="0" u="sng" sz="800" spc="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sz="800" spc="225" i="1">
                <a:latin typeface="Calibri"/>
                <a:cs typeface="Calibri"/>
              </a:rPr>
              <a:t> </a:t>
            </a:r>
            <a:r>
              <a:rPr dirty="0" u="sng" sz="80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 spc="1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sz="800" spc="210" i="1">
                <a:latin typeface="Calibri"/>
                <a:cs typeface="Calibri"/>
              </a:rPr>
              <a:t> </a:t>
            </a:r>
            <a:r>
              <a:rPr dirty="0" u="sng" sz="800" spc="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346960" y="7908859"/>
            <a:ext cx="21120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baseline="-13888" sz="1200" i="1">
                <a:latin typeface="Calibri"/>
                <a:cs typeface="Calibri"/>
              </a:rPr>
              <a:t>l</a:t>
            </a:r>
            <a:r>
              <a:rPr dirty="0" baseline="-13888" sz="1200" spc="202" i="1">
                <a:latin typeface="Calibri"/>
                <a:cs typeface="Calibri"/>
              </a:rPr>
              <a:t>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q</a:t>
            </a:r>
            <a:r>
              <a:rPr dirty="0" baseline="-13888" sz="1200" spc="322" i="1">
                <a:latin typeface="Calibri"/>
                <a:cs typeface="Calibri"/>
              </a:rPr>
              <a:t> </a:t>
            </a:r>
            <a:r>
              <a:rPr dirty="0" sz="1200" spc="200">
                <a:latin typeface="Calibri"/>
                <a:cs typeface="Calibri"/>
              </a:rPr>
              <a:t>=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0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5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baseline="-13888" sz="1200" i="1">
                <a:latin typeface="Calibri"/>
                <a:cs typeface="Calibri"/>
              </a:rPr>
              <a:t>l</a:t>
            </a:r>
            <a:r>
              <a:rPr dirty="0" baseline="-13888" sz="1200" spc="30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p</a:t>
            </a:r>
            <a:r>
              <a:rPr dirty="0" baseline="-13888" sz="1200" spc="195" i="1">
                <a:latin typeface="Calibri"/>
                <a:cs typeface="Calibri"/>
              </a:rPr>
              <a:t>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q</a:t>
            </a:r>
            <a:r>
              <a:rPr dirty="0" baseline="-13888" sz="1200" spc="240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4457191" y="7886317"/>
            <a:ext cx="882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4519676" y="7923814"/>
            <a:ext cx="60007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36575" algn="l"/>
              </a:tabLst>
            </a:pPr>
            <a:r>
              <a:rPr dirty="0" u="sng" sz="600" spc="9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pq,rs</a:t>
            </a:r>
            <a:r>
              <a:rPr dirty="0" sz="600" spc="280" i="1">
                <a:latin typeface="Calibri"/>
                <a:cs typeface="Calibri"/>
              </a:rPr>
              <a:t>  </a:t>
            </a:r>
            <a:r>
              <a:rPr dirty="0" u="sng" sz="600" spc="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u="sng" sz="6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4740655" y="7886317"/>
            <a:ext cx="4210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</a:t>
            </a:r>
            <a:r>
              <a:rPr dirty="0" u="sng" sz="800" spc="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sz="800" spc="235" i="1">
                <a:latin typeface="Calibri"/>
                <a:cs typeface="Calibri"/>
              </a:rPr>
              <a:t> </a:t>
            </a:r>
            <a:r>
              <a:rPr dirty="0" u="sng" sz="80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 spc="1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sz="800" spc="210" i="1">
                <a:latin typeface="Calibri"/>
                <a:cs typeface="Calibri"/>
              </a:rPr>
              <a:t> </a:t>
            </a:r>
            <a:r>
              <a:rPr dirty="0" u="sng" sz="800" spc="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863344" y="8023477"/>
            <a:ext cx="30695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2863850" algn="l"/>
              </a:tabLst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248663" y="8196895"/>
            <a:ext cx="4772660" cy="445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ts val="1125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definici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conoce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que: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Z</a:t>
            </a:r>
            <a:r>
              <a:rPr dirty="0" baseline="-13888" sz="1200" spc="202" i="1">
                <a:latin typeface="Calibri"/>
                <a:cs typeface="Calibri"/>
              </a:rPr>
              <a:t>li</a:t>
            </a:r>
            <a:r>
              <a:rPr dirty="0" baseline="-13888" sz="1200" spc="27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u="sng" baseline="34722" sz="1200" spc="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</a:t>
            </a:r>
            <a:r>
              <a:rPr dirty="0" u="sng" baseline="32407" sz="900" spc="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</a:t>
            </a:r>
            <a:r>
              <a:rPr dirty="0" baseline="32407" sz="900" spc="44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,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114" i="1">
                <a:latin typeface="Calibri"/>
                <a:cs typeface="Calibri"/>
              </a:rPr>
              <a:t>Z</a:t>
            </a:r>
            <a:r>
              <a:rPr dirty="0" baseline="-13888" sz="1200" spc="172" i="1">
                <a:latin typeface="Calibri"/>
                <a:cs typeface="Calibri"/>
              </a:rPr>
              <a:t>pi</a:t>
            </a:r>
            <a:r>
              <a:rPr dirty="0" baseline="-13888" sz="1200" spc="27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u="sng" baseline="41666" sz="1200" spc="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baseline="46296" sz="900" spc="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r>
              <a:rPr dirty="0" baseline="46296" sz="900" spc="6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,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150" i="1">
                <a:latin typeface="Calibri"/>
                <a:cs typeface="Calibri"/>
              </a:rPr>
              <a:t>Z</a:t>
            </a:r>
            <a:r>
              <a:rPr dirty="0" baseline="-13888" sz="1200" spc="225" i="1">
                <a:latin typeface="Calibri"/>
                <a:cs typeface="Calibri"/>
              </a:rPr>
              <a:t>ri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u="sng" baseline="31250" sz="1200" spc="13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baseline="32407" sz="900" spc="13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</a:t>
            </a:r>
            <a:r>
              <a:rPr dirty="0" baseline="32407" sz="900" spc="644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Z</a:t>
            </a:r>
            <a:r>
              <a:rPr dirty="0" baseline="-13888" sz="1200" spc="202" i="1">
                <a:latin typeface="Calibri"/>
                <a:cs typeface="Calibri"/>
              </a:rPr>
              <a:t>si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u="sng" baseline="31250" sz="1200" spc="6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baseline="32407" sz="900" spc="6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</a:t>
            </a:r>
            <a:endParaRPr baseline="32407" sz="900">
              <a:latin typeface="Calibri"/>
              <a:cs typeface="Calibri"/>
            </a:endParaRPr>
          </a:p>
          <a:p>
            <a:pPr marL="2399665">
              <a:lnSpc>
                <a:spcPts val="645"/>
              </a:lnSpc>
              <a:tabLst>
                <a:tab pos="3022600" algn="l"/>
                <a:tab pos="3656965" algn="l"/>
                <a:tab pos="4373245" algn="l"/>
              </a:tabLst>
            </a:pPr>
            <a:r>
              <a:rPr dirty="0" sz="800" spc="85" i="1">
                <a:latin typeface="Calibri"/>
                <a:cs typeface="Calibri"/>
              </a:rPr>
              <a:t>i</a:t>
            </a:r>
            <a:r>
              <a:rPr dirty="0" baseline="-9259" sz="900" spc="127" i="1">
                <a:latin typeface="Calibri"/>
                <a:cs typeface="Calibri"/>
              </a:rPr>
              <a:t>i</a:t>
            </a:r>
            <a:r>
              <a:rPr dirty="0" baseline="-9259" sz="9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i</a:t>
            </a:r>
            <a:r>
              <a:rPr dirty="0" baseline="-9259" sz="900" spc="112" i="1">
                <a:latin typeface="Calibri"/>
                <a:cs typeface="Calibri"/>
              </a:rPr>
              <a:t>i</a:t>
            </a:r>
            <a:r>
              <a:rPr dirty="0" baseline="-9259" sz="900" i="1">
                <a:latin typeface="Calibri"/>
                <a:cs typeface="Calibri"/>
              </a:rPr>
              <a:t>	</a:t>
            </a:r>
            <a:r>
              <a:rPr dirty="0" sz="800" spc="85" i="1">
                <a:latin typeface="Calibri"/>
                <a:cs typeface="Calibri"/>
              </a:rPr>
              <a:t>i</a:t>
            </a:r>
            <a:r>
              <a:rPr dirty="0" baseline="-9259" sz="900" spc="127" i="1">
                <a:latin typeface="Calibri"/>
                <a:cs typeface="Calibri"/>
              </a:rPr>
              <a:t>i</a:t>
            </a:r>
            <a:r>
              <a:rPr dirty="0" baseline="-9259" sz="900" i="1">
                <a:latin typeface="Calibri"/>
                <a:cs typeface="Calibri"/>
              </a:rPr>
              <a:t>	</a:t>
            </a:r>
            <a:r>
              <a:rPr dirty="0" sz="800" spc="85" i="1">
                <a:latin typeface="Calibri"/>
                <a:cs typeface="Calibri"/>
              </a:rPr>
              <a:t>i</a:t>
            </a:r>
            <a:r>
              <a:rPr dirty="0" baseline="-9259" sz="900" spc="127" i="1">
                <a:latin typeface="Calibri"/>
                <a:cs typeface="Calibri"/>
              </a:rPr>
              <a:t>i</a:t>
            </a:r>
            <a:endParaRPr baseline="-9259" sz="9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spcBef>
                <a:spcPts val="105"/>
              </a:spcBef>
            </a:pPr>
            <a:r>
              <a:rPr dirty="0" sz="1200" spc="105">
                <a:latin typeface="Calibri"/>
                <a:cs typeface="Calibri"/>
              </a:rPr>
              <a:t>Al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dividir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inyectada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obtiene: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364996" y="8702578"/>
            <a:ext cx="9017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204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727707" y="8687338"/>
            <a:ext cx="7429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1310639" y="8774810"/>
            <a:ext cx="8280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86715" algn="l"/>
                <a:tab pos="718820" algn="l"/>
              </a:tabLst>
            </a:pPr>
            <a:r>
              <a:rPr dirty="0" sz="800" spc="85" i="1">
                <a:latin typeface="Calibri"/>
                <a:cs typeface="Calibri"/>
              </a:rPr>
              <a:t>i</a:t>
            </a:r>
            <a:r>
              <a:rPr dirty="0" baseline="-9259" sz="900" spc="127" i="1">
                <a:latin typeface="Calibri"/>
                <a:cs typeface="Calibri"/>
              </a:rPr>
              <a:t>i</a:t>
            </a:r>
            <a:r>
              <a:rPr dirty="0" baseline="-9259" sz="900" i="1">
                <a:latin typeface="Calibri"/>
                <a:cs typeface="Calibri"/>
              </a:rPr>
              <a:t>	</a:t>
            </a:r>
            <a:r>
              <a:rPr dirty="0" sz="800" spc="85" i="1">
                <a:latin typeface="Calibri"/>
                <a:cs typeface="Calibri"/>
              </a:rPr>
              <a:t>i</a:t>
            </a:r>
            <a:r>
              <a:rPr dirty="0" baseline="-9259" sz="900" spc="127" i="1">
                <a:latin typeface="Calibri"/>
                <a:cs typeface="Calibri"/>
              </a:rPr>
              <a:t>i</a:t>
            </a:r>
            <a:r>
              <a:rPr dirty="0" baseline="-9259" sz="900" i="1">
                <a:latin typeface="Calibri"/>
                <a:cs typeface="Calibri"/>
              </a:rPr>
              <a:t>	</a:t>
            </a:r>
            <a:r>
              <a:rPr dirty="0" sz="800" spc="85" i="1">
                <a:latin typeface="Calibri"/>
                <a:cs typeface="Calibri"/>
              </a:rPr>
              <a:t>i</a:t>
            </a:r>
            <a:r>
              <a:rPr dirty="0" baseline="-9259" sz="900" spc="127" i="1">
                <a:latin typeface="Calibri"/>
                <a:cs typeface="Calibri"/>
              </a:rPr>
              <a:t>i</a:t>
            </a:r>
            <a:endParaRPr baseline="-9259" sz="9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491488" y="8672383"/>
            <a:ext cx="8115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2425" algn="l"/>
                <a:tab pos="682625" algn="l"/>
              </a:tabLst>
            </a:pP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330">
                <a:latin typeface="Lucida Sans Unicode"/>
                <a:cs typeface="Lucida Sans Unicode"/>
              </a:rPr>
              <a:t>—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061464" y="8687338"/>
            <a:ext cx="92773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39725" algn="l"/>
                <a:tab pos="864235" algn="l"/>
              </a:tabLst>
            </a:pPr>
            <a:r>
              <a:rPr dirty="0" u="sng" sz="6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q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u="sng" sz="600" spc="9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pq,rs</a:t>
            </a:r>
            <a:r>
              <a:rPr dirty="0" sz="600" spc="280" i="1">
                <a:latin typeface="Calibri"/>
                <a:cs typeface="Calibri"/>
              </a:rPr>
              <a:t>  </a:t>
            </a:r>
            <a:r>
              <a:rPr dirty="0" u="sng" sz="600" spc="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u="sng" sz="6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276603" y="8660510"/>
            <a:ext cx="17799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00685" algn="l"/>
                <a:tab pos="734695" algn="l"/>
                <a:tab pos="1062355" algn="l"/>
                <a:tab pos="1345565" algn="l"/>
              </a:tabLst>
            </a:pPr>
            <a:r>
              <a:rPr dirty="0" u="sng" sz="8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u="sng" baseline="6944" sz="1200" spc="-89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baseline="6944" sz="1200" i="1">
                <a:latin typeface="Calibri"/>
                <a:cs typeface="Calibri"/>
              </a:rPr>
              <a:t>	</a:t>
            </a:r>
            <a:r>
              <a:rPr dirty="0" u="sng" baseline="6944" sz="1200" spc="-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baseline="6944" sz="1200" i="1">
                <a:latin typeface="Calibri"/>
                <a:cs typeface="Calibri"/>
              </a:rPr>
              <a:t>	</a:t>
            </a:r>
            <a:r>
              <a:rPr dirty="0" u="sng" baseline="6944" sz="1200" spc="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baseline="6944" sz="1200" i="1">
                <a:latin typeface="Calibri"/>
                <a:cs typeface="Calibri"/>
              </a:rPr>
              <a:t>	</a:t>
            </a:r>
            <a:r>
              <a:rPr dirty="0" u="sng" baseline="6944" sz="1200" spc="89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</a:t>
            </a:r>
            <a:r>
              <a:rPr dirty="0" u="sng" baseline="6944" sz="1200" spc="89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baseline="6944" sz="1200" spc="352" i="1">
                <a:latin typeface="Calibri"/>
                <a:cs typeface="Calibri"/>
              </a:rPr>
              <a:t> </a:t>
            </a:r>
            <a:r>
              <a:rPr dirty="0" u="sng" baseline="6944" sz="1200" spc="187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baseline="6944" sz="1200" spc="18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baseline="6944" sz="1200" spc="315" i="1">
                <a:latin typeface="Calibri"/>
                <a:cs typeface="Calibri"/>
              </a:rPr>
              <a:t> </a:t>
            </a:r>
            <a:r>
              <a:rPr dirty="0" u="sng" baseline="6944" sz="1200" spc="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)</a:t>
            </a:r>
            <a:endParaRPr baseline="6944" sz="12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520695" y="8790049"/>
            <a:ext cx="3098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127" i="1">
                <a:latin typeface="Calibri"/>
                <a:cs typeface="Calibri"/>
              </a:rPr>
              <a:t>Y</a:t>
            </a:r>
            <a:r>
              <a:rPr dirty="0" sz="600" spc="85" i="1">
                <a:latin typeface="Calibri"/>
                <a:cs typeface="Calibri"/>
              </a:rPr>
              <a:t>pq</a:t>
            </a:r>
            <a:r>
              <a:rPr dirty="0" baseline="6944" sz="1200" spc="127" i="1">
                <a:latin typeface="Calibri"/>
                <a:cs typeface="Calibri"/>
              </a:rPr>
              <a:t>i</a:t>
            </a:r>
            <a:r>
              <a:rPr dirty="0" sz="600" spc="85" i="1">
                <a:latin typeface="Calibri"/>
                <a:cs typeface="Calibri"/>
              </a:rPr>
              <a:t>i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3146551" y="9041510"/>
            <a:ext cx="8813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91795" algn="l"/>
                <a:tab pos="775970" algn="l"/>
              </a:tabLst>
            </a:pPr>
            <a:r>
              <a:rPr dirty="0" sz="800" spc="60" i="1">
                <a:latin typeface="Calibri"/>
                <a:cs typeface="Calibri"/>
              </a:rPr>
              <a:t>li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30" i="1">
                <a:latin typeface="Calibri"/>
                <a:cs typeface="Calibri"/>
              </a:rPr>
              <a:t>pi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35" i="1">
                <a:latin typeface="Calibri"/>
                <a:cs typeface="Calibri"/>
              </a:rPr>
              <a:t>qi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299463" y="8968038"/>
            <a:ext cx="28797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68550" algn="l"/>
                <a:tab pos="2750820" algn="l"/>
              </a:tabLst>
            </a:pPr>
            <a:r>
              <a:rPr dirty="0" sz="1200">
                <a:latin typeface="Calibri"/>
                <a:cs typeface="Calibri"/>
              </a:rPr>
              <a:t>Entonces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concluye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que: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 spc="235" i="1">
                <a:latin typeface="Calibri"/>
                <a:cs typeface="Calibri"/>
              </a:rPr>
              <a:t>Z</a:t>
            </a:r>
            <a:r>
              <a:rPr dirty="0" sz="1200" spc="180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185" i="1">
                <a:latin typeface="Calibri"/>
                <a:cs typeface="Calibri"/>
              </a:rPr>
              <a:t>Z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spc="185" i="1">
                <a:latin typeface="Calibri"/>
                <a:cs typeface="Calibri"/>
              </a:rPr>
              <a:t>Z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4202684" y="8945497"/>
            <a:ext cx="882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4265167" y="8982994"/>
            <a:ext cx="24511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9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pq,rs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4484623" y="8945497"/>
            <a:ext cx="5111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13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</a:t>
            </a:r>
            <a:r>
              <a:rPr dirty="0" u="sng" sz="800" spc="13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Z</a:t>
            </a:r>
            <a:r>
              <a:rPr dirty="0" sz="800" spc="160" i="1">
                <a:latin typeface="Calibri"/>
                <a:cs typeface="Calibri"/>
              </a:rPr>
              <a:t>  </a:t>
            </a:r>
            <a:r>
              <a:rPr dirty="0" u="sng" sz="800" spc="204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 spc="204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Z</a:t>
            </a:r>
            <a:r>
              <a:rPr dirty="0" sz="800" spc="470" i="1">
                <a:latin typeface="Calibri"/>
                <a:cs typeface="Calibri"/>
              </a:rPr>
              <a:t> </a:t>
            </a:r>
            <a:r>
              <a:rPr dirty="0" u="sng" sz="800" spc="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4598923" y="8986042"/>
            <a:ext cx="35496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7810" algn="l"/>
              </a:tabLst>
            </a:pPr>
            <a:r>
              <a:rPr dirty="0" u="sng" sz="600" spc="12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ri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u="sng" sz="6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si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4479035" y="9082658"/>
            <a:ext cx="2311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endParaRPr sz="6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627535" y="1086777"/>
            <a:ext cx="65201" cy="65201"/>
          </a:xfrm>
          <a:prstGeom prst="rect">
            <a:avLst/>
          </a:prstGeom>
        </p:spPr>
      </p:pic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627535" y="1566837"/>
            <a:ext cx="65201" cy="65201"/>
          </a:xfrm>
          <a:prstGeom prst="rect">
            <a:avLst/>
          </a:prstGeom>
        </p:spPr>
      </p:pic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627535" y="2287689"/>
            <a:ext cx="65201" cy="65201"/>
          </a:xfrm>
          <a:prstGeom prst="rect">
            <a:avLst/>
          </a:prstGeom>
        </p:spPr>
      </p:pic>
      <p:pic>
        <p:nvPicPr>
          <p:cNvPr id="5" name="object 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627535" y="3007017"/>
            <a:ext cx="65201" cy="65201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627535" y="4927256"/>
            <a:ext cx="65201" cy="65201"/>
          </a:xfrm>
          <a:prstGeom prst="rect">
            <a:avLst/>
          </a:prstGeom>
        </p:spPr>
      </p:pic>
      <p:pic>
        <p:nvPicPr>
          <p:cNvPr id="7" name="object 7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627535" y="4267365"/>
            <a:ext cx="65201" cy="65201"/>
          </a:xfrm>
          <a:prstGeom prst="rect">
            <a:avLst/>
          </a:prstGeom>
        </p:spPr>
      </p:pic>
      <p:sp>
        <p:nvSpPr>
          <p:cNvPr id="8" name="object 8" descr=""/>
          <p:cNvSpPr/>
          <p:nvPr/>
        </p:nvSpPr>
        <p:spPr>
          <a:xfrm>
            <a:off x="5555437" y="3745687"/>
            <a:ext cx="269240" cy="269240"/>
          </a:xfrm>
          <a:custGeom>
            <a:avLst/>
            <a:gdLst/>
            <a:ahLst/>
            <a:cxnLst/>
            <a:rect l="l" t="t" r="r" b="b"/>
            <a:pathLst>
              <a:path w="269239" h="269239">
                <a:moveTo>
                  <a:pt x="268833" y="134416"/>
                </a:moveTo>
                <a:lnTo>
                  <a:pt x="261976" y="176886"/>
                </a:lnTo>
                <a:lnTo>
                  <a:pt x="242886" y="213783"/>
                </a:lnTo>
                <a:lnTo>
                  <a:pt x="213783" y="242886"/>
                </a:lnTo>
                <a:lnTo>
                  <a:pt x="176886" y="261976"/>
                </a:lnTo>
                <a:lnTo>
                  <a:pt x="134416" y="268833"/>
                </a:lnTo>
                <a:lnTo>
                  <a:pt x="91947" y="261976"/>
                </a:lnTo>
                <a:lnTo>
                  <a:pt x="55050" y="242886"/>
                </a:lnTo>
                <a:lnTo>
                  <a:pt x="25947" y="213783"/>
                </a:lnTo>
                <a:lnTo>
                  <a:pt x="6856" y="176886"/>
                </a:lnTo>
                <a:lnTo>
                  <a:pt x="0" y="134416"/>
                </a:lnTo>
                <a:lnTo>
                  <a:pt x="6856" y="91947"/>
                </a:lnTo>
                <a:lnTo>
                  <a:pt x="25947" y="55050"/>
                </a:lnTo>
                <a:lnTo>
                  <a:pt x="55050" y="25947"/>
                </a:lnTo>
                <a:lnTo>
                  <a:pt x="91947" y="6856"/>
                </a:lnTo>
                <a:lnTo>
                  <a:pt x="134416" y="0"/>
                </a:lnTo>
                <a:lnTo>
                  <a:pt x="176886" y="6856"/>
                </a:lnTo>
                <a:lnTo>
                  <a:pt x="213783" y="25947"/>
                </a:lnTo>
                <a:lnTo>
                  <a:pt x="242886" y="55050"/>
                </a:lnTo>
                <a:lnTo>
                  <a:pt x="261976" y="91947"/>
                </a:lnTo>
                <a:lnTo>
                  <a:pt x="268833" y="134416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9" name="object 9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047403" y="3007017"/>
            <a:ext cx="65201" cy="65201"/>
          </a:xfrm>
          <a:prstGeom prst="rect">
            <a:avLst/>
          </a:prstGeom>
        </p:spPr>
      </p:pic>
      <p:pic>
        <p:nvPicPr>
          <p:cNvPr id="10" name="object 10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187355" y="3007017"/>
            <a:ext cx="65201" cy="65201"/>
          </a:xfrm>
          <a:prstGeom prst="rect">
            <a:avLst/>
          </a:prstGeom>
        </p:spPr>
      </p:pic>
      <p:sp>
        <p:nvSpPr>
          <p:cNvPr id="11" name="object 11" descr=""/>
          <p:cNvSpPr/>
          <p:nvPr/>
        </p:nvSpPr>
        <p:spPr>
          <a:xfrm>
            <a:off x="5090096" y="1119632"/>
            <a:ext cx="540385" cy="0"/>
          </a:xfrm>
          <a:custGeom>
            <a:avLst/>
            <a:gdLst/>
            <a:ahLst/>
            <a:cxnLst/>
            <a:rect l="l" t="t" r="r" b="b"/>
            <a:pathLst>
              <a:path w="540385" h="0">
                <a:moveTo>
                  <a:pt x="0" y="0"/>
                </a:moveTo>
                <a:lnTo>
                  <a:pt x="540067" y="0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5090096" y="1599691"/>
            <a:ext cx="540385" cy="0"/>
          </a:xfrm>
          <a:custGeom>
            <a:avLst/>
            <a:gdLst/>
            <a:ahLst/>
            <a:cxnLst/>
            <a:rect l="l" t="t" r="r" b="b"/>
            <a:pathLst>
              <a:path w="540385" h="0">
                <a:moveTo>
                  <a:pt x="0" y="0"/>
                </a:moveTo>
                <a:lnTo>
                  <a:pt x="540067" y="0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5090096" y="2319782"/>
            <a:ext cx="540385" cy="0"/>
          </a:xfrm>
          <a:custGeom>
            <a:avLst/>
            <a:gdLst/>
            <a:ahLst/>
            <a:cxnLst/>
            <a:rect l="l" t="t" r="r" b="b"/>
            <a:pathLst>
              <a:path w="540385" h="0">
                <a:moveTo>
                  <a:pt x="0" y="0"/>
                </a:moveTo>
                <a:lnTo>
                  <a:pt x="540067" y="0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5090096" y="3039872"/>
            <a:ext cx="540385" cy="0"/>
          </a:xfrm>
          <a:custGeom>
            <a:avLst/>
            <a:gdLst/>
            <a:ahLst/>
            <a:cxnLst/>
            <a:rect l="l" t="t" r="r" b="b"/>
            <a:pathLst>
              <a:path w="540385" h="0">
                <a:moveTo>
                  <a:pt x="0" y="0"/>
                </a:moveTo>
                <a:lnTo>
                  <a:pt x="540067" y="0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5" name="object 15" descr=""/>
          <p:cNvGrpSpPr/>
          <p:nvPr/>
        </p:nvGrpSpPr>
        <p:grpSpPr>
          <a:xfrm>
            <a:off x="5819990" y="2292781"/>
            <a:ext cx="290830" cy="54610"/>
            <a:chOff x="5819990" y="2292781"/>
            <a:chExt cx="290830" cy="54610"/>
          </a:xfrm>
        </p:grpSpPr>
        <p:sp>
          <p:nvSpPr>
            <p:cNvPr id="16" name="object 16" descr=""/>
            <p:cNvSpPr/>
            <p:nvPr/>
          </p:nvSpPr>
          <p:spPr>
            <a:xfrm>
              <a:off x="5828576" y="2316479"/>
              <a:ext cx="281940" cy="6350"/>
            </a:xfrm>
            <a:custGeom>
              <a:avLst/>
              <a:gdLst/>
              <a:ahLst/>
              <a:cxnLst/>
              <a:rect l="l" t="t" r="r" b="b"/>
              <a:pathLst>
                <a:path w="281939" h="6350">
                  <a:moveTo>
                    <a:pt x="28164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511" y="3810"/>
                  </a:lnTo>
                  <a:lnTo>
                    <a:pt x="1511" y="6350"/>
                  </a:lnTo>
                  <a:lnTo>
                    <a:pt x="281647" y="6350"/>
                  </a:lnTo>
                  <a:lnTo>
                    <a:pt x="281647" y="3810"/>
                  </a:lnTo>
                  <a:lnTo>
                    <a:pt x="2816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5822988" y="2295778"/>
              <a:ext cx="96520" cy="48260"/>
            </a:xfrm>
            <a:custGeom>
              <a:avLst/>
              <a:gdLst/>
              <a:ahLst/>
              <a:cxnLst/>
              <a:rect l="l" t="t" r="r" b="b"/>
              <a:pathLst>
                <a:path w="96520" h="48260">
                  <a:moveTo>
                    <a:pt x="96012" y="0"/>
                  </a:moveTo>
                  <a:lnTo>
                    <a:pt x="0" y="24002"/>
                  </a:lnTo>
                  <a:lnTo>
                    <a:pt x="96012" y="48005"/>
                  </a:lnTo>
                  <a:lnTo>
                    <a:pt x="960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5822988" y="2295778"/>
              <a:ext cx="96520" cy="48260"/>
            </a:xfrm>
            <a:custGeom>
              <a:avLst/>
              <a:gdLst/>
              <a:ahLst/>
              <a:cxnLst/>
              <a:rect l="l" t="t" r="r" b="b"/>
              <a:pathLst>
                <a:path w="96520" h="48260">
                  <a:moveTo>
                    <a:pt x="96012" y="0"/>
                  </a:moveTo>
                  <a:lnTo>
                    <a:pt x="0" y="24002"/>
                  </a:lnTo>
                  <a:lnTo>
                    <a:pt x="96012" y="48005"/>
                  </a:lnTo>
                  <a:lnTo>
                    <a:pt x="96012" y="0"/>
                  </a:lnTo>
                  <a:close/>
                </a:path>
              </a:pathLst>
            </a:custGeom>
            <a:ln w="59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/>
          <p:nvPr/>
        </p:nvSpPr>
        <p:spPr>
          <a:xfrm>
            <a:off x="5630164" y="1779714"/>
            <a:ext cx="0" cy="300355"/>
          </a:xfrm>
          <a:custGeom>
            <a:avLst/>
            <a:gdLst/>
            <a:ahLst/>
            <a:cxnLst/>
            <a:rect l="l" t="t" r="r" b="b"/>
            <a:pathLst>
              <a:path w="0" h="300355">
                <a:moveTo>
                  <a:pt x="0" y="0"/>
                </a:moveTo>
                <a:lnTo>
                  <a:pt x="0" y="300037"/>
                </a:lnTo>
              </a:path>
            </a:pathLst>
          </a:custGeom>
          <a:ln w="5994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/>
          <p:nvPr/>
        </p:nvSpPr>
        <p:spPr>
          <a:xfrm>
            <a:off x="2269744" y="879602"/>
            <a:ext cx="3600450" cy="4320540"/>
          </a:xfrm>
          <a:custGeom>
            <a:avLst/>
            <a:gdLst/>
            <a:ahLst/>
            <a:cxnLst/>
            <a:rect l="l" t="t" r="r" b="b"/>
            <a:pathLst>
              <a:path w="3600450" h="4320540">
                <a:moveTo>
                  <a:pt x="0" y="0"/>
                </a:moveTo>
                <a:lnTo>
                  <a:pt x="2820352" y="0"/>
                </a:lnTo>
                <a:lnTo>
                  <a:pt x="2820352" y="4320540"/>
                </a:lnTo>
                <a:lnTo>
                  <a:pt x="0" y="4320540"/>
                </a:lnTo>
                <a:lnTo>
                  <a:pt x="0" y="0"/>
                </a:lnTo>
                <a:close/>
              </a:path>
              <a:path w="3600450" h="4320540">
                <a:moveTo>
                  <a:pt x="2820352" y="4080510"/>
                </a:moveTo>
                <a:lnTo>
                  <a:pt x="3360420" y="4080510"/>
                </a:lnTo>
              </a:path>
              <a:path w="3600450" h="4320540">
                <a:moveTo>
                  <a:pt x="3240405" y="2640329"/>
                </a:moveTo>
                <a:lnTo>
                  <a:pt x="3600450" y="2640329"/>
                </a:lnTo>
              </a:path>
              <a:path w="3600450" h="4320540">
                <a:moveTo>
                  <a:pt x="3420427" y="2640329"/>
                </a:moveTo>
                <a:lnTo>
                  <a:pt x="3420427" y="2160270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1" name="object 21" descr=""/>
          <p:cNvGrpSpPr/>
          <p:nvPr/>
        </p:nvGrpSpPr>
        <p:grpSpPr>
          <a:xfrm>
            <a:off x="6000013" y="3492931"/>
            <a:ext cx="290830" cy="54610"/>
            <a:chOff x="6000013" y="3492931"/>
            <a:chExt cx="290830" cy="54610"/>
          </a:xfrm>
        </p:grpSpPr>
        <p:sp>
          <p:nvSpPr>
            <p:cNvPr id="22" name="object 22" descr=""/>
            <p:cNvSpPr/>
            <p:nvPr/>
          </p:nvSpPr>
          <p:spPr>
            <a:xfrm>
              <a:off x="6008598" y="3516629"/>
              <a:ext cx="281940" cy="6350"/>
            </a:xfrm>
            <a:custGeom>
              <a:avLst/>
              <a:gdLst/>
              <a:ahLst/>
              <a:cxnLst/>
              <a:rect l="l" t="t" r="r" b="b"/>
              <a:pathLst>
                <a:path w="281939" h="6350">
                  <a:moveTo>
                    <a:pt x="28164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511" y="3810"/>
                  </a:lnTo>
                  <a:lnTo>
                    <a:pt x="1511" y="6350"/>
                  </a:lnTo>
                  <a:lnTo>
                    <a:pt x="281647" y="6350"/>
                  </a:lnTo>
                  <a:lnTo>
                    <a:pt x="281647" y="3810"/>
                  </a:lnTo>
                  <a:lnTo>
                    <a:pt x="2816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6003010" y="3495928"/>
              <a:ext cx="96520" cy="48260"/>
            </a:xfrm>
            <a:custGeom>
              <a:avLst/>
              <a:gdLst/>
              <a:ahLst/>
              <a:cxnLst/>
              <a:rect l="l" t="t" r="r" b="b"/>
              <a:pathLst>
                <a:path w="96520" h="48260">
                  <a:moveTo>
                    <a:pt x="96012" y="0"/>
                  </a:moveTo>
                  <a:lnTo>
                    <a:pt x="0" y="24002"/>
                  </a:lnTo>
                  <a:lnTo>
                    <a:pt x="96012" y="48005"/>
                  </a:lnTo>
                  <a:lnTo>
                    <a:pt x="960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6003010" y="3495928"/>
              <a:ext cx="96520" cy="48260"/>
            </a:xfrm>
            <a:custGeom>
              <a:avLst/>
              <a:gdLst/>
              <a:ahLst/>
              <a:cxnLst/>
              <a:rect l="l" t="t" r="r" b="b"/>
              <a:pathLst>
                <a:path w="96520" h="48260">
                  <a:moveTo>
                    <a:pt x="96012" y="0"/>
                  </a:moveTo>
                  <a:lnTo>
                    <a:pt x="0" y="24002"/>
                  </a:lnTo>
                  <a:lnTo>
                    <a:pt x="96012" y="48005"/>
                  </a:lnTo>
                  <a:lnTo>
                    <a:pt x="96012" y="0"/>
                  </a:lnTo>
                  <a:close/>
                </a:path>
              </a:pathLst>
            </a:custGeom>
            <a:ln w="59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/>
          <p:nvPr/>
        </p:nvSpPr>
        <p:spPr>
          <a:xfrm>
            <a:off x="5630164" y="2439797"/>
            <a:ext cx="0" cy="300355"/>
          </a:xfrm>
          <a:custGeom>
            <a:avLst/>
            <a:gdLst/>
            <a:ahLst/>
            <a:cxnLst/>
            <a:rect l="l" t="t" r="r" b="b"/>
            <a:pathLst>
              <a:path w="0" h="300355">
                <a:moveTo>
                  <a:pt x="0" y="0"/>
                </a:moveTo>
                <a:lnTo>
                  <a:pt x="0" y="300037"/>
                </a:lnTo>
              </a:path>
            </a:pathLst>
          </a:custGeom>
          <a:ln w="5994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/>
          <p:nvPr/>
        </p:nvSpPr>
        <p:spPr>
          <a:xfrm>
            <a:off x="5090096" y="4300029"/>
            <a:ext cx="540385" cy="0"/>
          </a:xfrm>
          <a:custGeom>
            <a:avLst/>
            <a:gdLst/>
            <a:ahLst/>
            <a:cxnLst/>
            <a:rect l="l" t="t" r="r" b="b"/>
            <a:pathLst>
              <a:path w="540385" h="0">
                <a:moveTo>
                  <a:pt x="0" y="0"/>
                </a:moveTo>
                <a:lnTo>
                  <a:pt x="540067" y="0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/>
          <p:nvPr/>
        </p:nvSpPr>
        <p:spPr>
          <a:xfrm>
            <a:off x="5690171" y="3519932"/>
            <a:ext cx="0" cy="240029"/>
          </a:xfrm>
          <a:custGeom>
            <a:avLst/>
            <a:gdLst/>
            <a:ahLst/>
            <a:cxnLst/>
            <a:rect l="l" t="t" r="r" b="b"/>
            <a:pathLst>
              <a:path w="0" h="240029">
                <a:moveTo>
                  <a:pt x="0" y="0"/>
                </a:moveTo>
                <a:lnTo>
                  <a:pt x="0" y="240030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/>
          <p:nvPr/>
        </p:nvSpPr>
        <p:spPr>
          <a:xfrm>
            <a:off x="5690171" y="3999991"/>
            <a:ext cx="0" cy="300355"/>
          </a:xfrm>
          <a:custGeom>
            <a:avLst/>
            <a:gdLst/>
            <a:ahLst/>
            <a:cxnLst/>
            <a:rect l="l" t="t" r="r" b="b"/>
            <a:pathLst>
              <a:path w="0" h="300354">
                <a:moveTo>
                  <a:pt x="0" y="0"/>
                </a:moveTo>
                <a:lnTo>
                  <a:pt x="0" y="300037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/>
          <p:nvPr/>
        </p:nvSpPr>
        <p:spPr>
          <a:xfrm>
            <a:off x="5630164" y="4420044"/>
            <a:ext cx="0" cy="360045"/>
          </a:xfrm>
          <a:custGeom>
            <a:avLst/>
            <a:gdLst/>
            <a:ahLst/>
            <a:cxnLst/>
            <a:rect l="l" t="t" r="r" b="b"/>
            <a:pathLst>
              <a:path w="0" h="360045">
                <a:moveTo>
                  <a:pt x="0" y="0"/>
                </a:moveTo>
                <a:lnTo>
                  <a:pt x="0" y="360044"/>
                </a:lnTo>
              </a:path>
            </a:pathLst>
          </a:custGeom>
          <a:ln w="5994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/>
          <p:nvPr/>
        </p:nvSpPr>
        <p:spPr>
          <a:xfrm>
            <a:off x="3109848" y="3039872"/>
            <a:ext cx="1080135" cy="0"/>
          </a:xfrm>
          <a:custGeom>
            <a:avLst/>
            <a:gdLst/>
            <a:ahLst/>
            <a:cxnLst/>
            <a:rect l="l" t="t" r="r" b="b"/>
            <a:pathLst>
              <a:path w="1080135" h="0">
                <a:moveTo>
                  <a:pt x="0" y="0"/>
                </a:moveTo>
                <a:lnTo>
                  <a:pt x="1080135" y="0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1" name="object 31" descr=""/>
          <p:cNvGrpSpPr/>
          <p:nvPr/>
        </p:nvGrpSpPr>
        <p:grpSpPr>
          <a:xfrm>
            <a:off x="3658120" y="3102482"/>
            <a:ext cx="474980" cy="240665"/>
            <a:chOff x="3658120" y="3102482"/>
            <a:chExt cx="474980" cy="240665"/>
          </a:xfrm>
        </p:grpSpPr>
        <p:sp>
          <p:nvSpPr>
            <p:cNvPr id="32" name="object 32" descr=""/>
            <p:cNvSpPr/>
            <p:nvPr/>
          </p:nvSpPr>
          <p:spPr>
            <a:xfrm>
              <a:off x="3789133" y="3169488"/>
              <a:ext cx="340995" cy="170815"/>
            </a:xfrm>
            <a:custGeom>
              <a:avLst/>
              <a:gdLst/>
              <a:ahLst/>
              <a:cxnLst/>
              <a:rect l="l" t="t" r="r" b="b"/>
              <a:pathLst>
                <a:path w="340995" h="170814">
                  <a:moveTo>
                    <a:pt x="340842" y="170421"/>
                  </a:moveTo>
                  <a:lnTo>
                    <a:pt x="0" y="0"/>
                  </a:lnTo>
                </a:path>
              </a:pathLst>
            </a:custGeom>
            <a:ln w="59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3" name="object 33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58120" y="3102482"/>
              <a:ext cx="134010" cy="70002"/>
            </a:xfrm>
            <a:prstGeom prst="rect">
              <a:avLst/>
            </a:prstGeom>
          </p:spPr>
        </p:pic>
      </p:grpSp>
      <p:grpSp>
        <p:nvGrpSpPr>
          <p:cNvPr id="34" name="object 34" descr=""/>
          <p:cNvGrpSpPr/>
          <p:nvPr/>
        </p:nvGrpSpPr>
        <p:grpSpPr>
          <a:xfrm>
            <a:off x="4787061" y="3260102"/>
            <a:ext cx="833755" cy="83185"/>
            <a:chOff x="4787061" y="3260102"/>
            <a:chExt cx="833755" cy="83185"/>
          </a:xfrm>
        </p:grpSpPr>
        <p:sp>
          <p:nvSpPr>
            <p:cNvPr id="35" name="object 35" descr=""/>
            <p:cNvSpPr/>
            <p:nvPr/>
          </p:nvSpPr>
          <p:spPr>
            <a:xfrm>
              <a:off x="4790058" y="3280815"/>
              <a:ext cx="827405" cy="59690"/>
            </a:xfrm>
            <a:custGeom>
              <a:avLst/>
              <a:gdLst/>
              <a:ahLst/>
              <a:cxnLst/>
              <a:rect l="l" t="t" r="r" b="b"/>
              <a:pathLst>
                <a:path w="827404" h="59689">
                  <a:moveTo>
                    <a:pt x="0" y="59093"/>
                  </a:moveTo>
                  <a:lnTo>
                    <a:pt x="827311" y="0"/>
                  </a:lnTo>
                </a:path>
              </a:pathLst>
            </a:custGeom>
            <a:ln w="59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5519750" y="3263099"/>
              <a:ext cx="97790" cy="48260"/>
            </a:xfrm>
            <a:custGeom>
              <a:avLst/>
              <a:gdLst/>
              <a:ahLst/>
              <a:cxnLst/>
              <a:rect l="l" t="t" r="r" b="b"/>
              <a:pathLst>
                <a:path w="97789" h="48260">
                  <a:moveTo>
                    <a:pt x="0" y="0"/>
                  </a:moveTo>
                  <a:lnTo>
                    <a:pt x="3200" y="48005"/>
                  </a:lnTo>
                  <a:lnTo>
                    <a:pt x="97612" y="176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5519750" y="3263099"/>
              <a:ext cx="97790" cy="48260"/>
            </a:xfrm>
            <a:custGeom>
              <a:avLst/>
              <a:gdLst/>
              <a:ahLst/>
              <a:cxnLst/>
              <a:rect l="l" t="t" r="r" b="b"/>
              <a:pathLst>
                <a:path w="97789" h="48260">
                  <a:moveTo>
                    <a:pt x="3200" y="48005"/>
                  </a:moveTo>
                  <a:lnTo>
                    <a:pt x="97612" y="17602"/>
                  </a:lnTo>
                  <a:lnTo>
                    <a:pt x="0" y="0"/>
                  </a:lnTo>
                  <a:lnTo>
                    <a:pt x="3200" y="48005"/>
                  </a:lnTo>
                  <a:close/>
                </a:path>
              </a:pathLst>
            </a:custGeom>
            <a:ln w="59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" name="object 38" descr=""/>
          <p:cNvSpPr txBox="1"/>
          <p:nvPr/>
        </p:nvSpPr>
        <p:spPr>
          <a:xfrm>
            <a:off x="6217539" y="2223071"/>
            <a:ext cx="349885" cy="1987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00">
                <a:latin typeface="Times New Roman"/>
                <a:cs typeface="Times New Roman"/>
              </a:rPr>
              <a:t>1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p.u.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96" name="object 9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4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r>
              <a:rPr dirty="0" spc="-25"/>
              <a:t>162</a:t>
            </a:r>
          </a:p>
        </p:txBody>
      </p:sp>
      <p:sp>
        <p:nvSpPr>
          <p:cNvPr id="39" name="object 39" descr=""/>
          <p:cNvSpPr txBox="1"/>
          <p:nvPr/>
        </p:nvSpPr>
        <p:spPr>
          <a:xfrm>
            <a:off x="5617464" y="1394967"/>
            <a:ext cx="91440" cy="1841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5617464" y="2115051"/>
            <a:ext cx="62230" cy="1841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000" spc="-50">
                <a:latin typeface="Times New Roman"/>
                <a:cs typeface="Times New Roman"/>
              </a:rPr>
              <a:t>i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569781" y="1490978"/>
            <a:ext cx="2065655" cy="393065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240029" marR="5080" indent="-240029">
              <a:lnSpc>
                <a:spcPts val="1420"/>
              </a:lnSpc>
              <a:spcBef>
                <a:spcPts val="190"/>
              </a:spcBef>
              <a:tabLst>
                <a:tab pos="1259840" algn="l"/>
              </a:tabLst>
            </a:pPr>
            <a:r>
              <a:rPr dirty="0" sz="1200">
                <a:latin typeface="Times New Roman"/>
                <a:cs typeface="Times New Roman"/>
              </a:rPr>
              <a:t>Sistema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Elec’trico</a:t>
            </a:r>
            <a:r>
              <a:rPr dirty="0" sz="1200">
                <a:latin typeface="Times New Roman"/>
                <a:cs typeface="Times New Roman"/>
              </a:rPr>
              <a:t>	con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</a:t>
            </a:r>
            <a:r>
              <a:rPr dirty="0" sz="1200" spc="34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nodos </a:t>
            </a:r>
            <a:r>
              <a:rPr dirty="0" sz="1200">
                <a:latin typeface="Times New Roman"/>
                <a:cs typeface="Times New Roman"/>
              </a:rPr>
              <a:t>previamente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instalados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5617464" y="4755388"/>
            <a:ext cx="91440" cy="1841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000" spc="-50">
                <a:latin typeface="Times New Roman"/>
                <a:cs typeface="Times New Roman"/>
              </a:rPr>
              <a:t>k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5617464" y="914909"/>
            <a:ext cx="91440" cy="1841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6397561" y="3423221"/>
            <a:ext cx="349885" cy="1987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00">
                <a:latin typeface="Times New Roman"/>
                <a:cs typeface="Times New Roman"/>
              </a:rPr>
              <a:t>1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p.u.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5617459" y="2763144"/>
            <a:ext cx="97790" cy="1987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00" spc="-50">
                <a:latin typeface="Times New Roman"/>
                <a:cs typeface="Times New Roman"/>
              </a:rPr>
              <a:t>p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5797486" y="3543236"/>
            <a:ext cx="106680" cy="1987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00" spc="-50">
                <a:latin typeface="Times New Roman"/>
                <a:cs typeface="Times New Roman"/>
              </a:rPr>
              <a:t>+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5750169" y="3808465"/>
            <a:ext cx="379095" cy="5334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79705">
              <a:lnSpc>
                <a:spcPts val="1355"/>
              </a:lnSpc>
            </a:pPr>
            <a:r>
              <a:rPr dirty="0" sz="1600">
                <a:latin typeface="Times New Roman"/>
                <a:cs typeface="Times New Roman"/>
              </a:rPr>
              <a:t>e</a:t>
            </a:r>
            <a:r>
              <a:rPr dirty="0" sz="1600" spc="-170">
                <a:latin typeface="Times New Roman"/>
                <a:cs typeface="Times New Roman"/>
              </a:rPr>
              <a:t> </a:t>
            </a:r>
            <a:r>
              <a:rPr dirty="0" sz="850" spc="-50">
                <a:latin typeface="Times New Roman"/>
                <a:cs typeface="Times New Roman"/>
              </a:rPr>
              <a:t>L</a:t>
            </a:r>
            <a:endParaRPr sz="850">
              <a:latin typeface="Times New Roman"/>
              <a:cs typeface="Times New Roman"/>
            </a:endParaRPr>
          </a:p>
          <a:p>
            <a:pPr marL="59690">
              <a:lnSpc>
                <a:spcPts val="1320"/>
              </a:lnSpc>
            </a:pPr>
            <a:r>
              <a:rPr dirty="0" sz="1100" spc="-50">
                <a:latin typeface="Times New Roman"/>
                <a:cs typeface="Times New Roman"/>
              </a:rPr>
              <a:t>-</a:t>
            </a: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100" spc="-50">
                <a:latin typeface="Times New Roman"/>
                <a:cs typeface="Times New Roman"/>
              </a:rPr>
              <a:t>q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4249996" y="3243203"/>
            <a:ext cx="412750" cy="1987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100">
                <a:latin typeface="Times New Roman"/>
                <a:cs typeface="Times New Roman"/>
              </a:rPr>
              <a:t>Ypq-</a:t>
            </a:r>
            <a:r>
              <a:rPr dirty="0" sz="1100" spc="-25">
                <a:latin typeface="Times New Roman"/>
                <a:cs typeface="Times New Roman"/>
              </a:rPr>
              <a:t>rs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529906" y="2823146"/>
            <a:ext cx="220979" cy="1987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100" spc="-25">
                <a:latin typeface="Times New Roman"/>
                <a:cs typeface="Times New Roman"/>
              </a:rPr>
              <a:t>Yrs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049851" y="2823146"/>
            <a:ext cx="60960" cy="1987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100" spc="-50">
                <a:latin typeface="Times New Roman"/>
                <a:cs typeface="Times New Roman"/>
              </a:rPr>
              <a:t>r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4189998" y="2823146"/>
            <a:ext cx="69215" cy="1987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100" spc="-50">
                <a:latin typeface="Times New Roman"/>
                <a:cs typeface="Times New Roman"/>
              </a:rPr>
              <a:t>s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5737480" y="3102228"/>
            <a:ext cx="273685" cy="396875"/>
          </a:xfrm>
          <a:prstGeom prst="rect">
            <a:avLst/>
          </a:prstGeom>
        </p:spPr>
        <p:txBody>
          <a:bodyPr wrap="square" lIns="0" tIns="374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95"/>
              </a:spcBef>
            </a:pPr>
            <a:r>
              <a:rPr dirty="0" sz="1100" spc="-25">
                <a:latin typeface="Times New Roman"/>
                <a:cs typeface="Times New Roman"/>
              </a:rPr>
              <a:t>Ypq</a:t>
            </a: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dirty="0" sz="1000" spc="-50">
                <a:latin typeface="Times New Roman"/>
                <a:cs typeface="Times New Roman"/>
              </a:rPr>
              <a:t>L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148583" y="5446074"/>
            <a:ext cx="5408295" cy="1231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29895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7.19: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55">
                <a:latin typeface="Calibri"/>
                <a:cs typeface="Calibri"/>
              </a:rPr>
              <a:t>In</a:t>
            </a:r>
            <a:r>
              <a:rPr dirty="0" sz="1200" spc="50">
                <a:latin typeface="Calibri"/>
                <a:cs typeface="Calibri"/>
              </a:rPr>
              <a:t>s</a:t>
            </a:r>
            <a:r>
              <a:rPr dirty="0" sz="1200" spc="55">
                <a:latin typeface="Calibri"/>
                <a:cs typeface="Calibri"/>
              </a:rPr>
              <a:t>tala</a:t>
            </a:r>
            <a:r>
              <a:rPr dirty="0" sz="1200" spc="50">
                <a:latin typeface="Calibri"/>
                <a:cs typeface="Calibri"/>
              </a:rPr>
              <a:t>ci</a:t>
            </a:r>
            <a:r>
              <a:rPr dirty="0" sz="1200" spc="-585">
                <a:latin typeface="Calibri"/>
                <a:cs typeface="Calibri"/>
              </a:rPr>
              <a:t>o</a:t>
            </a:r>
            <a:r>
              <a:rPr dirty="0" sz="1200" spc="45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enlace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p-q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acoplamiento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mutuo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80"/>
              </a:spcBef>
            </a:pPr>
            <a:endParaRPr sz="1200">
              <a:latin typeface="Calibri"/>
              <a:cs typeface="Calibri"/>
            </a:endParaRPr>
          </a:p>
          <a:p>
            <a:pPr marL="161925" indent="-149225">
              <a:lnSpc>
                <a:spcPct val="100000"/>
              </a:lnSpc>
              <a:buFont typeface="Lucida Sans Unicode"/>
              <a:buChar char="•"/>
              <a:tabLst>
                <a:tab pos="161925" algn="l"/>
              </a:tabLst>
            </a:pPr>
            <a:r>
              <a:rPr dirty="0" sz="1200" spc="85" b="1">
                <a:latin typeface="Calibri"/>
                <a:cs typeface="Calibri"/>
              </a:rPr>
              <a:t>Elemento</a:t>
            </a:r>
            <a:r>
              <a:rPr dirty="0" sz="1200" spc="21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de</a:t>
            </a:r>
            <a:r>
              <a:rPr dirty="0" sz="1200" spc="225" b="1">
                <a:latin typeface="Calibri"/>
                <a:cs typeface="Calibri"/>
              </a:rPr>
              <a:t> </a:t>
            </a:r>
            <a:r>
              <a:rPr dirty="0" sz="1200" spc="60" b="1">
                <a:latin typeface="Calibri"/>
                <a:cs typeface="Calibri"/>
              </a:rPr>
              <a:t>la</a:t>
            </a:r>
            <a:r>
              <a:rPr dirty="0" sz="1200" spc="220" b="1">
                <a:latin typeface="Calibri"/>
                <a:cs typeface="Calibri"/>
              </a:rPr>
              <a:t> </a:t>
            </a:r>
            <a:r>
              <a:rPr dirty="0" sz="1200" spc="50" b="1">
                <a:latin typeface="Calibri"/>
                <a:cs typeface="Calibri"/>
              </a:rPr>
              <a:t>diagonal</a:t>
            </a:r>
            <a:endParaRPr sz="1200">
              <a:latin typeface="Calibri"/>
              <a:cs typeface="Calibri"/>
            </a:endParaRPr>
          </a:p>
          <a:p>
            <a:pPr marL="163195" marR="1358265">
              <a:lnSpc>
                <a:spcPts val="1939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p.u.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70" i="1">
                <a:latin typeface="Calibri"/>
                <a:cs typeface="Calibri"/>
              </a:rPr>
              <a:t>l</a:t>
            </a:r>
            <a:r>
              <a:rPr dirty="0" sz="1200" spc="125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obtiene: </a:t>
            </a:r>
            <a:r>
              <a:rPr dirty="0" sz="1200">
                <a:latin typeface="Calibri"/>
                <a:cs typeface="Calibri"/>
              </a:rPr>
              <a:t>Suma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adicionado: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100832" y="6886573"/>
            <a:ext cx="800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p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358235" y="6804277"/>
            <a:ext cx="1905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29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013964" y="6813101"/>
            <a:ext cx="6991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70230" algn="l"/>
              </a:tabLst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70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798823" y="6828058"/>
            <a:ext cx="60007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36575" algn="l"/>
              </a:tabLst>
            </a:pPr>
            <a:r>
              <a:rPr dirty="0" u="sng" sz="600" spc="9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pq,rs</a:t>
            </a:r>
            <a:r>
              <a:rPr dirty="0" sz="600" spc="280" i="1">
                <a:latin typeface="Calibri"/>
                <a:cs typeface="Calibri"/>
              </a:rPr>
              <a:t>  </a:t>
            </a:r>
            <a:r>
              <a:rPr dirty="0" u="sng" sz="600" spc="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u="sng" sz="6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736340" y="6790561"/>
            <a:ext cx="7048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4005" algn="l"/>
              </a:tabLst>
            </a:pPr>
            <a:r>
              <a:rPr dirty="0" u="sng" sz="8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u="sng" sz="800" spc="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</a:t>
            </a:r>
            <a:r>
              <a:rPr dirty="0" u="sng" sz="800" spc="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sz="800" spc="245" i="1">
                <a:latin typeface="Calibri"/>
                <a:cs typeface="Calibri"/>
              </a:rPr>
              <a:t> </a:t>
            </a:r>
            <a:r>
              <a:rPr dirty="0" u="sng" sz="80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 spc="1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sz="800" spc="210" i="1">
                <a:latin typeface="Calibri"/>
                <a:cs typeface="Calibri"/>
              </a:rPr>
              <a:t> </a:t>
            </a:r>
            <a:r>
              <a:rPr dirty="0" u="sng" sz="800" spc="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320288" y="6929246"/>
            <a:ext cx="8921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685800" algn="l"/>
              </a:tabLst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4702555" y="6886573"/>
            <a:ext cx="577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0" i="1">
                <a:latin typeface="Calibri"/>
                <a:cs typeface="Calibri"/>
              </a:rPr>
              <a:t>l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4463288" y="6813102"/>
            <a:ext cx="8959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370" i="1">
                <a:latin typeface="Calibri"/>
                <a:cs typeface="Calibri"/>
              </a:rPr>
              <a:t> </a:t>
            </a:r>
            <a:r>
              <a:rPr dirty="0" sz="1200" spc="200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0</a:t>
            </a:r>
            <a:r>
              <a:rPr dirty="0" sz="1200" spc="229">
                <a:latin typeface="Calibri"/>
                <a:cs typeface="Calibri"/>
              </a:rPr>
              <a:t>  </a:t>
            </a:r>
            <a:r>
              <a:rPr dirty="0" sz="1200" spc="25">
                <a:latin typeface="Calibri"/>
                <a:cs typeface="Calibri"/>
              </a:rPr>
              <a:t>(1)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988565" y="7021886"/>
            <a:ext cx="114173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l</a:t>
            </a:r>
            <a:r>
              <a:rPr dirty="0" baseline="-13888" sz="1200" spc="217" i="1">
                <a:latin typeface="Calibri"/>
                <a:cs typeface="Calibri"/>
              </a:rPr>
              <a:t>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baseline="-13888" sz="1200" i="1">
                <a:latin typeface="Calibri"/>
                <a:cs typeface="Calibri"/>
              </a:rPr>
              <a:t>l</a:t>
            </a:r>
            <a:r>
              <a:rPr dirty="0" baseline="-13888" sz="1200" spc="240" i="1">
                <a:latin typeface="Calibri"/>
                <a:cs typeface="Calibri"/>
              </a:rPr>
              <a:t>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4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baseline="-13888" sz="1200" i="1">
                <a:latin typeface="Calibri"/>
                <a:cs typeface="Calibri"/>
              </a:rPr>
              <a:t>q</a:t>
            </a:r>
            <a:r>
              <a:rPr dirty="0" baseline="-13888" sz="1200" spc="359" i="1">
                <a:latin typeface="Calibri"/>
                <a:cs typeface="Calibri"/>
              </a:rPr>
              <a:t>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0 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5143119" y="7021890"/>
            <a:ext cx="2159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25">
                <a:latin typeface="Calibri"/>
                <a:cs typeface="Calibri"/>
              </a:rPr>
              <a:t>(2)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1299455" y="7355646"/>
            <a:ext cx="356171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05">
                <a:latin typeface="Calibri"/>
                <a:cs typeface="Calibri"/>
              </a:rPr>
              <a:t>Al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sustituir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(1)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(2)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obtiene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ecuaci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0">
                <a:latin typeface="Calibri"/>
                <a:cs typeface="Calibri"/>
              </a:rPr>
              <a:t>´</a:t>
            </a:r>
            <a:r>
              <a:rPr dirty="0" sz="1200" spc="55">
                <a:latin typeface="Calibri"/>
                <a:cs typeface="Calibri"/>
              </a:rPr>
              <a:t>n: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386332" y="7691246"/>
            <a:ext cx="800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 i="1">
                <a:latin typeface="Calibri"/>
                <a:cs typeface="Calibri"/>
              </a:rPr>
              <a:t>p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643735" y="7608949"/>
            <a:ext cx="1905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3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</a:t>
            </a:r>
            <a:r>
              <a:rPr dirty="0" u="sng" sz="80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299455" y="7617782"/>
            <a:ext cx="6991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70230" algn="l"/>
              </a:tabLst>
            </a:pP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70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084323" y="7632730"/>
            <a:ext cx="60007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36575" algn="l"/>
              </a:tabLst>
            </a:pPr>
            <a:r>
              <a:rPr dirty="0" u="sng" sz="600" spc="9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pq,rs</a:t>
            </a:r>
            <a:r>
              <a:rPr dirty="0" sz="600" spc="280" i="1">
                <a:latin typeface="Calibri"/>
                <a:cs typeface="Calibri"/>
              </a:rPr>
              <a:t>  </a:t>
            </a:r>
            <a:r>
              <a:rPr dirty="0" u="sng" sz="600" spc="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u="sng" sz="6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021839" y="7595234"/>
            <a:ext cx="7048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4005" algn="l"/>
              </a:tabLst>
            </a:pPr>
            <a:r>
              <a:rPr dirty="0" u="sng" sz="8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u="sng" sz="800" spc="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</a:t>
            </a:r>
            <a:r>
              <a:rPr dirty="0" u="sng" sz="800" spc="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sz="800" spc="245" i="1">
                <a:latin typeface="Calibri"/>
                <a:cs typeface="Calibri"/>
              </a:rPr>
              <a:t> </a:t>
            </a:r>
            <a:r>
              <a:rPr dirty="0" u="sng" sz="80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 spc="1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sz="800" spc="210" i="1">
                <a:latin typeface="Calibri"/>
                <a:cs typeface="Calibri"/>
              </a:rPr>
              <a:t> </a:t>
            </a:r>
            <a:r>
              <a:rPr dirty="0" u="sng" sz="800" spc="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969767" y="7691246"/>
            <a:ext cx="16891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24485" algn="l"/>
                <a:tab pos="969644" algn="l"/>
                <a:tab pos="1295400" algn="l"/>
                <a:tab pos="1627505" algn="l"/>
              </a:tabLst>
            </a:pPr>
            <a:r>
              <a:rPr dirty="0" sz="800" spc="10" i="1">
                <a:latin typeface="Calibri"/>
                <a:cs typeface="Calibri"/>
              </a:rPr>
              <a:t>l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60" i="1">
                <a:latin typeface="Calibri"/>
                <a:cs typeface="Calibri"/>
              </a:rPr>
              <a:t>q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10" i="1">
                <a:latin typeface="Calibri"/>
                <a:cs typeface="Calibri"/>
              </a:rPr>
              <a:t>l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p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q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4841087" y="7608949"/>
            <a:ext cx="1905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29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1593088" y="7732393"/>
            <a:ext cx="34664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95"/>
              </a:spcBef>
              <a:tabLst>
                <a:tab pos="698500" algn="l"/>
                <a:tab pos="3260725" algn="l"/>
              </a:tabLst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748788" y="7617775"/>
            <a:ext cx="24472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18385" algn="l"/>
              </a:tabLst>
            </a:pP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295" i="1">
                <a:latin typeface="Calibri"/>
                <a:cs typeface="Calibri"/>
              </a:rPr>
              <a:t>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10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120" i="1">
                <a:latin typeface="Calibri"/>
                <a:cs typeface="Calibri"/>
              </a:rPr>
              <a:t>  </a:t>
            </a:r>
            <a:r>
              <a:rPr dirty="0" sz="1200" spc="190">
                <a:latin typeface="Calibri"/>
                <a:cs typeface="Calibri"/>
              </a:rPr>
              <a:t>=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140">
                <a:latin typeface="Calibri"/>
                <a:cs typeface="Calibri"/>
              </a:rPr>
              <a:t>0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65">
                <a:latin typeface="Lucida Sans Unicode"/>
                <a:cs typeface="Lucida Sans Unicode"/>
              </a:rPr>
              <a:t>⇒</a:t>
            </a:r>
            <a:r>
              <a:rPr dirty="0" sz="1200" spc="-4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e</a:t>
            </a:r>
            <a:r>
              <a:rPr dirty="0" sz="1200" spc="37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75" i="1">
                <a:latin typeface="Calibri"/>
                <a:cs typeface="Calibri"/>
              </a:rPr>
              <a:t>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455" i="1">
                <a:latin typeface="Calibri"/>
                <a:cs typeface="Calibri"/>
              </a:rPr>
              <a:t> </a:t>
            </a:r>
            <a:r>
              <a:rPr dirty="0" sz="1200" spc="254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5281676" y="7632730"/>
            <a:ext cx="60007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36575" algn="l"/>
              </a:tabLst>
            </a:pPr>
            <a:r>
              <a:rPr dirty="0" u="sng" sz="600" spc="9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pq,rs</a:t>
            </a:r>
            <a:r>
              <a:rPr dirty="0" sz="600" spc="280" i="1">
                <a:latin typeface="Calibri"/>
                <a:cs typeface="Calibri"/>
              </a:rPr>
              <a:t>  </a:t>
            </a:r>
            <a:r>
              <a:rPr dirty="0" u="sng" sz="600" spc="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u="sng" sz="6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5219191" y="7595234"/>
            <a:ext cx="7048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5910" algn="l"/>
              </a:tabLst>
            </a:pPr>
            <a:r>
              <a:rPr dirty="0" u="sng" sz="8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u="sng" sz="800" spc="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</a:t>
            </a:r>
            <a:r>
              <a:rPr dirty="0" u="sng" sz="800" spc="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sz="800" spc="225" i="1">
                <a:latin typeface="Calibri"/>
                <a:cs typeface="Calibri"/>
              </a:rPr>
              <a:t> </a:t>
            </a:r>
            <a:r>
              <a:rPr dirty="0" u="sng" sz="80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 spc="1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sz="800" spc="210" i="1">
                <a:latin typeface="Calibri"/>
                <a:cs typeface="Calibri"/>
              </a:rPr>
              <a:t> </a:t>
            </a:r>
            <a:r>
              <a:rPr dirty="0" u="sng" sz="800" spc="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5451347" y="7732393"/>
            <a:ext cx="2311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1248663" y="7916478"/>
            <a:ext cx="4779645" cy="4533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ts val="1125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definici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conoce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que: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 spc="120" i="1">
                <a:latin typeface="Calibri"/>
                <a:cs typeface="Calibri"/>
              </a:rPr>
              <a:t>Z</a:t>
            </a:r>
            <a:r>
              <a:rPr dirty="0" baseline="-13888" sz="1200" spc="179" i="1">
                <a:latin typeface="Calibri"/>
                <a:cs typeface="Calibri"/>
              </a:rPr>
              <a:t>ll</a:t>
            </a:r>
            <a:r>
              <a:rPr dirty="0" baseline="-13888" sz="1200" spc="29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u="sng" baseline="34722" sz="1200" spc="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</a:t>
            </a:r>
            <a:r>
              <a:rPr dirty="0" u="sng" baseline="32407" sz="900" spc="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</a:t>
            </a:r>
            <a:r>
              <a:rPr dirty="0" baseline="32407" sz="900" spc="3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,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100" i="1">
                <a:latin typeface="Calibri"/>
                <a:cs typeface="Calibri"/>
              </a:rPr>
              <a:t>Z</a:t>
            </a:r>
            <a:r>
              <a:rPr dirty="0" baseline="-13888" sz="1200" spc="150" i="1">
                <a:latin typeface="Calibri"/>
                <a:cs typeface="Calibri"/>
              </a:rPr>
              <a:t>pl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u="sng" baseline="41666" sz="1200" spc="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baseline="46296" sz="900" spc="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r>
              <a:rPr dirty="0" baseline="46296" sz="900" spc="44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,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140" i="1">
                <a:latin typeface="Calibri"/>
                <a:cs typeface="Calibri"/>
              </a:rPr>
              <a:t>Z</a:t>
            </a:r>
            <a:r>
              <a:rPr dirty="0" baseline="-13888" sz="1200" spc="209" i="1">
                <a:latin typeface="Calibri"/>
                <a:cs typeface="Calibri"/>
              </a:rPr>
              <a:t>rl</a:t>
            </a:r>
            <a:r>
              <a:rPr dirty="0" baseline="-13888" sz="1200" spc="27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u="sng" baseline="34722" sz="1200" spc="13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baseline="37037" sz="900" spc="13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</a:t>
            </a:r>
            <a:r>
              <a:rPr dirty="0" baseline="37037" sz="900" spc="644" i="1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140" i="1">
                <a:latin typeface="Calibri"/>
                <a:cs typeface="Calibri"/>
              </a:rPr>
              <a:t>Z</a:t>
            </a:r>
            <a:r>
              <a:rPr dirty="0" baseline="-13888" sz="1200" spc="209" i="1">
                <a:latin typeface="Calibri"/>
                <a:cs typeface="Calibri"/>
              </a:rPr>
              <a:t>rl</a:t>
            </a:r>
            <a:r>
              <a:rPr dirty="0" baseline="-13888" sz="1200" spc="284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u="sng" baseline="34722" sz="1200" spc="9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u="sng" baseline="37037" sz="900" spc="97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</a:t>
            </a:r>
            <a:endParaRPr baseline="37037" sz="900">
              <a:latin typeface="Calibri"/>
              <a:cs typeface="Calibri"/>
            </a:endParaRPr>
          </a:p>
          <a:p>
            <a:pPr marL="2397760">
              <a:lnSpc>
                <a:spcPts val="645"/>
              </a:lnSpc>
              <a:tabLst>
                <a:tab pos="3018155" algn="l"/>
                <a:tab pos="3647440" algn="l"/>
                <a:tab pos="4363720" algn="l"/>
              </a:tabLst>
            </a:pPr>
            <a:r>
              <a:rPr dirty="0" sz="800" spc="75" i="1">
                <a:latin typeface="Calibri"/>
                <a:cs typeface="Calibri"/>
              </a:rPr>
              <a:t>i</a:t>
            </a:r>
            <a:r>
              <a:rPr dirty="0" baseline="-13888" sz="900" spc="112" i="1">
                <a:latin typeface="Calibri"/>
                <a:cs typeface="Calibri"/>
              </a:rPr>
              <a:t>l</a:t>
            </a:r>
            <a:r>
              <a:rPr dirty="0" baseline="-13888" sz="9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i</a:t>
            </a:r>
            <a:r>
              <a:rPr dirty="0" baseline="-13888" sz="900" spc="112" i="1">
                <a:latin typeface="Calibri"/>
                <a:cs typeface="Calibri"/>
              </a:rPr>
              <a:t>l</a:t>
            </a:r>
            <a:r>
              <a:rPr dirty="0" baseline="-13888" sz="9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i</a:t>
            </a:r>
            <a:r>
              <a:rPr dirty="0" baseline="-13888" sz="900" spc="112" i="1">
                <a:latin typeface="Calibri"/>
                <a:cs typeface="Calibri"/>
              </a:rPr>
              <a:t>l</a:t>
            </a:r>
            <a:r>
              <a:rPr dirty="0" baseline="-13888" sz="9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i</a:t>
            </a:r>
            <a:r>
              <a:rPr dirty="0" baseline="-13888" sz="900" spc="112" i="1">
                <a:latin typeface="Calibri"/>
                <a:cs typeface="Calibri"/>
              </a:rPr>
              <a:t>l</a:t>
            </a:r>
            <a:endParaRPr baseline="-13888" sz="9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spcBef>
                <a:spcPts val="165"/>
              </a:spcBef>
            </a:pPr>
            <a:r>
              <a:rPr dirty="0" sz="1200" spc="105">
                <a:latin typeface="Calibri"/>
                <a:cs typeface="Calibri"/>
              </a:rPr>
              <a:t>Al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dividir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nodales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inyectada</a:t>
            </a:r>
            <a:r>
              <a:rPr dirty="0" sz="1200" spc="1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 spc="70" i="1">
                <a:latin typeface="Calibri"/>
                <a:cs typeface="Calibri"/>
              </a:rPr>
              <a:t>l</a:t>
            </a:r>
            <a:r>
              <a:rPr dirty="0" sz="1200" spc="16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obtiene: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364996" y="8440450"/>
            <a:ext cx="5651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1694179" y="8423686"/>
            <a:ext cx="7429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1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2027935" y="8423686"/>
            <a:ext cx="6921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q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1295400" y="8512681"/>
            <a:ext cx="8083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70205" algn="l"/>
                <a:tab pos="702310" algn="l"/>
              </a:tabLst>
            </a:pPr>
            <a:r>
              <a:rPr dirty="0" sz="800" spc="75" i="1">
                <a:latin typeface="Calibri"/>
                <a:cs typeface="Calibri"/>
              </a:rPr>
              <a:t>i</a:t>
            </a:r>
            <a:r>
              <a:rPr dirty="0" baseline="-13888" sz="900" spc="112" i="1">
                <a:latin typeface="Calibri"/>
                <a:cs typeface="Calibri"/>
              </a:rPr>
              <a:t>l</a:t>
            </a:r>
            <a:r>
              <a:rPr dirty="0" baseline="-13888" sz="9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i</a:t>
            </a:r>
            <a:r>
              <a:rPr dirty="0" baseline="-13888" sz="900" spc="112" i="1">
                <a:latin typeface="Calibri"/>
                <a:cs typeface="Calibri"/>
              </a:rPr>
              <a:t>l</a:t>
            </a:r>
            <a:r>
              <a:rPr dirty="0" baseline="-13888" sz="900" i="1">
                <a:latin typeface="Calibri"/>
                <a:cs typeface="Calibri"/>
              </a:rPr>
              <a:t>	</a:t>
            </a:r>
            <a:r>
              <a:rPr dirty="0" sz="800" spc="75" i="1">
                <a:latin typeface="Calibri"/>
                <a:cs typeface="Calibri"/>
              </a:rPr>
              <a:t>i</a:t>
            </a:r>
            <a:r>
              <a:rPr dirty="0" baseline="-13888" sz="900" spc="112" i="1">
                <a:latin typeface="Calibri"/>
                <a:cs typeface="Calibri"/>
              </a:rPr>
              <a:t>l</a:t>
            </a:r>
            <a:endParaRPr baseline="-13888" sz="900">
              <a:latin typeface="Calibri"/>
              <a:cs typeface="Calibri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1276603" y="8399905"/>
            <a:ext cx="12319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367665" algn="l"/>
                <a:tab pos="701040" algn="l"/>
                <a:tab pos="1028700" algn="l"/>
              </a:tabLst>
            </a:pPr>
            <a:r>
              <a:rPr dirty="0" u="sng" sz="800" spc="-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u="sng" baseline="6944" sz="1200" spc="-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baseline="6944" sz="1200" i="1">
                <a:latin typeface="Calibri"/>
                <a:cs typeface="Calibri"/>
              </a:rPr>
              <a:t>	</a:t>
            </a:r>
            <a:r>
              <a:rPr dirty="0" u="sng" baseline="6944" sz="1200" spc="-7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baseline="6944" sz="1200" i="1">
                <a:latin typeface="Calibri"/>
                <a:cs typeface="Calibri"/>
              </a:rPr>
              <a:t>	</a:t>
            </a:r>
            <a:r>
              <a:rPr dirty="0" u="sng" sz="800" spc="4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457960" y="8408730"/>
            <a:ext cx="11880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2425" algn="l"/>
                <a:tab pos="682625" algn="l"/>
                <a:tab pos="1059180" algn="l"/>
              </a:tabLst>
            </a:pPr>
            <a:r>
              <a:rPr dirty="0" sz="1200" spc="254">
                <a:latin typeface="Calibri"/>
                <a:cs typeface="Calibri"/>
              </a:rPr>
              <a:t>=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330">
                <a:latin typeface="Lucida Sans Unicode"/>
                <a:cs typeface="Lucida Sans Unicode"/>
              </a:rPr>
              <a:t>—</a:t>
            </a:r>
            <a:r>
              <a:rPr dirty="0" sz="1200">
                <a:latin typeface="Lucida Sans Unicode"/>
                <a:cs typeface="Lucida Sans Unicode"/>
              </a:rPr>
              <a:t>	</a:t>
            </a:r>
            <a:r>
              <a:rPr dirty="0" sz="1200" spc="254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2732023" y="8423686"/>
            <a:ext cx="60198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36575" algn="l"/>
              </a:tabLst>
            </a:pPr>
            <a:r>
              <a:rPr dirty="0" u="sng" sz="600" spc="9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pq,rs</a:t>
            </a:r>
            <a:r>
              <a:rPr dirty="0" sz="600" spc="280" i="1">
                <a:latin typeface="Calibri"/>
                <a:cs typeface="Calibri"/>
              </a:rPr>
              <a:t>  </a:t>
            </a:r>
            <a:r>
              <a:rPr dirty="0" u="sng" sz="600" spc="9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u="sng" sz="600" spc="5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</a:t>
            </a:r>
            <a:r>
              <a:rPr dirty="0" u="sng" sz="600" spc="5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2669539" y="8386189"/>
            <a:ext cx="7061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5910" algn="l"/>
              </a:tabLst>
            </a:pPr>
            <a:r>
              <a:rPr dirty="0" u="sng" sz="8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u="sng" sz="800" spc="6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</a:t>
            </a:r>
            <a:r>
              <a:rPr dirty="0" u="sng" sz="800" spc="6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sz="800" spc="235" i="1">
                <a:latin typeface="Calibri"/>
                <a:cs typeface="Calibri"/>
              </a:rPr>
              <a:t> </a:t>
            </a:r>
            <a:r>
              <a:rPr dirty="0" u="sng" sz="80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 spc="12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</a:t>
            </a:r>
            <a:r>
              <a:rPr dirty="0" sz="800" spc="225" i="1">
                <a:latin typeface="Calibri"/>
                <a:cs typeface="Calibri"/>
              </a:rPr>
              <a:t> </a:t>
            </a:r>
            <a:r>
              <a:rPr dirty="0" u="sng" sz="800" spc="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255011" y="8530969"/>
            <a:ext cx="9309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649605" algn="l"/>
              </a:tabLst>
            </a:pPr>
            <a:r>
              <a:rPr dirty="0" baseline="10416" sz="1200" spc="60" i="1">
                <a:latin typeface="Calibri"/>
                <a:cs typeface="Calibri"/>
              </a:rPr>
              <a:t>Y</a:t>
            </a:r>
            <a:r>
              <a:rPr dirty="0" baseline="4629" sz="900" spc="60" i="1">
                <a:latin typeface="Calibri"/>
                <a:cs typeface="Calibri"/>
              </a:rPr>
              <a:t>pq</a:t>
            </a:r>
            <a:r>
              <a:rPr dirty="0" baseline="4629" sz="900" i="1">
                <a:latin typeface="Calibri"/>
                <a:cs typeface="Calibri"/>
              </a:rPr>
              <a:t>	</a:t>
            </a:r>
            <a:r>
              <a:rPr dirty="0" baseline="10416" sz="1200" spc="120" i="1">
                <a:latin typeface="Calibri"/>
                <a:cs typeface="Calibri"/>
              </a:rPr>
              <a:t>Y</a:t>
            </a:r>
            <a:r>
              <a:rPr dirty="0" baseline="4629" sz="900" spc="120" i="1">
                <a:latin typeface="Calibri"/>
                <a:cs typeface="Calibri"/>
              </a:rPr>
              <a:t>pq</a:t>
            </a:r>
            <a:r>
              <a:rPr dirty="0" baseline="10416" sz="1200" spc="120" i="1">
                <a:latin typeface="Calibri"/>
                <a:cs typeface="Calibri"/>
              </a:rPr>
              <a:t>i</a:t>
            </a:r>
            <a:r>
              <a:rPr dirty="0" sz="600" spc="80" i="1">
                <a:latin typeface="Calibri"/>
                <a:cs typeface="Calibri"/>
              </a:rPr>
              <a:t>l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3146551" y="8787001"/>
            <a:ext cx="8693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7350" algn="l"/>
                <a:tab pos="768350" algn="l"/>
              </a:tabLst>
            </a:pPr>
            <a:r>
              <a:rPr dirty="0" sz="800" spc="40" i="1">
                <a:latin typeface="Calibri"/>
                <a:cs typeface="Calibri"/>
              </a:rPr>
              <a:t>ll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25" i="1">
                <a:latin typeface="Calibri"/>
                <a:cs typeface="Calibri"/>
              </a:rPr>
              <a:t>pl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25" i="1">
                <a:latin typeface="Calibri"/>
                <a:cs typeface="Calibri"/>
              </a:rPr>
              <a:t>ql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4191863" y="8704705"/>
            <a:ext cx="1905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229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800" spc="-5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dirty="0" u="sng" sz="800" spc="5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4166615" y="8829673"/>
            <a:ext cx="2311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1299463" y="8713530"/>
            <a:ext cx="32473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62200" algn="l"/>
                <a:tab pos="3118485" algn="l"/>
              </a:tabLst>
            </a:pPr>
            <a:r>
              <a:rPr dirty="0" sz="1200">
                <a:latin typeface="Calibri"/>
                <a:cs typeface="Calibri"/>
              </a:rPr>
              <a:t>Entonces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concluye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que: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 spc="235" i="1">
                <a:latin typeface="Calibri"/>
                <a:cs typeface="Calibri"/>
              </a:rPr>
              <a:t>Z</a:t>
            </a:r>
            <a:r>
              <a:rPr dirty="0" sz="1200" spc="165" i="1">
                <a:latin typeface="Calibri"/>
                <a:cs typeface="Calibri"/>
              </a:rPr>
              <a:t> 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185" i="1">
                <a:latin typeface="Calibri"/>
                <a:cs typeface="Calibri"/>
              </a:rPr>
              <a:t>Z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25">
                <a:latin typeface="Lucida Sans Unicode"/>
                <a:cs typeface="Lucida Sans Unicode"/>
              </a:rPr>
              <a:t> </a:t>
            </a:r>
            <a:r>
              <a:rPr dirty="0" sz="1200" spc="235" i="1">
                <a:latin typeface="Calibri"/>
                <a:cs typeface="Calibri"/>
              </a:rPr>
              <a:t>Z</a:t>
            </a:r>
            <a:r>
              <a:rPr dirty="0" sz="1200" spc="225" i="1">
                <a:latin typeface="Calibri"/>
                <a:cs typeface="Calibri"/>
              </a:rPr>
              <a:t>  </a:t>
            </a:r>
            <a:r>
              <a:rPr dirty="0" sz="1200" spc="254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254">
                <a:latin typeface="Calibri"/>
                <a:cs typeface="Calibri"/>
              </a:rPr>
              <a:t>+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4569967" y="8690989"/>
            <a:ext cx="882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5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Y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4632452" y="8728486"/>
            <a:ext cx="245110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00" spc="9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pq,rs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4851908" y="8690989"/>
            <a:ext cx="5035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800" spc="13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</a:t>
            </a:r>
            <a:r>
              <a:rPr dirty="0" u="sng" sz="800" spc="13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Z</a:t>
            </a:r>
            <a:r>
              <a:rPr dirty="0" sz="800" spc="459" i="1">
                <a:latin typeface="Calibri"/>
                <a:cs typeface="Calibri"/>
              </a:rPr>
              <a:t> </a:t>
            </a:r>
            <a:r>
              <a:rPr dirty="0" u="sng" sz="800" spc="204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800" spc="204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Z</a:t>
            </a:r>
            <a:r>
              <a:rPr dirty="0" sz="800" spc="445" i="1">
                <a:latin typeface="Calibri"/>
                <a:cs typeface="Calibri"/>
              </a:rPr>
              <a:t> </a:t>
            </a:r>
            <a:r>
              <a:rPr dirty="0" u="sng" sz="800" spc="4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4966208" y="8734582"/>
            <a:ext cx="34734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3365" algn="l"/>
              </a:tabLst>
            </a:pPr>
            <a:r>
              <a:rPr dirty="0" u="sng" sz="600" spc="11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rl</a:t>
            </a:r>
            <a:r>
              <a:rPr dirty="0" sz="600" i="1">
                <a:latin typeface="Calibri"/>
                <a:cs typeface="Calibri"/>
              </a:rPr>
              <a:t>	</a:t>
            </a:r>
            <a:r>
              <a:rPr dirty="0" u="sng" sz="600" spc="1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sl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4841747" y="8829673"/>
            <a:ext cx="2311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200" spc="60" i="1">
                <a:latin typeface="Calibri"/>
                <a:cs typeface="Calibri"/>
              </a:rPr>
              <a:t>Y</a:t>
            </a:r>
            <a:r>
              <a:rPr dirty="0" sz="600" spc="40" i="1">
                <a:latin typeface="Calibri"/>
                <a:cs typeface="Calibri"/>
              </a:rPr>
              <a:t>pq</a:t>
            </a:r>
            <a:endParaRPr sz="6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864099" y="819462"/>
            <a:ext cx="6272530" cy="48393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120"/>
              </a:spcBef>
              <a:tabLst>
                <a:tab pos="758825" algn="l"/>
              </a:tabLst>
            </a:pPr>
            <a:r>
              <a:rPr dirty="0" sz="1700" spc="75" b="1">
                <a:latin typeface="Calibri"/>
                <a:cs typeface="Calibri"/>
              </a:rPr>
              <a:t>7.10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150" b="1">
                <a:latin typeface="Calibri"/>
                <a:cs typeface="Calibri"/>
              </a:rPr>
              <a:t>M</a:t>
            </a:r>
            <a:r>
              <a:rPr dirty="0" sz="1700" spc="200" b="1">
                <a:latin typeface="Calibri"/>
                <a:cs typeface="Calibri"/>
              </a:rPr>
              <a:t>o</a:t>
            </a:r>
            <a:r>
              <a:rPr dirty="0" sz="1700" spc="150" b="1">
                <a:latin typeface="Calibri"/>
                <a:cs typeface="Calibri"/>
              </a:rPr>
              <a:t>dific</a:t>
            </a:r>
            <a:r>
              <a:rPr dirty="0" sz="1700" spc="145" b="1">
                <a:latin typeface="Calibri"/>
                <a:cs typeface="Calibri"/>
              </a:rPr>
              <a:t>a</a:t>
            </a:r>
            <a:r>
              <a:rPr dirty="0" sz="1700" spc="150" b="1">
                <a:latin typeface="Calibri"/>
                <a:cs typeface="Calibri"/>
              </a:rPr>
              <a:t>c</a:t>
            </a:r>
            <a:r>
              <a:rPr dirty="0" sz="1700" spc="140" b="1">
                <a:latin typeface="Calibri"/>
                <a:cs typeface="Calibri"/>
              </a:rPr>
              <a:t>i</a:t>
            </a:r>
            <a:r>
              <a:rPr dirty="0" sz="1700" spc="-760" b="1">
                <a:latin typeface="Calibri"/>
                <a:cs typeface="Calibri"/>
              </a:rPr>
              <a:t>o</a:t>
            </a:r>
            <a:r>
              <a:rPr dirty="0" sz="1700" spc="140" b="1">
                <a:latin typeface="Calibri"/>
                <a:cs typeface="Calibri"/>
              </a:rPr>
              <a:t>´</a:t>
            </a:r>
            <a:r>
              <a:rPr dirty="0" sz="1700" spc="150" b="1">
                <a:latin typeface="Calibri"/>
                <a:cs typeface="Calibri"/>
              </a:rPr>
              <a:t>n</a:t>
            </a:r>
            <a:r>
              <a:rPr dirty="0" sz="1700" spc="229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250" b="1">
                <a:latin typeface="Calibri"/>
                <a:cs typeface="Calibri"/>
              </a:rPr>
              <a:t> </a:t>
            </a:r>
            <a:r>
              <a:rPr dirty="0" sz="1700" spc="110" b="1">
                <a:latin typeface="Calibri"/>
                <a:cs typeface="Calibri"/>
              </a:rPr>
              <a:t>la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165" b="1">
                <a:latin typeface="Calibri"/>
                <a:cs typeface="Calibri"/>
              </a:rPr>
              <a:t>matriz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65" i="1">
                <a:latin typeface="Calibri"/>
                <a:cs typeface="Calibri"/>
              </a:rPr>
              <a:t>Z</a:t>
            </a:r>
            <a:r>
              <a:rPr dirty="0" baseline="-11574" sz="1800" spc="97" i="1">
                <a:latin typeface="Calibri"/>
                <a:cs typeface="Calibri"/>
              </a:rPr>
              <a:t>bus</a:t>
            </a:r>
            <a:endParaRPr baseline="-11574" sz="1800">
              <a:latin typeface="Calibri"/>
              <a:cs typeface="Calibri"/>
            </a:endParaRPr>
          </a:p>
          <a:p>
            <a:pPr algn="just" marL="76200" marR="68580">
              <a:lnSpc>
                <a:spcPct val="100400"/>
              </a:lnSpc>
              <a:spcBef>
                <a:spcPts val="1935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Z</a:t>
            </a:r>
            <a:r>
              <a:rPr dirty="0" baseline="-13888" sz="1200" spc="120" i="1">
                <a:latin typeface="Calibri"/>
                <a:cs typeface="Calibri"/>
              </a:rPr>
              <a:t>bus</a:t>
            </a:r>
            <a:r>
              <a:rPr dirty="0" baseline="-13888" sz="1200" spc="209" i="1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po</a:t>
            </a:r>
            <a:r>
              <a:rPr dirty="0" sz="1200" spc="45">
                <a:latin typeface="Calibri"/>
                <a:cs typeface="Calibri"/>
              </a:rPr>
              <a:t>d</a:t>
            </a:r>
            <a:r>
              <a:rPr dirty="0" sz="1200" spc="55">
                <a:latin typeface="Calibri"/>
                <a:cs typeface="Calibri"/>
              </a:rPr>
              <a:t>r</a:t>
            </a:r>
            <a:r>
              <a:rPr dirty="0" sz="1200" spc="-525">
                <a:latin typeface="Calibri"/>
                <a:cs typeface="Calibri"/>
              </a:rPr>
              <a:t>a</a:t>
            </a:r>
            <a:r>
              <a:rPr dirty="0" sz="1200" spc="55">
                <a:latin typeface="Calibri"/>
                <a:cs typeface="Calibri"/>
              </a:rPr>
              <a:t>´</a:t>
            </a:r>
            <a:r>
              <a:rPr dirty="0" sz="1200">
                <a:latin typeface="Calibri"/>
                <a:cs typeface="Calibri"/>
              </a:rPr>
              <a:t> ser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modificada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esto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depende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tipo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estudio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25">
                <a:latin typeface="Calibri"/>
                <a:cs typeface="Calibri"/>
              </a:rPr>
              <a:t>efec</a:t>
            </a:r>
            <a:r>
              <a:rPr dirty="0" sz="1200" spc="45">
                <a:latin typeface="Calibri"/>
                <a:cs typeface="Calibri"/>
              </a:rPr>
              <a:t>t</a:t>
            </a:r>
            <a:r>
              <a:rPr dirty="0" sz="1200" spc="-575">
                <a:latin typeface="Calibri"/>
                <a:cs typeface="Calibri"/>
              </a:rPr>
              <a:t>u</a:t>
            </a:r>
            <a:r>
              <a:rPr dirty="0" sz="1200" spc="70">
                <a:latin typeface="Calibri"/>
                <a:cs typeface="Calibri"/>
              </a:rPr>
              <a:t>´</a:t>
            </a:r>
            <a:r>
              <a:rPr dirty="0" sz="1200" spc="25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.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Estudios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contingencias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requieren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constantes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alteraciones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Z</a:t>
            </a:r>
            <a:r>
              <a:rPr dirty="0" baseline="-13888" sz="1200" spc="202" i="1">
                <a:latin typeface="Calibri"/>
                <a:cs typeface="Calibri"/>
              </a:rPr>
              <a:t>Bus</a:t>
            </a:r>
            <a:r>
              <a:rPr dirty="0" sz="1200" spc="135">
                <a:latin typeface="Calibri"/>
                <a:cs typeface="Calibri"/>
              </a:rPr>
              <a:t>.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general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estu- </a:t>
            </a:r>
            <a:r>
              <a:rPr dirty="0" sz="1200">
                <a:latin typeface="Calibri"/>
                <a:cs typeface="Calibri"/>
              </a:rPr>
              <a:t>dio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sistemas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el´ectricos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existen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serie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situaciones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requieren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modificaci´on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sus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estructuras.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modificaciones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empleadas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an´alisis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redes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el´ectricas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tienen: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65"/>
              </a:spcBef>
            </a:pPr>
            <a:endParaRPr sz="1200">
              <a:latin typeface="Calibri"/>
              <a:cs typeface="Calibri"/>
            </a:endParaRPr>
          </a:p>
          <a:p>
            <a:pPr marL="445770" indent="-149225">
              <a:lnSpc>
                <a:spcPct val="100000"/>
              </a:lnSpc>
              <a:buFont typeface="Lucida Sans Unicode"/>
              <a:buChar char="•"/>
              <a:tabLst>
                <a:tab pos="445770" algn="l"/>
              </a:tabLst>
            </a:pPr>
            <a:r>
              <a:rPr dirty="0" sz="1200">
                <a:latin typeface="Calibri"/>
                <a:cs typeface="Calibri"/>
              </a:rPr>
              <a:t>Adicionar</a:t>
            </a:r>
            <a:r>
              <a:rPr dirty="0" sz="1200" spc="40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elementos.</a:t>
            </a:r>
            <a:endParaRPr sz="1200">
              <a:latin typeface="Calibri"/>
              <a:cs typeface="Calibri"/>
            </a:endParaRPr>
          </a:p>
          <a:p>
            <a:pPr marL="445770" indent="-149225">
              <a:lnSpc>
                <a:spcPct val="100000"/>
              </a:lnSpc>
              <a:spcBef>
                <a:spcPts val="985"/>
              </a:spcBef>
              <a:buFont typeface="Lucida Sans Unicode"/>
              <a:buChar char="•"/>
              <a:tabLst>
                <a:tab pos="445770" algn="l"/>
              </a:tabLst>
            </a:pPr>
            <a:r>
              <a:rPr dirty="0" sz="1200" spc="50">
                <a:latin typeface="Calibri"/>
                <a:cs typeface="Calibri"/>
              </a:rPr>
              <a:t>Eliminaci</a:t>
            </a:r>
            <a:r>
              <a:rPr dirty="0" sz="1200" spc="-590">
                <a:latin typeface="Calibri"/>
                <a:cs typeface="Calibri"/>
              </a:rPr>
              <a:t>o</a:t>
            </a:r>
            <a:r>
              <a:rPr dirty="0" sz="1200" spc="55">
                <a:latin typeface="Calibri"/>
                <a:cs typeface="Calibri"/>
              </a:rPr>
              <a:t>´n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elementos</a:t>
            </a:r>
            <a:endParaRPr sz="1200">
              <a:latin typeface="Calibri"/>
              <a:cs typeface="Calibri"/>
            </a:endParaRPr>
          </a:p>
          <a:p>
            <a:pPr marL="445770" indent="-149225">
              <a:lnSpc>
                <a:spcPct val="100000"/>
              </a:lnSpc>
              <a:spcBef>
                <a:spcPts val="985"/>
              </a:spcBef>
              <a:buFont typeface="Lucida Sans Unicode"/>
              <a:buChar char="•"/>
              <a:tabLst>
                <a:tab pos="445770" algn="l"/>
              </a:tabLst>
            </a:pPr>
            <a:r>
              <a:rPr dirty="0" sz="1200">
                <a:latin typeface="Calibri"/>
                <a:cs typeface="Calibri"/>
              </a:rPr>
              <a:t>Cambio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impedancia.</a:t>
            </a:r>
            <a:endParaRPr sz="1200">
              <a:latin typeface="Calibri"/>
              <a:cs typeface="Calibri"/>
            </a:endParaRPr>
          </a:p>
          <a:p>
            <a:pPr marL="445770" indent="-149225">
              <a:lnSpc>
                <a:spcPct val="100000"/>
              </a:lnSpc>
              <a:spcBef>
                <a:spcPts val="969"/>
              </a:spcBef>
              <a:buFont typeface="Lucida Sans Unicode"/>
              <a:buChar char="•"/>
              <a:tabLst>
                <a:tab pos="445770" algn="l"/>
              </a:tabLst>
            </a:pPr>
            <a:r>
              <a:rPr dirty="0" sz="1200">
                <a:latin typeface="Calibri"/>
                <a:cs typeface="Calibri"/>
              </a:rPr>
              <a:t>Cambio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referencia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75"/>
              </a:spcBef>
            </a:pPr>
            <a:endParaRPr sz="1200">
              <a:latin typeface="Calibri"/>
              <a:cs typeface="Calibri"/>
            </a:endParaRPr>
          </a:p>
          <a:p>
            <a:pPr algn="just" marL="75565" marR="67945" indent="222250">
              <a:lnSpc>
                <a:spcPct val="100299"/>
              </a:lnSpc>
            </a:pP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caso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eliminaci´on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elementos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 spc="135" i="1">
                <a:latin typeface="Calibri"/>
                <a:cs typeface="Calibri"/>
              </a:rPr>
              <a:t>Z</a:t>
            </a:r>
            <a:r>
              <a:rPr dirty="0" baseline="-13888" sz="1200" spc="202" i="1">
                <a:latin typeface="Calibri"/>
                <a:cs typeface="Calibri"/>
              </a:rPr>
              <a:t>Bus</a:t>
            </a:r>
            <a:r>
              <a:rPr dirty="0" sz="1200" spc="135">
                <a:latin typeface="Calibri"/>
                <a:cs typeface="Calibri"/>
              </a:rPr>
              <a:t>,</a:t>
            </a:r>
            <a:r>
              <a:rPr dirty="0" sz="1200" spc="3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conecta</a:t>
            </a:r>
            <a:r>
              <a:rPr dirty="0" sz="1200" spc="2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l´ınea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con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negativa.</a:t>
            </a:r>
            <a:r>
              <a:rPr dirty="0" sz="1200" spc="430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El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esta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debe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igual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desee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elimi- </a:t>
            </a:r>
            <a:r>
              <a:rPr dirty="0" sz="1200">
                <a:latin typeface="Calibri"/>
                <a:cs typeface="Calibri"/>
              </a:rPr>
              <a:t>nar.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Dicha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d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70">
                <a:latin typeface="Calibri"/>
                <a:cs typeface="Calibri"/>
              </a:rPr>
              <a:t>b</a:t>
            </a:r>
            <a:r>
              <a:rPr dirty="0" sz="1200" spc="30">
                <a:latin typeface="Calibri"/>
                <a:cs typeface="Calibri"/>
              </a:rPr>
              <a:t>er</a:t>
            </a:r>
            <a:r>
              <a:rPr dirty="0" sz="1200" spc="-540">
                <a:latin typeface="Calibri"/>
                <a:cs typeface="Calibri"/>
              </a:rPr>
              <a:t>a</a:t>
            </a:r>
            <a:r>
              <a:rPr dirty="0" sz="1200" spc="40">
                <a:latin typeface="Calibri"/>
                <a:cs typeface="Calibri"/>
              </a:rPr>
              <a:t>´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ser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conectada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cuales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conecta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l´ınea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a </a:t>
            </a:r>
            <a:r>
              <a:rPr dirty="0" sz="1200" spc="-10">
                <a:latin typeface="Calibri"/>
                <a:cs typeface="Calibri"/>
              </a:rPr>
              <a:t>eliminar.</a:t>
            </a:r>
            <a:endParaRPr sz="1200">
              <a:latin typeface="Calibri"/>
              <a:cs typeface="Calibri"/>
            </a:endParaRPr>
          </a:p>
          <a:p>
            <a:pPr algn="just" marL="75565" marR="69215" indent="222250">
              <a:lnSpc>
                <a:spcPct val="100800"/>
              </a:lnSpc>
              <a:spcBef>
                <a:spcPts val="700"/>
              </a:spcBef>
            </a:pPr>
            <a:r>
              <a:rPr dirty="0" sz="1200" spc="110">
                <a:latin typeface="Calibri"/>
                <a:cs typeface="Calibri"/>
              </a:rPr>
              <a:t>En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la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matriz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impedancia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de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acople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[z]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(primitiva)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se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adicionan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los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mismos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acoples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10">
                <a:latin typeface="Calibri"/>
                <a:cs typeface="Calibri"/>
              </a:rPr>
              <a:t>que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ten´ıa </a:t>
            </a:r>
            <a:r>
              <a:rPr dirty="0" sz="1200">
                <a:latin typeface="Calibri"/>
                <a:cs typeface="Calibri"/>
              </a:rPr>
              <a:t>dicha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l´ınea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antes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30">
                <a:latin typeface="Calibri"/>
                <a:cs typeface="Calibri"/>
              </a:rPr>
              <a:t>e</a:t>
            </a:r>
            <a:r>
              <a:rPr dirty="0" sz="1200" spc="35">
                <a:latin typeface="Calibri"/>
                <a:cs typeface="Calibri"/>
              </a:rPr>
              <a:t>liminaci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35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n.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endParaRPr sz="1200">
              <a:latin typeface="Calibri"/>
              <a:cs typeface="Calibri"/>
            </a:endParaRPr>
          </a:p>
          <a:p>
            <a:pPr algn="just" marL="75565" marR="67310" indent="222250">
              <a:lnSpc>
                <a:spcPct val="100800"/>
              </a:lnSpc>
            </a:pPr>
            <a:r>
              <a:rPr dirty="0" sz="1200" spc="85" b="1">
                <a:latin typeface="Calibri"/>
                <a:cs typeface="Calibri"/>
              </a:rPr>
              <a:t>Ejercicio</a:t>
            </a:r>
            <a:r>
              <a:rPr dirty="0" sz="1200" spc="85">
                <a:latin typeface="Calibri"/>
                <a:cs typeface="Calibri"/>
              </a:rPr>
              <a:t>:</a:t>
            </a:r>
            <a:r>
              <a:rPr dirty="0" sz="1200" spc="3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Conformar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Z</a:t>
            </a:r>
            <a:r>
              <a:rPr dirty="0" baseline="-13888" sz="1200" spc="120" i="1">
                <a:latin typeface="Calibri"/>
                <a:cs typeface="Calibri"/>
              </a:rPr>
              <a:t>bus</a:t>
            </a:r>
            <a:r>
              <a:rPr dirty="0" baseline="-13888" sz="1200" spc="480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</a:t>
            </a:r>
            <a:r>
              <a:rPr dirty="0" sz="1200" spc="20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2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2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mostrado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la </a:t>
            </a:r>
            <a:r>
              <a:rPr dirty="0" sz="1200">
                <a:latin typeface="Calibri"/>
                <a:cs typeface="Calibri"/>
              </a:rPr>
              <a:t>figura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7.20.</a:t>
            </a:r>
            <a:r>
              <a:rPr dirty="0" sz="1200" spc="210">
                <a:latin typeface="Calibri"/>
                <a:cs typeface="Calibri"/>
              </a:rPr>
              <a:t> </a:t>
            </a:r>
            <a:r>
              <a:rPr dirty="0" sz="1200" spc="105">
                <a:latin typeface="Calibri"/>
                <a:cs typeface="Calibri"/>
              </a:rPr>
              <a:t>En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cuadro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presentan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los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datos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dicho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sistema.</a:t>
            </a:r>
            <a:endParaRPr sz="1200">
              <a:latin typeface="Calibri"/>
              <a:cs typeface="Calibri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978410" y="5894584"/>
            <a:ext cx="194043" cy="194043"/>
          </a:xfrm>
          <a:prstGeom prst="rect">
            <a:avLst/>
          </a:prstGeom>
        </p:spPr>
      </p:pic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806954" y="5894584"/>
            <a:ext cx="194043" cy="194043"/>
          </a:xfrm>
          <a:prstGeom prst="rect">
            <a:avLst/>
          </a:prstGeom>
        </p:spPr>
      </p:pic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436366" y="8598160"/>
            <a:ext cx="194043" cy="194043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80674" y="8598160"/>
            <a:ext cx="194043" cy="194043"/>
          </a:xfrm>
          <a:prstGeom prst="rect">
            <a:avLst/>
          </a:prstGeom>
        </p:spPr>
      </p:pic>
      <p:sp>
        <p:nvSpPr>
          <p:cNvPr id="7" name="object 7" descr=""/>
          <p:cNvSpPr/>
          <p:nvPr/>
        </p:nvSpPr>
        <p:spPr>
          <a:xfrm>
            <a:off x="1598422" y="6180073"/>
            <a:ext cx="4714875" cy="2514600"/>
          </a:xfrm>
          <a:custGeom>
            <a:avLst/>
            <a:gdLst/>
            <a:ahLst/>
            <a:cxnLst/>
            <a:rect l="l" t="t" r="r" b="b"/>
            <a:pathLst>
              <a:path w="4714875" h="2514600">
                <a:moveTo>
                  <a:pt x="4526280" y="0"/>
                </a:moveTo>
                <a:lnTo>
                  <a:pt x="4526280" y="2514600"/>
                </a:lnTo>
              </a:path>
              <a:path w="4714875" h="2514600">
                <a:moveTo>
                  <a:pt x="4714875" y="0"/>
                </a:moveTo>
                <a:lnTo>
                  <a:pt x="3834765" y="0"/>
                </a:lnTo>
              </a:path>
              <a:path w="4714875" h="2514600">
                <a:moveTo>
                  <a:pt x="1885950" y="0"/>
                </a:moveTo>
                <a:lnTo>
                  <a:pt x="1005840" y="0"/>
                </a:lnTo>
              </a:path>
              <a:path w="4714875" h="2514600">
                <a:moveTo>
                  <a:pt x="1697354" y="0"/>
                </a:moveTo>
                <a:lnTo>
                  <a:pt x="1697354" y="314325"/>
                </a:lnTo>
                <a:lnTo>
                  <a:pt x="4023360" y="314325"/>
                </a:lnTo>
                <a:lnTo>
                  <a:pt x="4023360" y="0"/>
                </a:lnTo>
              </a:path>
              <a:path w="4714875" h="2514600">
                <a:moveTo>
                  <a:pt x="0" y="2514600"/>
                </a:moveTo>
                <a:lnTo>
                  <a:pt x="880110" y="2514600"/>
                </a:lnTo>
              </a:path>
              <a:path w="4714875" h="2514600">
                <a:moveTo>
                  <a:pt x="3834765" y="2514600"/>
                </a:moveTo>
                <a:lnTo>
                  <a:pt x="4714875" y="2514600"/>
                </a:lnTo>
              </a:path>
              <a:path w="4714875" h="2514600">
                <a:moveTo>
                  <a:pt x="4023360" y="2514600"/>
                </a:moveTo>
                <a:lnTo>
                  <a:pt x="4023360" y="2200275"/>
                </a:lnTo>
                <a:lnTo>
                  <a:pt x="691515" y="2200275"/>
                </a:lnTo>
                <a:lnTo>
                  <a:pt x="691515" y="2514600"/>
                </a:lnTo>
              </a:path>
              <a:path w="4714875" h="2514600">
                <a:moveTo>
                  <a:pt x="502920" y="2514600"/>
                </a:moveTo>
                <a:lnTo>
                  <a:pt x="502920" y="2011680"/>
                </a:lnTo>
                <a:lnTo>
                  <a:pt x="4211955" y="2011680"/>
                </a:lnTo>
                <a:lnTo>
                  <a:pt x="4211955" y="2514600"/>
                </a:lnTo>
              </a:path>
              <a:path w="4714875" h="2514600">
                <a:moveTo>
                  <a:pt x="188595" y="2514600"/>
                </a:moveTo>
                <a:lnTo>
                  <a:pt x="188595" y="1760220"/>
                </a:lnTo>
                <a:lnTo>
                  <a:pt x="1194435" y="565785"/>
                </a:lnTo>
                <a:lnTo>
                  <a:pt x="1194435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1334261" y="8619108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4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r>
              <a:rPr dirty="0" spc="-25"/>
              <a:t>163</a:t>
            </a:r>
          </a:p>
        </p:txBody>
      </p:sp>
      <p:sp>
        <p:nvSpPr>
          <p:cNvPr id="9" name="object 9" descr=""/>
          <p:cNvSpPr txBox="1"/>
          <p:nvPr/>
        </p:nvSpPr>
        <p:spPr>
          <a:xfrm>
            <a:off x="6489191" y="8619108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031617" y="5915914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860541" y="5915914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4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88916" y="6293104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6174866" y="7236079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5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214372" y="7173214"/>
            <a:ext cx="882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408807" y="7990458"/>
            <a:ext cx="402590" cy="55372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326390" algn="l"/>
              </a:tabLst>
            </a:pPr>
            <a:r>
              <a:rPr dirty="0" sz="1000" spc="-25">
                <a:latin typeface="Times New Roman"/>
                <a:cs typeface="Times New Roman"/>
              </a:rPr>
              <a:t>(1)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20"/>
              </a:spcBef>
            </a:pP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326390" algn="l"/>
              </a:tabLst>
            </a:pPr>
            <a:r>
              <a:rPr dirty="0" sz="1000" spc="-25">
                <a:latin typeface="Times New Roman"/>
                <a:cs typeface="Times New Roman"/>
              </a:rPr>
              <a:t>(2)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4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774317" y="8744839"/>
            <a:ext cx="3449954" cy="58674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10">
                <a:latin typeface="Times New Roman"/>
                <a:cs typeface="Times New Roman"/>
              </a:rPr>
              <a:t>Referencia</a:t>
            </a: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35"/>
              </a:spcBef>
            </a:pPr>
            <a:endParaRPr sz="1000">
              <a:latin typeface="Times New Roman"/>
              <a:cs typeface="Times New Roman"/>
            </a:endParaRPr>
          </a:p>
          <a:p>
            <a:pPr marL="994410">
              <a:lnSpc>
                <a:spcPct val="100000"/>
              </a:lnSpc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7.20: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e</a:t>
            </a:r>
            <a:r>
              <a:rPr dirty="0" sz="1200" spc="40">
                <a:latin typeface="Calibri"/>
                <a:cs typeface="Calibri"/>
              </a:rPr>
              <a:t>l</a:t>
            </a:r>
            <a:r>
              <a:rPr dirty="0" sz="1200" spc="-595">
                <a:latin typeface="Calibri"/>
                <a:cs typeface="Calibri"/>
              </a:rPr>
              <a:t>e</a:t>
            </a:r>
            <a:r>
              <a:rPr dirty="0" sz="1200" spc="20">
                <a:latin typeface="Calibri"/>
                <a:cs typeface="Calibri"/>
              </a:rPr>
              <a:t>´</a:t>
            </a:r>
            <a:r>
              <a:rPr dirty="0" sz="1200" spc="40">
                <a:latin typeface="Calibri"/>
                <a:cs typeface="Calibri"/>
              </a:rPr>
              <a:t>ctric</a:t>
            </a:r>
            <a:r>
              <a:rPr dirty="0" sz="1200" spc="45">
                <a:latin typeface="Calibri"/>
                <a:cs typeface="Calibri"/>
              </a:rPr>
              <a:t>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4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nodos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bject 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34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r>
              <a:rPr dirty="0" spc="-25"/>
              <a:t>164</a:t>
            </a:r>
          </a:p>
        </p:txBody>
      </p:sp>
      <p:sp>
        <p:nvSpPr>
          <p:cNvPr id="2" name="object 2" descr=""/>
          <p:cNvSpPr txBox="1"/>
          <p:nvPr/>
        </p:nvSpPr>
        <p:spPr>
          <a:xfrm>
            <a:off x="3413252" y="843595"/>
            <a:ext cx="11709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Datos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del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sistema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866747" y="1105813"/>
          <a:ext cx="4342130" cy="12922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39825"/>
                <a:gridCol w="690244"/>
                <a:gridCol w="869950"/>
                <a:gridCol w="690244"/>
                <a:gridCol w="868680"/>
              </a:tblGrid>
              <a:tr h="3714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dirty="0" sz="1200" spc="370">
                          <a:latin typeface="Calibri"/>
                          <a:cs typeface="Calibri"/>
                        </a:rPr>
                        <a:t>#</a:t>
                      </a:r>
                      <a:r>
                        <a:rPr dirty="0" sz="1200" spc="10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del</a:t>
                      </a:r>
                      <a:r>
                        <a:rPr dirty="0" sz="1200" spc="1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elemento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16129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Propia</a:t>
                      </a:r>
                      <a:endParaRPr sz="12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Conexion</a:t>
                      </a:r>
                      <a:r>
                        <a:rPr dirty="0" sz="1200" spc="2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Impedancia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Mutua</a:t>
                      </a:r>
                      <a:endParaRPr sz="12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Conexi´on</a:t>
                      </a:r>
                      <a:r>
                        <a:rPr dirty="0" sz="1200" spc="4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Impedancia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84150">
                <a:tc>
                  <a:txBody>
                    <a:bodyPr/>
                    <a:lstStyle/>
                    <a:p>
                      <a:pPr algn="ctr" marL="1270">
                        <a:lnSpc>
                          <a:spcPts val="127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ts val="1270"/>
                        </a:lnSpc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1-</a:t>
                      </a:r>
                      <a:r>
                        <a:rPr dirty="0" sz="1200" spc="-20">
                          <a:latin typeface="Calibri"/>
                          <a:cs typeface="Calibri"/>
                        </a:rPr>
                        <a:t>2(1)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200" spc="-25">
                          <a:latin typeface="Calibri"/>
                          <a:cs typeface="Calibri"/>
                        </a:rPr>
                        <a:t>0.6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183515">
                <a:tc>
                  <a:txBody>
                    <a:bodyPr/>
                    <a:lstStyle/>
                    <a:p>
                      <a:pPr algn="ctr" marL="1270">
                        <a:lnSpc>
                          <a:spcPts val="126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4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25425">
                        <a:lnSpc>
                          <a:spcPts val="1260"/>
                        </a:lnSpc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1-</a:t>
                      </a:r>
                      <a:r>
                        <a:rPr dirty="0" sz="1200" spc="-20">
                          <a:latin typeface="Calibri"/>
                          <a:cs typeface="Calibri"/>
                        </a:rPr>
                        <a:t>2(2)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0"/>
                        </a:lnSpc>
                      </a:pPr>
                      <a:r>
                        <a:rPr dirty="0" sz="1200" spc="-25">
                          <a:latin typeface="Calibri"/>
                          <a:cs typeface="Calibri"/>
                        </a:rPr>
                        <a:t>0.4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66040">
                        <a:lnSpc>
                          <a:spcPts val="1260"/>
                        </a:lnSpc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1-</a:t>
                      </a:r>
                      <a:r>
                        <a:rPr dirty="0" sz="1200" spc="-20">
                          <a:latin typeface="Calibri"/>
                          <a:cs typeface="Calibri"/>
                        </a:rPr>
                        <a:t>2(1)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0"/>
                        </a:lnSpc>
                      </a:pPr>
                      <a:r>
                        <a:rPr dirty="0" sz="1200" spc="-25">
                          <a:latin typeface="Calibri"/>
                          <a:cs typeface="Calibri"/>
                        </a:rPr>
                        <a:t>0.2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83515">
                <a:tc>
                  <a:txBody>
                    <a:bodyPr/>
                    <a:lstStyle/>
                    <a:p>
                      <a:pPr algn="ctr" marL="1270">
                        <a:lnSpc>
                          <a:spcPts val="126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ts val="1265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1-</a:t>
                      </a:r>
                      <a:r>
                        <a:rPr dirty="0" sz="1200" spc="-50">
                          <a:latin typeface="Calibri"/>
                          <a:cs typeface="Calibri"/>
                        </a:rPr>
                        <a:t>3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5"/>
                        </a:lnSpc>
                      </a:pPr>
                      <a:r>
                        <a:rPr dirty="0" sz="1200" spc="-25">
                          <a:latin typeface="Calibri"/>
                          <a:cs typeface="Calibri"/>
                        </a:rPr>
                        <a:t>0.5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73660">
                        <a:lnSpc>
                          <a:spcPts val="1265"/>
                        </a:lnSpc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1-</a:t>
                      </a:r>
                      <a:r>
                        <a:rPr dirty="0" sz="1200" spc="-20">
                          <a:latin typeface="Calibri"/>
                          <a:cs typeface="Calibri"/>
                        </a:rPr>
                        <a:t>2(1)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5"/>
                        </a:lnSpc>
                      </a:pPr>
                      <a:r>
                        <a:rPr dirty="0" sz="1200" spc="-25">
                          <a:latin typeface="Calibri"/>
                          <a:cs typeface="Calibri"/>
                        </a:rPr>
                        <a:t>0.2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83515">
                <a:tc>
                  <a:txBody>
                    <a:bodyPr/>
                    <a:lstStyle/>
                    <a:p>
                      <a:pPr algn="ctr" marL="1270">
                        <a:lnSpc>
                          <a:spcPts val="1260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3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ts val="1260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3-</a:t>
                      </a:r>
                      <a:r>
                        <a:rPr dirty="0" sz="1200" spc="-50">
                          <a:latin typeface="Calibri"/>
                          <a:cs typeface="Calibri"/>
                        </a:rPr>
                        <a:t>4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0"/>
                        </a:lnSpc>
                      </a:pPr>
                      <a:r>
                        <a:rPr dirty="0" sz="1200" spc="-25">
                          <a:latin typeface="Calibri"/>
                          <a:cs typeface="Calibri"/>
                        </a:rPr>
                        <a:t>0.5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86055">
                <a:tc>
                  <a:txBody>
                    <a:bodyPr/>
                    <a:lstStyle/>
                    <a:p>
                      <a:pPr algn="ctr" marL="1270">
                        <a:lnSpc>
                          <a:spcPts val="1265"/>
                        </a:lnSpc>
                      </a:pPr>
                      <a:r>
                        <a:rPr dirty="0" sz="1200" spc="-50">
                          <a:latin typeface="Calibri"/>
                          <a:cs typeface="Calibri"/>
                        </a:rPr>
                        <a:t>5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ts val="1265"/>
                        </a:lnSpc>
                      </a:pPr>
                      <a:r>
                        <a:rPr dirty="0" sz="1200" spc="-10">
                          <a:latin typeface="Calibri"/>
                          <a:cs typeface="Calibri"/>
                        </a:rPr>
                        <a:t>2-</a:t>
                      </a:r>
                      <a:r>
                        <a:rPr dirty="0" sz="1200" spc="-50">
                          <a:latin typeface="Calibri"/>
                          <a:cs typeface="Calibri"/>
                        </a:rPr>
                        <a:t>4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5"/>
                        </a:lnSpc>
                      </a:pPr>
                      <a:r>
                        <a:rPr dirty="0" sz="1200" spc="-25">
                          <a:latin typeface="Calibri"/>
                          <a:cs typeface="Calibri"/>
                        </a:rPr>
                        <a:t>0.2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800603" y="2603131"/>
            <a:ext cx="6400800" cy="5288280"/>
          </a:xfrm>
          <a:prstGeom prst="rect">
            <a:avLst/>
          </a:prstGeom>
        </p:spPr>
        <p:txBody>
          <a:bodyPr wrap="square" lIns="0" tIns="102235" rIns="0" bIns="0" rtlCol="0" vert="horz">
            <a:spAutoFit/>
          </a:bodyPr>
          <a:lstStyle/>
          <a:p>
            <a:pPr marL="361950">
              <a:lnSpc>
                <a:spcPct val="100000"/>
              </a:lnSpc>
              <a:spcBef>
                <a:spcPts val="805"/>
              </a:spcBef>
            </a:pPr>
            <a:r>
              <a:rPr dirty="0" sz="1200" spc="50">
                <a:latin typeface="Calibri"/>
                <a:cs typeface="Calibri"/>
              </a:rPr>
              <a:t>Con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35">
                <a:latin typeface="Calibri"/>
                <a:cs typeface="Calibri"/>
              </a:rPr>
              <a:t>i</a:t>
            </a:r>
            <a:r>
              <a:rPr dirty="0" sz="1200" spc="30">
                <a:latin typeface="Calibri"/>
                <a:cs typeface="Calibri"/>
              </a:rPr>
              <a:t>n</a:t>
            </a:r>
            <a:r>
              <a:rPr dirty="0" sz="1200" spc="35">
                <a:latin typeface="Calibri"/>
                <a:cs typeface="Calibri"/>
              </a:rPr>
              <a:t>for</a:t>
            </a:r>
            <a:r>
              <a:rPr dirty="0" sz="1200" spc="30">
                <a:latin typeface="Calibri"/>
                <a:cs typeface="Calibri"/>
              </a:rPr>
              <a:t>m</a:t>
            </a:r>
            <a:r>
              <a:rPr dirty="0" sz="1200" spc="35">
                <a:latin typeface="Calibri"/>
                <a:cs typeface="Calibri"/>
              </a:rPr>
              <a:t>a</a:t>
            </a:r>
            <a:r>
              <a:rPr dirty="0" sz="1200" spc="30">
                <a:latin typeface="Calibri"/>
                <a:cs typeface="Calibri"/>
              </a:rPr>
              <a:t>ci</a:t>
            </a:r>
            <a:r>
              <a:rPr dirty="0" sz="1200" spc="-610">
                <a:latin typeface="Calibri"/>
                <a:cs typeface="Calibri"/>
              </a:rPr>
              <a:t>o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35">
                <a:latin typeface="Calibri"/>
                <a:cs typeface="Calibri"/>
              </a:rPr>
              <a:t>n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anterior,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seguir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procedimiento:</a:t>
            </a:r>
            <a:endParaRPr sz="1200">
              <a:latin typeface="Calibri"/>
              <a:cs typeface="Calibri"/>
            </a:endParaRPr>
          </a:p>
          <a:p>
            <a:pPr marL="542925" indent="-180975">
              <a:lnSpc>
                <a:spcPct val="100000"/>
              </a:lnSpc>
              <a:spcBef>
                <a:spcPts val="710"/>
              </a:spcBef>
              <a:buAutoNum type="alphaLcPeriod"/>
              <a:tabLst>
                <a:tab pos="542925" algn="l"/>
              </a:tabLst>
            </a:pPr>
            <a:r>
              <a:rPr dirty="0" sz="1200">
                <a:latin typeface="Calibri"/>
                <a:cs typeface="Calibri"/>
              </a:rPr>
              <a:t>Formar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260">
                <a:latin typeface="Calibri"/>
                <a:cs typeface="Calibri"/>
              </a:rPr>
              <a:t> </a:t>
            </a:r>
            <a:r>
              <a:rPr dirty="0" sz="1200" spc="60" i="1">
                <a:latin typeface="Calibri"/>
                <a:cs typeface="Calibri"/>
              </a:rPr>
              <a:t>Z</a:t>
            </a:r>
            <a:r>
              <a:rPr dirty="0" baseline="-13888" sz="1200" spc="89" i="1">
                <a:latin typeface="Calibri"/>
                <a:cs typeface="Calibri"/>
              </a:rPr>
              <a:t>bus</a:t>
            </a:r>
            <a:endParaRPr baseline="-13888" sz="1200">
              <a:latin typeface="Calibri"/>
              <a:cs typeface="Calibri"/>
            </a:endParaRPr>
          </a:p>
          <a:p>
            <a:pPr marL="553085" indent="-191135">
              <a:lnSpc>
                <a:spcPct val="100000"/>
              </a:lnSpc>
              <a:spcBef>
                <a:spcPts val="720"/>
              </a:spcBef>
              <a:buAutoNum type="alphaLcPeriod"/>
              <a:tabLst>
                <a:tab pos="553085" algn="l"/>
              </a:tabLst>
            </a:pPr>
            <a:r>
              <a:rPr dirty="0" sz="1200">
                <a:latin typeface="Calibri"/>
                <a:cs typeface="Calibri"/>
              </a:rPr>
              <a:t>Modificar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obtenida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punto</a:t>
            </a:r>
            <a:r>
              <a:rPr dirty="0" sz="1200" spc="1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anterior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as´ı:</a:t>
            </a:r>
            <a:endParaRPr sz="1200">
              <a:latin typeface="Calibri"/>
              <a:cs typeface="Calibri"/>
            </a:endParaRPr>
          </a:p>
          <a:p>
            <a:pPr marL="139700" marR="132080" indent="222250">
              <a:lnSpc>
                <a:spcPct val="100800"/>
              </a:lnSpc>
              <a:spcBef>
                <a:spcPts val="695"/>
              </a:spcBef>
            </a:pPr>
            <a:r>
              <a:rPr dirty="0" sz="1200">
                <a:latin typeface="Calibri"/>
                <a:cs typeface="Calibri"/>
              </a:rPr>
              <a:t>Adicione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nuevo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4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0.3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acoplado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mutua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0.1</a:t>
            </a:r>
            <a:endParaRPr sz="1200">
              <a:latin typeface="Calibri"/>
              <a:cs typeface="Calibri"/>
            </a:endParaRPr>
          </a:p>
          <a:p>
            <a:pPr marL="139700" marR="134620" indent="394335">
              <a:lnSpc>
                <a:spcPct val="100000"/>
              </a:lnSpc>
              <a:spcBef>
                <a:spcPts val="710"/>
              </a:spcBef>
              <a:buAutoNum type="alphaLcPeriod" startAt="3"/>
              <a:tabLst>
                <a:tab pos="534035" algn="l"/>
              </a:tabLst>
            </a:pPr>
            <a:r>
              <a:rPr dirty="0" sz="1200">
                <a:latin typeface="Calibri"/>
                <a:cs typeface="Calibri"/>
              </a:rPr>
              <a:t>Modifique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impedancia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obtenida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9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b.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removiendo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nuevo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elemento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conectado </a:t>
            </a:r>
            <a:r>
              <a:rPr dirty="0" sz="1200">
                <a:latin typeface="Calibri"/>
                <a:cs typeface="Calibri"/>
              </a:rPr>
              <a:t>entre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75">
                <a:latin typeface="Calibri"/>
                <a:cs typeface="Calibri"/>
              </a:rPr>
              <a:t>y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4.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85"/>
              </a:spcBef>
            </a:pPr>
            <a:endParaRPr sz="1200">
              <a:latin typeface="Calibri"/>
              <a:cs typeface="Calibri"/>
            </a:endParaRPr>
          </a:p>
          <a:p>
            <a:pPr marL="139700">
              <a:lnSpc>
                <a:spcPct val="100000"/>
              </a:lnSpc>
              <a:tabLst>
                <a:tab pos="822325" algn="l"/>
              </a:tabLst>
            </a:pPr>
            <a:r>
              <a:rPr dirty="0" sz="1700" spc="75" b="1">
                <a:latin typeface="Calibri"/>
                <a:cs typeface="Calibri"/>
              </a:rPr>
              <a:t>7.11</a:t>
            </a:r>
            <a:r>
              <a:rPr dirty="0" sz="1700" b="1">
                <a:latin typeface="Calibri"/>
                <a:cs typeface="Calibri"/>
              </a:rPr>
              <a:t>	</a:t>
            </a:r>
            <a:r>
              <a:rPr dirty="0" sz="1700" spc="125" b="1">
                <a:latin typeface="Calibri"/>
                <a:cs typeface="Calibri"/>
              </a:rPr>
              <a:t>Transformaciones</a:t>
            </a:r>
            <a:r>
              <a:rPr dirty="0" sz="1700" spc="245" b="1">
                <a:latin typeface="Calibri"/>
                <a:cs typeface="Calibri"/>
              </a:rPr>
              <a:t> </a:t>
            </a:r>
            <a:r>
              <a:rPr dirty="0" sz="1700" spc="120" b="1">
                <a:latin typeface="Calibri"/>
                <a:cs typeface="Calibri"/>
              </a:rPr>
              <a:t>sin</a:t>
            </a:r>
            <a:r>
              <a:rPr dirty="0" sz="1700" spc="260" b="1">
                <a:latin typeface="Calibri"/>
                <a:cs typeface="Calibri"/>
              </a:rPr>
              <a:t> </a:t>
            </a:r>
            <a:r>
              <a:rPr dirty="0" sz="1700" spc="70" b="1">
                <a:latin typeface="Calibri"/>
                <a:cs typeface="Calibri"/>
              </a:rPr>
              <a:t>v</a:t>
            </a:r>
            <a:r>
              <a:rPr dirty="0" sz="1700" spc="155" b="1">
                <a:latin typeface="Calibri"/>
                <a:cs typeface="Calibri"/>
              </a:rPr>
              <a:t>a</a:t>
            </a:r>
            <a:r>
              <a:rPr dirty="0" sz="1700" spc="160" b="1">
                <a:latin typeface="Calibri"/>
                <a:cs typeface="Calibri"/>
              </a:rPr>
              <a:t>ri</a:t>
            </a:r>
            <a:r>
              <a:rPr dirty="0" sz="1700" spc="155" b="1">
                <a:latin typeface="Calibri"/>
                <a:cs typeface="Calibri"/>
              </a:rPr>
              <a:t>a</a:t>
            </a:r>
            <a:r>
              <a:rPr dirty="0" sz="1700" spc="160" b="1">
                <a:latin typeface="Calibri"/>
                <a:cs typeface="Calibri"/>
              </a:rPr>
              <a:t>c</a:t>
            </a:r>
            <a:r>
              <a:rPr dirty="0" sz="1700" spc="145" b="1">
                <a:latin typeface="Calibri"/>
                <a:cs typeface="Calibri"/>
              </a:rPr>
              <a:t>i</a:t>
            </a:r>
            <a:r>
              <a:rPr dirty="0" sz="1700" spc="-745" b="1">
                <a:latin typeface="Calibri"/>
                <a:cs typeface="Calibri"/>
              </a:rPr>
              <a:t>o</a:t>
            </a:r>
            <a:r>
              <a:rPr dirty="0" sz="1700" spc="150" b="1">
                <a:latin typeface="Calibri"/>
                <a:cs typeface="Calibri"/>
              </a:rPr>
              <a:t>´</a:t>
            </a:r>
            <a:r>
              <a:rPr dirty="0" sz="1700" spc="160" b="1">
                <a:latin typeface="Calibri"/>
                <a:cs typeface="Calibri"/>
              </a:rPr>
              <a:t>n</a:t>
            </a:r>
            <a:r>
              <a:rPr dirty="0" sz="1700" spc="270" b="1">
                <a:latin typeface="Calibri"/>
                <a:cs typeface="Calibri"/>
              </a:rPr>
              <a:t> </a:t>
            </a:r>
            <a:r>
              <a:rPr dirty="0" sz="1700" spc="95" b="1">
                <a:latin typeface="Calibri"/>
                <a:cs typeface="Calibri"/>
              </a:rPr>
              <a:t>de</a:t>
            </a:r>
            <a:r>
              <a:rPr dirty="0" sz="1700" spc="254" b="1">
                <a:latin typeface="Calibri"/>
                <a:cs typeface="Calibri"/>
              </a:rPr>
              <a:t> </a:t>
            </a:r>
            <a:r>
              <a:rPr dirty="0" sz="1700" spc="135" b="1">
                <a:latin typeface="Calibri"/>
                <a:cs typeface="Calibri"/>
              </a:rPr>
              <a:t>Potencia</a:t>
            </a:r>
            <a:endParaRPr sz="1700">
              <a:latin typeface="Calibri"/>
              <a:cs typeface="Calibri"/>
            </a:endParaRPr>
          </a:p>
          <a:p>
            <a:pPr marL="139700">
              <a:lnSpc>
                <a:spcPct val="100000"/>
              </a:lnSpc>
              <a:spcBef>
                <a:spcPts val="1939"/>
              </a:spcBef>
            </a:pP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50">
                <a:latin typeface="Calibri"/>
                <a:cs typeface="Calibri"/>
              </a:rPr>
              <a:t>p</a:t>
            </a:r>
            <a:r>
              <a:rPr dirty="0" sz="1200" spc="-595">
                <a:latin typeface="Calibri"/>
                <a:cs typeface="Calibri"/>
              </a:rPr>
              <a:t>e</a:t>
            </a:r>
            <a:r>
              <a:rPr dirty="0" sz="1200" spc="30">
                <a:latin typeface="Calibri"/>
                <a:cs typeface="Calibri"/>
              </a:rPr>
              <a:t>´</a:t>
            </a:r>
            <a:r>
              <a:rPr dirty="0" sz="1200" spc="50">
                <a:latin typeface="Calibri"/>
                <a:cs typeface="Calibri"/>
              </a:rPr>
              <a:t>rdida</a:t>
            </a:r>
            <a:r>
              <a:rPr dirty="0" sz="1200" spc="55">
                <a:latin typeface="Calibri"/>
                <a:cs typeface="Calibri"/>
              </a:rPr>
              <a:t>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una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40">
                <a:latin typeface="Calibri"/>
                <a:cs typeface="Calibri"/>
              </a:rPr>
              <a:t>energ´ıa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el´ectrica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descritas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sigue:</a:t>
            </a:r>
            <a:endParaRPr sz="1200">
              <a:latin typeface="Calibri"/>
              <a:cs typeface="Calibri"/>
            </a:endParaRPr>
          </a:p>
          <a:p>
            <a:pPr algn="ctr" marR="635">
              <a:lnSpc>
                <a:spcPct val="100000"/>
              </a:lnSpc>
              <a:spcBef>
                <a:spcPts val="1080"/>
              </a:spcBef>
            </a:pPr>
            <a:r>
              <a:rPr dirty="0" sz="1200" spc="204" i="1">
                <a:latin typeface="Calibri"/>
                <a:cs typeface="Calibri"/>
              </a:rPr>
              <a:t>S</a:t>
            </a:r>
            <a:r>
              <a:rPr dirty="0" baseline="-13888" sz="1200" spc="307" i="1">
                <a:latin typeface="Calibri"/>
                <a:cs typeface="Calibri"/>
              </a:rPr>
              <a:t>L</a:t>
            </a:r>
            <a:r>
              <a:rPr dirty="0" baseline="-13888" sz="1200" spc="30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V</a:t>
            </a:r>
            <a:r>
              <a:rPr dirty="0" baseline="-13888" sz="1200" spc="-30">
                <a:latin typeface="Calibri"/>
                <a:cs typeface="Calibri"/>
              </a:rPr>
              <a:t>1</a:t>
            </a:r>
            <a:r>
              <a:rPr dirty="0" sz="1200" spc="-20" i="1">
                <a:latin typeface="Calibri"/>
                <a:cs typeface="Calibri"/>
              </a:rPr>
              <a:t>i</a:t>
            </a:r>
            <a:r>
              <a:rPr dirty="0" baseline="-20833" sz="1200" spc="-30">
                <a:latin typeface="Calibri"/>
                <a:cs typeface="Calibri"/>
              </a:rPr>
              <a:t>1</a:t>
            </a:r>
            <a:r>
              <a:rPr dirty="0" baseline="34722" sz="1200" spc="-30">
                <a:latin typeface="Cambria"/>
                <a:cs typeface="Cambria"/>
              </a:rPr>
              <a:t>∗</a:t>
            </a:r>
            <a:r>
              <a:rPr dirty="0" baseline="34722" sz="1200" spc="209">
                <a:latin typeface="Cambria"/>
                <a:cs typeface="Cambria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......</a:t>
            </a:r>
            <a:r>
              <a:rPr dirty="0" sz="1200" spc="1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V</a:t>
            </a:r>
            <a:r>
              <a:rPr dirty="0" baseline="-13888" sz="1200" spc="-30" i="1">
                <a:latin typeface="Calibri"/>
                <a:cs typeface="Calibri"/>
              </a:rPr>
              <a:t>n</a:t>
            </a:r>
            <a:r>
              <a:rPr dirty="0" sz="1200" spc="-20" i="1">
                <a:latin typeface="Calibri"/>
                <a:cs typeface="Calibri"/>
              </a:rPr>
              <a:t>i</a:t>
            </a:r>
            <a:r>
              <a:rPr dirty="0" baseline="-20833" sz="1200" spc="-30" i="1">
                <a:latin typeface="Calibri"/>
                <a:cs typeface="Calibri"/>
              </a:rPr>
              <a:t>n</a:t>
            </a:r>
            <a:r>
              <a:rPr dirty="0" baseline="34722" sz="1200" spc="-30">
                <a:latin typeface="Cambria"/>
                <a:cs typeface="Cambria"/>
              </a:rPr>
              <a:t>∗</a:t>
            </a:r>
            <a:endParaRPr baseline="34722" sz="12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380"/>
              </a:spcBef>
            </a:pPr>
            <a:endParaRPr sz="1200">
              <a:latin typeface="Cambria"/>
              <a:cs typeface="Cambria"/>
            </a:endParaRPr>
          </a:p>
          <a:p>
            <a:pPr marL="361950">
              <a:lnSpc>
                <a:spcPct val="100000"/>
              </a:lnSpc>
              <a:spcBef>
                <a:spcPts val="5"/>
              </a:spcBef>
            </a:pPr>
            <a:r>
              <a:rPr dirty="0" sz="1200" spc="70">
                <a:latin typeface="Calibri"/>
                <a:cs typeface="Calibri"/>
              </a:rPr>
              <a:t>Las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mismas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escritas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forma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vectorial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son: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065"/>
              </a:spcBef>
            </a:pPr>
            <a:r>
              <a:rPr dirty="0" sz="1200" spc="204" i="1">
                <a:latin typeface="Calibri"/>
                <a:cs typeface="Calibri"/>
              </a:rPr>
              <a:t>S</a:t>
            </a:r>
            <a:r>
              <a:rPr dirty="0" baseline="-13888" sz="1200" spc="307" i="1">
                <a:latin typeface="Calibri"/>
                <a:cs typeface="Calibri"/>
              </a:rPr>
              <a:t>L</a:t>
            </a:r>
            <a:r>
              <a:rPr dirty="0" baseline="-13888" sz="1200" spc="3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baseline="34722" sz="1200" spc="150" i="1">
                <a:latin typeface="Calibri"/>
                <a:cs typeface="Calibri"/>
              </a:rPr>
              <a:t>T</a:t>
            </a:r>
            <a:r>
              <a:rPr dirty="0" baseline="34722" sz="1200" spc="-15" i="1">
                <a:latin typeface="Calibri"/>
                <a:cs typeface="Calibri"/>
              </a:rPr>
              <a:t> </a:t>
            </a:r>
            <a:r>
              <a:rPr dirty="0" sz="1200" spc="145" i="1">
                <a:latin typeface="Calibri"/>
                <a:cs typeface="Calibri"/>
              </a:rPr>
              <a:t>I</a:t>
            </a:r>
            <a:r>
              <a:rPr dirty="0" baseline="34722" sz="1200" spc="217">
                <a:latin typeface="Cambria"/>
                <a:cs typeface="Cambria"/>
              </a:rPr>
              <a:t>∗</a:t>
            </a:r>
            <a:endParaRPr baseline="34722" sz="1200">
              <a:latin typeface="Cambria"/>
              <a:cs typeface="Cambria"/>
            </a:endParaRPr>
          </a:p>
          <a:p>
            <a:pPr marL="361950" marR="2631440" indent="-222885">
              <a:lnSpc>
                <a:spcPct val="150000"/>
              </a:lnSpc>
              <a:spcBef>
                <a:spcPts val="360"/>
              </a:spcBef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Nota</a:t>
            </a:r>
            <a:r>
              <a:rPr dirty="0" sz="1200">
                <a:latin typeface="Calibri"/>
                <a:cs typeface="Calibri"/>
              </a:rPr>
              <a:t>:</a:t>
            </a:r>
            <a:r>
              <a:rPr dirty="0" sz="1200" spc="190">
                <a:latin typeface="Calibri"/>
                <a:cs typeface="Calibri"/>
              </a:rPr>
              <a:t> </a:t>
            </a:r>
            <a:r>
              <a:rPr dirty="0" sz="1200" spc="195">
                <a:latin typeface="Calibri"/>
                <a:cs typeface="Calibri"/>
              </a:rPr>
              <a:t>V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120">
                <a:latin typeface="Calibri"/>
                <a:cs typeface="Calibri"/>
              </a:rPr>
              <a:t>I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vectores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contienen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valores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nodales </a:t>
            </a:r>
            <a:r>
              <a:rPr dirty="0" sz="1200" spc="35">
                <a:latin typeface="Calibri"/>
                <a:cs typeface="Calibri"/>
              </a:rPr>
              <a:t>Sup</a:t>
            </a:r>
            <a:r>
              <a:rPr dirty="0" sz="1200" spc="-605">
                <a:latin typeface="Calibri"/>
                <a:cs typeface="Calibri"/>
              </a:rPr>
              <a:t>o</a:t>
            </a:r>
            <a:r>
              <a:rPr dirty="0" sz="1200" spc="40">
                <a:latin typeface="Calibri"/>
                <a:cs typeface="Calibri"/>
              </a:rPr>
              <a:t>´nga</a:t>
            </a:r>
            <a:r>
              <a:rPr dirty="0" sz="1200" spc="35">
                <a:latin typeface="Calibri"/>
                <a:cs typeface="Calibri"/>
              </a:rPr>
              <a:t>s</a:t>
            </a:r>
            <a:r>
              <a:rPr dirty="0" sz="1200" spc="40">
                <a:latin typeface="Calibri"/>
                <a:cs typeface="Calibri"/>
              </a:rPr>
              <a:t>e</a:t>
            </a:r>
            <a:r>
              <a:rPr dirty="0" sz="1200" spc="8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transforman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8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corrientes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nodales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30"/>
              </a:spcBef>
            </a:pPr>
            <a:endParaRPr sz="1200">
              <a:latin typeface="Calibri"/>
              <a:cs typeface="Calibri"/>
            </a:endParaRPr>
          </a:p>
          <a:p>
            <a:pPr algn="ctr" marR="1270">
              <a:lnSpc>
                <a:spcPct val="100000"/>
              </a:lnSpc>
            </a:pPr>
            <a:r>
              <a:rPr dirty="0" baseline="9259" sz="1800" spc="322" i="1">
                <a:latin typeface="Calibri"/>
                <a:cs typeface="Calibri"/>
              </a:rPr>
              <a:t>I</a:t>
            </a:r>
            <a:r>
              <a:rPr dirty="0" baseline="9259" sz="1800" spc="240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75">
                <a:latin typeface="Calibri"/>
                <a:cs typeface="Calibri"/>
              </a:rPr>
              <a:t> </a:t>
            </a:r>
            <a:r>
              <a:rPr dirty="0" baseline="9259" sz="1800" spc="150" i="1">
                <a:latin typeface="Calibri"/>
                <a:cs typeface="Calibri"/>
              </a:rPr>
              <a:t>CI</a:t>
            </a:r>
            <a:r>
              <a:rPr dirty="0" sz="800" spc="100" i="1">
                <a:latin typeface="Calibri"/>
                <a:cs typeface="Calibri"/>
              </a:rPr>
              <a:t>nueva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35"/>
              </a:spcBef>
            </a:pPr>
            <a:endParaRPr sz="800">
              <a:latin typeface="Calibri"/>
              <a:cs typeface="Calibri"/>
            </a:endParaRPr>
          </a:p>
          <a:p>
            <a:pPr marL="361950">
              <a:lnSpc>
                <a:spcPct val="100000"/>
              </a:lnSpc>
            </a:pPr>
            <a:r>
              <a:rPr dirty="0" sz="1200" spc="50">
                <a:latin typeface="Calibri"/>
                <a:cs typeface="Calibri"/>
              </a:rPr>
              <a:t>Los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voltajes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barra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son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entonces</a:t>
            </a:r>
            <a:r>
              <a:rPr dirty="0" sz="1200" spc="11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escritos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as´ı: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486423" y="8122218"/>
            <a:ext cx="9842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 i="1">
                <a:latin typeface="Calibri"/>
                <a:cs typeface="Calibri"/>
              </a:rPr>
              <a:t>y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609088" y="8146602"/>
            <a:ext cx="277622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052830" algn="l"/>
              </a:tabLst>
            </a:pPr>
            <a:r>
              <a:rPr dirty="0" baseline="9259" sz="1800" i="1">
                <a:latin typeface="Calibri"/>
                <a:cs typeface="Calibri"/>
              </a:rPr>
              <a:t>V</a:t>
            </a:r>
            <a:r>
              <a:rPr dirty="0" baseline="9259" sz="1800" spc="487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75">
                <a:latin typeface="Calibri"/>
                <a:cs typeface="Calibri"/>
              </a:rPr>
              <a:t> </a:t>
            </a:r>
            <a:r>
              <a:rPr dirty="0" baseline="9259" sz="1800" spc="150" i="1">
                <a:latin typeface="Calibri"/>
                <a:cs typeface="Calibri"/>
              </a:rPr>
              <a:t>Z</a:t>
            </a:r>
            <a:r>
              <a:rPr dirty="0" sz="800" spc="100" i="1">
                <a:latin typeface="Calibri"/>
                <a:cs typeface="Calibri"/>
              </a:rPr>
              <a:t>barra</a:t>
            </a:r>
            <a:r>
              <a:rPr dirty="0" baseline="9259" sz="1800" spc="150" i="1">
                <a:latin typeface="Calibri"/>
                <a:cs typeface="Calibri"/>
              </a:rPr>
              <a:t>I</a:t>
            </a:r>
            <a:r>
              <a:rPr dirty="0" baseline="9259" sz="1800" i="1">
                <a:latin typeface="Calibri"/>
                <a:cs typeface="Calibri"/>
              </a:rPr>
              <a:t>	V</a:t>
            </a:r>
            <a:r>
              <a:rPr dirty="0" sz="800" i="1">
                <a:latin typeface="Calibri"/>
                <a:cs typeface="Calibri"/>
              </a:rPr>
              <a:t>nueva</a:t>
            </a:r>
            <a:r>
              <a:rPr dirty="0" sz="800" spc="330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300">
                <a:latin typeface="Calibri"/>
                <a:cs typeface="Calibri"/>
              </a:rPr>
              <a:t> </a:t>
            </a:r>
            <a:r>
              <a:rPr dirty="0" baseline="9259" sz="1800" spc="97" i="1">
                <a:latin typeface="Calibri"/>
                <a:cs typeface="Calibri"/>
              </a:rPr>
              <a:t>Z</a:t>
            </a:r>
            <a:r>
              <a:rPr dirty="0" sz="800" spc="65" i="1">
                <a:latin typeface="Calibri"/>
                <a:cs typeface="Calibri"/>
              </a:rPr>
              <a:t>barra</a:t>
            </a:r>
            <a:r>
              <a:rPr dirty="0" sz="800" spc="65">
                <a:latin typeface="Calibri"/>
                <a:cs typeface="Calibri"/>
              </a:rPr>
              <a:t>(</a:t>
            </a:r>
            <a:r>
              <a:rPr dirty="0" sz="800" spc="65" i="1">
                <a:latin typeface="Calibri"/>
                <a:cs typeface="Calibri"/>
              </a:rPr>
              <a:t>nueva</a:t>
            </a:r>
            <a:r>
              <a:rPr dirty="0" sz="800" spc="65">
                <a:latin typeface="Calibri"/>
                <a:cs typeface="Calibri"/>
              </a:rPr>
              <a:t>)</a:t>
            </a:r>
            <a:r>
              <a:rPr dirty="0" baseline="9259" sz="1800" spc="97" i="1">
                <a:latin typeface="Calibri"/>
                <a:cs typeface="Calibri"/>
              </a:rPr>
              <a:t>I</a:t>
            </a:r>
            <a:r>
              <a:rPr dirty="0" sz="800" spc="65" i="1">
                <a:latin typeface="Calibri"/>
                <a:cs typeface="Calibri"/>
              </a:rPr>
              <a:t>nueva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137411" y="8532175"/>
            <a:ext cx="4462145" cy="6483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aplica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concepto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invarianza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potencia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siguiente</a:t>
            </a:r>
            <a:r>
              <a:rPr dirty="0" sz="1200" spc="1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manera: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60"/>
              </a:spcBef>
            </a:pPr>
            <a:endParaRPr sz="1200">
              <a:latin typeface="Calibri"/>
              <a:cs typeface="Calibri"/>
            </a:endParaRPr>
          </a:p>
          <a:p>
            <a:pPr marL="1847850">
              <a:lnSpc>
                <a:spcPct val="100000"/>
              </a:lnSpc>
            </a:pPr>
            <a:r>
              <a:rPr dirty="0" sz="1200" spc="204" i="1">
                <a:latin typeface="Calibri"/>
                <a:cs typeface="Calibri"/>
              </a:rPr>
              <a:t>S</a:t>
            </a:r>
            <a:r>
              <a:rPr dirty="0" baseline="-13888" sz="1200" spc="307" i="1">
                <a:latin typeface="Calibri"/>
                <a:cs typeface="Calibri"/>
              </a:rPr>
              <a:t>L</a:t>
            </a:r>
            <a:r>
              <a:rPr dirty="0" baseline="-13888" sz="1200" spc="307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110">
                <a:latin typeface="Calibri"/>
                <a:cs typeface="Calibri"/>
              </a:rPr>
              <a:t>(</a:t>
            </a:r>
            <a:r>
              <a:rPr dirty="0" sz="1200" spc="110" i="1">
                <a:latin typeface="Calibri"/>
                <a:cs typeface="Calibri"/>
              </a:rPr>
              <a:t>Z</a:t>
            </a:r>
            <a:r>
              <a:rPr dirty="0" baseline="-13888" sz="1200" spc="165" i="1">
                <a:latin typeface="Calibri"/>
                <a:cs typeface="Calibri"/>
              </a:rPr>
              <a:t>barra</a:t>
            </a:r>
            <a:r>
              <a:rPr dirty="0" sz="1200" spc="110" i="1">
                <a:latin typeface="Calibri"/>
                <a:cs typeface="Calibri"/>
              </a:rPr>
              <a:t>I</a:t>
            </a:r>
            <a:r>
              <a:rPr dirty="0" sz="1200" spc="110">
                <a:latin typeface="Calibri"/>
                <a:cs typeface="Calibri"/>
              </a:rPr>
              <a:t>)</a:t>
            </a:r>
            <a:r>
              <a:rPr dirty="0" baseline="34722" sz="1200" spc="165" i="1">
                <a:latin typeface="Calibri"/>
                <a:cs typeface="Calibri"/>
              </a:rPr>
              <a:t>T</a:t>
            </a:r>
            <a:r>
              <a:rPr dirty="0" baseline="34722" sz="1200" spc="-15" i="1">
                <a:latin typeface="Calibri"/>
                <a:cs typeface="Calibri"/>
              </a:rPr>
              <a:t> </a:t>
            </a:r>
            <a:r>
              <a:rPr dirty="0" sz="1200" spc="170" i="1">
                <a:latin typeface="Calibri"/>
                <a:cs typeface="Calibri"/>
              </a:rPr>
              <a:t>I</a:t>
            </a:r>
            <a:r>
              <a:rPr dirty="0" baseline="34722" sz="1200" spc="254">
                <a:latin typeface="Cambria"/>
                <a:cs typeface="Cambria"/>
              </a:rPr>
              <a:t>∗</a:t>
            </a:r>
            <a:r>
              <a:rPr dirty="0" baseline="34722" sz="1200" spc="315">
                <a:latin typeface="Cambria"/>
                <a:cs typeface="Cambria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204" i="1">
                <a:latin typeface="Calibri"/>
                <a:cs typeface="Calibri"/>
              </a:rPr>
              <a:t>I</a:t>
            </a:r>
            <a:r>
              <a:rPr dirty="0" baseline="34722" sz="1200" spc="307" i="1">
                <a:latin typeface="Calibri"/>
                <a:cs typeface="Calibri"/>
              </a:rPr>
              <a:t>T</a:t>
            </a:r>
            <a:r>
              <a:rPr dirty="0" baseline="34722" sz="1200" spc="-15" i="1">
                <a:latin typeface="Calibri"/>
                <a:cs typeface="Calibri"/>
              </a:rPr>
              <a:t> </a:t>
            </a:r>
            <a:r>
              <a:rPr dirty="0" sz="1200" spc="100" i="1">
                <a:latin typeface="Calibri"/>
                <a:cs typeface="Calibri"/>
              </a:rPr>
              <a:t>Z</a:t>
            </a:r>
            <a:r>
              <a:rPr dirty="0" baseline="-13888" sz="1200" spc="150" i="1">
                <a:latin typeface="Calibri"/>
                <a:cs typeface="Calibri"/>
              </a:rPr>
              <a:t>barra</a:t>
            </a:r>
            <a:r>
              <a:rPr dirty="0" sz="1200" spc="100" i="1">
                <a:latin typeface="Calibri"/>
                <a:cs typeface="Calibri"/>
              </a:rPr>
              <a:t>I</a:t>
            </a:r>
            <a:r>
              <a:rPr dirty="0" baseline="34722" sz="1200" spc="150">
                <a:latin typeface="Cambria"/>
                <a:cs typeface="Cambria"/>
              </a:rPr>
              <a:t>∗</a:t>
            </a:r>
            <a:endParaRPr baseline="34722" sz="12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12011" y="843595"/>
            <a:ext cx="3971925" cy="6864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reemplaza: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 spc="215" i="1">
                <a:latin typeface="Calibri"/>
                <a:cs typeface="Calibri"/>
              </a:rPr>
              <a:t>I</a:t>
            </a:r>
            <a:r>
              <a:rPr dirty="0" sz="1200" spc="145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100" i="1">
                <a:latin typeface="Calibri"/>
                <a:cs typeface="Calibri"/>
              </a:rPr>
              <a:t>CI</a:t>
            </a:r>
            <a:r>
              <a:rPr dirty="0" baseline="-13888" sz="1200" spc="150" i="1">
                <a:latin typeface="Calibri"/>
                <a:cs typeface="Calibri"/>
              </a:rPr>
              <a:t>nueva</a:t>
            </a:r>
            <a:endParaRPr baseline="-13888"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860"/>
              </a:spcBef>
            </a:pPr>
            <a:endParaRPr sz="1200">
              <a:latin typeface="Calibri"/>
              <a:cs typeface="Calibri"/>
            </a:endParaRPr>
          </a:p>
          <a:p>
            <a:pPr marL="1849120">
              <a:lnSpc>
                <a:spcPct val="100000"/>
              </a:lnSpc>
            </a:pPr>
            <a:r>
              <a:rPr dirty="0" baseline="9259" sz="1800" spc="307" i="1">
                <a:latin typeface="Calibri"/>
                <a:cs typeface="Calibri"/>
              </a:rPr>
              <a:t>S</a:t>
            </a:r>
            <a:r>
              <a:rPr dirty="0" sz="800" spc="204" i="1">
                <a:latin typeface="Calibri"/>
                <a:cs typeface="Calibri"/>
              </a:rPr>
              <a:t>L</a:t>
            </a:r>
            <a:r>
              <a:rPr dirty="0" sz="800" spc="195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104">
                <a:latin typeface="Calibri"/>
                <a:cs typeface="Calibri"/>
              </a:rPr>
              <a:t> </a:t>
            </a:r>
            <a:r>
              <a:rPr dirty="0" baseline="9259" sz="1800" spc="165">
                <a:latin typeface="Calibri"/>
                <a:cs typeface="Calibri"/>
              </a:rPr>
              <a:t>(</a:t>
            </a:r>
            <a:r>
              <a:rPr dirty="0" baseline="9259" sz="1800" spc="165" i="1">
                <a:latin typeface="Calibri"/>
                <a:cs typeface="Calibri"/>
              </a:rPr>
              <a:t>CI</a:t>
            </a:r>
            <a:r>
              <a:rPr dirty="0" sz="800" spc="110" i="1">
                <a:latin typeface="Calibri"/>
                <a:cs typeface="Calibri"/>
              </a:rPr>
              <a:t>nueva</a:t>
            </a:r>
            <a:r>
              <a:rPr dirty="0" baseline="9259" sz="1800" spc="165">
                <a:latin typeface="Calibri"/>
                <a:cs typeface="Calibri"/>
              </a:rPr>
              <a:t>)</a:t>
            </a:r>
            <a:r>
              <a:rPr dirty="0" baseline="48611" sz="1200" spc="165" i="1">
                <a:latin typeface="Calibri"/>
                <a:cs typeface="Calibri"/>
              </a:rPr>
              <a:t>T</a:t>
            </a:r>
            <a:r>
              <a:rPr dirty="0" baseline="48611" sz="1200" spc="-22" i="1">
                <a:latin typeface="Calibri"/>
                <a:cs typeface="Calibri"/>
              </a:rPr>
              <a:t> </a:t>
            </a:r>
            <a:r>
              <a:rPr dirty="0" baseline="9259" sz="1800" spc="135" i="1">
                <a:latin typeface="Calibri"/>
                <a:cs typeface="Calibri"/>
              </a:rPr>
              <a:t>Z</a:t>
            </a:r>
            <a:r>
              <a:rPr dirty="0" sz="800" spc="90" i="1">
                <a:latin typeface="Calibri"/>
                <a:cs typeface="Calibri"/>
              </a:rPr>
              <a:t>barra</a:t>
            </a:r>
            <a:r>
              <a:rPr dirty="0" baseline="9259" sz="1800" spc="135">
                <a:latin typeface="Calibri"/>
                <a:cs typeface="Calibri"/>
              </a:rPr>
              <a:t>(</a:t>
            </a:r>
            <a:r>
              <a:rPr dirty="0" baseline="9259" sz="1800" spc="135" i="1">
                <a:latin typeface="Calibri"/>
                <a:cs typeface="Calibri"/>
              </a:rPr>
              <a:t>CI</a:t>
            </a:r>
            <a:r>
              <a:rPr dirty="0" sz="800" spc="90" i="1">
                <a:latin typeface="Calibri"/>
                <a:cs typeface="Calibri"/>
              </a:rPr>
              <a:t>nueva</a:t>
            </a:r>
            <a:r>
              <a:rPr dirty="0" baseline="9259" sz="1800" spc="135">
                <a:latin typeface="Calibri"/>
                <a:cs typeface="Calibri"/>
              </a:rPr>
              <a:t>)</a:t>
            </a:r>
            <a:r>
              <a:rPr dirty="0" baseline="48611" sz="1200" spc="135">
                <a:latin typeface="Cambria"/>
                <a:cs typeface="Cambria"/>
              </a:rPr>
              <a:t>∗</a:t>
            </a:r>
            <a:endParaRPr baseline="48611" sz="1200">
              <a:latin typeface="Cambria"/>
              <a:cs typeface="Cambria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038855" y="1634550"/>
            <a:ext cx="5873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204" i="1">
                <a:latin typeface="Calibri"/>
                <a:cs typeface="Calibri"/>
              </a:rPr>
              <a:t>S</a:t>
            </a:r>
            <a:r>
              <a:rPr dirty="0" baseline="-13888" sz="1200" spc="307" i="1">
                <a:latin typeface="Calibri"/>
                <a:cs typeface="Calibri"/>
              </a:rPr>
              <a:t>L</a:t>
            </a:r>
            <a:r>
              <a:rPr dirty="0" baseline="-13888" sz="1200" spc="29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I</a:t>
            </a:r>
            <a:r>
              <a:rPr dirty="0" baseline="34722" sz="1200" spc="270" i="1">
                <a:latin typeface="Calibri"/>
                <a:cs typeface="Calibri"/>
              </a:rPr>
              <a:t>T</a:t>
            </a:r>
            <a:endParaRPr baseline="34722"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500125" y="1721736"/>
            <a:ext cx="3155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0" i="1">
                <a:latin typeface="Calibri"/>
                <a:cs typeface="Calibri"/>
              </a:rPr>
              <a:t>nueva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771900" y="1657411"/>
            <a:ext cx="95758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300" i="1">
                <a:latin typeface="Calibri"/>
                <a:cs typeface="Calibri"/>
              </a:rPr>
              <a:t>C</a:t>
            </a:r>
            <a:r>
              <a:rPr dirty="0" baseline="48611" sz="1200" spc="300" i="1">
                <a:latin typeface="Calibri"/>
                <a:cs typeface="Calibri"/>
              </a:rPr>
              <a:t>T</a:t>
            </a:r>
            <a:r>
              <a:rPr dirty="0" baseline="48611" sz="1200" spc="-22" i="1">
                <a:latin typeface="Calibri"/>
                <a:cs typeface="Calibri"/>
              </a:rPr>
              <a:t> </a:t>
            </a:r>
            <a:r>
              <a:rPr dirty="0" baseline="9259" sz="1800" spc="172" i="1">
                <a:latin typeface="Calibri"/>
                <a:cs typeface="Calibri"/>
              </a:rPr>
              <a:t>Z</a:t>
            </a:r>
            <a:r>
              <a:rPr dirty="0" sz="800" spc="114" i="1">
                <a:latin typeface="Calibri"/>
                <a:cs typeface="Calibri"/>
              </a:rPr>
              <a:t>barra</a:t>
            </a:r>
            <a:r>
              <a:rPr dirty="0" baseline="9259" sz="1800" spc="172" i="1">
                <a:latin typeface="Calibri"/>
                <a:cs typeface="Calibri"/>
              </a:rPr>
              <a:t>C</a:t>
            </a:r>
            <a:r>
              <a:rPr dirty="0" baseline="48611" sz="1200" spc="172">
                <a:latin typeface="Cambria"/>
                <a:cs typeface="Cambria"/>
              </a:rPr>
              <a:t>∗</a:t>
            </a:r>
            <a:r>
              <a:rPr dirty="0" baseline="9259" sz="1800" spc="172" i="1">
                <a:latin typeface="Calibri"/>
                <a:cs typeface="Calibri"/>
              </a:rPr>
              <a:t>I</a:t>
            </a:r>
            <a:r>
              <a:rPr dirty="0" baseline="48611" sz="1200" spc="172">
                <a:latin typeface="Cambria"/>
                <a:cs typeface="Cambria"/>
              </a:rPr>
              <a:t>∗</a:t>
            </a:r>
            <a:endParaRPr baseline="48611" sz="1200">
              <a:latin typeface="Cambria"/>
              <a:cs typeface="Cambri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612645" y="1721736"/>
            <a:ext cx="3155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0" i="1">
                <a:latin typeface="Calibri"/>
                <a:cs typeface="Calibri"/>
              </a:rPr>
              <a:t>nueva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040379" y="1899726"/>
            <a:ext cx="5886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204" i="1">
                <a:latin typeface="Calibri"/>
                <a:cs typeface="Calibri"/>
              </a:rPr>
              <a:t>S</a:t>
            </a:r>
            <a:r>
              <a:rPr dirty="0" baseline="-13888" sz="1200" spc="307" i="1">
                <a:latin typeface="Calibri"/>
                <a:cs typeface="Calibri"/>
              </a:rPr>
              <a:t>L</a:t>
            </a:r>
            <a:r>
              <a:rPr dirty="0" baseline="-13888" sz="1200" spc="29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I</a:t>
            </a:r>
            <a:r>
              <a:rPr dirty="0" baseline="34722" sz="1200" spc="270" i="1">
                <a:latin typeface="Calibri"/>
                <a:cs typeface="Calibri"/>
              </a:rPr>
              <a:t>T</a:t>
            </a:r>
            <a:endParaRPr baseline="34722" sz="1200">
              <a:latin typeface="Calibri"/>
              <a:cs typeface="Calibri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503172" y="1986918"/>
            <a:ext cx="3155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0" i="1">
                <a:latin typeface="Calibri"/>
                <a:cs typeface="Calibri"/>
              </a:rPr>
              <a:t>nueva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774947" y="1922587"/>
            <a:ext cx="9531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12" i="1">
                <a:latin typeface="Calibri"/>
                <a:cs typeface="Calibri"/>
              </a:rPr>
              <a:t>Z</a:t>
            </a:r>
            <a:r>
              <a:rPr dirty="0" sz="800" spc="75" i="1">
                <a:latin typeface="Calibri"/>
                <a:cs typeface="Calibri"/>
              </a:rPr>
              <a:t>barra</a:t>
            </a:r>
            <a:r>
              <a:rPr dirty="0" sz="800" spc="75">
                <a:latin typeface="Calibri"/>
                <a:cs typeface="Calibri"/>
              </a:rPr>
              <a:t>(</a:t>
            </a:r>
            <a:r>
              <a:rPr dirty="0" sz="800" spc="75" i="1">
                <a:latin typeface="Calibri"/>
                <a:cs typeface="Calibri"/>
              </a:rPr>
              <a:t>nueva</a:t>
            </a:r>
            <a:r>
              <a:rPr dirty="0" sz="800" spc="75">
                <a:latin typeface="Calibri"/>
                <a:cs typeface="Calibri"/>
              </a:rPr>
              <a:t>)</a:t>
            </a:r>
            <a:r>
              <a:rPr dirty="0" baseline="9259" sz="1800" spc="112" i="1">
                <a:latin typeface="Calibri"/>
                <a:cs typeface="Calibri"/>
              </a:rPr>
              <a:t>I</a:t>
            </a:r>
            <a:r>
              <a:rPr dirty="0" baseline="45138" sz="1200" spc="112">
                <a:latin typeface="Cambria"/>
                <a:cs typeface="Cambria"/>
              </a:rPr>
              <a:t>∗</a:t>
            </a:r>
            <a:endParaRPr baseline="45138" sz="1200">
              <a:latin typeface="Cambria"/>
              <a:cs typeface="Cambri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21" y="1986918"/>
            <a:ext cx="3155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0" i="1">
                <a:latin typeface="Calibri"/>
                <a:cs typeface="Calibri"/>
              </a:rPr>
              <a:t>nueva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113532" y="2189287"/>
            <a:ext cx="17653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04" i="1">
                <a:latin typeface="Calibri"/>
                <a:cs typeface="Calibri"/>
              </a:rPr>
              <a:t>Z</a:t>
            </a:r>
            <a:r>
              <a:rPr dirty="0" sz="800" spc="70" i="1">
                <a:latin typeface="Calibri"/>
                <a:cs typeface="Calibri"/>
              </a:rPr>
              <a:t>barra</a:t>
            </a:r>
            <a:r>
              <a:rPr dirty="0" sz="800" spc="70">
                <a:latin typeface="Calibri"/>
                <a:cs typeface="Calibri"/>
              </a:rPr>
              <a:t>(</a:t>
            </a:r>
            <a:r>
              <a:rPr dirty="0" sz="800" spc="70" i="1">
                <a:latin typeface="Calibri"/>
                <a:cs typeface="Calibri"/>
              </a:rPr>
              <a:t>nueva</a:t>
            </a:r>
            <a:r>
              <a:rPr dirty="0" sz="800" spc="70">
                <a:latin typeface="Calibri"/>
                <a:cs typeface="Calibri"/>
              </a:rPr>
              <a:t>)</a:t>
            </a:r>
            <a:r>
              <a:rPr dirty="0" sz="800" spc="225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104">
                <a:latin typeface="Calibri"/>
                <a:cs typeface="Calibri"/>
              </a:rPr>
              <a:t> </a:t>
            </a:r>
            <a:r>
              <a:rPr dirty="0" baseline="9259" sz="1800" spc="300" i="1">
                <a:latin typeface="Calibri"/>
                <a:cs typeface="Calibri"/>
              </a:rPr>
              <a:t>C</a:t>
            </a:r>
            <a:r>
              <a:rPr dirty="0" baseline="48611" sz="1200" spc="300" i="1">
                <a:latin typeface="Calibri"/>
                <a:cs typeface="Calibri"/>
              </a:rPr>
              <a:t>T</a:t>
            </a:r>
            <a:r>
              <a:rPr dirty="0" baseline="48611" sz="1200" spc="-15" i="1">
                <a:latin typeface="Calibri"/>
                <a:cs typeface="Calibri"/>
              </a:rPr>
              <a:t> </a:t>
            </a:r>
            <a:r>
              <a:rPr dirty="0" baseline="9259" sz="1800" spc="142" i="1">
                <a:latin typeface="Calibri"/>
                <a:cs typeface="Calibri"/>
              </a:rPr>
              <a:t>Z</a:t>
            </a:r>
            <a:r>
              <a:rPr dirty="0" sz="800" spc="95" i="1">
                <a:latin typeface="Calibri"/>
                <a:cs typeface="Calibri"/>
              </a:rPr>
              <a:t>barra</a:t>
            </a:r>
            <a:r>
              <a:rPr dirty="0" baseline="9259" sz="1800" spc="142" i="1">
                <a:latin typeface="Calibri"/>
                <a:cs typeface="Calibri"/>
              </a:rPr>
              <a:t>C</a:t>
            </a:r>
            <a:r>
              <a:rPr dirty="0" baseline="48611" sz="1200" spc="142">
                <a:latin typeface="Cambria"/>
                <a:cs typeface="Cambria"/>
              </a:rPr>
              <a:t>∗</a:t>
            </a:r>
            <a:endParaRPr baseline="48611" sz="1200">
              <a:latin typeface="Cambria"/>
              <a:cs typeface="Cambri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567939" y="2431602"/>
            <a:ext cx="5873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204" i="1">
                <a:latin typeface="Calibri"/>
                <a:cs typeface="Calibri"/>
              </a:rPr>
              <a:t>S</a:t>
            </a:r>
            <a:r>
              <a:rPr dirty="0" baseline="-13888" sz="1200" spc="307" i="1">
                <a:latin typeface="Calibri"/>
                <a:cs typeface="Calibri"/>
              </a:rPr>
              <a:t>L</a:t>
            </a:r>
            <a:r>
              <a:rPr dirty="0" baseline="-13888" sz="1200" spc="29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180" i="1">
                <a:latin typeface="Calibri"/>
                <a:cs typeface="Calibri"/>
              </a:rPr>
              <a:t>I</a:t>
            </a:r>
            <a:r>
              <a:rPr dirty="0" baseline="34722" sz="1200" spc="270" i="1">
                <a:latin typeface="Calibri"/>
                <a:cs typeface="Calibri"/>
              </a:rPr>
              <a:t>T</a:t>
            </a:r>
            <a:endParaRPr baseline="34722" sz="12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029199" y="2518787"/>
            <a:ext cx="3155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0" i="1">
                <a:latin typeface="Calibri"/>
                <a:cs typeface="Calibri"/>
              </a:rPr>
              <a:t>nueva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300984" y="2454462"/>
            <a:ext cx="9550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9259" sz="1800" spc="120" i="1">
                <a:latin typeface="Calibri"/>
                <a:cs typeface="Calibri"/>
              </a:rPr>
              <a:t>Z</a:t>
            </a:r>
            <a:r>
              <a:rPr dirty="0" sz="800" spc="80" i="1">
                <a:latin typeface="Calibri"/>
                <a:cs typeface="Calibri"/>
              </a:rPr>
              <a:t>barra</a:t>
            </a:r>
            <a:r>
              <a:rPr dirty="0" sz="800" spc="80">
                <a:latin typeface="Calibri"/>
                <a:cs typeface="Calibri"/>
              </a:rPr>
              <a:t>(</a:t>
            </a:r>
            <a:r>
              <a:rPr dirty="0" sz="800" spc="80" i="1">
                <a:latin typeface="Calibri"/>
                <a:cs typeface="Calibri"/>
              </a:rPr>
              <a:t>nueva</a:t>
            </a:r>
            <a:r>
              <a:rPr dirty="0" sz="800" spc="80">
                <a:latin typeface="Calibri"/>
                <a:cs typeface="Calibri"/>
              </a:rPr>
              <a:t>)</a:t>
            </a:r>
            <a:r>
              <a:rPr dirty="0" baseline="9259" sz="1800" spc="120" i="1">
                <a:latin typeface="Calibri"/>
                <a:cs typeface="Calibri"/>
              </a:rPr>
              <a:t>I</a:t>
            </a:r>
            <a:r>
              <a:rPr dirty="0" baseline="48611" sz="1200" spc="120">
                <a:latin typeface="Cambria"/>
                <a:cs typeface="Cambria"/>
              </a:rPr>
              <a:t>∗</a:t>
            </a:r>
            <a:endParaRPr baseline="48611" sz="1200">
              <a:latin typeface="Cambria"/>
              <a:cs typeface="Cambria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451603" y="2431602"/>
            <a:ext cx="41655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15" i="1">
                <a:latin typeface="Calibri"/>
                <a:cs typeface="Calibri"/>
              </a:rPr>
              <a:t> </a:t>
            </a:r>
            <a:r>
              <a:rPr dirty="0" baseline="34722" sz="1200" spc="75" i="1">
                <a:latin typeface="Calibri"/>
                <a:cs typeface="Calibri"/>
              </a:rPr>
              <a:t>T</a:t>
            </a:r>
            <a:endParaRPr baseline="34722" sz="12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992623" y="2367593"/>
            <a:ext cx="208279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3148" sz="1800" spc="217" i="1">
                <a:latin typeface="Calibri"/>
                <a:cs typeface="Calibri"/>
              </a:rPr>
              <a:t>I</a:t>
            </a:r>
            <a:r>
              <a:rPr dirty="0" sz="800" spc="145">
                <a:latin typeface="Cambria"/>
                <a:cs typeface="Cambria"/>
              </a:rPr>
              <a:t>∗</a:t>
            </a:r>
            <a:endParaRPr sz="800">
              <a:latin typeface="Cambria"/>
              <a:cs typeface="Cambri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138681" y="2518787"/>
            <a:ext cx="12604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96265" algn="l"/>
              </a:tabLst>
            </a:pPr>
            <a:r>
              <a:rPr dirty="0" sz="800" spc="40" i="1">
                <a:latin typeface="Calibri"/>
                <a:cs typeface="Calibri"/>
              </a:rPr>
              <a:t>nueva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50" i="1">
                <a:latin typeface="Calibri"/>
                <a:cs typeface="Calibri"/>
              </a:rPr>
              <a:t>nueva</a:t>
            </a:r>
            <a:r>
              <a:rPr dirty="0" sz="800" spc="380" i="1">
                <a:latin typeface="Calibri"/>
                <a:cs typeface="Calibri"/>
              </a:rPr>
              <a:t> </a:t>
            </a:r>
            <a:r>
              <a:rPr dirty="0" sz="800" spc="30" i="1">
                <a:latin typeface="Calibri"/>
                <a:cs typeface="Calibri"/>
              </a:rPr>
              <a:t>nueva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137411" y="2590940"/>
            <a:ext cx="4432935" cy="13804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736725" marR="443865">
              <a:lnSpc>
                <a:spcPct val="157500"/>
              </a:lnSpc>
              <a:spcBef>
                <a:spcPts val="100"/>
              </a:spcBef>
            </a:pPr>
            <a:r>
              <a:rPr dirty="0" sz="1200" spc="204" i="1">
                <a:latin typeface="Calibri"/>
                <a:cs typeface="Calibri"/>
              </a:rPr>
              <a:t>S</a:t>
            </a:r>
            <a:r>
              <a:rPr dirty="0" baseline="-13888" sz="1200" spc="307" i="1">
                <a:latin typeface="Calibri"/>
                <a:cs typeface="Calibri"/>
              </a:rPr>
              <a:t>L</a:t>
            </a:r>
            <a:r>
              <a:rPr dirty="0" baseline="-13888" sz="1200" spc="300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baseline="34722" sz="1200" spc="150" i="1">
                <a:latin typeface="Calibri"/>
                <a:cs typeface="Calibri"/>
              </a:rPr>
              <a:t>T</a:t>
            </a:r>
            <a:r>
              <a:rPr dirty="0" baseline="34722" sz="1200" spc="-15" i="1">
                <a:latin typeface="Calibri"/>
                <a:cs typeface="Calibri"/>
              </a:rPr>
              <a:t> </a:t>
            </a:r>
            <a:r>
              <a:rPr dirty="0" sz="1200" spc="50" i="1">
                <a:latin typeface="Calibri"/>
                <a:cs typeface="Calibri"/>
              </a:rPr>
              <a:t>C</a:t>
            </a:r>
            <a:r>
              <a:rPr dirty="0" baseline="34722" sz="1200" spc="75">
                <a:latin typeface="Cambria"/>
                <a:cs typeface="Cambria"/>
              </a:rPr>
              <a:t>∗</a:t>
            </a:r>
            <a:r>
              <a:rPr dirty="0" sz="1200" spc="50" i="1">
                <a:latin typeface="Calibri"/>
                <a:cs typeface="Calibri"/>
              </a:rPr>
              <a:t>I</a:t>
            </a:r>
            <a:r>
              <a:rPr dirty="0" baseline="-20833" sz="1200" spc="75" i="1">
                <a:latin typeface="Calibri"/>
                <a:cs typeface="Calibri"/>
              </a:rPr>
              <a:t>n</a:t>
            </a:r>
            <a:r>
              <a:rPr dirty="0" baseline="34722" sz="1200" spc="75">
                <a:latin typeface="Cambria"/>
                <a:cs typeface="Cambria"/>
              </a:rPr>
              <a:t>∗</a:t>
            </a:r>
            <a:r>
              <a:rPr dirty="0" baseline="-20833" sz="1200" spc="75" i="1">
                <a:latin typeface="Calibri"/>
                <a:cs typeface="Calibri"/>
              </a:rPr>
              <a:t>ueva</a:t>
            </a:r>
            <a:r>
              <a:rPr dirty="0" baseline="-20833" sz="1200" spc="32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130">
                <a:latin typeface="Calibri"/>
                <a:cs typeface="Calibri"/>
              </a:rPr>
              <a:t>(</a:t>
            </a:r>
            <a:r>
              <a:rPr dirty="0" sz="1200" spc="130" i="1">
                <a:latin typeface="Calibri"/>
                <a:cs typeface="Calibri"/>
              </a:rPr>
              <a:t>C</a:t>
            </a:r>
            <a:r>
              <a:rPr dirty="0" baseline="34722" sz="1200" spc="195">
                <a:latin typeface="Cambria"/>
                <a:cs typeface="Cambria"/>
              </a:rPr>
              <a:t>∗</a:t>
            </a:r>
            <a:r>
              <a:rPr dirty="0" baseline="34722" sz="1200" spc="195" i="1">
                <a:latin typeface="Calibri"/>
                <a:cs typeface="Calibri"/>
              </a:rPr>
              <a:t>T</a:t>
            </a:r>
            <a:r>
              <a:rPr dirty="0" baseline="34722" sz="120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V</a:t>
            </a:r>
            <a:r>
              <a:rPr dirty="0" sz="1200" spc="-15" i="1">
                <a:latin typeface="Calibri"/>
                <a:cs typeface="Calibri"/>
              </a:rPr>
              <a:t> </a:t>
            </a:r>
            <a:r>
              <a:rPr dirty="0" sz="1200" spc="95">
                <a:latin typeface="Calibri"/>
                <a:cs typeface="Calibri"/>
              </a:rPr>
              <a:t>)</a:t>
            </a:r>
            <a:r>
              <a:rPr dirty="0" baseline="34722" sz="1200" spc="142" i="1">
                <a:latin typeface="Calibri"/>
                <a:cs typeface="Calibri"/>
              </a:rPr>
              <a:t>T</a:t>
            </a:r>
            <a:r>
              <a:rPr dirty="0" baseline="34722" sz="1200" spc="-22" i="1">
                <a:latin typeface="Calibri"/>
                <a:cs typeface="Calibri"/>
              </a:rPr>
              <a:t> </a:t>
            </a:r>
            <a:r>
              <a:rPr dirty="0" sz="1200" spc="-10" i="1">
                <a:latin typeface="Calibri"/>
                <a:cs typeface="Calibri"/>
              </a:rPr>
              <a:t>I</a:t>
            </a:r>
            <a:r>
              <a:rPr dirty="0" baseline="-20833" sz="1200" spc="-15" i="1">
                <a:latin typeface="Calibri"/>
                <a:cs typeface="Calibri"/>
              </a:rPr>
              <a:t>n</a:t>
            </a:r>
            <a:r>
              <a:rPr dirty="0" baseline="34722" sz="1200" spc="-15">
                <a:latin typeface="Cambria"/>
                <a:cs typeface="Cambria"/>
              </a:rPr>
              <a:t>∗</a:t>
            </a:r>
            <a:r>
              <a:rPr dirty="0" baseline="-20833" sz="1200" spc="-15" i="1">
                <a:latin typeface="Calibri"/>
                <a:cs typeface="Calibri"/>
              </a:rPr>
              <a:t>ueva</a:t>
            </a:r>
            <a:r>
              <a:rPr dirty="0" baseline="-20833" sz="1200" spc="750" i="1">
                <a:latin typeface="Calibri"/>
                <a:cs typeface="Calibri"/>
              </a:rPr>
              <a:t> </a:t>
            </a:r>
            <a:r>
              <a:rPr dirty="0" baseline="9259" sz="1800" i="1">
                <a:latin typeface="Calibri"/>
                <a:cs typeface="Calibri"/>
              </a:rPr>
              <a:t>V</a:t>
            </a:r>
            <a:r>
              <a:rPr dirty="0" sz="800" i="1">
                <a:latin typeface="Calibri"/>
                <a:cs typeface="Calibri"/>
              </a:rPr>
              <a:t>nueva</a:t>
            </a:r>
            <a:r>
              <a:rPr dirty="0" sz="800" spc="330" i="1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247">
                <a:latin typeface="Calibri"/>
                <a:cs typeface="Calibri"/>
              </a:rPr>
              <a:t> </a:t>
            </a:r>
            <a:r>
              <a:rPr dirty="0" baseline="9259" sz="1800" spc="209" i="1">
                <a:latin typeface="Calibri"/>
                <a:cs typeface="Calibri"/>
              </a:rPr>
              <a:t>C</a:t>
            </a:r>
            <a:r>
              <a:rPr dirty="0" baseline="45138" sz="1200" spc="209">
                <a:latin typeface="Cambria"/>
                <a:cs typeface="Cambria"/>
              </a:rPr>
              <a:t>∗</a:t>
            </a:r>
            <a:r>
              <a:rPr dirty="0" baseline="45138" sz="1200" spc="209" i="1">
                <a:latin typeface="Calibri"/>
                <a:cs typeface="Calibri"/>
              </a:rPr>
              <a:t>T</a:t>
            </a:r>
            <a:r>
              <a:rPr dirty="0" baseline="45138" sz="1200" spc="52" i="1">
                <a:latin typeface="Calibri"/>
                <a:cs typeface="Calibri"/>
              </a:rPr>
              <a:t> </a:t>
            </a:r>
            <a:r>
              <a:rPr dirty="0" baseline="9259" sz="1800" spc="-75" i="1">
                <a:latin typeface="Calibri"/>
                <a:cs typeface="Calibri"/>
              </a:rPr>
              <a:t>V</a:t>
            </a:r>
            <a:endParaRPr baseline="9259" sz="1800">
              <a:latin typeface="Calibri"/>
              <a:cs typeface="Calibri"/>
            </a:endParaRPr>
          </a:p>
          <a:p>
            <a:pPr algn="ctr" marL="1284605">
              <a:lnSpc>
                <a:spcPct val="100000"/>
              </a:lnSpc>
              <a:spcBef>
                <a:spcPts val="660"/>
              </a:spcBef>
            </a:pPr>
            <a:r>
              <a:rPr dirty="0" baseline="9259" sz="1800" spc="104" i="1">
                <a:latin typeface="Calibri"/>
                <a:cs typeface="Calibri"/>
              </a:rPr>
              <a:t>Z</a:t>
            </a:r>
            <a:r>
              <a:rPr dirty="0" sz="800" spc="70" i="1">
                <a:latin typeface="Calibri"/>
                <a:cs typeface="Calibri"/>
              </a:rPr>
              <a:t>barra</a:t>
            </a:r>
            <a:r>
              <a:rPr dirty="0" sz="800" spc="70">
                <a:latin typeface="Calibri"/>
                <a:cs typeface="Calibri"/>
              </a:rPr>
              <a:t>(</a:t>
            </a:r>
            <a:r>
              <a:rPr dirty="0" sz="800" spc="70" i="1">
                <a:latin typeface="Calibri"/>
                <a:cs typeface="Calibri"/>
              </a:rPr>
              <a:t>nueva</a:t>
            </a:r>
            <a:r>
              <a:rPr dirty="0" sz="800" spc="70">
                <a:latin typeface="Calibri"/>
                <a:cs typeface="Calibri"/>
              </a:rPr>
              <a:t>)</a:t>
            </a:r>
            <a:r>
              <a:rPr dirty="0" sz="800" spc="225">
                <a:latin typeface="Calibri"/>
                <a:cs typeface="Calibri"/>
              </a:rPr>
              <a:t> </a:t>
            </a:r>
            <a:r>
              <a:rPr dirty="0" baseline="9259" sz="1800" spc="457">
                <a:latin typeface="Calibri"/>
                <a:cs typeface="Calibri"/>
              </a:rPr>
              <a:t>=</a:t>
            </a:r>
            <a:r>
              <a:rPr dirty="0" baseline="9259" sz="1800" spc="104">
                <a:latin typeface="Calibri"/>
                <a:cs typeface="Calibri"/>
              </a:rPr>
              <a:t> </a:t>
            </a:r>
            <a:r>
              <a:rPr dirty="0" baseline="9259" sz="1800" spc="300" i="1">
                <a:latin typeface="Calibri"/>
                <a:cs typeface="Calibri"/>
              </a:rPr>
              <a:t>C</a:t>
            </a:r>
            <a:r>
              <a:rPr dirty="0" baseline="48611" sz="1200" spc="300" i="1">
                <a:latin typeface="Calibri"/>
                <a:cs typeface="Calibri"/>
              </a:rPr>
              <a:t>T</a:t>
            </a:r>
            <a:r>
              <a:rPr dirty="0" baseline="48611" sz="1200" spc="-15" i="1">
                <a:latin typeface="Calibri"/>
                <a:cs typeface="Calibri"/>
              </a:rPr>
              <a:t> </a:t>
            </a:r>
            <a:r>
              <a:rPr dirty="0" baseline="9259" sz="1800" spc="142" i="1">
                <a:latin typeface="Calibri"/>
                <a:cs typeface="Calibri"/>
              </a:rPr>
              <a:t>Z</a:t>
            </a:r>
            <a:r>
              <a:rPr dirty="0" sz="800" spc="95" i="1">
                <a:latin typeface="Calibri"/>
                <a:cs typeface="Calibri"/>
              </a:rPr>
              <a:t>barra</a:t>
            </a:r>
            <a:r>
              <a:rPr dirty="0" baseline="9259" sz="1800" spc="142" i="1">
                <a:latin typeface="Calibri"/>
                <a:cs typeface="Calibri"/>
              </a:rPr>
              <a:t>C</a:t>
            </a:r>
            <a:r>
              <a:rPr dirty="0" baseline="48611" sz="1200" spc="142">
                <a:latin typeface="Cambria"/>
                <a:cs typeface="Cambria"/>
              </a:rPr>
              <a:t>∗</a:t>
            </a:r>
            <a:endParaRPr baseline="48611" sz="1200">
              <a:latin typeface="Cambria"/>
              <a:cs typeface="Cambria"/>
            </a:endParaRPr>
          </a:p>
          <a:p>
            <a:pPr>
              <a:lnSpc>
                <a:spcPct val="100000"/>
              </a:lnSpc>
            </a:pPr>
            <a:endParaRPr sz="8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715"/>
              </a:spcBef>
            </a:pPr>
            <a:endParaRPr sz="800">
              <a:latin typeface="Cambria"/>
              <a:cs typeface="Cambria"/>
            </a:endParaRPr>
          </a:p>
          <a:p>
            <a:pPr marL="25400">
              <a:lnSpc>
                <a:spcPct val="100000"/>
              </a:lnSpc>
            </a:pPr>
            <a:r>
              <a:rPr dirty="0" sz="1200" spc="85" b="1">
                <a:latin typeface="Calibri"/>
                <a:cs typeface="Calibri"/>
              </a:rPr>
              <a:t>Ejemplo</a:t>
            </a:r>
            <a:r>
              <a:rPr dirty="0" sz="1200" spc="85">
                <a:latin typeface="Calibri"/>
                <a:cs typeface="Calibri"/>
              </a:rPr>
              <a:t>:</a:t>
            </a:r>
            <a:r>
              <a:rPr dirty="0" sz="1200" spc="22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Dado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sistema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desea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cambiar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nodo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referencia.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19" name="object 19" descr=""/>
          <p:cNvGrpSpPr/>
          <p:nvPr/>
        </p:nvGrpSpPr>
        <p:grpSpPr>
          <a:xfrm>
            <a:off x="1510829" y="4339678"/>
            <a:ext cx="4295140" cy="1823085"/>
            <a:chOff x="1510829" y="4339678"/>
            <a:chExt cx="4295140" cy="1823085"/>
          </a:xfrm>
        </p:grpSpPr>
        <p:sp>
          <p:nvSpPr>
            <p:cNvPr id="20" name="object 20" descr=""/>
            <p:cNvSpPr/>
            <p:nvPr/>
          </p:nvSpPr>
          <p:spPr>
            <a:xfrm>
              <a:off x="2549499" y="4345076"/>
              <a:ext cx="2540635" cy="0"/>
            </a:xfrm>
            <a:custGeom>
              <a:avLst/>
              <a:gdLst/>
              <a:ahLst/>
              <a:cxnLst/>
              <a:rect l="l" t="t" r="r" b="b"/>
              <a:pathLst>
                <a:path w="2540635" h="0">
                  <a:moveTo>
                    <a:pt x="0" y="0"/>
                  </a:moveTo>
                  <a:lnTo>
                    <a:pt x="2540508" y="0"/>
                  </a:lnTo>
                </a:path>
              </a:pathLst>
            </a:custGeom>
            <a:ln w="106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2554833" y="4350409"/>
              <a:ext cx="0" cy="1801495"/>
            </a:xfrm>
            <a:custGeom>
              <a:avLst/>
              <a:gdLst/>
              <a:ahLst/>
              <a:cxnLst/>
              <a:rect l="l" t="t" r="r" b="b"/>
              <a:pathLst>
                <a:path w="0" h="1801495">
                  <a:moveTo>
                    <a:pt x="0" y="1801368"/>
                  </a:moveTo>
                  <a:lnTo>
                    <a:pt x="0" y="0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1839315" y="4350409"/>
              <a:ext cx="3961129" cy="1807210"/>
            </a:xfrm>
            <a:custGeom>
              <a:avLst/>
              <a:gdLst/>
              <a:ahLst/>
              <a:cxnLst/>
              <a:rect l="l" t="t" r="r" b="b"/>
              <a:pathLst>
                <a:path w="3961129" h="1807210">
                  <a:moveTo>
                    <a:pt x="3245357" y="1801368"/>
                  </a:moveTo>
                  <a:lnTo>
                    <a:pt x="3245357" y="0"/>
                  </a:lnTo>
                </a:path>
                <a:path w="3961129" h="1807210">
                  <a:moveTo>
                    <a:pt x="710183" y="1806702"/>
                  </a:moveTo>
                  <a:lnTo>
                    <a:pt x="3250692" y="1806702"/>
                  </a:lnTo>
                </a:path>
                <a:path w="3961129" h="1807210">
                  <a:moveTo>
                    <a:pt x="0" y="1620774"/>
                  </a:moveTo>
                  <a:lnTo>
                    <a:pt x="720852" y="1620774"/>
                  </a:lnTo>
                </a:path>
                <a:path w="3961129" h="1807210">
                  <a:moveTo>
                    <a:pt x="3240023" y="1620774"/>
                  </a:moveTo>
                  <a:lnTo>
                    <a:pt x="3960875" y="1620774"/>
                  </a:lnTo>
                </a:path>
                <a:path w="3961129" h="1807210">
                  <a:moveTo>
                    <a:pt x="0" y="180594"/>
                  </a:moveTo>
                  <a:lnTo>
                    <a:pt x="720852" y="180594"/>
                  </a:lnTo>
                </a:path>
                <a:path w="3961129" h="1807210">
                  <a:moveTo>
                    <a:pt x="3240023" y="180594"/>
                  </a:moveTo>
                  <a:lnTo>
                    <a:pt x="3960875" y="180594"/>
                  </a:lnTo>
                </a:path>
              </a:pathLst>
            </a:custGeom>
            <a:ln w="106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1840077" y="5878982"/>
              <a:ext cx="0" cy="181610"/>
            </a:xfrm>
            <a:custGeom>
              <a:avLst/>
              <a:gdLst/>
              <a:ahLst/>
              <a:cxnLst/>
              <a:rect l="l" t="t" r="r" b="b"/>
              <a:pathLst>
                <a:path w="0" h="181610">
                  <a:moveTo>
                    <a:pt x="0" y="181356"/>
                  </a:moveTo>
                  <a:lnTo>
                    <a:pt x="0" y="0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5799429" y="5878982"/>
              <a:ext cx="0" cy="181610"/>
            </a:xfrm>
            <a:custGeom>
              <a:avLst/>
              <a:gdLst/>
              <a:ahLst/>
              <a:cxnLst/>
              <a:rect l="l" t="t" r="r" b="b"/>
              <a:pathLst>
                <a:path w="0" h="181610">
                  <a:moveTo>
                    <a:pt x="0" y="181356"/>
                  </a:moveTo>
                  <a:lnTo>
                    <a:pt x="0" y="0"/>
                  </a:lnTo>
                </a:path>
              </a:pathLst>
            </a:custGeom>
            <a:ln w="106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1840077" y="4440325"/>
              <a:ext cx="0" cy="181610"/>
            </a:xfrm>
            <a:custGeom>
              <a:avLst/>
              <a:gdLst/>
              <a:ahLst/>
              <a:cxnLst/>
              <a:rect l="l" t="t" r="r" b="b"/>
              <a:pathLst>
                <a:path w="0" h="181610">
                  <a:moveTo>
                    <a:pt x="0" y="181356"/>
                  </a:moveTo>
                  <a:lnTo>
                    <a:pt x="0" y="0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1516227" y="4440325"/>
              <a:ext cx="4283710" cy="1530985"/>
            </a:xfrm>
            <a:custGeom>
              <a:avLst/>
              <a:gdLst/>
              <a:ahLst/>
              <a:cxnLst/>
              <a:rect l="l" t="t" r="r" b="b"/>
              <a:pathLst>
                <a:path w="4283710" h="1530985">
                  <a:moveTo>
                    <a:pt x="4283202" y="181356"/>
                  </a:moveTo>
                  <a:lnTo>
                    <a:pt x="4283202" y="0"/>
                  </a:lnTo>
                </a:path>
                <a:path w="4283710" h="1530985">
                  <a:moveTo>
                    <a:pt x="0" y="1530858"/>
                  </a:moveTo>
                  <a:lnTo>
                    <a:pt x="288036" y="1530858"/>
                  </a:lnTo>
                </a:path>
              </a:pathLst>
            </a:custGeom>
            <a:ln w="106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 txBox="1"/>
          <p:nvPr/>
        </p:nvSpPr>
        <p:spPr>
          <a:xfrm>
            <a:off x="3609340" y="5111046"/>
            <a:ext cx="427990" cy="2882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20"/>
              </a:spcBef>
            </a:pPr>
            <a:r>
              <a:rPr dirty="0" baseline="8169" sz="2550" spc="97" i="1">
                <a:latin typeface="Calibri"/>
                <a:cs typeface="Calibri"/>
              </a:rPr>
              <a:t>Z</a:t>
            </a:r>
            <a:r>
              <a:rPr dirty="0" sz="1200" spc="65" i="1">
                <a:latin typeface="Calibri"/>
                <a:cs typeface="Calibri"/>
              </a:rPr>
              <a:t>bus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665223" y="5832569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30" b="1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9" name="object 29" descr=""/>
          <p:cNvSpPr/>
          <p:nvPr/>
        </p:nvSpPr>
        <p:spPr>
          <a:xfrm>
            <a:off x="5835243" y="5971184"/>
            <a:ext cx="288290" cy="0"/>
          </a:xfrm>
          <a:custGeom>
            <a:avLst/>
            <a:gdLst/>
            <a:ahLst/>
            <a:cxnLst/>
            <a:rect l="l" t="t" r="r" b="b"/>
            <a:pathLst>
              <a:path w="288289" h="0">
                <a:moveTo>
                  <a:pt x="0" y="0"/>
                </a:moveTo>
                <a:lnTo>
                  <a:pt x="288036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 txBox="1"/>
          <p:nvPr/>
        </p:nvSpPr>
        <p:spPr>
          <a:xfrm>
            <a:off x="5822697" y="5832569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30" b="1">
                <a:latin typeface="Cambria"/>
                <a:cs typeface="Cambria"/>
              </a:rPr>
              <a:t>(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1" name="object 31" descr=""/>
          <p:cNvSpPr/>
          <p:nvPr/>
        </p:nvSpPr>
        <p:spPr>
          <a:xfrm>
            <a:off x="1516227" y="4531004"/>
            <a:ext cx="288290" cy="0"/>
          </a:xfrm>
          <a:custGeom>
            <a:avLst/>
            <a:gdLst/>
            <a:ahLst/>
            <a:cxnLst/>
            <a:rect l="l" t="t" r="r" b="b"/>
            <a:pathLst>
              <a:path w="288289" h="0">
                <a:moveTo>
                  <a:pt x="0" y="0"/>
                </a:moveTo>
                <a:lnTo>
                  <a:pt x="288036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 txBox="1"/>
          <p:nvPr/>
        </p:nvSpPr>
        <p:spPr>
          <a:xfrm>
            <a:off x="1665223" y="4392389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30" b="1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3" name="object 33" descr=""/>
          <p:cNvSpPr/>
          <p:nvPr/>
        </p:nvSpPr>
        <p:spPr>
          <a:xfrm>
            <a:off x="5835243" y="4531004"/>
            <a:ext cx="288290" cy="0"/>
          </a:xfrm>
          <a:custGeom>
            <a:avLst/>
            <a:gdLst/>
            <a:ahLst/>
            <a:cxnLst/>
            <a:rect l="l" t="t" r="r" b="b"/>
            <a:pathLst>
              <a:path w="288289" h="0">
                <a:moveTo>
                  <a:pt x="0" y="0"/>
                </a:moveTo>
                <a:lnTo>
                  <a:pt x="288036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 descr=""/>
          <p:cNvSpPr txBox="1"/>
          <p:nvPr/>
        </p:nvSpPr>
        <p:spPr>
          <a:xfrm>
            <a:off x="5822697" y="4392389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30" b="1">
                <a:latin typeface="Cambria"/>
                <a:cs typeface="Cambria"/>
              </a:rPr>
              <a:t>(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1" name="object 6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r>
              <a:rPr dirty="0" spc="-25"/>
              <a:t>165</a:t>
            </a:r>
          </a:p>
        </p:txBody>
      </p:sp>
      <p:sp>
        <p:nvSpPr>
          <p:cNvPr id="35" name="object 35" descr=""/>
          <p:cNvSpPr txBox="1"/>
          <p:nvPr/>
        </p:nvSpPr>
        <p:spPr>
          <a:xfrm>
            <a:off x="1267967" y="5822617"/>
            <a:ext cx="200660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400" spc="45" i="1">
                <a:latin typeface="Calibri"/>
                <a:cs typeface="Calibri"/>
              </a:rPr>
              <a:t>i</a:t>
            </a:r>
            <a:r>
              <a:rPr dirty="0" baseline="-11111" sz="1500" spc="67">
                <a:latin typeface="Times New Roman"/>
                <a:cs typeface="Times New Roman"/>
              </a:rPr>
              <a:t>2</a:t>
            </a:r>
            <a:endParaRPr baseline="-11111" sz="15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6164579" y="5822617"/>
            <a:ext cx="200660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400" spc="45" i="1">
                <a:latin typeface="Calibri"/>
                <a:cs typeface="Calibri"/>
              </a:rPr>
              <a:t>i</a:t>
            </a:r>
            <a:r>
              <a:rPr dirty="0" baseline="-11111" sz="1500" spc="67">
                <a:latin typeface="Times New Roman"/>
                <a:cs typeface="Times New Roman"/>
              </a:rPr>
              <a:t>4</a:t>
            </a:r>
            <a:endParaRPr baseline="-11111" sz="15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6164579" y="4382437"/>
            <a:ext cx="200660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400" spc="45" i="1">
                <a:latin typeface="Calibri"/>
                <a:cs typeface="Calibri"/>
              </a:rPr>
              <a:t>i</a:t>
            </a:r>
            <a:r>
              <a:rPr dirty="0" baseline="-11111" sz="1500" spc="67">
                <a:latin typeface="Times New Roman"/>
                <a:cs typeface="Times New Roman"/>
              </a:rPr>
              <a:t>3</a:t>
            </a:r>
            <a:endParaRPr baseline="-11111" sz="15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267967" y="4382437"/>
            <a:ext cx="200660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400" spc="45" i="1">
                <a:latin typeface="Calibri"/>
                <a:cs typeface="Calibri"/>
              </a:rPr>
              <a:t>i</a:t>
            </a:r>
            <a:r>
              <a:rPr dirty="0" baseline="-11111" sz="1500" spc="67">
                <a:latin typeface="Times New Roman"/>
                <a:cs typeface="Times New Roman"/>
              </a:rPr>
              <a:t>1</a:t>
            </a:r>
            <a:endParaRPr baseline="-11111" sz="15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720086" y="5485092"/>
            <a:ext cx="4311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85" b="1">
                <a:latin typeface="Malgun Gothic"/>
                <a:cs typeface="Malgun Gothic"/>
              </a:rPr>
              <a:t>,,</a:t>
            </a:r>
            <a:endParaRPr sz="1000">
              <a:latin typeface="Malgun Gothic"/>
              <a:cs typeface="Malgun Gothic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5679421" y="5485092"/>
            <a:ext cx="4311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85" b="1">
                <a:latin typeface="Malgun Gothic"/>
                <a:cs typeface="Malgun Gothic"/>
              </a:rPr>
              <a:t>,,</a:t>
            </a:r>
            <a:endParaRPr sz="1000">
              <a:latin typeface="Malgun Gothic"/>
              <a:cs typeface="Malgun Gothic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720086" y="4044921"/>
            <a:ext cx="4311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85" b="1">
                <a:latin typeface="Malgun Gothic"/>
                <a:cs typeface="Malgun Gothic"/>
              </a:rPr>
              <a:t>,,</a:t>
            </a:r>
            <a:endParaRPr sz="1000">
              <a:latin typeface="Malgun Gothic"/>
              <a:cs typeface="Malgun Gothic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5679421" y="4044921"/>
            <a:ext cx="4311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85" b="1">
                <a:latin typeface="Malgun Gothic"/>
                <a:cs typeface="Malgun Gothic"/>
              </a:rPr>
              <a:t>,,</a:t>
            </a:r>
            <a:endParaRPr sz="1000">
              <a:latin typeface="Malgun Gothic"/>
              <a:cs typeface="Malgun Gothic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694686" y="5632113"/>
            <a:ext cx="481965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000" spc="125" b="1">
                <a:latin typeface="Malgun Gothic"/>
                <a:cs typeface="Malgun Gothic"/>
              </a:rPr>
              <a:t> </a:t>
            </a:r>
            <a:r>
              <a:rPr dirty="0" baseline="15873" sz="2100">
                <a:latin typeface="Calibri"/>
                <a:cs typeface="Calibri"/>
              </a:rPr>
              <a:t>2</a:t>
            </a:r>
            <a:r>
              <a:rPr dirty="0" baseline="15873" sz="2100" spc="120">
                <a:latin typeface="Calibri"/>
                <a:cs typeface="Calibri"/>
              </a:rPr>
              <a:t> </a:t>
            </a:r>
            <a:r>
              <a:rPr dirty="0" sz="1000" spc="1115" b="1">
                <a:latin typeface="Malgun Gothic"/>
                <a:cs typeface="Malgun Gothic"/>
              </a:rPr>
              <a:t>J</a:t>
            </a:r>
            <a:endParaRPr sz="1000">
              <a:latin typeface="Malgun Gothic"/>
              <a:cs typeface="Malgun Gothic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5654021" y="5632113"/>
            <a:ext cx="481965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000" spc="125" b="1">
                <a:latin typeface="Malgun Gothic"/>
                <a:cs typeface="Malgun Gothic"/>
              </a:rPr>
              <a:t> </a:t>
            </a:r>
            <a:r>
              <a:rPr dirty="0" baseline="15873" sz="2100">
                <a:latin typeface="Calibri"/>
                <a:cs typeface="Calibri"/>
              </a:rPr>
              <a:t>4</a:t>
            </a:r>
            <a:r>
              <a:rPr dirty="0" baseline="15873" sz="2100" spc="120">
                <a:latin typeface="Calibri"/>
                <a:cs typeface="Calibri"/>
              </a:rPr>
              <a:t> </a:t>
            </a:r>
            <a:r>
              <a:rPr dirty="0" sz="1000" spc="1115" b="1">
                <a:latin typeface="Malgun Gothic"/>
                <a:cs typeface="Malgun Gothic"/>
              </a:rPr>
              <a:t>J</a:t>
            </a:r>
            <a:endParaRPr sz="1000">
              <a:latin typeface="Malgun Gothic"/>
              <a:cs typeface="Malgun Gothic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694686" y="4191942"/>
            <a:ext cx="481965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000" spc="125" b="1">
                <a:latin typeface="Malgun Gothic"/>
                <a:cs typeface="Malgun Gothic"/>
              </a:rPr>
              <a:t> </a:t>
            </a:r>
            <a:r>
              <a:rPr dirty="0" baseline="15873" sz="2100">
                <a:latin typeface="Calibri"/>
                <a:cs typeface="Calibri"/>
              </a:rPr>
              <a:t>1</a:t>
            </a:r>
            <a:r>
              <a:rPr dirty="0" baseline="15873" sz="2100" spc="120">
                <a:latin typeface="Calibri"/>
                <a:cs typeface="Calibri"/>
              </a:rPr>
              <a:t> </a:t>
            </a:r>
            <a:r>
              <a:rPr dirty="0" sz="1000" spc="1115" b="1">
                <a:latin typeface="Malgun Gothic"/>
                <a:cs typeface="Malgun Gothic"/>
              </a:rPr>
              <a:t>J</a:t>
            </a:r>
            <a:endParaRPr sz="1000">
              <a:latin typeface="Malgun Gothic"/>
              <a:cs typeface="Malgun Gothic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5654021" y="4191942"/>
            <a:ext cx="481965" cy="2444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000" spc="125" b="1">
                <a:latin typeface="Malgun Gothic"/>
                <a:cs typeface="Malgun Gothic"/>
              </a:rPr>
              <a:t> </a:t>
            </a:r>
            <a:r>
              <a:rPr dirty="0" baseline="15873" sz="2100">
                <a:latin typeface="Calibri"/>
                <a:cs typeface="Calibri"/>
              </a:rPr>
              <a:t>3</a:t>
            </a:r>
            <a:r>
              <a:rPr dirty="0" baseline="15873" sz="2100" spc="120">
                <a:latin typeface="Calibri"/>
                <a:cs typeface="Calibri"/>
              </a:rPr>
              <a:t> </a:t>
            </a:r>
            <a:r>
              <a:rPr dirty="0" sz="1000" spc="1115" b="1">
                <a:latin typeface="Malgun Gothic"/>
                <a:cs typeface="Malgun Gothic"/>
              </a:rPr>
              <a:t>J</a:t>
            </a:r>
            <a:endParaRPr sz="1000">
              <a:latin typeface="Malgun Gothic"/>
              <a:cs typeface="Malgun Gothic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876803" y="6456486"/>
            <a:ext cx="6244590" cy="15474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704339">
              <a:lnSpc>
                <a:spcPct val="100000"/>
              </a:lnSpc>
              <a:spcBef>
                <a:spcPts val="95"/>
              </a:spcBef>
            </a:pPr>
            <a:r>
              <a:rPr dirty="0" sz="1200" spc="55">
                <a:latin typeface="Calibri"/>
                <a:cs typeface="Calibri"/>
              </a:rPr>
              <a:t>Figura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7.21: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El´ectrica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4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nodos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95"/>
              </a:spcBef>
            </a:pPr>
            <a:endParaRPr sz="1200">
              <a:latin typeface="Calibri"/>
              <a:cs typeface="Calibri"/>
            </a:endParaRPr>
          </a:p>
          <a:p>
            <a:pPr marL="28575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aplica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1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primera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ley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Kirchhoff: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 spc="105" i="1">
                <a:latin typeface="Calibri"/>
                <a:cs typeface="Calibri"/>
              </a:rPr>
              <a:t>i</a:t>
            </a:r>
            <a:r>
              <a:rPr dirty="0" baseline="-13888" sz="1200" spc="157" i="1">
                <a:latin typeface="Calibri"/>
                <a:cs typeface="Calibri"/>
              </a:rPr>
              <a:t>n</a:t>
            </a:r>
            <a:r>
              <a:rPr dirty="0" baseline="-13888" sz="1200" spc="23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65" i="1">
                <a:latin typeface="Calibri"/>
                <a:cs typeface="Calibri"/>
              </a:rPr>
              <a:t>i</a:t>
            </a:r>
            <a:r>
              <a:rPr dirty="0" baseline="-13888" sz="1200" spc="97">
                <a:latin typeface="Calibri"/>
                <a:cs typeface="Calibri"/>
              </a:rPr>
              <a:t>1</a:t>
            </a:r>
            <a:r>
              <a:rPr dirty="0" baseline="-13888" sz="1200" spc="24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65" i="1">
                <a:latin typeface="Calibri"/>
                <a:cs typeface="Calibri"/>
              </a:rPr>
              <a:t>i</a:t>
            </a:r>
            <a:r>
              <a:rPr dirty="0" baseline="-13888" sz="1200" spc="97">
                <a:latin typeface="Calibri"/>
                <a:cs typeface="Calibri"/>
              </a:rPr>
              <a:t>2</a:t>
            </a:r>
            <a:r>
              <a:rPr dirty="0" baseline="-13888" sz="1200" spc="24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65" i="1">
                <a:latin typeface="Calibri"/>
                <a:cs typeface="Calibri"/>
              </a:rPr>
              <a:t>i</a:t>
            </a:r>
            <a:r>
              <a:rPr dirty="0" baseline="-13888" sz="1200" spc="97">
                <a:latin typeface="Calibri"/>
                <a:cs typeface="Calibri"/>
              </a:rPr>
              <a:t>3</a:t>
            </a:r>
            <a:r>
              <a:rPr dirty="0" baseline="-13888" sz="1200" spc="240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+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65" i="1">
                <a:latin typeface="Calibri"/>
                <a:cs typeface="Calibri"/>
              </a:rPr>
              <a:t>i</a:t>
            </a:r>
            <a:r>
              <a:rPr dirty="0" baseline="-13888" sz="1200" spc="97">
                <a:latin typeface="Calibri"/>
                <a:cs typeface="Calibri"/>
              </a:rPr>
              <a:t>4</a:t>
            </a:r>
            <a:r>
              <a:rPr dirty="0" baseline="-13888" sz="1200" spc="337">
                <a:latin typeface="Calibri"/>
                <a:cs typeface="Calibri"/>
              </a:rPr>
              <a:t> </a:t>
            </a:r>
            <a:r>
              <a:rPr dirty="0" sz="1200" spc="200">
                <a:latin typeface="Calibri"/>
                <a:cs typeface="Calibri"/>
              </a:rPr>
              <a:t>=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 spc="90">
                <a:latin typeface="Calibri"/>
                <a:cs typeface="Calibri"/>
              </a:rPr>
              <a:t>0 </a:t>
            </a:r>
            <a:endParaRPr sz="1200">
              <a:latin typeface="Calibri"/>
              <a:cs typeface="Calibri"/>
            </a:endParaRPr>
          </a:p>
          <a:p>
            <a:pPr marL="63500" marR="55880" indent="222250">
              <a:lnSpc>
                <a:spcPct val="100000"/>
              </a:lnSpc>
              <a:spcBef>
                <a:spcPts val="720"/>
              </a:spcBef>
            </a:pPr>
            <a:r>
              <a:rPr dirty="0" sz="1200" spc="65">
                <a:latin typeface="Calibri"/>
                <a:cs typeface="Calibri"/>
              </a:rPr>
              <a:t>Si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cambia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referencia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(4),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entonces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 spc="65" i="1">
                <a:latin typeface="Calibri"/>
                <a:cs typeface="Calibri"/>
              </a:rPr>
              <a:t>i</a:t>
            </a:r>
            <a:r>
              <a:rPr dirty="0" baseline="-13888" sz="1200" spc="97">
                <a:latin typeface="Calibri"/>
                <a:cs typeface="Calibri"/>
              </a:rPr>
              <a:t>4</a:t>
            </a:r>
            <a:r>
              <a:rPr dirty="0" baseline="-13888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ya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independiente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porque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puede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expresar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30">
                <a:latin typeface="Calibri"/>
                <a:cs typeface="Calibri"/>
              </a:rPr>
              <a:t>t´erminos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otras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cuatro</a:t>
            </a:r>
            <a:r>
              <a:rPr dirty="0" sz="1200" spc="10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corrientes.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1200" spc="65" i="1">
                <a:latin typeface="Calibri"/>
                <a:cs typeface="Calibri"/>
              </a:rPr>
              <a:t>i</a:t>
            </a:r>
            <a:r>
              <a:rPr dirty="0" baseline="-13888" sz="1200" spc="97">
                <a:latin typeface="Calibri"/>
                <a:cs typeface="Calibri"/>
              </a:rPr>
              <a:t>4</a:t>
            </a:r>
            <a:r>
              <a:rPr dirty="0" baseline="-13888" sz="1200" spc="292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75">
                <a:latin typeface="Calibri"/>
                <a:cs typeface="Calibri"/>
              </a:rPr>
              <a:t> </a:t>
            </a: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65" i="1">
                <a:latin typeface="Calibri"/>
                <a:cs typeface="Calibri"/>
              </a:rPr>
              <a:t>i</a:t>
            </a:r>
            <a:r>
              <a:rPr dirty="0" baseline="-13888" sz="1200" spc="97">
                <a:latin typeface="Calibri"/>
                <a:cs typeface="Calibri"/>
              </a:rPr>
              <a:t>1</a:t>
            </a:r>
            <a:r>
              <a:rPr dirty="0" baseline="-13888" sz="1200" spc="202">
                <a:latin typeface="Calibri"/>
                <a:cs typeface="Calibri"/>
              </a:rPr>
              <a:t>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65" i="1">
                <a:latin typeface="Calibri"/>
                <a:cs typeface="Calibri"/>
              </a:rPr>
              <a:t>i</a:t>
            </a:r>
            <a:r>
              <a:rPr dirty="0" baseline="-13888" sz="1200" spc="97">
                <a:latin typeface="Calibri"/>
                <a:cs typeface="Calibri"/>
              </a:rPr>
              <a:t>2</a:t>
            </a:r>
            <a:r>
              <a:rPr dirty="0" baseline="-13888" sz="1200" spc="202">
                <a:latin typeface="Calibri"/>
                <a:cs typeface="Calibri"/>
              </a:rPr>
              <a:t>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20">
                <a:latin typeface="Lucida Sans Unicode"/>
                <a:cs typeface="Lucida Sans Unicode"/>
              </a:rPr>
              <a:t> </a:t>
            </a:r>
            <a:r>
              <a:rPr dirty="0" sz="1200" spc="65" i="1">
                <a:latin typeface="Calibri"/>
                <a:cs typeface="Calibri"/>
              </a:rPr>
              <a:t>i</a:t>
            </a:r>
            <a:r>
              <a:rPr dirty="0" baseline="-13888" sz="1200" spc="97">
                <a:latin typeface="Calibri"/>
                <a:cs typeface="Calibri"/>
              </a:rPr>
              <a:t>3</a:t>
            </a:r>
            <a:r>
              <a:rPr dirty="0" baseline="-13888" sz="1200" spc="209">
                <a:latin typeface="Calibri"/>
                <a:cs typeface="Calibri"/>
              </a:rPr>
              <a:t> </a:t>
            </a:r>
            <a:r>
              <a:rPr dirty="0" sz="1200" spc="-280">
                <a:latin typeface="Lucida Sans Unicode"/>
                <a:cs typeface="Lucida Sans Unicode"/>
              </a:rPr>
              <a:t>—</a:t>
            </a:r>
            <a:r>
              <a:rPr dirty="0" sz="1200" spc="-105">
                <a:latin typeface="Lucida Sans Unicode"/>
                <a:cs typeface="Lucida Sans Unicode"/>
              </a:rPr>
              <a:t> </a:t>
            </a:r>
            <a:r>
              <a:rPr dirty="0" sz="1200" spc="80" i="1">
                <a:latin typeface="Calibri"/>
                <a:cs typeface="Calibri"/>
              </a:rPr>
              <a:t>i</a:t>
            </a:r>
            <a:r>
              <a:rPr dirty="0" baseline="-13888" sz="1200" spc="120" i="1">
                <a:latin typeface="Calibri"/>
                <a:cs typeface="Calibri"/>
              </a:rPr>
              <a:t>n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887472" y="8721151"/>
            <a:ext cx="76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70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937764" y="879462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862072" y="8904030"/>
            <a:ext cx="1803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 spc="40" i="1">
                <a:latin typeface="Calibri"/>
                <a:cs typeface="Calibri"/>
              </a:rPr>
              <a:t>i</a:t>
            </a:r>
            <a:r>
              <a:rPr dirty="0" baseline="-13888" sz="1200" spc="60">
                <a:latin typeface="Calibri"/>
                <a:cs typeface="Calibri"/>
              </a:rPr>
              <a:t>4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741167" y="8584913"/>
            <a:ext cx="4318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2777" sz="1500" spc="465">
                <a:latin typeface="Cambria"/>
                <a:cs typeface="Cambria"/>
              </a:rPr>
              <a:t>⎢</a:t>
            </a:r>
            <a:r>
              <a:rPr dirty="0" baseline="2777" sz="1500" spc="345">
                <a:latin typeface="Cambria"/>
                <a:cs typeface="Cambria"/>
              </a:rPr>
              <a:t>  </a:t>
            </a:r>
            <a:r>
              <a:rPr dirty="0" sz="800">
                <a:latin typeface="Calibri"/>
                <a:cs typeface="Calibri"/>
              </a:rPr>
              <a:t>2</a:t>
            </a:r>
            <a:r>
              <a:rPr dirty="0" sz="800" spc="375">
                <a:latin typeface="Calibri"/>
                <a:cs typeface="Calibri"/>
              </a:rPr>
              <a:t> </a:t>
            </a:r>
            <a:r>
              <a:rPr dirty="0" baseline="2777" sz="1500" spc="390">
                <a:latin typeface="Cambria"/>
                <a:cs typeface="Cambria"/>
              </a:rPr>
              <a:t>⎥</a:t>
            </a:r>
            <a:endParaRPr baseline="2777" sz="1500">
              <a:latin typeface="Cambria"/>
              <a:cs typeface="Cambria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741167" y="8735786"/>
            <a:ext cx="7150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34010" algn="l"/>
                <a:tab pos="617220" algn="l"/>
              </a:tabLst>
            </a:pPr>
            <a:r>
              <a:rPr dirty="0" sz="1000" spc="260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⎦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715767" y="8353866"/>
            <a:ext cx="2380615" cy="758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909319">
              <a:lnSpc>
                <a:spcPct val="100000"/>
              </a:lnSpc>
              <a:spcBef>
                <a:spcPts val="95"/>
              </a:spcBef>
              <a:tabLst>
                <a:tab pos="1228090" algn="l"/>
                <a:tab pos="1546860" algn="l"/>
              </a:tabLst>
            </a:pP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marL="184150">
              <a:lnSpc>
                <a:spcPts val="1085"/>
              </a:lnSpc>
              <a:tabLst>
                <a:tab pos="485775" algn="l"/>
                <a:tab pos="909319" algn="l"/>
                <a:tab pos="1228090" algn="l"/>
                <a:tab pos="1546860" algn="l"/>
                <a:tab pos="1864995" algn="l"/>
                <a:tab pos="2265680" algn="l"/>
              </a:tabLst>
            </a:pPr>
            <a:r>
              <a:rPr dirty="0" sz="1200" spc="70" i="1">
                <a:latin typeface="Calibri"/>
                <a:cs typeface="Calibri"/>
              </a:rPr>
              <a:t>i</a:t>
            </a:r>
            <a:r>
              <a:rPr dirty="0" sz="1200" i="1">
                <a:latin typeface="Calibri"/>
                <a:cs typeface="Calibri"/>
              </a:rPr>
              <a:t>	</a:t>
            </a:r>
            <a:r>
              <a:rPr dirty="0" baseline="-34722" sz="1800" spc="382">
                <a:latin typeface="Calibri"/>
                <a:cs typeface="Calibri"/>
              </a:rPr>
              <a:t>=</a:t>
            </a:r>
            <a:r>
              <a:rPr dirty="0" baseline="-34722" sz="18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70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ts val="1085"/>
              </a:lnSpc>
              <a:tabLst>
                <a:tab pos="359410" algn="l"/>
                <a:tab pos="642620" algn="l"/>
                <a:tab pos="909319" algn="l"/>
                <a:tab pos="1228090" algn="l"/>
              </a:tabLst>
            </a:pP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⎥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baseline="-32407" sz="1800" spc="-75">
                <a:latin typeface="Calibri"/>
                <a:cs typeface="Calibri"/>
              </a:rPr>
              <a:t>0</a:t>
            </a:r>
            <a:r>
              <a:rPr dirty="0" baseline="-32407" sz="1800">
                <a:latin typeface="Calibri"/>
                <a:cs typeface="Calibri"/>
              </a:rPr>
              <a:t>	</a:t>
            </a:r>
            <a:r>
              <a:rPr dirty="0" baseline="-32407" sz="1800" spc="-75">
                <a:latin typeface="Calibri"/>
                <a:cs typeface="Calibri"/>
              </a:rPr>
              <a:t>0</a:t>
            </a:r>
            <a:endParaRPr baseline="-32407" sz="1800">
              <a:latin typeface="Calibri"/>
              <a:cs typeface="Calibri"/>
            </a:endParaRPr>
          </a:p>
          <a:p>
            <a:pPr marL="790575">
              <a:lnSpc>
                <a:spcPct val="100000"/>
              </a:lnSpc>
              <a:spcBef>
                <a:spcPts val="720"/>
              </a:spcBef>
            </a:pP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215">
                <a:latin typeface="Calibri"/>
                <a:cs typeface="Calibri"/>
              </a:rPr>
              <a:t>  </a:t>
            </a: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4969255" y="8721151"/>
            <a:ext cx="762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70" i="1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5019547" y="8794622"/>
            <a:ext cx="793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4107183" y="8721145"/>
            <a:ext cx="1035050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55575">
              <a:lnSpc>
                <a:spcPct val="100000"/>
              </a:lnSpc>
              <a:spcBef>
                <a:spcPts val="95"/>
              </a:spcBef>
              <a:tabLst>
                <a:tab pos="473709" algn="l"/>
              </a:tabLst>
            </a:pP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tabLst>
                <a:tab pos="868044" algn="l"/>
              </a:tabLst>
            </a:pP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215">
                <a:latin typeface="Calibri"/>
                <a:cs typeface="Calibri"/>
              </a:rPr>
              <a:t>  </a:t>
            </a: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80" i="1">
                <a:latin typeface="Calibri"/>
                <a:cs typeface="Calibri"/>
              </a:rPr>
              <a:t>i</a:t>
            </a:r>
            <a:r>
              <a:rPr dirty="0" baseline="-13888" sz="1200" spc="120" i="1">
                <a:latin typeface="Calibri"/>
                <a:cs typeface="Calibri"/>
              </a:rPr>
              <a:t>n</a:t>
            </a:r>
            <a:endParaRPr baseline="-13888" sz="12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703067" y="8256330"/>
            <a:ext cx="259397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655320" algn="l"/>
                <a:tab pos="1877695" algn="l"/>
              </a:tabLst>
            </a:pP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270">
                <a:latin typeface="Cambria"/>
                <a:cs typeface="Cambria"/>
              </a:rPr>
              <a:t> </a:t>
            </a:r>
            <a:r>
              <a:rPr dirty="0" baseline="-34722" sz="1800" spc="97" i="1">
                <a:latin typeface="Calibri"/>
                <a:cs typeface="Calibri"/>
              </a:rPr>
              <a:t>i</a:t>
            </a:r>
            <a:r>
              <a:rPr dirty="0" baseline="-65972" sz="1200" spc="97">
                <a:latin typeface="Calibri"/>
                <a:cs typeface="Calibri"/>
              </a:rPr>
              <a:t>1</a:t>
            </a:r>
            <a:r>
              <a:rPr dirty="0" baseline="-65972" sz="1200" spc="562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⎤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60">
                <a:latin typeface="Cambria"/>
                <a:cs typeface="Cambria"/>
              </a:rPr>
              <a:t>⎡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baseline="-34722" sz="1800">
                <a:latin typeface="Calibri"/>
                <a:cs typeface="Calibri"/>
              </a:rPr>
              <a:t>0</a:t>
            </a:r>
            <a:r>
              <a:rPr dirty="0" baseline="-34722" sz="1800" spc="337">
                <a:latin typeface="Calibri"/>
                <a:cs typeface="Calibri"/>
              </a:rPr>
              <a:t> </a:t>
            </a:r>
            <a:r>
              <a:rPr dirty="0" sz="1000" spc="310">
                <a:latin typeface="Cambria"/>
                <a:cs typeface="Cambria"/>
              </a:rPr>
              <a:t>⎤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 spc="315">
                <a:latin typeface="Cambria"/>
                <a:cs typeface="Cambria"/>
              </a:rPr>
              <a:t> </a:t>
            </a:r>
            <a:r>
              <a:rPr dirty="0" baseline="-34722" sz="1800" spc="97" i="1">
                <a:latin typeface="Calibri"/>
                <a:cs typeface="Calibri"/>
              </a:rPr>
              <a:t>i</a:t>
            </a:r>
            <a:r>
              <a:rPr dirty="0" baseline="-65972" sz="1200" spc="97">
                <a:latin typeface="Calibri"/>
                <a:cs typeface="Calibri"/>
              </a:rPr>
              <a:t>1</a:t>
            </a:r>
            <a:r>
              <a:rPr dirty="0" baseline="-65972" sz="1200" spc="592">
                <a:latin typeface="Calibri"/>
                <a:cs typeface="Calibri"/>
              </a:rPr>
              <a:t> </a:t>
            </a:r>
            <a:r>
              <a:rPr dirty="0" sz="1000" spc="26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4707128" y="8584913"/>
            <a:ext cx="5518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2777" sz="1500" spc="465">
                <a:latin typeface="Cambria"/>
                <a:cs typeface="Cambria"/>
              </a:rPr>
              <a:t>⎥</a:t>
            </a:r>
            <a:r>
              <a:rPr dirty="0" baseline="2777" sz="1500" spc="-37">
                <a:latin typeface="Cambria"/>
                <a:cs typeface="Cambria"/>
              </a:rPr>
              <a:t> </a:t>
            </a:r>
            <a:r>
              <a:rPr dirty="0" baseline="2777" sz="1500" spc="465">
                <a:latin typeface="Cambria"/>
                <a:cs typeface="Cambria"/>
              </a:rPr>
              <a:t>⎢</a:t>
            </a:r>
            <a:r>
              <a:rPr dirty="0" baseline="2777" sz="1500" spc="382">
                <a:latin typeface="Cambria"/>
                <a:cs typeface="Cambria"/>
              </a:rPr>
              <a:t>  </a:t>
            </a:r>
            <a:r>
              <a:rPr dirty="0" sz="800">
                <a:latin typeface="Calibri"/>
                <a:cs typeface="Calibri"/>
              </a:rPr>
              <a:t>2</a:t>
            </a:r>
            <a:r>
              <a:rPr dirty="0" sz="800" spc="409">
                <a:latin typeface="Calibri"/>
                <a:cs typeface="Calibri"/>
              </a:rPr>
              <a:t> </a:t>
            </a:r>
            <a:r>
              <a:rPr dirty="0" baseline="2777" sz="1500" spc="390">
                <a:latin typeface="Cambria"/>
                <a:cs typeface="Cambria"/>
              </a:rPr>
              <a:t>⎥</a:t>
            </a:r>
            <a:endParaRPr baseline="2777" sz="1500">
              <a:latin typeface="Cambria"/>
              <a:cs typeface="Cambria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4707128" y="8655012"/>
            <a:ext cx="5391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54025" algn="l"/>
              </a:tabLst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5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4707128" y="8735786"/>
            <a:ext cx="5518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54025" algn="l"/>
              </a:tabLst>
            </a:pPr>
            <a:r>
              <a:rPr dirty="0" sz="1000" spc="310">
                <a:latin typeface="Cambria"/>
                <a:cs typeface="Cambria"/>
              </a:rPr>
              <a:t>⎦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⎣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object 2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443625" rIns="0" bIns="0" rtlCol="0" vert="horz">
            <a:spAutoFit/>
          </a:bodyPr>
          <a:lstStyle/>
          <a:p>
            <a:pPr marL="1784985">
              <a:lnSpc>
                <a:spcPts val="1235"/>
              </a:lnSpc>
            </a:pPr>
            <a:r>
              <a:rPr dirty="0" spc="-25"/>
              <a:t>166</a:t>
            </a:r>
          </a:p>
        </p:txBody>
      </p:sp>
      <p:sp>
        <p:nvSpPr>
          <p:cNvPr id="2" name="object 2" descr=""/>
          <p:cNvSpPr txBox="1"/>
          <p:nvPr/>
        </p:nvSpPr>
        <p:spPr>
          <a:xfrm>
            <a:off x="902196" y="843595"/>
            <a:ext cx="6193790" cy="6648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222250">
              <a:lnSpc>
                <a:spcPct val="100000"/>
              </a:lnSpc>
              <a:spcBef>
                <a:spcPts val="95"/>
              </a:spcBef>
            </a:pPr>
            <a:r>
              <a:rPr dirty="0" sz="1200" spc="70" i="1">
                <a:latin typeface="Calibri"/>
                <a:cs typeface="Calibri"/>
              </a:rPr>
              <a:t>i</a:t>
            </a:r>
            <a:r>
              <a:rPr dirty="0" baseline="-13888" sz="1200" spc="104">
                <a:latin typeface="Calibri"/>
                <a:cs typeface="Calibri"/>
              </a:rPr>
              <a:t>1</a:t>
            </a:r>
            <a:r>
              <a:rPr dirty="0" sz="1200" spc="70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65" i="1">
                <a:latin typeface="Calibri"/>
                <a:cs typeface="Calibri"/>
              </a:rPr>
              <a:t>i</a:t>
            </a:r>
            <a:r>
              <a:rPr dirty="0" baseline="-13888" sz="1200" spc="97">
                <a:latin typeface="Calibri"/>
                <a:cs typeface="Calibri"/>
              </a:rPr>
              <a:t>2</a:t>
            </a:r>
            <a:r>
              <a:rPr dirty="0" sz="1200" spc="65" i="1">
                <a:latin typeface="Calibri"/>
                <a:cs typeface="Calibri"/>
              </a:rPr>
              <a:t>,</a:t>
            </a:r>
            <a:r>
              <a:rPr dirty="0" sz="1200" spc="-70" i="1">
                <a:latin typeface="Calibri"/>
                <a:cs typeface="Calibri"/>
              </a:rPr>
              <a:t> </a:t>
            </a:r>
            <a:r>
              <a:rPr dirty="0" sz="1200" spc="65" i="1">
                <a:latin typeface="Calibri"/>
                <a:cs typeface="Calibri"/>
              </a:rPr>
              <a:t>i</a:t>
            </a:r>
            <a:r>
              <a:rPr dirty="0" baseline="-13888" sz="1200" spc="97">
                <a:latin typeface="Calibri"/>
                <a:cs typeface="Calibri"/>
              </a:rPr>
              <a:t>3</a:t>
            </a:r>
            <a:r>
              <a:rPr dirty="0" baseline="-13888" sz="1200" spc="2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permanecen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como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principio,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65" i="1">
                <a:latin typeface="Calibri"/>
                <a:cs typeface="Calibri"/>
              </a:rPr>
              <a:t>i</a:t>
            </a:r>
            <a:r>
              <a:rPr dirty="0" baseline="-13888" sz="1200" spc="97">
                <a:latin typeface="Calibri"/>
                <a:cs typeface="Calibri"/>
              </a:rPr>
              <a:t>4</a:t>
            </a:r>
            <a:r>
              <a:rPr dirty="0" baseline="-13888" sz="1200" spc="262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reemplaza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por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105" i="1">
                <a:latin typeface="Calibri"/>
                <a:cs typeface="Calibri"/>
              </a:rPr>
              <a:t>i</a:t>
            </a:r>
            <a:r>
              <a:rPr dirty="0" baseline="-13888" sz="1200" spc="157" i="1">
                <a:latin typeface="Calibri"/>
                <a:cs typeface="Calibri"/>
              </a:rPr>
              <a:t>n</a:t>
            </a:r>
            <a:r>
              <a:rPr dirty="0" baseline="-13888" sz="1200" spc="247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aparece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</a:t>
            </a:r>
            <a:r>
              <a:rPr dirty="0" sz="1200" spc="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nuevo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vector </a:t>
            </a:r>
            <a:r>
              <a:rPr dirty="0" sz="1200">
                <a:latin typeface="Calibri"/>
                <a:cs typeface="Calibri"/>
              </a:rPr>
              <a:t>de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corrientes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50" i="1">
                <a:latin typeface="Calibri"/>
                <a:cs typeface="Calibri"/>
              </a:rPr>
              <a:t>i</a:t>
            </a:r>
            <a:r>
              <a:rPr dirty="0" baseline="-13888" sz="1200" spc="75" i="1">
                <a:latin typeface="Calibri"/>
                <a:cs typeface="Calibri"/>
              </a:rPr>
              <a:t>nueva</a:t>
            </a:r>
            <a:endParaRPr baseline="-13888" sz="1200">
              <a:latin typeface="Calibri"/>
              <a:cs typeface="Calibri"/>
            </a:endParaRPr>
          </a:p>
          <a:p>
            <a:pPr marL="260350">
              <a:lnSpc>
                <a:spcPct val="100000"/>
              </a:lnSpc>
              <a:spcBef>
                <a:spcPts val="720"/>
              </a:spcBef>
            </a:pPr>
            <a:r>
              <a:rPr dirty="0" sz="1200" spc="114">
                <a:latin typeface="Calibri"/>
                <a:cs typeface="Calibri"/>
              </a:rPr>
              <a:t>La</a:t>
            </a:r>
            <a:r>
              <a:rPr dirty="0" sz="1200" spc="9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nueva</a:t>
            </a:r>
            <a:r>
              <a:rPr dirty="0" sz="1200" spc="1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matriz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Z</a:t>
            </a:r>
            <a:r>
              <a:rPr dirty="0" baseline="-13888" sz="1200" spc="120" i="1">
                <a:latin typeface="Calibri"/>
                <a:cs typeface="Calibri"/>
              </a:rPr>
              <a:t>bus</a:t>
            </a:r>
            <a:r>
              <a:rPr dirty="0" baseline="-13888" sz="1200" spc="345" i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</a:t>
            </a:r>
            <a:r>
              <a:rPr dirty="0" sz="1200" spc="1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expresada</a:t>
            </a:r>
            <a:r>
              <a:rPr dirty="0" sz="1200" spc="120">
                <a:latin typeface="Calibri"/>
                <a:cs typeface="Calibri"/>
              </a:rPr>
              <a:t> </a:t>
            </a:r>
            <a:r>
              <a:rPr dirty="0" sz="1200" spc="-35">
                <a:latin typeface="Calibri"/>
                <a:cs typeface="Calibri"/>
              </a:rPr>
              <a:t>as´ı: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80" i="1">
                <a:latin typeface="Calibri"/>
                <a:cs typeface="Calibri"/>
              </a:rPr>
              <a:t>Z</a:t>
            </a:r>
            <a:r>
              <a:rPr dirty="0" baseline="-13888" sz="1200" spc="120" i="1">
                <a:latin typeface="Calibri"/>
                <a:cs typeface="Calibri"/>
              </a:rPr>
              <a:t>bus</a:t>
            </a:r>
            <a:r>
              <a:rPr dirty="0" baseline="-13888" sz="1200" spc="262" i="1">
                <a:latin typeface="Calibri"/>
                <a:cs typeface="Calibri"/>
              </a:rPr>
              <a:t> </a:t>
            </a:r>
            <a:r>
              <a:rPr dirty="0" sz="1200" spc="305">
                <a:latin typeface="Calibri"/>
                <a:cs typeface="Calibri"/>
              </a:rPr>
              <a:t>=</a:t>
            </a:r>
            <a:r>
              <a:rPr dirty="0" sz="1200" spc="50">
                <a:latin typeface="Calibri"/>
                <a:cs typeface="Calibri"/>
              </a:rPr>
              <a:t> </a:t>
            </a:r>
            <a:r>
              <a:rPr dirty="0" sz="1200" spc="200" i="1">
                <a:latin typeface="Calibri"/>
                <a:cs typeface="Calibri"/>
              </a:rPr>
              <a:t>C</a:t>
            </a:r>
            <a:r>
              <a:rPr dirty="0" baseline="31250" sz="1200" spc="300" i="1">
                <a:latin typeface="Calibri"/>
                <a:cs typeface="Calibri"/>
              </a:rPr>
              <a:t>T</a:t>
            </a:r>
            <a:r>
              <a:rPr dirty="0" baseline="31250" sz="1200" spc="-30" i="1">
                <a:latin typeface="Calibri"/>
                <a:cs typeface="Calibri"/>
              </a:rPr>
              <a:t> </a:t>
            </a:r>
            <a:r>
              <a:rPr dirty="0" sz="1200" spc="95" i="1">
                <a:latin typeface="Calibri"/>
                <a:cs typeface="Calibri"/>
              </a:rPr>
              <a:t>Z</a:t>
            </a:r>
            <a:r>
              <a:rPr dirty="0" baseline="-13888" sz="1200" spc="142" i="1">
                <a:latin typeface="Calibri"/>
                <a:cs typeface="Calibri"/>
              </a:rPr>
              <a:t>bus</a:t>
            </a:r>
            <a:r>
              <a:rPr dirty="0" sz="1200" spc="95" i="1">
                <a:latin typeface="Calibri"/>
                <a:cs typeface="Calibri"/>
              </a:rPr>
              <a:t>C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505191" y="1989637"/>
            <a:ext cx="1276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607311" y="2063113"/>
            <a:ext cx="5568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40" i="1">
                <a:latin typeface="Calibri"/>
                <a:cs typeface="Calibri"/>
              </a:rPr>
              <a:t>bus</a:t>
            </a:r>
            <a:r>
              <a:rPr dirty="0" sz="800" spc="40">
                <a:latin typeface="Calibri"/>
                <a:cs typeface="Calibri"/>
              </a:rPr>
              <a:t>(</a:t>
            </a:r>
            <a:r>
              <a:rPr dirty="0" sz="800" spc="40" i="1">
                <a:latin typeface="Calibri"/>
                <a:cs typeface="Calibri"/>
              </a:rPr>
              <a:t>nueva</a:t>
            </a:r>
            <a:r>
              <a:rPr dirty="0" sz="800" spc="40">
                <a:latin typeface="Calibri"/>
                <a:cs typeface="Calibri"/>
              </a:rPr>
              <a:t>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346451" y="1640044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346451" y="186255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346451" y="209571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352291" y="1862552"/>
            <a:ext cx="219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352291" y="2014938"/>
            <a:ext cx="219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352291" y="2095712"/>
            <a:ext cx="219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⎦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609847" y="1713799"/>
            <a:ext cx="127635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185" i="1">
                <a:latin typeface="Calibri"/>
                <a:cs typeface="Calibri"/>
              </a:rPr>
              <a:t>Z 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635500" y="1713799"/>
            <a:ext cx="127635" cy="390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200" spc="185" i="1">
                <a:latin typeface="Calibri"/>
                <a:cs typeface="Calibri"/>
              </a:rPr>
              <a:t>Z 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584447" y="2102418"/>
            <a:ext cx="62674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79095" algn="l"/>
              </a:tabLst>
            </a:pPr>
            <a:r>
              <a:rPr dirty="0" baseline="9259" sz="1800" spc="97" i="1">
                <a:latin typeface="Calibri"/>
                <a:cs typeface="Calibri"/>
              </a:rPr>
              <a:t>Z</a:t>
            </a:r>
            <a:r>
              <a:rPr dirty="0" sz="800" spc="65">
                <a:latin typeface="Calibri"/>
                <a:cs typeface="Calibri"/>
              </a:rPr>
              <a:t>31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89" i="1">
                <a:latin typeface="Calibri"/>
                <a:cs typeface="Calibri"/>
              </a:rPr>
              <a:t>Z</a:t>
            </a:r>
            <a:r>
              <a:rPr dirty="0" sz="800" spc="60">
                <a:latin typeface="Calibri"/>
                <a:cs typeface="Calibri"/>
              </a:rPr>
              <a:t>32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137155" y="1713799"/>
            <a:ext cx="1625600" cy="758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454025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210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215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215">
                <a:latin typeface="Calibri"/>
                <a:cs typeface="Calibri"/>
              </a:rPr>
              <a:t>  </a:t>
            </a: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algn="r" marR="454025">
              <a:lnSpc>
                <a:spcPct val="100000"/>
              </a:lnSpc>
              <a:tabLst>
                <a:tab pos="306070" algn="l"/>
              </a:tabLst>
            </a:pPr>
            <a:r>
              <a:rPr dirty="0" baseline="-34722" sz="1800" spc="382">
                <a:latin typeface="Calibri"/>
                <a:cs typeface="Calibri"/>
              </a:rPr>
              <a:t>=</a:t>
            </a:r>
            <a:r>
              <a:rPr dirty="0" baseline="-34722" sz="180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210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215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215">
                <a:latin typeface="Calibri"/>
                <a:cs typeface="Calibri"/>
              </a:rPr>
              <a:t>  </a:t>
            </a: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marL="221615">
              <a:lnSpc>
                <a:spcPts val="720"/>
              </a:lnSpc>
            </a:pPr>
            <a:r>
              <a:rPr dirty="0" baseline="38888" sz="1500" spc="465">
                <a:latin typeface="Cambria"/>
                <a:cs typeface="Cambria"/>
              </a:rPr>
              <a:t>⎢</a:t>
            </a:r>
            <a:r>
              <a:rPr dirty="0" baseline="38888" sz="1500" spc="405">
                <a:latin typeface="Cambria"/>
                <a:cs typeface="Cambria"/>
              </a:rPr>
              <a:t> </a:t>
            </a:r>
            <a:r>
              <a:rPr dirty="0" baseline="-67129" sz="1800" spc="-952">
                <a:latin typeface="Calibri"/>
                <a:cs typeface="Calibri"/>
              </a:rPr>
              <a:t>0</a:t>
            </a:r>
            <a:r>
              <a:rPr dirty="0" sz="1200" spc="-15">
                <a:latin typeface="Calibri"/>
                <a:cs typeface="Calibri"/>
              </a:rPr>
              <a:t>0</a:t>
            </a:r>
            <a:r>
              <a:rPr dirty="0" sz="1200" spc="215">
                <a:latin typeface="Calibri"/>
                <a:cs typeface="Calibri"/>
              </a:rPr>
              <a:t>  </a:t>
            </a:r>
            <a:r>
              <a:rPr dirty="0" baseline="-67129" sz="1800" spc="-952">
                <a:latin typeface="Calibri"/>
                <a:cs typeface="Calibri"/>
              </a:rPr>
              <a:t>0</a:t>
            </a:r>
            <a:r>
              <a:rPr dirty="0" sz="1200" spc="-15">
                <a:latin typeface="Calibri"/>
                <a:cs typeface="Calibri"/>
              </a:rPr>
              <a:t>0</a:t>
            </a:r>
            <a:r>
              <a:rPr dirty="0" sz="1200" spc="220">
                <a:latin typeface="Calibri"/>
                <a:cs typeface="Calibri"/>
              </a:rPr>
              <a:t>  </a:t>
            </a:r>
            <a:r>
              <a:rPr dirty="0" baseline="-67129" sz="1800">
                <a:latin typeface="Calibri"/>
                <a:cs typeface="Calibri"/>
              </a:rPr>
              <a:t>0</a:t>
            </a:r>
            <a:r>
              <a:rPr dirty="0" baseline="-67129" sz="1800" spc="330">
                <a:latin typeface="Calibri"/>
                <a:cs typeface="Calibri"/>
              </a:rPr>
              <a:t>  </a:t>
            </a:r>
            <a:r>
              <a:rPr dirty="0" sz="1200" spc="-330">
                <a:latin typeface="Lucida Sans Unicode"/>
                <a:cs typeface="Lucida Sans Unicode"/>
              </a:rPr>
              <a:t>—</a:t>
            </a:r>
            <a:endParaRPr sz="1200">
              <a:latin typeface="Lucida Sans Unicode"/>
              <a:cs typeface="Lucida Sans Unicode"/>
            </a:endParaRPr>
          </a:p>
          <a:p>
            <a:pPr marL="770255">
              <a:lnSpc>
                <a:spcPts val="720"/>
              </a:lnSpc>
              <a:tabLst>
                <a:tab pos="1089025" algn="l"/>
              </a:tabLst>
            </a:pP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  <a:p>
            <a:pPr marL="971550">
              <a:lnSpc>
                <a:spcPct val="100000"/>
              </a:lnSpc>
              <a:spcBef>
                <a:spcPts val="10"/>
              </a:spcBef>
              <a:tabLst>
                <a:tab pos="1485265" algn="l"/>
              </a:tabLst>
            </a:pP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635500" y="2263962"/>
            <a:ext cx="1276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185" i="1">
                <a:latin typeface="Calibri"/>
                <a:cs typeface="Calibri"/>
              </a:rPr>
              <a:t>Z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623055" y="1736659"/>
            <a:ext cx="1323340" cy="758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01600">
              <a:lnSpc>
                <a:spcPct val="100000"/>
              </a:lnSpc>
              <a:spcBef>
                <a:spcPts val="95"/>
              </a:spcBef>
              <a:tabLst>
                <a:tab pos="340360" algn="l"/>
                <a:tab pos="683260" algn="l"/>
                <a:tab pos="1127125" algn="l"/>
              </a:tabLst>
            </a:pPr>
            <a:r>
              <a:rPr dirty="0" sz="800" spc="-25">
                <a:latin typeface="Calibri"/>
                <a:cs typeface="Calibri"/>
              </a:rPr>
              <a:t>11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97" i="1">
                <a:latin typeface="Calibri"/>
                <a:cs typeface="Calibri"/>
              </a:rPr>
              <a:t>Z</a:t>
            </a:r>
            <a:r>
              <a:rPr dirty="0" sz="800" spc="65">
                <a:latin typeface="Calibri"/>
                <a:cs typeface="Calibri"/>
              </a:rPr>
              <a:t>12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97" i="1">
                <a:latin typeface="Calibri"/>
                <a:cs typeface="Calibri"/>
              </a:rPr>
              <a:t>Z</a:t>
            </a:r>
            <a:r>
              <a:rPr dirty="0" sz="800" spc="65">
                <a:latin typeface="Calibri"/>
                <a:cs typeface="Calibri"/>
              </a:rPr>
              <a:t>13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25">
                <a:latin typeface="Calibri"/>
                <a:cs typeface="Calibri"/>
              </a:rPr>
              <a:t>14</a:t>
            </a:r>
            <a:endParaRPr sz="800">
              <a:latin typeface="Calibri"/>
              <a:cs typeface="Calibri"/>
            </a:endParaRPr>
          </a:p>
          <a:p>
            <a:pPr marL="101600">
              <a:lnSpc>
                <a:spcPct val="100000"/>
              </a:lnSpc>
              <a:tabLst>
                <a:tab pos="340360" algn="l"/>
                <a:tab pos="683260" algn="l"/>
                <a:tab pos="1127125" algn="l"/>
              </a:tabLst>
            </a:pPr>
            <a:r>
              <a:rPr dirty="0" sz="800" spc="-25">
                <a:latin typeface="Calibri"/>
                <a:cs typeface="Calibri"/>
              </a:rPr>
              <a:t>21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97" i="1">
                <a:latin typeface="Calibri"/>
                <a:cs typeface="Calibri"/>
              </a:rPr>
              <a:t>Z</a:t>
            </a:r>
            <a:r>
              <a:rPr dirty="0" sz="800" spc="65">
                <a:latin typeface="Calibri"/>
                <a:cs typeface="Calibri"/>
              </a:rPr>
              <a:t>22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97" i="1">
                <a:latin typeface="Calibri"/>
                <a:cs typeface="Calibri"/>
              </a:rPr>
              <a:t>Z</a:t>
            </a:r>
            <a:r>
              <a:rPr dirty="0" sz="800" spc="65">
                <a:latin typeface="Calibri"/>
                <a:cs typeface="Calibri"/>
              </a:rPr>
              <a:t>23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25">
                <a:latin typeface="Calibri"/>
                <a:cs typeface="Calibri"/>
              </a:rPr>
              <a:t>24</a:t>
            </a:r>
            <a:endParaRPr sz="800">
              <a:latin typeface="Calibri"/>
              <a:cs typeface="Calibri"/>
            </a:endParaRPr>
          </a:p>
          <a:p>
            <a:pPr marL="683260">
              <a:lnSpc>
                <a:spcPct val="100000"/>
              </a:lnSpc>
              <a:tabLst>
                <a:tab pos="1024890" algn="l"/>
              </a:tabLst>
            </a:pPr>
            <a:r>
              <a:rPr dirty="0" baseline="9259" sz="1800" spc="97" i="1">
                <a:latin typeface="Calibri"/>
                <a:cs typeface="Calibri"/>
              </a:rPr>
              <a:t>Z</a:t>
            </a:r>
            <a:r>
              <a:rPr dirty="0" sz="800" spc="65">
                <a:latin typeface="Calibri"/>
                <a:cs typeface="Calibri"/>
              </a:rPr>
              <a:t>33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89" i="1">
                <a:latin typeface="Calibri"/>
                <a:cs typeface="Calibri"/>
              </a:rPr>
              <a:t>Z</a:t>
            </a:r>
            <a:r>
              <a:rPr dirty="0" sz="800" spc="60">
                <a:latin typeface="Calibri"/>
                <a:cs typeface="Calibri"/>
              </a:rPr>
              <a:t>34</a:t>
            </a:r>
            <a:endParaRPr sz="800">
              <a:latin typeface="Calibri"/>
              <a:cs typeface="Calibri"/>
            </a:endParaRPr>
          </a:p>
          <a:p>
            <a:pPr marL="101600">
              <a:lnSpc>
                <a:spcPct val="100000"/>
              </a:lnSpc>
              <a:spcBef>
                <a:spcPts val="10"/>
              </a:spcBef>
              <a:tabLst>
                <a:tab pos="340360" algn="l"/>
                <a:tab pos="683260" algn="l"/>
                <a:tab pos="1127125" algn="l"/>
              </a:tabLst>
            </a:pPr>
            <a:r>
              <a:rPr dirty="0" sz="800" spc="-25">
                <a:latin typeface="Calibri"/>
                <a:cs typeface="Calibri"/>
              </a:rPr>
              <a:t>41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97" i="1">
                <a:latin typeface="Calibri"/>
                <a:cs typeface="Calibri"/>
              </a:rPr>
              <a:t>Z</a:t>
            </a:r>
            <a:r>
              <a:rPr dirty="0" sz="800" spc="65">
                <a:latin typeface="Calibri"/>
                <a:cs typeface="Calibri"/>
              </a:rPr>
              <a:t>42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baseline="9259" sz="1800" spc="97" i="1">
                <a:latin typeface="Calibri"/>
                <a:cs typeface="Calibri"/>
              </a:rPr>
              <a:t>Z</a:t>
            </a:r>
            <a:r>
              <a:rPr dirty="0" sz="800" spc="65">
                <a:latin typeface="Calibri"/>
                <a:cs typeface="Calibri"/>
              </a:rPr>
              <a:t>43</a:t>
            </a:r>
            <a:r>
              <a:rPr dirty="0" sz="800">
                <a:latin typeface="Calibri"/>
                <a:cs typeface="Calibri"/>
              </a:rPr>
              <a:t>	</a:t>
            </a:r>
            <a:r>
              <a:rPr dirty="0" sz="800" spc="-25">
                <a:latin typeface="Calibri"/>
                <a:cs typeface="Calibri"/>
              </a:rPr>
              <a:t>44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352291" y="1640044"/>
            <a:ext cx="1769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574165" algn="l"/>
              </a:tabLst>
            </a:pPr>
            <a:r>
              <a:rPr dirty="0" sz="1000" spc="310">
                <a:latin typeface="Cambria"/>
                <a:cs typeface="Cambria"/>
              </a:rPr>
              <a:t>⎤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310">
                <a:latin typeface="Cambria"/>
                <a:cs typeface="Cambria"/>
              </a:rPr>
              <a:t>⎡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310">
                <a:latin typeface="Cambria"/>
                <a:cs typeface="Cambria"/>
              </a:rPr>
              <a:t>⎤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350">
                <a:latin typeface="Cambria"/>
                <a:cs typeface="Cambria"/>
              </a:rPr>
              <a:t>⎡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914391" y="1862552"/>
            <a:ext cx="219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914391" y="2014938"/>
            <a:ext cx="219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⎥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⎢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914391" y="2095712"/>
            <a:ext cx="219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Cambria"/>
                <a:cs typeface="Cambria"/>
              </a:rPr>
              <a:t>⎦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⎣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171945" y="1713799"/>
            <a:ext cx="1174750" cy="758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9539">
              <a:lnSpc>
                <a:spcPct val="100000"/>
              </a:lnSpc>
              <a:spcBef>
                <a:spcPts val="95"/>
              </a:spcBef>
              <a:tabLst>
                <a:tab pos="449580" algn="l"/>
                <a:tab pos="768350" algn="l"/>
                <a:tab pos="1087120" algn="l"/>
              </a:tabLst>
            </a:pP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marL="129539">
              <a:lnSpc>
                <a:spcPct val="100000"/>
              </a:lnSpc>
              <a:tabLst>
                <a:tab pos="449580" algn="l"/>
                <a:tab pos="768350" algn="l"/>
                <a:tab pos="1087120" algn="l"/>
              </a:tabLst>
            </a:pP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marL="129539">
              <a:lnSpc>
                <a:spcPct val="100000"/>
              </a:lnSpc>
              <a:tabLst>
                <a:tab pos="449580" algn="l"/>
                <a:tab pos="768350" algn="l"/>
                <a:tab pos="1087120" algn="l"/>
              </a:tabLst>
            </a:pP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  <a:tabLst>
                <a:tab pos="969644" algn="l"/>
              </a:tabLst>
            </a:pP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215">
                <a:latin typeface="Calibri"/>
                <a:cs typeface="Calibri"/>
              </a:rPr>
              <a:t>  </a:t>
            </a: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220">
                <a:latin typeface="Calibri"/>
                <a:cs typeface="Calibri"/>
              </a:rPr>
              <a:t>  </a:t>
            </a: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-50">
                <a:latin typeface="Calibri"/>
                <a:cs typeface="Calibri"/>
              </a:rPr>
              <a:t>1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85">
                <a:latin typeface="Lucida Sans Unicode"/>
                <a:cs typeface="Lucida Sans Unicode"/>
              </a:rPr>
              <a:t>—</a:t>
            </a:r>
            <a:r>
              <a:rPr dirty="0" sz="1200" spc="-50">
                <a:latin typeface="Calibri"/>
                <a:cs typeface="Calibri"/>
              </a:rPr>
              <a:t>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6383528" y="1640044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Cambria"/>
                <a:cs typeface="Cambria"/>
              </a:rPr>
              <a:t>⎤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6383528" y="186255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6383528" y="2014938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⎥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6383528" y="209571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60">
                <a:latin typeface="Cambria"/>
                <a:cs typeface="Cambria"/>
              </a:rPr>
              <a:t>⎦</a:t>
            </a:r>
            <a:endParaRPr sz="10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>Microsoft Office PowerPoint</Application>
  <PresentationFormat>On-screen Show (4:3)</PresentationFormat>
  <ScaleCrop>false</ScaleCrop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terms:created xsi:type="dcterms:W3CDTF">2025-05-10T14:19:49Z</dcterms:created>
  <dcterms:modified xsi:type="dcterms:W3CDTF">2025-05-10T14:19:49Z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2025-05-10T00:00:00Z</vt:filetime>
  </property>
  <property fmtid="{D5CDD505-2E9C-101B-9397-08002B2CF9AE}" pid="3" name="LastSaved">
    <vt:filetime>2025-05-10T00:00:00Z</vt:filetime>
  </property>
  <property fmtid="{D5CDD505-2E9C-101B-9397-08002B2CF9AE}" pid="4" name="Producer">
    <vt:lpwstr>iLovePDF</vt:lpwstr>
  </property>
</Properties>
</file>